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omments/modernComment_1E2_B0E1E05A.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17_D261914A.xml" ContentType="application/vnd.ms-powerpoint.comment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19_8D6EA6BE.xml" ContentType="application/vnd.ms-powerpoint.comments+xml"/>
  <Override PartName="/ppt/comments/modernComment_21A_2D10EEA9.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1B_162B0DF3.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1" r:id="rId1"/>
    <p:sldMasterId id="2147483701" r:id="rId2"/>
    <p:sldMasterId id="2147483772" r:id="rId3"/>
  </p:sldMasterIdLst>
  <p:notesMasterIdLst>
    <p:notesMasterId r:id="rId42"/>
  </p:notesMasterIdLst>
  <p:handoutMasterIdLst>
    <p:handoutMasterId r:id="rId43"/>
  </p:handoutMasterIdLst>
  <p:sldIdLst>
    <p:sldId id="569" r:id="rId4"/>
    <p:sldId id="476" r:id="rId5"/>
    <p:sldId id="477" r:id="rId6"/>
    <p:sldId id="478" r:id="rId7"/>
    <p:sldId id="479" r:id="rId8"/>
    <p:sldId id="480" r:id="rId9"/>
    <p:sldId id="481" r:id="rId10"/>
    <p:sldId id="482" r:id="rId11"/>
    <p:sldId id="533" r:id="rId12"/>
    <p:sldId id="263" r:id="rId13"/>
    <p:sldId id="570" r:id="rId14"/>
    <p:sldId id="486" r:id="rId15"/>
    <p:sldId id="487" r:id="rId16"/>
    <p:sldId id="488" r:id="rId17"/>
    <p:sldId id="489" r:id="rId18"/>
    <p:sldId id="490" r:id="rId19"/>
    <p:sldId id="535" r:id="rId20"/>
    <p:sldId id="492" r:id="rId21"/>
    <p:sldId id="493" r:id="rId22"/>
    <p:sldId id="494" r:id="rId23"/>
    <p:sldId id="536" r:id="rId24"/>
    <p:sldId id="496" r:id="rId25"/>
    <p:sldId id="497" r:id="rId26"/>
    <p:sldId id="498" r:id="rId27"/>
    <p:sldId id="499" r:id="rId28"/>
    <p:sldId id="500" r:id="rId29"/>
    <p:sldId id="537" r:id="rId30"/>
    <p:sldId id="538" r:id="rId31"/>
    <p:sldId id="503" r:id="rId32"/>
    <p:sldId id="504" r:id="rId33"/>
    <p:sldId id="505" r:id="rId34"/>
    <p:sldId id="539" r:id="rId35"/>
    <p:sldId id="507" r:id="rId36"/>
    <p:sldId id="508" r:id="rId37"/>
    <p:sldId id="509" r:id="rId38"/>
    <p:sldId id="510" r:id="rId39"/>
    <p:sldId id="514" r:id="rId40"/>
    <p:sldId id="51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eak" id="{AE9915F1-EC3C-4286-AD28-AB69D4B2194A}">
          <p14:sldIdLst>
            <p14:sldId id="569"/>
          </p14:sldIdLst>
        </p14:section>
        <p14:section name="Adult Learning Lens" id="{285CDC96-B17C-42EF-B40B-316478E3C8F4}">
          <p14:sldIdLst>
            <p14:sldId id="476"/>
            <p14:sldId id="477"/>
            <p14:sldId id="478"/>
            <p14:sldId id="479"/>
            <p14:sldId id="480"/>
            <p14:sldId id="481"/>
            <p14:sldId id="482"/>
            <p14:sldId id="533"/>
            <p14:sldId id="263"/>
            <p14:sldId id="570"/>
            <p14:sldId id="486"/>
            <p14:sldId id="487"/>
            <p14:sldId id="488"/>
            <p14:sldId id="489"/>
            <p14:sldId id="490"/>
            <p14:sldId id="535"/>
            <p14:sldId id="492"/>
            <p14:sldId id="493"/>
            <p14:sldId id="494"/>
            <p14:sldId id="536"/>
            <p14:sldId id="496"/>
            <p14:sldId id="497"/>
            <p14:sldId id="498"/>
            <p14:sldId id="499"/>
            <p14:sldId id="500"/>
            <p14:sldId id="537"/>
            <p14:sldId id="538"/>
            <p14:sldId id="503"/>
            <p14:sldId id="504"/>
            <p14:sldId id="505"/>
            <p14:sldId id="539"/>
            <p14:sldId id="507"/>
            <p14:sldId id="508"/>
            <p14:sldId id="509"/>
            <p14:sldId id="510"/>
            <p14:sldId id="514"/>
            <p14:sldId id="5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C14CFBA-CBC4-EECA-F53C-21EE58820C91}" name="Calvo, Beverley A" initials="BA" userId="S::bcalvo@utep.edu::e48ae9e0-008e-4df8-98f0-9263cb4199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ED9"/>
    <a:srgbClr val="EFF5F9"/>
    <a:srgbClr val="EFF7F9"/>
    <a:srgbClr val="E2E6E8"/>
    <a:srgbClr val="E5E5E5"/>
    <a:srgbClr val="007635"/>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77E3D-13B8-4697-BBC3-E02CADE6960D}" v="5" dt="2025-04-21T03:50:36.879"/>
    <p1510:client id="{43A6CB60-9B99-EE00-9DAF-F4631AEDA319}" v="22" dt="2025-04-22T13:14:35.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01" autoAdjust="0"/>
  </p:normalViewPr>
  <p:slideViewPr>
    <p:cSldViewPr snapToGrid="0">
      <p:cViewPr varScale="1">
        <p:scale>
          <a:sx n="104" d="100"/>
          <a:sy n="104" d="100"/>
        </p:scale>
        <p:origin x="834"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o, Beverley A" userId="e48ae9e0-008e-4df8-98f0-9263cb419910" providerId="ADAL" clId="{35577E3D-13B8-4697-BBC3-E02CADE6960D}"/>
    <pc:docChg chg="undo custSel mod addSld delSld modSld sldOrd modSection">
      <pc:chgData name="Calvo, Beverley A" userId="e48ae9e0-008e-4df8-98f0-9263cb419910" providerId="ADAL" clId="{35577E3D-13B8-4697-BBC3-E02CADE6960D}" dt="2025-04-21T03:50:42.033" v="16" actId="2696"/>
      <pc:docMkLst>
        <pc:docMk/>
      </pc:docMkLst>
      <pc:sldChg chg="addSp delSp modSp add del mod setBg delDesignElem">
        <pc:chgData name="Calvo, Beverley A" userId="e48ae9e0-008e-4df8-98f0-9263cb419910" providerId="ADAL" clId="{35577E3D-13B8-4697-BBC3-E02CADE6960D}" dt="2025-04-21T03:50:42.033" v="16" actId="2696"/>
        <pc:sldMkLst>
          <pc:docMk/>
          <pc:sldMk cId="1591218365" sldId="260"/>
        </pc:sldMkLst>
        <pc:spChg chg="mod">
          <ac:chgData name="Calvo, Beverley A" userId="e48ae9e0-008e-4df8-98f0-9263cb419910" providerId="ADAL" clId="{35577E3D-13B8-4697-BBC3-E02CADE6960D}" dt="2025-04-21T03:50:03.184" v="14" actId="27636"/>
          <ac:spMkLst>
            <pc:docMk/>
            <pc:sldMk cId="1591218365" sldId="260"/>
            <ac:spMk id="2" creationId="{E6C77700-2B03-A766-3E1A-3BA1841DD86B}"/>
          </ac:spMkLst>
        </pc:spChg>
        <pc:spChg chg="add del">
          <ac:chgData name="Calvo, Beverley A" userId="e48ae9e0-008e-4df8-98f0-9263cb419910" providerId="ADAL" clId="{35577E3D-13B8-4697-BBC3-E02CADE6960D}" dt="2025-04-21T03:50:03.150" v="13"/>
          <ac:spMkLst>
            <pc:docMk/>
            <pc:sldMk cId="1591218365" sldId="260"/>
            <ac:spMk id="14" creationId="{498F8FF6-43B4-494A-AF8F-123A4983EDF7}"/>
          </ac:spMkLst>
        </pc:spChg>
        <pc:spChg chg="add del">
          <ac:chgData name="Calvo, Beverley A" userId="e48ae9e0-008e-4df8-98f0-9263cb419910" providerId="ADAL" clId="{35577E3D-13B8-4697-BBC3-E02CADE6960D}" dt="2025-04-21T03:50:03.150" v="13"/>
          <ac:spMkLst>
            <pc:docMk/>
            <pc:sldMk cId="1591218365" sldId="260"/>
            <ac:spMk id="15" creationId="{489B7BFD-8F45-4093-AD9C-91B15B0503D9}"/>
          </ac:spMkLst>
        </pc:spChg>
        <pc:spChg chg="add del">
          <ac:chgData name="Calvo, Beverley A" userId="e48ae9e0-008e-4df8-98f0-9263cb419910" providerId="ADAL" clId="{35577E3D-13B8-4697-BBC3-E02CADE6960D}" dt="2025-04-21T03:50:03.150" v="13"/>
          <ac:spMkLst>
            <pc:docMk/>
            <pc:sldMk cId="1591218365" sldId="260"/>
            <ac:spMk id="16" creationId="{2B06059C-C357-4011-82B9-9C0106301384}"/>
          </ac:spMkLst>
        </pc:spChg>
        <pc:spChg chg="add del">
          <ac:chgData name="Calvo, Beverley A" userId="e48ae9e0-008e-4df8-98f0-9263cb419910" providerId="ADAL" clId="{35577E3D-13B8-4697-BBC3-E02CADE6960D}" dt="2025-04-21T03:50:03.150" v="13"/>
          <ac:spMkLst>
            <pc:docMk/>
            <pc:sldMk cId="1591218365" sldId="260"/>
            <ac:spMk id="18" creationId="{5AFEC601-A132-47EE-B0C2-B38ACD9FCE6F}"/>
          </ac:spMkLst>
        </pc:spChg>
        <pc:spChg chg="add del">
          <ac:chgData name="Calvo, Beverley A" userId="e48ae9e0-008e-4df8-98f0-9263cb419910" providerId="ADAL" clId="{35577E3D-13B8-4697-BBC3-E02CADE6960D}" dt="2025-04-21T03:50:03.150" v="13"/>
          <ac:spMkLst>
            <pc:docMk/>
            <pc:sldMk cId="1591218365" sldId="260"/>
            <ac:spMk id="20" creationId="{279CAF82-0ECF-42BE-8F37-F71941E5D410}"/>
          </ac:spMkLst>
        </pc:spChg>
        <pc:spChg chg="add del">
          <ac:chgData name="Calvo, Beverley A" userId="e48ae9e0-008e-4df8-98f0-9263cb419910" providerId="ADAL" clId="{35577E3D-13B8-4697-BBC3-E02CADE6960D}" dt="2025-04-21T03:50:03.150" v="13"/>
          <ac:spMkLst>
            <pc:docMk/>
            <pc:sldMk cId="1591218365" sldId="260"/>
            <ac:spMk id="22" creationId="{218E095B-4870-4AD5-9C41-C16D59523501}"/>
          </ac:spMkLst>
        </pc:spChg>
        <pc:spChg chg="add del">
          <ac:chgData name="Calvo, Beverley A" userId="e48ae9e0-008e-4df8-98f0-9263cb419910" providerId="ADAL" clId="{35577E3D-13B8-4697-BBC3-E02CADE6960D}" dt="2025-04-21T03:50:03.150" v="13"/>
          <ac:spMkLst>
            <pc:docMk/>
            <pc:sldMk cId="1591218365" sldId="260"/>
            <ac:spMk id="31" creationId="{033BC44A-0661-43B4-9C14-FD5963C226AE}"/>
          </ac:spMkLst>
        </pc:spChg>
        <pc:spChg chg="del">
          <ac:chgData name="Calvo, Beverley A" userId="e48ae9e0-008e-4df8-98f0-9263cb419910" providerId="ADAL" clId="{35577E3D-13B8-4697-BBC3-E02CADE6960D}" dt="2025-04-21T03:50:03.150" v="13"/>
          <ac:spMkLst>
            <pc:docMk/>
            <pc:sldMk cId="1591218365" sldId="260"/>
            <ac:spMk id="33" creationId="{BE8CB2F0-2F5A-4EBD-B214-E0309C31F578}"/>
          </ac:spMkLst>
        </pc:spChg>
        <pc:spChg chg="add del">
          <ac:chgData name="Calvo, Beverley A" userId="e48ae9e0-008e-4df8-98f0-9263cb419910" providerId="ADAL" clId="{35577E3D-13B8-4697-BBC3-E02CADE6960D}" dt="2025-04-21T03:50:03.150" v="13"/>
          <ac:spMkLst>
            <pc:docMk/>
            <pc:sldMk cId="1591218365" sldId="260"/>
            <ac:spMk id="35" creationId="{FFD3887D-244B-4EC4-9208-E304984C5D0F}"/>
          </ac:spMkLst>
        </pc:spChg>
        <pc:spChg chg="add del">
          <ac:chgData name="Calvo, Beverley A" userId="e48ae9e0-008e-4df8-98f0-9263cb419910" providerId="ADAL" clId="{35577E3D-13B8-4697-BBC3-E02CADE6960D}" dt="2025-04-21T03:50:03.150" v="13"/>
          <ac:spMkLst>
            <pc:docMk/>
            <pc:sldMk cId="1591218365" sldId="260"/>
            <ac:spMk id="37" creationId="{97224C31-855E-4593-8A58-5B2B0CC4F537}"/>
          </ac:spMkLst>
        </pc:spChg>
      </pc:sldChg>
      <pc:sldChg chg="add setBg">
        <pc:chgData name="Calvo, Beverley A" userId="e48ae9e0-008e-4df8-98f0-9263cb419910" providerId="ADAL" clId="{35577E3D-13B8-4697-BBC3-E02CADE6960D}" dt="2025-04-21T03:48:23.032" v="3"/>
        <pc:sldMkLst>
          <pc:docMk/>
          <pc:sldMk cId="0" sldId="263"/>
        </pc:sldMkLst>
      </pc:sldChg>
      <pc:sldChg chg="modNotesTx">
        <pc:chgData name="Calvo, Beverley A" userId="e48ae9e0-008e-4df8-98f0-9263cb419910" providerId="ADAL" clId="{35577E3D-13B8-4697-BBC3-E02CADE6960D}" dt="2025-04-18T15:25:45.863" v="1" actId="20577"/>
        <pc:sldMkLst>
          <pc:docMk/>
          <pc:sldMk cId="2967593050" sldId="482"/>
        </pc:sldMkLst>
      </pc:sldChg>
      <pc:sldChg chg="del">
        <pc:chgData name="Calvo, Beverley A" userId="e48ae9e0-008e-4df8-98f0-9263cb419910" providerId="ADAL" clId="{35577E3D-13B8-4697-BBC3-E02CADE6960D}" dt="2025-04-21T03:47:55.036" v="2" actId="2696"/>
        <pc:sldMkLst>
          <pc:docMk/>
          <pc:sldMk cId="1391724770" sldId="484"/>
        </pc:sldMkLst>
      </pc:sldChg>
      <pc:sldChg chg="ord">
        <pc:chgData name="Calvo, Beverley A" userId="e48ae9e0-008e-4df8-98f0-9263cb419910" providerId="ADAL" clId="{35577E3D-13B8-4697-BBC3-E02CADE6960D}" dt="2025-04-21T03:48:33.019" v="5"/>
        <pc:sldMkLst>
          <pc:docMk/>
          <pc:sldMk cId="3805395324" sldId="533"/>
        </pc:sldMkLst>
      </pc:sldChg>
      <pc:sldChg chg="del">
        <pc:chgData name="Calvo, Beverley A" userId="e48ae9e0-008e-4df8-98f0-9263cb419910" providerId="ADAL" clId="{35577E3D-13B8-4697-BBC3-E02CADE6960D}" dt="2025-04-21T03:48:44.736" v="6" actId="2696"/>
        <pc:sldMkLst>
          <pc:docMk/>
          <pc:sldMk cId="2532142531" sldId="534"/>
        </pc:sldMkLst>
      </pc:sldChg>
      <pc:sldChg chg="add">
        <pc:chgData name="Calvo, Beverley A" userId="e48ae9e0-008e-4df8-98f0-9263cb419910" providerId="ADAL" clId="{35577E3D-13B8-4697-BBC3-E02CADE6960D}" dt="2025-04-21T03:50:36.876" v="15"/>
        <pc:sldMkLst>
          <pc:docMk/>
          <pc:sldMk cId="1361479911" sldId="570"/>
        </pc:sldMkLst>
      </pc:sldChg>
    </pc:docChg>
  </pc:docChgLst>
  <pc:docChgLst>
    <pc:chgData name="beatrice.watson@hhs.texas.gov" userId="S::urn:spo:guest#beatrice.watson@hhs.texas.gov::" providerId="AD" clId="Web-{43A6CB60-9B99-EE00-9DAF-F4631AEDA319}"/>
    <pc:docChg chg="addSld modSection">
      <pc:chgData name="beatrice.watson@hhs.texas.gov" userId="S::urn:spo:guest#beatrice.watson@hhs.texas.gov::" providerId="AD" clId="Web-{43A6CB60-9B99-EE00-9DAF-F4631AEDA319}" dt="2025-04-22T13:14:35.525" v="21"/>
      <pc:docMkLst>
        <pc:docMk/>
      </pc:docMkLst>
      <pc:sldChg chg="add">
        <pc:chgData name="beatrice.watson@hhs.texas.gov" userId="S::urn:spo:guest#beatrice.watson@hhs.texas.gov::" providerId="AD" clId="Web-{43A6CB60-9B99-EE00-9DAF-F4631AEDA319}" dt="2025-04-22T13:14:35.244" v="1"/>
        <pc:sldMkLst>
          <pc:docMk/>
          <pc:sldMk cId="2959587841" sldId="492"/>
        </pc:sldMkLst>
      </pc:sldChg>
      <pc:sldChg chg="add">
        <pc:chgData name="beatrice.watson@hhs.texas.gov" userId="S::urn:spo:guest#beatrice.watson@hhs.texas.gov::" providerId="AD" clId="Web-{43A6CB60-9B99-EE00-9DAF-F4631AEDA319}" dt="2025-04-22T13:14:35.260" v="2"/>
        <pc:sldMkLst>
          <pc:docMk/>
          <pc:sldMk cId="1273682780" sldId="493"/>
        </pc:sldMkLst>
      </pc:sldChg>
      <pc:sldChg chg="add">
        <pc:chgData name="beatrice.watson@hhs.texas.gov" userId="S::urn:spo:guest#beatrice.watson@hhs.texas.gov::" providerId="AD" clId="Web-{43A6CB60-9B99-EE00-9DAF-F4631AEDA319}" dt="2025-04-22T13:14:35.275" v="3"/>
        <pc:sldMkLst>
          <pc:docMk/>
          <pc:sldMk cId="1166722769" sldId="494"/>
        </pc:sldMkLst>
      </pc:sldChg>
      <pc:sldChg chg="add">
        <pc:chgData name="beatrice.watson@hhs.texas.gov" userId="S::urn:spo:guest#beatrice.watson@hhs.texas.gov::" providerId="AD" clId="Web-{43A6CB60-9B99-EE00-9DAF-F4631AEDA319}" dt="2025-04-22T13:14:35.353" v="5"/>
        <pc:sldMkLst>
          <pc:docMk/>
          <pc:sldMk cId="2750444219" sldId="496"/>
        </pc:sldMkLst>
      </pc:sldChg>
      <pc:sldChg chg="add">
        <pc:chgData name="beatrice.watson@hhs.texas.gov" userId="S::urn:spo:guest#beatrice.watson@hhs.texas.gov::" providerId="AD" clId="Web-{43A6CB60-9B99-EE00-9DAF-F4631AEDA319}" dt="2025-04-22T13:14:35.369" v="6"/>
        <pc:sldMkLst>
          <pc:docMk/>
          <pc:sldMk cId="2760832863" sldId="497"/>
        </pc:sldMkLst>
      </pc:sldChg>
      <pc:sldChg chg="add">
        <pc:chgData name="beatrice.watson@hhs.texas.gov" userId="S::urn:spo:guest#beatrice.watson@hhs.texas.gov::" providerId="AD" clId="Web-{43A6CB60-9B99-EE00-9DAF-F4631AEDA319}" dt="2025-04-22T13:14:35.385" v="7"/>
        <pc:sldMkLst>
          <pc:docMk/>
          <pc:sldMk cId="1919417772" sldId="498"/>
        </pc:sldMkLst>
      </pc:sldChg>
      <pc:sldChg chg="add">
        <pc:chgData name="beatrice.watson@hhs.texas.gov" userId="S::urn:spo:guest#beatrice.watson@hhs.texas.gov::" providerId="AD" clId="Web-{43A6CB60-9B99-EE00-9DAF-F4631AEDA319}" dt="2025-04-22T13:14:35.385" v="8"/>
        <pc:sldMkLst>
          <pc:docMk/>
          <pc:sldMk cId="2585854820" sldId="499"/>
        </pc:sldMkLst>
      </pc:sldChg>
      <pc:sldChg chg="add">
        <pc:chgData name="beatrice.watson@hhs.texas.gov" userId="S::urn:spo:guest#beatrice.watson@hhs.texas.gov::" providerId="AD" clId="Web-{43A6CB60-9B99-EE00-9DAF-F4631AEDA319}" dt="2025-04-22T13:14:35.400" v="9"/>
        <pc:sldMkLst>
          <pc:docMk/>
          <pc:sldMk cId="1033320338" sldId="500"/>
        </pc:sldMkLst>
      </pc:sldChg>
      <pc:sldChg chg="add">
        <pc:chgData name="beatrice.watson@hhs.texas.gov" userId="S::urn:spo:guest#beatrice.watson@hhs.texas.gov::" providerId="AD" clId="Web-{43A6CB60-9B99-EE00-9DAF-F4631AEDA319}" dt="2025-04-22T13:14:35.431" v="12"/>
        <pc:sldMkLst>
          <pc:docMk/>
          <pc:sldMk cId="3179717614" sldId="503"/>
        </pc:sldMkLst>
      </pc:sldChg>
      <pc:sldChg chg="add">
        <pc:chgData name="beatrice.watson@hhs.texas.gov" userId="S::urn:spo:guest#beatrice.watson@hhs.texas.gov::" providerId="AD" clId="Web-{43A6CB60-9B99-EE00-9DAF-F4631AEDA319}" dt="2025-04-22T13:14:35.447" v="13"/>
        <pc:sldMkLst>
          <pc:docMk/>
          <pc:sldMk cId="2483117522" sldId="504"/>
        </pc:sldMkLst>
      </pc:sldChg>
      <pc:sldChg chg="add">
        <pc:chgData name="beatrice.watson@hhs.texas.gov" userId="S::urn:spo:guest#beatrice.watson@hhs.texas.gov::" providerId="AD" clId="Web-{43A6CB60-9B99-EE00-9DAF-F4631AEDA319}" dt="2025-04-22T13:14:35.447" v="14"/>
        <pc:sldMkLst>
          <pc:docMk/>
          <pc:sldMk cId="1894665459" sldId="505"/>
        </pc:sldMkLst>
      </pc:sldChg>
      <pc:sldChg chg="add">
        <pc:chgData name="beatrice.watson@hhs.texas.gov" userId="S::urn:spo:guest#beatrice.watson@hhs.texas.gov::" providerId="AD" clId="Web-{43A6CB60-9B99-EE00-9DAF-F4631AEDA319}" dt="2025-04-22T13:14:35.478" v="16"/>
        <pc:sldMkLst>
          <pc:docMk/>
          <pc:sldMk cId="2703828374" sldId="507"/>
        </pc:sldMkLst>
      </pc:sldChg>
      <pc:sldChg chg="add">
        <pc:chgData name="beatrice.watson@hhs.texas.gov" userId="S::urn:spo:guest#beatrice.watson@hhs.texas.gov::" providerId="AD" clId="Web-{43A6CB60-9B99-EE00-9DAF-F4631AEDA319}" dt="2025-04-22T13:14:35.478" v="17"/>
        <pc:sldMkLst>
          <pc:docMk/>
          <pc:sldMk cId="1308512945" sldId="508"/>
        </pc:sldMkLst>
      </pc:sldChg>
      <pc:sldChg chg="add">
        <pc:chgData name="beatrice.watson@hhs.texas.gov" userId="S::urn:spo:guest#beatrice.watson@hhs.texas.gov::" providerId="AD" clId="Web-{43A6CB60-9B99-EE00-9DAF-F4631AEDA319}" dt="2025-04-22T13:14:35.494" v="18"/>
        <pc:sldMkLst>
          <pc:docMk/>
          <pc:sldMk cId="1962568119" sldId="509"/>
        </pc:sldMkLst>
      </pc:sldChg>
      <pc:sldChg chg="add">
        <pc:chgData name="beatrice.watson@hhs.texas.gov" userId="S::urn:spo:guest#beatrice.watson@hhs.texas.gov::" providerId="AD" clId="Web-{43A6CB60-9B99-EE00-9DAF-F4631AEDA319}" dt="2025-04-22T13:14:35.510" v="19"/>
        <pc:sldMkLst>
          <pc:docMk/>
          <pc:sldMk cId="2464059923" sldId="510"/>
        </pc:sldMkLst>
      </pc:sldChg>
      <pc:sldChg chg="add">
        <pc:chgData name="beatrice.watson@hhs.texas.gov" userId="S::urn:spo:guest#beatrice.watson@hhs.texas.gov::" providerId="AD" clId="Web-{43A6CB60-9B99-EE00-9DAF-F4631AEDA319}" dt="2025-04-22T13:14:35.525" v="21"/>
        <pc:sldMkLst>
          <pc:docMk/>
          <pc:sldMk cId="3277419356" sldId="512"/>
        </pc:sldMkLst>
      </pc:sldChg>
      <pc:sldChg chg="add">
        <pc:chgData name="beatrice.watson@hhs.texas.gov" userId="S::urn:spo:guest#beatrice.watson@hhs.texas.gov::" providerId="AD" clId="Web-{43A6CB60-9B99-EE00-9DAF-F4631AEDA319}" dt="2025-04-22T13:14:35.525" v="20"/>
        <pc:sldMkLst>
          <pc:docMk/>
          <pc:sldMk cId="2701831909" sldId="514"/>
        </pc:sldMkLst>
      </pc:sldChg>
      <pc:sldChg chg="add">
        <pc:chgData name="beatrice.watson@hhs.texas.gov" userId="S::urn:spo:guest#beatrice.watson@hhs.texas.gov::" providerId="AD" clId="Web-{43A6CB60-9B99-EE00-9DAF-F4631AEDA319}" dt="2025-04-22T13:14:35.119" v="0"/>
        <pc:sldMkLst>
          <pc:docMk/>
          <pc:sldMk cId="3529609546" sldId="535"/>
        </pc:sldMkLst>
      </pc:sldChg>
      <pc:sldChg chg="add">
        <pc:chgData name="beatrice.watson@hhs.texas.gov" userId="S::urn:spo:guest#beatrice.watson@hhs.texas.gov::" providerId="AD" clId="Web-{43A6CB60-9B99-EE00-9DAF-F4631AEDA319}" dt="2025-04-22T13:14:35.275" v="4"/>
        <pc:sldMkLst>
          <pc:docMk/>
          <pc:sldMk cId="3480675246" sldId="536"/>
        </pc:sldMkLst>
      </pc:sldChg>
      <pc:sldChg chg="add">
        <pc:chgData name="beatrice.watson@hhs.texas.gov" userId="S::urn:spo:guest#beatrice.watson@hhs.texas.gov::" providerId="AD" clId="Web-{43A6CB60-9B99-EE00-9DAF-F4631AEDA319}" dt="2025-04-22T13:14:35.416" v="10"/>
        <pc:sldMkLst>
          <pc:docMk/>
          <pc:sldMk cId="2372839102" sldId="537"/>
        </pc:sldMkLst>
      </pc:sldChg>
      <pc:sldChg chg="add">
        <pc:chgData name="beatrice.watson@hhs.texas.gov" userId="S::urn:spo:guest#beatrice.watson@hhs.texas.gov::" providerId="AD" clId="Web-{43A6CB60-9B99-EE00-9DAF-F4631AEDA319}" dt="2025-04-22T13:14:35.416" v="11"/>
        <pc:sldMkLst>
          <pc:docMk/>
          <pc:sldMk cId="756084393" sldId="538"/>
        </pc:sldMkLst>
      </pc:sldChg>
      <pc:sldChg chg="add">
        <pc:chgData name="beatrice.watson@hhs.texas.gov" userId="S::urn:spo:guest#beatrice.watson@hhs.texas.gov::" providerId="AD" clId="Web-{43A6CB60-9B99-EE00-9DAF-F4631AEDA319}" dt="2025-04-22T13:14:35.463" v="15"/>
        <pc:sldMkLst>
          <pc:docMk/>
          <pc:sldMk cId="371920371" sldId="539"/>
        </pc:sldMkLst>
      </pc:sldChg>
    </pc:docChg>
  </pc:docChgLst>
</pc:chgInfo>
</file>

<file path=ppt/comments/modernComment_1E2_B0E1E05A.xml><?xml version="1.0" encoding="utf-8"?>
<p188:cmLst xmlns:a="http://schemas.openxmlformats.org/drawingml/2006/main" xmlns:r="http://schemas.openxmlformats.org/officeDocument/2006/relationships" xmlns:p188="http://schemas.microsoft.com/office/powerpoint/2018/8/main">
  <p188:cm id="{4E9EC050-683D-434C-8F73-F46C75B32849}" authorId="{00000000-0000-0000-0000-000000000000}" status="resolved" created="2025-04-07T15:39:51.808" complete="100000">
    <pc:sldMkLst xmlns:pc="http://schemas.microsoft.com/office/powerpoint/2013/main/command">
      <pc:docMk/>
      <pc:sldMk cId="2967593050" sldId="482"/>
    </pc:sldMkLst>
    <p188:txBody>
      <a:bodyPr/>
      <a:lstStyle/>
      <a:p>
        <a:r>
          <a:rPr lang="en-US"/>
          <a:t>Notes mention "yesterday" but this is a one-day summit</a:t>
        </a:r>
      </a:p>
    </p188:txBody>
    <p188:extLst>
      <p:ext xmlns:p="http://schemas.openxmlformats.org/presentationml/2006/main" uri="{5BB2D875-25FF-4072-B9AC-8F64D62656EB}">
        <p228:taskDetails xmlns:p228="http://schemas.microsoft.com/office/powerpoint/2022/08/main">
          <p228:history/>
        </p228:taskDetails>
      </p:ext>
      <p:ext xmlns:p="http://schemas.openxmlformats.org/presentationml/2006/main" uri="{57CB4572-C831-44C2-8A1C-0ADB6CCDFE69}">
        <p223:reactions xmlns:p223="http://schemas.microsoft.com/office/powerpoint/2022/03/main">
          <p223:rxn type="👍">
            <p223:instance time="2025-04-18T15:25:52.237" authorId="{1C14CFBA-CBC4-EECA-F53C-21EE58820C91}"/>
          </p223:rxn>
        </p223:reactions>
      </p:ext>
    </p188:extLst>
  </p188:cm>
</p188:cmLst>
</file>

<file path=ppt/comments/modernComment_217_D261914A.xml><?xml version="1.0" encoding="utf-8"?>
<p188:cmLst xmlns:a="http://schemas.openxmlformats.org/drawingml/2006/main" xmlns:r="http://schemas.openxmlformats.org/officeDocument/2006/relationships" xmlns:p188="http://schemas.microsoft.com/office/powerpoint/2018/8/main">
  <p188:cm id="{C7BAF3FA-EEDD-42C2-8782-1074E22DEEDA}" authorId="{00000000-0000-0000-0000-000000000000}" created="2025-04-11T14:31:41.674">
    <pc:sldMkLst xmlns:pc="http://schemas.microsoft.com/office/powerpoint/2013/main/command">
      <pc:docMk/>
      <pc:sldMk cId="3529609546" sldId="535"/>
    </pc:sldMkLst>
    <p188:txBody>
      <a:bodyPr/>
      <a:lstStyle/>
      <a:p>
        <a:r>
          <a:rPr lang="en-US"/>
          <a:t>Blurry</a:t>
        </a:r>
      </a:p>
    </p188:txBody>
  </p188:cm>
</p188:cmLst>
</file>

<file path=ppt/comments/modernComment_219_8D6EA6BE.xml><?xml version="1.0" encoding="utf-8"?>
<p188:cmLst xmlns:a="http://schemas.openxmlformats.org/drawingml/2006/main" xmlns:r="http://schemas.openxmlformats.org/officeDocument/2006/relationships" xmlns:p188="http://schemas.microsoft.com/office/powerpoint/2018/8/main">
  <p188:cm id="{785FEA5A-995C-4BEB-ABA1-0527242EC52B}" authorId="{00000000-0000-0000-0000-000000000000}" created="2025-04-11T14:31:53.701">
    <pc:sldMkLst xmlns:pc="http://schemas.microsoft.com/office/powerpoint/2013/main/command">
      <pc:docMk/>
      <pc:sldMk cId="2372839102" sldId="537"/>
    </pc:sldMkLst>
    <p188:txBody>
      <a:bodyPr/>
      <a:lstStyle/>
      <a:p>
        <a:r>
          <a:rPr lang="en-US"/>
          <a:t>Blurry</a:t>
        </a:r>
      </a:p>
    </p188:txBody>
  </p188:cm>
</p188:cmLst>
</file>

<file path=ppt/comments/modernComment_21A_2D10EEA9.xml><?xml version="1.0" encoding="utf-8"?>
<p188:cmLst xmlns:a="http://schemas.openxmlformats.org/drawingml/2006/main" xmlns:r="http://schemas.openxmlformats.org/officeDocument/2006/relationships" xmlns:p188="http://schemas.microsoft.com/office/powerpoint/2018/8/main">
  <p188:cm id="{5C34D9D5-156A-4DC7-AD3C-DFD0B90B3CC8}" authorId="{00000000-0000-0000-0000-000000000000}" created="2025-04-11T14:32:11.666">
    <pc:sldMkLst xmlns:pc="http://schemas.microsoft.com/office/powerpoint/2013/main/command">
      <pc:docMk/>
      <pc:sldMk cId="756084393" sldId="538"/>
    </pc:sldMkLst>
    <p188:txBody>
      <a:bodyPr/>
      <a:lstStyle/>
      <a:p>
        <a:r>
          <a:rPr lang="en-US"/>
          <a:t>Blurry</a:t>
        </a:r>
      </a:p>
    </p188:txBody>
  </p188:cm>
</p188:cmLst>
</file>

<file path=ppt/comments/modernComment_21B_162B0DF3.xml><?xml version="1.0" encoding="utf-8"?>
<p188:cmLst xmlns:a="http://schemas.openxmlformats.org/drawingml/2006/main" xmlns:r="http://schemas.openxmlformats.org/officeDocument/2006/relationships" xmlns:p188="http://schemas.microsoft.com/office/powerpoint/2018/8/main">
  <p188:cm id="{86659953-12C8-460C-A793-238A48B62DF3}" authorId="{00000000-0000-0000-0000-000000000000}" created="2025-04-11T14:32:21.181">
    <pc:sldMkLst xmlns:pc="http://schemas.microsoft.com/office/powerpoint/2013/main/command">
      <pc:docMk/>
      <pc:sldMk cId="371920371" sldId="539"/>
    </pc:sldMkLst>
    <p188:txBody>
      <a:bodyPr/>
      <a:lstStyle/>
      <a:p>
        <a:r>
          <a:rPr lang="en-US"/>
          <a:t>Blurry</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425ED-E65E-4A2D-B2A2-A61C3069874F}" type="doc">
      <dgm:prSet loTypeId="urn:microsoft.com/office/officeart/2016/7/layout/BasicLinearProcessNumbered" loCatId="process" qsTypeId="urn:microsoft.com/office/officeart/2005/8/quickstyle/3d4" qsCatId="3D" csTypeId="urn:microsoft.com/office/officeart/2005/8/colors/colorful5" csCatId="colorful" phldr="1"/>
      <dgm:spPr/>
      <dgm:t>
        <a:bodyPr/>
        <a:lstStyle/>
        <a:p>
          <a:endParaRPr lang="en-US"/>
        </a:p>
      </dgm:t>
    </dgm:pt>
    <dgm:pt modelId="{331377DB-F974-4B65-80B9-D92DE43C1D94}">
      <dgm:prSet custT="1"/>
      <dgm:spPr/>
      <dgm:t>
        <a:bodyPr/>
        <a:lstStyle/>
        <a:p>
          <a:r>
            <a:rPr lang="en-US" sz="2400">
              <a:latin typeface="Avenir Next LT Pro"/>
            </a:rPr>
            <a:t>Review 5 leadership competency sets</a:t>
          </a:r>
        </a:p>
      </dgm:t>
    </dgm:pt>
    <dgm:pt modelId="{2DDFC529-5FA5-4E25-A77B-8CCDBEBF93A4}" type="parTrans" cxnId="{609CFDA3-F52D-4DA7-BEE0-28A0F7F5FFB3}">
      <dgm:prSet/>
      <dgm:spPr/>
      <dgm:t>
        <a:bodyPr/>
        <a:lstStyle/>
        <a:p>
          <a:endParaRPr lang="en-US"/>
        </a:p>
      </dgm:t>
    </dgm:pt>
    <dgm:pt modelId="{4E756F46-C976-4B9C-8145-C742FD56225D}" type="sibTrans" cxnId="{609CFDA3-F52D-4DA7-BEE0-28A0F7F5FFB3}">
      <dgm:prSet phldrT="1" phldr="0"/>
      <dgm:spPr/>
      <dgm:t>
        <a:bodyPr/>
        <a:lstStyle/>
        <a:p>
          <a:r>
            <a:rPr lang="en-US"/>
            <a:t>1</a:t>
          </a:r>
        </a:p>
      </dgm:t>
    </dgm:pt>
    <dgm:pt modelId="{9D898FB4-DD19-4A5E-BC47-EB6B51756E8B}">
      <dgm:prSet custT="1"/>
      <dgm:spPr/>
      <dgm:t>
        <a:bodyPr/>
        <a:lstStyle/>
        <a:p>
          <a:r>
            <a:rPr lang="en-US" sz="2400">
              <a:latin typeface="Avenir Next LT Pro"/>
            </a:rPr>
            <a:t>Connect adult learning to leadership activities</a:t>
          </a:r>
        </a:p>
      </dgm:t>
    </dgm:pt>
    <dgm:pt modelId="{9E1B60E4-0E7C-455E-B0A5-137B5913DD98}" type="parTrans" cxnId="{62BA19B4-792A-4EEC-814C-8BA17AC40A20}">
      <dgm:prSet/>
      <dgm:spPr/>
      <dgm:t>
        <a:bodyPr/>
        <a:lstStyle/>
        <a:p>
          <a:endParaRPr lang="en-US"/>
        </a:p>
      </dgm:t>
    </dgm:pt>
    <dgm:pt modelId="{7327482C-42FD-4D34-B3CE-FD8C570A67EC}" type="sibTrans" cxnId="{62BA19B4-792A-4EEC-814C-8BA17AC40A20}">
      <dgm:prSet phldrT="2" phldr="0"/>
      <dgm:spPr/>
      <dgm:t>
        <a:bodyPr/>
        <a:lstStyle/>
        <a:p>
          <a:r>
            <a:rPr lang="en-US"/>
            <a:t>2</a:t>
          </a:r>
        </a:p>
      </dgm:t>
    </dgm:pt>
    <dgm:pt modelId="{2BF21B63-2D46-48EA-B3E6-7E9A1E641627}">
      <dgm:prSet custT="1"/>
      <dgm:spPr/>
      <dgm:t>
        <a:bodyPr/>
        <a:lstStyle/>
        <a:p>
          <a:r>
            <a:rPr lang="en-US" sz="2400">
              <a:latin typeface="Avenir Next LT Pro"/>
            </a:rPr>
            <a:t>Discuss 6 adult learning principles</a:t>
          </a:r>
        </a:p>
      </dgm:t>
    </dgm:pt>
    <dgm:pt modelId="{ED020C0E-54FA-419C-9273-FB3A0E61A63B}" type="parTrans" cxnId="{9B332706-4747-4C52-9C3B-3FD901F23055}">
      <dgm:prSet/>
      <dgm:spPr/>
      <dgm:t>
        <a:bodyPr/>
        <a:lstStyle/>
        <a:p>
          <a:endParaRPr lang="en-US"/>
        </a:p>
      </dgm:t>
    </dgm:pt>
    <dgm:pt modelId="{A51D7B3D-4EDE-4F11-B2AE-702FA4388BB1}" type="sibTrans" cxnId="{9B332706-4747-4C52-9C3B-3FD901F23055}">
      <dgm:prSet phldrT="3" phldr="0"/>
      <dgm:spPr/>
      <dgm:t>
        <a:bodyPr/>
        <a:lstStyle/>
        <a:p>
          <a:r>
            <a:rPr lang="en-US"/>
            <a:t>3</a:t>
          </a:r>
        </a:p>
      </dgm:t>
    </dgm:pt>
    <dgm:pt modelId="{EE41A186-5DCD-424C-9515-31EB9F690970}">
      <dgm:prSet custT="1"/>
      <dgm:spPr/>
      <dgm:t>
        <a:bodyPr/>
        <a:lstStyle/>
        <a:p>
          <a:r>
            <a:rPr lang="en-US" sz="2400">
              <a:latin typeface="Avenir Next LT Pro"/>
            </a:rPr>
            <a:t>Share lots of  strategies</a:t>
          </a:r>
        </a:p>
      </dgm:t>
    </dgm:pt>
    <dgm:pt modelId="{BFBC54D3-A434-4785-BE46-E9C3C950D2D0}" type="parTrans" cxnId="{7525F00A-CF39-4EE3-BD0D-7501D118476A}">
      <dgm:prSet/>
      <dgm:spPr/>
      <dgm:t>
        <a:bodyPr/>
        <a:lstStyle/>
        <a:p>
          <a:endParaRPr lang="en-US"/>
        </a:p>
      </dgm:t>
    </dgm:pt>
    <dgm:pt modelId="{CF942D70-93EA-44B3-ACE7-546E4E03BC15}" type="sibTrans" cxnId="{7525F00A-CF39-4EE3-BD0D-7501D118476A}">
      <dgm:prSet phldrT="4" phldr="0"/>
      <dgm:spPr/>
      <dgm:t>
        <a:bodyPr/>
        <a:lstStyle/>
        <a:p>
          <a:r>
            <a:rPr lang="en-US"/>
            <a:t>4</a:t>
          </a:r>
        </a:p>
      </dgm:t>
    </dgm:pt>
    <dgm:pt modelId="{F2CDD616-4AA8-4F37-BF78-E8CFE4881392}" type="pres">
      <dgm:prSet presAssocID="{324425ED-E65E-4A2D-B2A2-A61C3069874F}" presName="Name0" presStyleCnt="0">
        <dgm:presLayoutVars>
          <dgm:animLvl val="lvl"/>
          <dgm:resizeHandles val="exact"/>
        </dgm:presLayoutVars>
      </dgm:prSet>
      <dgm:spPr/>
    </dgm:pt>
    <dgm:pt modelId="{8D8B6ED5-0916-4034-9484-E03B26320260}" type="pres">
      <dgm:prSet presAssocID="{331377DB-F974-4B65-80B9-D92DE43C1D94}" presName="compositeNode" presStyleCnt="0">
        <dgm:presLayoutVars>
          <dgm:bulletEnabled val="1"/>
        </dgm:presLayoutVars>
      </dgm:prSet>
      <dgm:spPr/>
    </dgm:pt>
    <dgm:pt modelId="{6DE72ABA-589E-4DE9-B09A-9FCD13B3FFF2}" type="pres">
      <dgm:prSet presAssocID="{331377DB-F974-4B65-80B9-D92DE43C1D94}" presName="bgRect" presStyleLbl="bgAccFollowNode1" presStyleIdx="0" presStyleCnt="4"/>
      <dgm:spPr/>
    </dgm:pt>
    <dgm:pt modelId="{52D4716A-87BD-425D-971C-D4731D597961}" type="pres">
      <dgm:prSet presAssocID="{4E756F46-C976-4B9C-8145-C742FD56225D}" presName="sibTransNodeCircle" presStyleLbl="alignNode1" presStyleIdx="0" presStyleCnt="8">
        <dgm:presLayoutVars>
          <dgm:chMax val="0"/>
          <dgm:bulletEnabled/>
        </dgm:presLayoutVars>
      </dgm:prSet>
      <dgm:spPr/>
    </dgm:pt>
    <dgm:pt modelId="{1D55F8D9-FCEF-471D-8289-FC204D61BB38}" type="pres">
      <dgm:prSet presAssocID="{331377DB-F974-4B65-80B9-D92DE43C1D94}" presName="bottomLine" presStyleLbl="alignNode1" presStyleIdx="1" presStyleCnt="8">
        <dgm:presLayoutVars/>
      </dgm:prSet>
      <dgm:spPr/>
    </dgm:pt>
    <dgm:pt modelId="{43F47BCD-FE7D-45AE-BFD5-42392A991687}" type="pres">
      <dgm:prSet presAssocID="{331377DB-F974-4B65-80B9-D92DE43C1D94}" presName="nodeText" presStyleLbl="bgAccFollowNode1" presStyleIdx="0" presStyleCnt="4">
        <dgm:presLayoutVars>
          <dgm:bulletEnabled val="1"/>
        </dgm:presLayoutVars>
      </dgm:prSet>
      <dgm:spPr/>
    </dgm:pt>
    <dgm:pt modelId="{F3B01091-859F-47F4-911E-7CA754348AFE}" type="pres">
      <dgm:prSet presAssocID="{4E756F46-C976-4B9C-8145-C742FD56225D}" presName="sibTrans" presStyleCnt="0"/>
      <dgm:spPr/>
    </dgm:pt>
    <dgm:pt modelId="{3471F1DE-40DB-4F4C-9E53-FC490825C368}" type="pres">
      <dgm:prSet presAssocID="{9D898FB4-DD19-4A5E-BC47-EB6B51756E8B}" presName="compositeNode" presStyleCnt="0">
        <dgm:presLayoutVars>
          <dgm:bulletEnabled val="1"/>
        </dgm:presLayoutVars>
      </dgm:prSet>
      <dgm:spPr/>
    </dgm:pt>
    <dgm:pt modelId="{FB3C934B-0205-4E5C-8E54-7BE825DF305E}" type="pres">
      <dgm:prSet presAssocID="{9D898FB4-DD19-4A5E-BC47-EB6B51756E8B}" presName="bgRect" presStyleLbl="bgAccFollowNode1" presStyleIdx="1" presStyleCnt="4"/>
      <dgm:spPr/>
    </dgm:pt>
    <dgm:pt modelId="{C2638487-7F7B-4137-93D6-7BA74F4820D4}" type="pres">
      <dgm:prSet presAssocID="{7327482C-42FD-4D34-B3CE-FD8C570A67EC}" presName="sibTransNodeCircle" presStyleLbl="alignNode1" presStyleIdx="2" presStyleCnt="8">
        <dgm:presLayoutVars>
          <dgm:chMax val="0"/>
          <dgm:bulletEnabled/>
        </dgm:presLayoutVars>
      </dgm:prSet>
      <dgm:spPr/>
    </dgm:pt>
    <dgm:pt modelId="{8CE7717C-731C-423B-BB57-A3737B8A2049}" type="pres">
      <dgm:prSet presAssocID="{9D898FB4-DD19-4A5E-BC47-EB6B51756E8B}" presName="bottomLine" presStyleLbl="alignNode1" presStyleIdx="3" presStyleCnt="8">
        <dgm:presLayoutVars/>
      </dgm:prSet>
      <dgm:spPr/>
    </dgm:pt>
    <dgm:pt modelId="{B55A1598-5288-4678-9519-968FFF99C753}" type="pres">
      <dgm:prSet presAssocID="{9D898FB4-DD19-4A5E-BC47-EB6B51756E8B}" presName="nodeText" presStyleLbl="bgAccFollowNode1" presStyleIdx="1" presStyleCnt="4">
        <dgm:presLayoutVars>
          <dgm:bulletEnabled val="1"/>
        </dgm:presLayoutVars>
      </dgm:prSet>
      <dgm:spPr/>
    </dgm:pt>
    <dgm:pt modelId="{0D4821C4-39E7-41C8-87BF-F9078618FC5A}" type="pres">
      <dgm:prSet presAssocID="{7327482C-42FD-4D34-B3CE-FD8C570A67EC}" presName="sibTrans" presStyleCnt="0"/>
      <dgm:spPr/>
    </dgm:pt>
    <dgm:pt modelId="{7C59B2C3-FD25-489F-AFE9-A45F81584500}" type="pres">
      <dgm:prSet presAssocID="{2BF21B63-2D46-48EA-B3E6-7E9A1E641627}" presName="compositeNode" presStyleCnt="0">
        <dgm:presLayoutVars>
          <dgm:bulletEnabled val="1"/>
        </dgm:presLayoutVars>
      </dgm:prSet>
      <dgm:spPr/>
    </dgm:pt>
    <dgm:pt modelId="{37031550-4FCD-486C-AF9A-E382C98BA5AD}" type="pres">
      <dgm:prSet presAssocID="{2BF21B63-2D46-48EA-B3E6-7E9A1E641627}" presName="bgRect" presStyleLbl="bgAccFollowNode1" presStyleIdx="2" presStyleCnt="4"/>
      <dgm:spPr/>
    </dgm:pt>
    <dgm:pt modelId="{5A0017E0-EAE7-49CF-ACCB-697A3FD0329B}" type="pres">
      <dgm:prSet presAssocID="{A51D7B3D-4EDE-4F11-B2AE-702FA4388BB1}" presName="sibTransNodeCircle" presStyleLbl="alignNode1" presStyleIdx="4" presStyleCnt="8">
        <dgm:presLayoutVars>
          <dgm:chMax val="0"/>
          <dgm:bulletEnabled/>
        </dgm:presLayoutVars>
      </dgm:prSet>
      <dgm:spPr/>
    </dgm:pt>
    <dgm:pt modelId="{241F4E5A-E344-4C88-B90F-C70E39DEA4F2}" type="pres">
      <dgm:prSet presAssocID="{2BF21B63-2D46-48EA-B3E6-7E9A1E641627}" presName="bottomLine" presStyleLbl="alignNode1" presStyleIdx="5" presStyleCnt="8">
        <dgm:presLayoutVars/>
      </dgm:prSet>
      <dgm:spPr/>
    </dgm:pt>
    <dgm:pt modelId="{4E7382A6-5EEA-4F88-B079-DE7BBBE076D2}" type="pres">
      <dgm:prSet presAssocID="{2BF21B63-2D46-48EA-B3E6-7E9A1E641627}" presName="nodeText" presStyleLbl="bgAccFollowNode1" presStyleIdx="2" presStyleCnt="4">
        <dgm:presLayoutVars>
          <dgm:bulletEnabled val="1"/>
        </dgm:presLayoutVars>
      </dgm:prSet>
      <dgm:spPr/>
    </dgm:pt>
    <dgm:pt modelId="{EFD6B62C-E1E7-430E-B55E-EF05CBE634A5}" type="pres">
      <dgm:prSet presAssocID="{A51D7B3D-4EDE-4F11-B2AE-702FA4388BB1}" presName="sibTrans" presStyleCnt="0"/>
      <dgm:spPr/>
    </dgm:pt>
    <dgm:pt modelId="{55137111-B2B2-44EC-BAC8-EF51BAFB556A}" type="pres">
      <dgm:prSet presAssocID="{EE41A186-5DCD-424C-9515-31EB9F690970}" presName="compositeNode" presStyleCnt="0">
        <dgm:presLayoutVars>
          <dgm:bulletEnabled val="1"/>
        </dgm:presLayoutVars>
      </dgm:prSet>
      <dgm:spPr/>
    </dgm:pt>
    <dgm:pt modelId="{3B2912EE-1513-4467-BF3D-68F2930D0713}" type="pres">
      <dgm:prSet presAssocID="{EE41A186-5DCD-424C-9515-31EB9F690970}" presName="bgRect" presStyleLbl="bgAccFollowNode1" presStyleIdx="3" presStyleCnt="4"/>
      <dgm:spPr/>
    </dgm:pt>
    <dgm:pt modelId="{EEB22AB2-793F-4534-8EB5-AFB3E184DACF}" type="pres">
      <dgm:prSet presAssocID="{CF942D70-93EA-44B3-ACE7-546E4E03BC15}" presName="sibTransNodeCircle" presStyleLbl="alignNode1" presStyleIdx="6" presStyleCnt="8">
        <dgm:presLayoutVars>
          <dgm:chMax val="0"/>
          <dgm:bulletEnabled/>
        </dgm:presLayoutVars>
      </dgm:prSet>
      <dgm:spPr/>
    </dgm:pt>
    <dgm:pt modelId="{905B68FC-96B3-4072-89E6-3696961B41CA}" type="pres">
      <dgm:prSet presAssocID="{EE41A186-5DCD-424C-9515-31EB9F690970}" presName="bottomLine" presStyleLbl="alignNode1" presStyleIdx="7" presStyleCnt="8">
        <dgm:presLayoutVars/>
      </dgm:prSet>
      <dgm:spPr/>
    </dgm:pt>
    <dgm:pt modelId="{3E75A87E-08C5-4190-8F72-645598A54B3A}" type="pres">
      <dgm:prSet presAssocID="{EE41A186-5DCD-424C-9515-31EB9F690970}" presName="nodeText" presStyleLbl="bgAccFollowNode1" presStyleIdx="3" presStyleCnt="4">
        <dgm:presLayoutVars>
          <dgm:bulletEnabled val="1"/>
        </dgm:presLayoutVars>
      </dgm:prSet>
      <dgm:spPr/>
    </dgm:pt>
  </dgm:ptLst>
  <dgm:cxnLst>
    <dgm:cxn modelId="{9B332706-4747-4C52-9C3B-3FD901F23055}" srcId="{324425ED-E65E-4A2D-B2A2-A61C3069874F}" destId="{2BF21B63-2D46-48EA-B3E6-7E9A1E641627}" srcOrd="2" destOrd="0" parTransId="{ED020C0E-54FA-419C-9273-FB3A0E61A63B}" sibTransId="{A51D7B3D-4EDE-4F11-B2AE-702FA4388BB1}"/>
    <dgm:cxn modelId="{F5CB010A-AB91-4F5B-A17C-3B1C0C9FEC27}" type="presOf" srcId="{CF942D70-93EA-44B3-ACE7-546E4E03BC15}" destId="{EEB22AB2-793F-4534-8EB5-AFB3E184DACF}" srcOrd="0" destOrd="0" presId="urn:microsoft.com/office/officeart/2016/7/layout/BasicLinearProcessNumbered"/>
    <dgm:cxn modelId="{7525F00A-CF39-4EE3-BD0D-7501D118476A}" srcId="{324425ED-E65E-4A2D-B2A2-A61C3069874F}" destId="{EE41A186-5DCD-424C-9515-31EB9F690970}" srcOrd="3" destOrd="0" parTransId="{BFBC54D3-A434-4785-BE46-E9C3C950D2D0}" sibTransId="{CF942D70-93EA-44B3-ACE7-546E4E03BC15}"/>
    <dgm:cxn modelId="{2FBE802E-1C92-4F6D-B744-B4A58B5E9CE1}" type="presOf" srcId="{2BF21B63-2D46-48EA-B3E6-7E9A1E641627}" destId="{37031550-4FCD-486C-AF9A-E382C98BA5AD}" srcOrd="0" destOrd="0" presId="urn:microsoft.com/office/officeart/2016/7/layout/BasicLinearProcessNumbered"/>
    <dgm:cxn modelId="{F6280D56-A043-4118-8CBC-4B03FCD905ED}" type="presOf" srcId="{A51D7B3D-4EDE-4F11-B2AE-702FA4388BB1}" destId="{5A0017E0-EAE7-49CF-ACCB-697A3FD0329B}" srcOrd="0" destOrd="0" presId="urn:microsoft.com/office/officeart/2016/7/layout/BasicLinearProcessNumbered"/>
    <dgm:cxn modelId="{4B98EC59-9A46-47C1-9684-E31F26B613C6}" type="presOf" srcId="{9D898FB4-DD19-4A5E-BC47-EB6B51756E8B}" destId="{B55A1598-5288-4678-9519-968FFF99C753}" srcOrd="1" destOrd="0" presId="urn:microsoft.com/office/officeart/2016/7/layout/BasicLinearProcessNumbered"/>
    <dgm:cxn modelId="{D2FE2A7C-3211-4927-8593-28D0E27F9DF5}" type="presOf" srcId="{4E756F46-C976-4B9C-8145-C742FD56225D}" destId="{52D4716A-87BD-425D-971C-D4731D597961}" srcOrd="0" destOrd="0" presId="urn:microsoft.com/office/officeart/2016/7/layout/BasicLinearProcessNumbered"/>
    <dgm:cxn modelId="{0F1F8386-DB25-4AFE-8CA1-434C39B5CE5C}" type="presOf" srcId="{2BF21B63-2D46-48EA-B3E6-7E9A1E641627}" destId="{4E7382A6-5EEA-4F88-B079-DE7BBBE076D2}" srcOrd="1" destOrd="0" presId="urn:microsoft.com/office/officeart/2016/7/layout/BasicLinearProcessNumbered"/>
    <dgm:cxn modelId="{609CFDA3-F52D-4DA7-BEE0-28A0F7F5FFB3}" srcId="{324425ED-E65E-4A2D-B2A2-A61C3069874F}" destId="{331377DB-F974-4B65-80B9-D92DE43C1D94}" srcOrd="0" destOrd="0" parTransId="{2DDFC529-5FA5-4E25-A77B-8CCDBEBF93A4}" sibTransId="{4E756F46-C976-4B9C-8145-C742FD56225D}"/>
    <dgm:cxn modelId="{DD3443A8-592E-4EA3-A628-0EEE594613DF}" type="presOf" srcId="{331377DB-F974-4B65-80B9-D92DE43C1D94}" destId="{43F47BCD-FE7D-45AE-BFD5-42392A991687}" srcOrd="1" destOrd="0" presId="urn:microsoft.com/office/officeart/2016/7/layout/BasicLinearProcessNumbered"/>
    <dgm:cxn modelId="{615C9FA9-15CC-4AAC-82A2-68F9396BDEE5}" type="presOf" srcId="{EE41A186-5DCD-424C-9515-31EB9F690970}" destId="{3E75A87E-08C5-4190-8F72-645598A54B3A}" srcOrd="1" destOrd="0" presId="urn:microsoft.com/office/officeart/2016/7/layout/BasicLinearProcessNumbered"/>
    <dgm:cxn modelId="{FD7FC6AF-7EB6-4516-9933-63CD17A3E932}" type="presOf" srcId="{7327482C-42FD-4D34-B3CE-FD8C570A67EC}" destId="{C2638487-7F7B-4137-93D6-7BA74F4820D4}" srcOrd="0" destOrd="0" presId="urn:microsoft.com/office/officeart/2016/7/layout/BasicLinearProcessNumbered"/>
    <dgm:cxn modelId="{62BA19B4-792A-4EEC-814C-8BA17AC40A20}" srcId="{324425ED-E65E-4A2D-B2A2-A61C3069874F}" destId="{9D898FB4-DD19-4A5E-BC47-EB6B51756E8B}" srcOrd="1" destOrd="0" parTransId="{9E1B60E4-0E7C-455E-B0A5-137B5913DD98}" sibTransId="{7327482C-42FD-4D34-B3CE-FD8C570A67EC}"/>
    <dgm:cxn modelId="{CC686EBD-1A2D-4B03-812F-DA347A9E834B}" type="presOf" srcId="{324425ED-E65E-4A2D-B2A2-A61C3069874F}" destId="{F2CDD616-4AA8-4F37-BF78-E8CFE4881392}" srcOrd="0" destOrd="0" presId="urn:microsoft.com/office/officeart/2016/7/layout/BasicLinearProcessNumbered"/>
    <dgm:cxn modelId="{ED37DFE4-3894-4968-A678-0A0F8AA5DE38}" type="presOf" srcId="{EE41A186-5DCD-424C-9515-31EB9F690970}" destId="{3B2912EE-1513-4467-BF3D-68F2930D0713}" srcOrd="0" destOrd="0" presId="urn:microsoft.com/office/officeart/2016/7/layout/BasicLinearProcessNumbered"/>
    <dgm:cxn modelId="{F3A811F9-B433-4AC9-9D7E-6E95FA7294CC}" type="presOf" srcId="{331377DB-F974-4B65-80B9-D92DE43C1D94}" destId="{6DE72ABA-589E-4DE9-B09A-9FCD13B3FFF2}" srcOrd="0" destOrd="0" presId="urn:microsoft.com/office/officeart/2016/7/layout/BasicLinearProcessNumbered"/>
    <dgm:cxn modelId="{CC6411FA-A3D1-4339-880F-E90934ADE813}" type="presOf" srcId="{9D898FB4-DD19-4A5E-BC47-EB6B51756E8B}" destId="{FB3C934B-0205-4E5C-8E54-7BE825DF305E}" srcOrd="0" destOrd="0" presId="urn:microsoft.com/office/officeart/2016/7/layout/BasicLinearProcessNumbered"/>
    <dgm:cxn modelId="{1340297B-6C74-411F-97E1-611BFD103ABF}" type="presParOf" srcId="{F2CDD616-4AA8-4F37-BF78-E8CFE4881392}" destId="{8D8B6ED5-0916-4034-9484-E03B26320260}" srcOrd="0" destOrd="0" presId="urn:microsoft.com/office/officeart/2016/7/layout/BasicLinearProcessNumbered"/>
    <dgm:cxn modelId="{F1BCA70F-E23B-4FC7-A97E-EAD330A88233}" type="presParOf" srcId="{8D8B6ED5-0916-4034-9484-E03B26320260}" destId="{6DE72ABA-589E-4DE9-B09A-9FCD13B3FFF2}" srcOrd="0" destOrd="0" presId="urn:microsoft.com/office/officeart/2016/7/layout/BasicLinearProcessNumbered"/>
    <dgm:cxn modelId="{CDF94572-6C2C-4A8C-AD31-CC277945CED7}" type="presParOf" srcId="{8D8B6ED5-0916-4034-9484-E03B26320260}" destId="{52D4716A-87BD-425D-971C-D4731D597961}" srcOrd="1" destOrd="0" presId="urn:microsoft.com/office/officeart/2016/7/layout/BasicLinearProcessNumbered"/>
    <dgm:cxn modelId="{9052BBD9-816A-4819-81A7-037C5066A266}" type="presParOf" srcId="{8D8B6ED5-0916-4034-9484-E03B26320260}" destId="{1D55F8D9-FCEF-471D-8289-FC204D61BB38}" srcOrd="2" destOrd="0" presId="urn:microsoft.com/office/officeart/2016/7/layout/BasicLinearProcessNumbered"/>
    <dgm:cxn modelId="{BE4186F5-EC30-4900-A631-68A82D874DC1}" type="presParOf" srcId="{8D8B6ED5-0916-4034-9484-E03B26320260}" destId="{43F47BCD-FE7D-45AE-BFD5-42392A991687}" srcOrd="3" destOrd="0" presId="urn:microsoft.com/office/officeart/2016/7/layout/BasicLinearProcessNumbered"/>
    <dgm:cxn modelId="{858DABDE-CA2D-4E00-8271-2BCB0014447D}" type="presParOf" srcId="{F2CDD616-4AA8-4F37-BF78-E8CFE4881392}" destId="{F3B01091-859F-47F4-911E-7CA754348AFE}" srcOrd="1" destOrd="0" presId="urn:microsoft.com/office/officeart/2016/7/layout/BasicLinearProcessNumbered"/>
    <dgm:cxn modelId="{1D36652E-0BB4-4208-A7DD-EA9A7338CA9E}" type="presParOf" srcId="{F2CDD616-4AA8-4F37-BF78-E8CFE4881392}" destId="{3471F1DE-40DB-4F4C-9E53-FC490825C368}" srcOrd="2" destOrd="0" presId="urn:microsoft.com/office/officeart/2016/7/layout/BasicLinearProcessNumbered"/>
    <dgm:cxn modelId="{90576FCA-6B4D-4B74-9969-7A3BD48935C9}" type="presParOf" srcId="{3471F1DE-40DB-4F4C-9E53-FC490825C368}" destId="{FB3C934B-0205-4E5C-8E54-7BE825DF305E}" srcOrd="0" destOrd="0" presId="urn:microsoft.com/office/officeart/2016/7/layout/BasicLinearProcessNumbered"/>
    <dgm:cxn modelId="{F2CA34A7-E502-4D68-BD25-B7306B1D7246}" type="presParOf" srcId="{3471F1DE-40DB-4F4C-9E53-FC490825C368}" destId="{C2638487-7F7B-4137-93D6-7BA74F4820D4}" srcOrd="1" destOrd="0" presId="urn:microsoft.com/office/officeart/2016/7/layout/BasicLinearProcessNumbered"/>
    <dgm:cxn modelId="{1AE5369C-6BE3-4833-99BC-CBBCB47D5EFE}" type="presParOf" srcId="{3471F1DE-40DB-4F4C-9E53-FC490825C368}" destId="{8CE7717C-731C-423B-BB57-A3737B8A2049}" srcOrd="2" destOrd="0" presId="urn:microsoft.com/office/officeart/2016/7/layout/BasicLinearProcessNumbered"/>
    <dgm:cxn modelId="{81158B14-BE75-4C8B-8DC7-BE7413932AF9}" type="presParOf" srcId="{3471F1DE-40DB-4F4C-9E53-FC490825C368}" destId="{B55A1598-5288-4678-9519-968FFF99C753}" srcOrd="3" destOrd="0" presId="urn:microsoft.com/office/officeart/2016/7/layout/BasicLinearProcessNumbered"/>
    <dgm:cxn modelId="{E7FA5EED-0ED2-47F1-A3DC-594CAFDFD434}" type="presParOf" srcId="{F2CDD616-4AA8-4F37-BF78-E8CFE4881392}" destId="{0D4821C4-39E7-41C8-87BF-F9078618FC5A}" srcOrd="3" destOrd="0" presId="urn:microsoft.com/office/officeart/2016/7/layout/BasicLinearProcessNumbered"/>
    <dgm:cxn modelId="{00D01165-A774-48ED-84D5-01B7717316A6}" type="presParOf" srcId="{F2CDD616-4AA8-4F37-BF78-E8CFE4881392}" destId="{7C59B2C3-FD25-489F-AFE9-A45F81584500}" srcOrd="4" destOrd="0" presId="urn:microsoft.com/office/officeart/2016/7/layout/BasicLinearProcessNumbered"/>
    <dgm:cxn modelId="{D550B4BE-D687-47AD-8F07-575074ED9B91}" type="presParOf" srcId="{7C59B2C3-FD25-489F-AFE9-A45F81584500}" destId="{37031550-4FCD-486C-AF9A-E382C98BA5AD}" srcOrd="0" destOrd="0" presId="urn:microsoft.com/office/officeart/2016/7/layout/BasicLinearProcessNumbered"/>
    <dgm:cxn modelId="{9C22F28D-7008-41A5-998F-E31F1D8EF82A}" type="presParOf" srcId="{7C59B2C3-FD25-489F-AFE9-A45F81584500}" destId="{5A0017E0-EAE7-49CF-ACCB-697A3FD0329B}" srcOrd="1" destOrd="0" presId="urn:microsoft.com/office/officeart/2016/7/layout/BasicLinearProcessNumbered"/>
    <dgm:cxn modelId="{ADA3D843-077C-4F73-8F6A-838FE42BCD53}" type="presParOf" srcId="{7C59B2C3-FD25-489F-AFE9-A45F81584500}" destId="{241F4E5A-E344-4C88-B90F-C70E39DEA4F2}" srcOrd="2" destOrd="0" presId="urn:microsoft.com/office/officeart/2016/7/layout/BasicLinearProcessNumbered"/>
    <dgm:cxn modelId="{339B39E2-8372-4196-AD3A-735E37FA49CC}" type="presParOf" srcId="{7C59B2C3-FD25-489F-AFE9-A45F81584500}" destId="{4E7382A6-5EEA-4F88-B079-DE7BBBE076D2}" srcOrd="3" destOrd="0" presId="urn:microsoft.com/office/officeart/2016/7/layout/BasicLinearProcessNumbered"/>
    <dgm:cxn modelId="{833675F3-1008-4EB6-9979-59401CCB799B}" type="presParOf" srcId="{F2CDD616-4AA8-4F37-BF78-E8CFE4881392}" destId="{EFD6B62C-E1E7-430E-B55E-EF05CBE634A5}" srcOrd="5" destOrd="0" presId="urn:microsoft.com/office/officeart/2016/7/layout/BasicLinearProcessNumbered"/>
    <dgm:cxn modelId="{8B98249E-7F98-4E8F-B97E-ABD261FFC524}" type="presParOf" srcId="{F2CDD616-4AA8-4F37-BF78-E8CFE4881392}" destId="{55137111-B2B2-44EC-BAC8-EF51BAFB556A}" srcOrd="6" destOrd="0" presId="urn:microsoft.com/office/officeart/2016/7/layout/BasicLinearProcessNumbered"/>
    <dgm:cxn modelId="{D2EAB4DC-8520-428B-A9FB-2E9604C1AA3E}" type="presParOf" srcId="{55137111-B2B2-44EC-BAC8-EF51BAFB556A}" destId="{3B2912EE-1513-4467-BF3D-68F2930D0713}" srcOrd="0" destOrd="0" presId="urn:microsoft.com/office/officeart/2016/7/layout/BasicLinearProcessNumbered"/>
    <dgm:cxn modelId="{6A5A9DE0-DB0F-47B0-8C3C-A710439D852A}" type="presParOf" srcId="{55137111-B2B2-44EC-BAC8-EF51BAFB556A}" destId="{EEB22AB2-793F-4534-8EB5-AFB3E184DACF}" srcOrd="1" destOrd="0" presId="urn:microsoft.com/office/officeart/2016/7/layout/BasicLinearProcessNumbered"/>
    <dgm:cxn modelId="{D38396AB-2DBE-445C-85D6-91DA9BF58792}" type="presParOf" srcId="{55137111-B2B2-44EC-BAC8-EF51BAFB556A}" destId="{905B68FC-96B3-4072-89E6-3696961B41CA}" srcOrd="2" destOrd="0" presId="urn:microsoft.com/office/officeart/2016/7/layout/BasicLinearProcessNumbered"/>
    <dgm:cxn modelId="{4F4A5EFF-7678-4D60-8D78-9BE611FA0F89}" type="presParOf" srcId="{55137111-B2B2-44EC-BAC8-EF51BAFB556A}" destId="{3E75A87E-08C5-4190-8F72-645598A54B3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14E62-F08B-4EDB-A1FD-48366742842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7EE182-1008-49C9-AB79-437F1D877114}">
      <dgm:prSet custT="1"/>
      <dgm:spPr/>
      <dgm:t>
        <a:bodyPr/>
        <a:lstStyle/>
        <a:p>
          <a:pPr>
            <a:lnSpc>
              <a:spcPct val="100000"/>
            </a:lnSpc>
          </a:pPr>
          <a:r>
            <a:rPr lang="en-US" sz="2800"/>
            <a:t>Professional Learning</a:t>
          </a:r>
        </a:p>
      </dgm:t>
    </dgm:pt>
    <dgm:pt modelId="{A02EF744-919E-4A3E-895A-372E5BB8044F}" type="parTrans" cxnId="{0D40458E-AF3E-4E00-8BD0-84BF842BE509}">
      <dgm:prSet/>
      <dgm:spPr/>
      <dgm:t>
        <a:bodyPr/>
        <a:lstStyle/>
        <a:p>
          <a:endParaRPr lang="en-US"/>
        </a:p>
      </dgm:t>
    </dgm:pt>
    <dgm:pt modelId="{2B39F26E-C587-4B9A-863D-DBFCB6762873}" type="sibTrans" cxnId="{0D40458E-AF3E-4E00-8BD0-84BF842BE509}">
      <dgm:prSet/>
      <dgm:spPr/>
      <dgm:t>
        <a:bodyPr/>
        <a:lstStyle/>
        <a:p>
          <a:endParaRPr lang="en-US"/>
        </a:p>
      </dgm:t>
    </dgm:pt>
    <dgm:pt modelId="{0A2B69C4-E786-4ABF-ADA0-AE22B62A00C8}">
      <dgm:prSet custT="1"/>
      <dgm:spPr/>
      <dgm:t>
        <a:bodyPr/>
        <a:lstStyle/>
        <a:p>
          <a:pPr>
            <a:lnSpc>
              <a:spcPct val="100000"/>
            </a:lnSpc>
          </a:pPr>
          <a:r>
            <a:rPr lang="en-US" sz="2800"/>
            <a:t>Effective Relationships</a:t>
          </a:r>
        </a:p>
      </dgm:t>
    </dgm:pt>
    <dgm:pt modelId="{3FCEF2F2-FDD7-404E-82EE-B34EEACB1BD8}" type="parTrans" cxnId="{D0C8FF72-DC44-499D-A55A-3B81D75D6562}">
      <dgm:prSet/>
      <dgm:spPr/>
      <dgm:t>
        <a:bodyPr/>
        <a:lstStyle/>
        <a:p>
          <a:endParaRPr lang="en-US"/>
        </a:p>
      </dgm:t>
    </dgm:pt>
    <dgm:pt modelId="{50726905-CC17-4624-9F5D-A39AABC9EAE6}" type="sibTrans" cxnId="{D0C8FF72-DC44-499D-A55A-3B81D75D6562}">
      <dgm:prSet/>
      <dgm:spPr/>
      <dgm:t>
        <a:bodyPr/>
        <a:lstStyle/>
        <a:p>
          <a:endParaRPr lang="en-US"/>
        </a:p>
      </dgm:t>
    </dgm:pt>
    <dgm:pt modelId="{736583C2-51A7-40B4-99C4-EB63E091AACB}">
      <dgm:prSet custT="1"/>
      <dgm:spPr/>
      <dgm:t>
        <a:bodyPr/>
        <a:lstStyle/>
        <a:p>
          <a:pPr>
            <a:lnSpc>
              <a:spcPct val="100000"/>
            </a:lnSpc>
          </a:pPr>
          <a:r>
            <a:rPr lang="en-US" sz="2800"/>
            <a:t>Shared Responsibility</a:t>
          </a:r>
        </a:p>
      </dgm:t>
    </dgm:pt>
    <dgm:pt modelId="{7A207156-8D56-4DE1-A473-CDF689C0CE5C}" type="parTrans" cxnId="{01D6BB5E-807B-4B72-8991-C6D49D5A58F4}">
      <dgm:prSet/>
      <dgm:spPr/>
      <dgm:t>
        <a:bodyPr/>
        <a:lstStyle/>
        <a:p>
          <a:endParaRPr lang="en-US"/>
        </a:p>
      </dgm:t>
    </dgm:pt>
    <dgm:pt modelId="{1A7AC339-6883-4FAE-BB60-FA7EEC3E1ADD}" type="sibTrans" cxnId="{01D6BB5E-807B-4B72-8991-C6D49D5A58F4}">
      <dgm:prSet/>
      <dgm:spPr/>
      <dgm:t>
        <a:bodyPr/>
        <a:lstStyle/>
        <a:p>
          <a:endParaRPr lang="en-US"/>
        </a:p>
      </dgm:t>
    </dgm:pt>
    <dgm:pt modelId="{8B92E8FB-5034-42B7-B5AE-14816B12E9B6}">
      <dgm:prSet custT="1"/>
      <dgm:spPr/>
      <dgm:t>
        <a:bodyPr/>
        <a:lstStyle/>
        <a:p>
          <a:pPr>
            <a:lnSpc>
              <a:spcPct val="100000"/>
            </a:lnSpc>
          </a:pPr>
          <a:r>
            <a:rPr lang="en-US" sz="2800"/>
            <a:t>Data Use</a:t>
          </a:r>
        </a:p>
      </dgm:t>
    </dgm:pt>
    <dgm:pt modelId="{BAF4AB80-CB5D-40DA-9E76-34F1877F3973}" type="parTrans" cxnId="{504B743D-E002-468B-B6DD-CE8043E3E7A0}">
      <dgm:prSet/>
      <dgm:spPr/>
      <dgm:t>
        <a:bodyPr/>
        <a:lstStyle/>
        <a:p>
          <a:endParaRPr lang="en-US"/>
        </a:p>
      </dgm:t>
    </dgm:pt>
    <dgm:pt modelId="{FB1C6047-8623-4B68-B741-64302DF8A066}" type="sibTrans" cxnId="{504B743D-E002-468B-B6DD-CE8043E3E7A0}">
      <dgm:prSet/>
      <dgm:spPr/>
      <dgm:t>
        <a:bodyPr/>
        <a:lstStyle/>
        <a:p>
          <a:endParaRPr lang="en-US"/>
        </a:p>
      </dgm:t>
    </dgm:pt>
    <dgm:pt modelId="{03F255A2-C810-4DD0-BF76-EB3348148579}">
      <dgm:prSet custT="1"/>
      <dgm:spPr/>
      <dgm:t>
        <a:bodyPr/>
        <a:lstStyle/>
        <a:p>
          <a:pPr>
            <a:lnSpc>
              <a:spcPct val="100000"/>
            </a:lnSpc>
          </a:pPr>
          <a:r>
            <a:rPr lang="en-US" sz="2800"/>
            <a:t>Effective Communication</a:t>
          </a:r>
        </a:p>
      </dgm:t>
    </dgm:pt>
    <dgm:pt modelId="{9863B4CB-0606-4240-AEF8-5E9311B47F0C}" type="parTrans" cxnId="{2CA6406E-EE51-4288-9D3C-1DFF590384C5}">
      <dgm:prSet/>
      <dgm:spPr/>
      <dgm:t>
        <a:bodyPr/>
        <a:lstStyle/>
        <a:p>
          <a:endParaRPr lang="en-US"/>
        </a:p>
      </dgm:t>
    </dgm:pt>
    <dgm:pt modelId="{E5BB2D30-EEF5-43FB-BBBE-DD884CE9BEC5}" type="sibTrans" cxnId="{2CA6406E-EE51-4288-9D3C-1DFF590384C5}">
      <dgm:prSet/>
      <dgm:spPr/>
      <dgm:t>
        <a:bodyPr/>
        <a:lstStyle/>
        <a:p>
          <a:endParaRPr lang="en-US"/>
        </a:p>
      </dgm:t>
    </dgm:pt>
    <dgm:pt modelId="{6F0A8F84-AB17-45C9-96A1-D99C2F258A0F}" type="pres">
      <dgm:prSet presAssocID="{8E514E62-F08B-4EDB-A1FD-483667428422}" presName="root" presStyleCnt="0">
        <dgm:presLayoutVars>
          <dgm:dir/>
          <dgm:resizeHandles val="exact"/>
        </dgm:presLayoutVars>
      </dgm:prSet>
      <dgm:spPr/>
    </dgm:pt>
    <dgm:pt modelId="{A90CF584-3170-4495-86ED-24C408E0444E}" type="pres">
      <dgm:prSet presAssocID="{3E7EE182-1008-49C9-AB79-437F1D877114}" presName="compNode" presStyleCnt="0"/>
      <dgm:spPr/>
    </dgm:pt>
    <dgm:pt modelId="{45BAD510-3D71-4ACF-B50B-624FC9F5D8D7}" type="pres">
      <dgm:prSet presAssocID="{3E7EE182-1008-49C9-AB79-437F1D877114}" presName="bgRect" presStyleLbl="bgShp" presStyleIdx="0" presStyleCnt="5"/>
      <dgm:spPr/>
    </dgm:pt>
    <dgm:pt modelId="{86669F79-BAE4-4ABE-AC8E-2B8E729E126F}" type="pres">
      <dgm:prSet presAssocID="{3E7EE182-1008-49C9-AB79-437F1D8771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C80A2A4-DD40-44A1-951B-AC3CB389CBFE}" type="pres">
      <dgm:prSet presAssocID="{3E7EE182-1008-49C9-AB79-437F1D877114}" presName="spaceRect" presStyleCnt="0"/>
      <dgm:spPr/>
    </dgm:pt>
    <dgm:pt modelId="{B77817A0-8B78-4054-A76D-3A5CF442004F}" type="pres">
      <dgm:prSet presAssocID="{3E7EE182-1008-49C9-AB79-437F1D877114}" presName="parTx" presStyleLbl="revTx" presStyleIdx="0" presStyleCnt="5">
        <dgm:presLayoutVars>
          <dgm:chMax val="0"/>
          <dgm:chPref val="0"/>
        </dgm:presLayoutVars>
      </dgm:prSet>
      <dgm:spPr/>
    </dgm:pt>
    <dgm:pt modelId="{A39E22A5-CF31-4521-BD5F-5990F59CD83E}" type="pres">
      <dgm:prSet presAssocID="{2B39F26E-C587-4B9A-863D-DBFCB6762873}" presName="sibTrans" presStyleCnt="0"/>
      <dgm:spPr/>
    </dgm:pt>
    <dgm:pt modelId="{51159939-0C0B-4FF5-918F-A8EF324811F9}" type="pres">
      <dgm:prSet presAssocID="{0A2B69C4-E786-4ABF-ADA0-AE22B62A00C8}" presName="compNode" presStyleCnt="0"/>
      <dgm:spPr/>
    </dgm:pt>
    <dgm:pt modelId="{CD502182-947F-4955-AD98-496D1FC703CD}" type="pres">
      <dgm:prSet presAssocID="{0A2B69C4-E786-4ABF-ADA0-AE22B62A00C8}" presName="bgRect" presStyleLbl="bgShp" presStyleIdx="1" presStyleCnt="5"/>
      <dgm:spPr/>
    </dgm:pt>
    <dgm:pt modelId="{30DFAECA-84BB-4678-BB52-032BC6E43956}" type="pres">
      <dgm:prSet presAssocID="{0A2B69C4-E786-4ABF-ADA0-AE22B62A00C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ABF58EF-60F6-45E7-B250-2F2DB2413C36}" type="pres">
      <dgm:prSet presAssocID="{0A2B69C4-E786-4ABF-ADA0-AE22B62A00C8}" presName="spaceRect" presStyleCnt="0"/>
      <dgm:spPr/>
    </dgm:pt>
    <dgm:pt modelId="{F810A460-BB67-40A2-B297-AB91AEBAF8E8}" type="pres">
      <dgm:prSet presAssocID="{0A2B69C4-E786-4ABF-ADA0-AE22B62A00C8}" presName="parTx" presStyleLbl="revTx" presStyleIdx="1" presStyleCnt="5">
        <dgm:presLayoutVars>
          <dgm:chMax val="0"/>
          <dgm:chPref val="0"/>
        </dgm:presLayoutVars>
      </dgm:prSet>
      <dgm:spPr/>
    </dgm:pt>
    <dgm:pt modelId="{A909264B-4101-4897-9429-5AFAE340D54D}" type="pres">
      <dgm:prSet presAssocID="{50726905-CC17-4624-9F5D-A39AABC9EAE6}" presName="sibTrans" presStyleCnt="0"/>
      <dgm:spPr/>
    </dgm:pt>
    <dgm:pt modelId="{1C98B866-2ABC-49FD-AF49-54ADB1A9A775}" type="pres">
      <dgm:prSet presAssocID="{736583C2-51A7-40B4-99C4-EB63E091AACB}" presName="compNode" presStyleCnt="0"/>
      <dgm:spPr/>
    </dgm:pt>
    <dgm:pt modelId="{8A6F8E78-16A6-4E15-AAC5-BE4DDF9CBE1D}" type="pres">
      <dgm:prSet presAssocID="{736583C2-51A7-40B4-99C4-EB63E091AACB}" presName="bgRect" presStyleLbl="bgShp" presStyleIdx="2" presStyleCnt="5"/>
      <dgm:spPr/>
    </dgm:pt>
    <dgm:pt modelId="{3FCB9716-9DDC-4EF5-960F-79A70CE1B652}" type="pres">
      <dgm:prSet presAssocID="{736583C2-51A7-40B4-99C4-EB63E091AAC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E1428C6E-EA5D-400E-9C7F-6ED3CE587E4F}" type="pres">
      <dgm:prSet presAssocID="{736583C2-51A7-40B4-99C4-EB63E091AACB}" presName="spaceRect" presStyleCnt="0"/>
      <dgm:spPr/>
    </dgm:pt>
    <dgm:pt modelId="{6D7978F1-AE68-40F2-9453-4329E37F2F32}" type="pres">
      <dgm:prSet presAssocID="{736583C2-51A7-40B4-99C4-EB63E091AACB}" presName="parTx" presStyleLbl="revTx" presStyleIdx="2" presStyleCnt="5">
        <dgm:presLayoutVars>
          <dgm:chMax val="0"/>
          <dgm:chPref val="0"/>
        </dgm:presLayoutVars>
      </dgm:prSet>
      <dgm:spPr/>
    </dgm:pt>
    <dgm:pt modelId="{35A99FE6-22FA-44C0-8134-4D30F2F705BA}" type="pres">
      <dgm:prSet presAssocID="{1A7AC339-6883-4FAE-BB60-FA7EEC3E1ADD}" presName="sibTrans" presStyleCnt="0"/>
      <dgm:spPr/>
    </dgm:pt>
    <dgm:pt modelId="{927C913F-6446-434E-8435-C410DFCF9419}" type="pres">
      <dgm:prSet presAssocID="{8B92E8FB-5034-42B7-B5AE-14816B12E9B6}" presName="compNode" presStyleCnt="0"/>
      <dgm:spPr/>
    </dgm:pt>
    <dgm:pt modelId="{00C7A338-ED29-44BE-B65D-99444FCBB067}" type="pres">
      <dgm:prSet presAssocID="{8B92E8FB-5034-42B7-B5AE-14816B12E9B6}" presName="bgRect" presStyleLbl="bgShp" presStyleIdx="3" presStyleCnt="5"/>
      <dgm:spPr/>
    </dgm:pt>
    <dgm:pt modelId="{756CC3C8-8CAC-4C9E-9B46-8C704E6F904F}" type="pres">
      <dgm:prSet presAssocID="{8B92E8FB-5034-42B7-B5AE-14816B12E9B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81B08494-8042-434E-A5F4-19579A2F29FC}" type="pres">
      <dgm:prSet presAssocID="{8B92E8FB-5034-42B7-B5AE-14816B12E9B6}" presName="spaceRect" presStyleCnt="0"/>
      <dgm:spPr/>
    </dgm:pt>
    <dgm:pt modelId="{B38BAF1F-EE26-4312-AA2E-B25B3DE70913}" type="pres">
      <dgm:prSet presAssocID="{8B92E8FB-5034-42B7-B5AE-14816B12E9B6}" presName="parTx" presStyleLbl="revTx" presStyleIdx="3" presStyleCnt="5">
        <dgm:presLayoutVars>
          <dgm:chMax val="0"/>
          <dgm:chPref val="0"/>
        </dgm:presLayoutVars>
      </dgm:prSet>
      <dgm:spPr/>
    </dgm:pt>
    <dgm:pt modelId="{E3A0D351-6B5D-4DB5-96E8-6CE585FBEE70}" type="pres">
      <dgm:prSet presAssocID="{FB1C6047-8623-4B68-B741-64302DF8A066}" presName="sibTrans" presStyleCnt="0"/>
      <dgm:spPr/>
    </dgm:pt>
    <dgm:pt modelId="{92A4EEB0-D301-4915-B14D-A2D857EECBC2}" type="pres">
      <dgm:prSet presAssocID="{03F255A2-C810-4DD0-BF76-EB3348148579}" presName="compNode" presStyleCnt="0"/>
      <dgm:spPr/>
    </dgm:pt>
    <dgm:pt modelId="{0898CB20-32EE-4D9D-B664-AE7FF2909D2F}" type="pres">
      <dgm:prSet presAssocID="{03F255A2-C810-4DD0-BF76-EB3348148579}" presName="bgRect" presStyleLbl="bgShp" presStyleIdx="4" presStyleCnt="5"/>
      <dgm:spPr/>
    </dgm:pt>
    <dgm:pt modelId="{B829B956-17E5-4E3D-8BB9-3B147E0B4F06}" type="pres">
      <dgm:prSet presAssocID="{03F255A2-C810-4DD0-BF76-EB334814857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F2ECD343-29F0-4A8F-B5BE-3D99E756349B}" type="pres">
      <dgm:prSet presAssocID="{03F255A2-C810-4DD0-BF76-EB3348148579}" presName="spaceRect" presStyleCnt="0"/>
      <dgm:spPr/>
    </dgm:pt>
    <dgm:pt modelId="{97EA494A-AE17-44A2-8E02-FEA56EB8615A}" type="pres">
      <dgm:prSet presAssocID="{03F255A2-C810-4DD0-BF76-EB3348148579}" presName="parTx" presStyleLbl="revTx" presStyleIdx="4" presStyleCnt="5">
        <dgm:presLayoutVars>
          <dgm:chMax val="0"/>
          <dgm:chPref val="0"/>
        </dgm:presLayoutVars>
      </dgm:prSet>
      <dgm:spPr/>
    </dgm:pt>
  </dgm:ptLst>
  <dgm:cxnLst>
    <dgm:cxn modelId="{504B743D-E002-468B-B6DD-CE8043E3E7A0}" srcId="{8E514E62-F08B-4EDB-A1FD-483667428422}" destId="{8B92E8FB-5034-42B7-B5AE-14816B12E9B6}" srcOrd="3" destOrd="0" parTransId="{BAF4AB80-CB5D-40DA-9E76-34F1877F3973}" sibTransId="{FB1C6047-8623-4B68-B741-64302DF8A066}"/>
    <dgm:cxn modelId="{01D6BB5E-807B-4B72-8991-C6D49D5A58F4}" srcId="{8E514E62-F08B-4EDB-A1FD-483667428422}" destId="{736583C2-51A7-40B4-99C4-EB63E091AACB}" srcOrd="2" destOrd="0" parTransId="{7A207156-8D56-4DE1-A473-CDF689C0CE5C}" sibTransId="{1A7AC339-6883-4FAE-BB60-FA7EEC3E1ADD}"/>
    <dgm:cxn modelId="{2CA6406E-EE51-4288-9D3C-1DFF590384C5}" srcId="{8E514E62-F08B-4EDB-A1FD-483667428422}" destId="{03F255A2-C810-4DD0-BF76-EB3348148579}" srcOrd="4" destOrd="0" parTransId="{9863B4CB-0606-4240-AEF8-5E9311B47F0C}" sibTransId="{E5BB2D30-EEF5-43FB-BBBE-DD884CE9BEC5}"/>
    <dgm:cxn modelId="{D0C8FF72-DC44-499D-A55A-3B81D75D6562}" srcId="{8E514E62-F08B-4EDB-A1FD-483667428422}" destId="{0A2B69C4-E786-4ABF-ADA0-AE22B62A00C8}" srcOrd="1" destOrd="0" parTransId="{3FCEF2F2-FDD7-404E-82EE-B34EEACB1BD8}" sibTransId="{50726905-CC17-4624-9F5D-A39AABC9EAE6}"/>
    <dgm:cxn modelId="{1273EB80-D657-43B0-9FB9-4CF1D57B6A4B}" type="presOf" srcId="{0A2B69C4-E786-4ABF-ADA0-AE22B62A00C8}" destId="{F810A460-BB67-40A2-B297-AB91AEBAF8E8}" srcOrd="0" destOrd="0" presId="urn:microsoft.com/office/officeart/2018/2/layout/IconVerticalSolidList"/>
    <dgm:cxn modelId="{09C6E282-8737-4CC8-993A-EB61E1CFC067}" type="presOf" srcId="{736583C2-51A7-40B4-99C4-EB63E091AACB}" destId="{6D7978F1-AE68-40F2-9453-4329E37F2F32}" srcOrd="0" destOrd="0" presId="urn:microsoft.com/office/officeart/2018/2/layout/IconVerticalSolidList"/>
    <dgm:cxn modelId="{48410283-F5C0-41D3-AF03-416AAF61D184}" type="presOf" srcId="{8B92E8FB-5034-42B7-B5AE-14816B12E9B6}" destId="{B38BAF1F-EE26-4312-AA2E-B25B3DE70913}" srcOrd="0" destOrd="0" presId="urn:microsoft.com/office/officeart/2018/2/layout/IconVerticalSolidList"/>
    <dgm:cxn modelId="{0D40458E-AF3E-4E00-8BD0-84BF842BE509}" srcId="{8E514E62-F08B-4EDB-A1FD-483667428422}" destId="{3E7EE182-1008-49C9-AB79-437F1D877114}" srcOrd="0" destOrd="0" parTransId="{A02EF744-919E-4A3E-895A-372E5BB8044F}" sibTransId="{2B39F26E-C587-4B9A-863D-DBFCB6762873}"/>
    <dgm:cxn modelId="{0F1CD9EA-C7F3-4560-A9D6-9CBEEFA7EA4C}" type="presOf" srcId="{03F255A2-C810-4DD0-BF76-EB3348148579}" destId="{97EA494A-AE17-44A2-8E02-FEA56EB8615A}" srcOrd="0" destOrd="0" presId="urn:microsoft.com/office/officeart/2018/2/layout/IconVerticalSolidList"/>
    <dgm:cxn modelId="{B81B80EF-72FC-4227-8532-84A68510AA13}" type="presOf" srcId="{3E7EE182-1008-49C9-AB79-437F1D877114}" destId="{B77817A0-8B78-4054-A76D-3A5CF442004F}" srcOrd="0" destOrd="0" presId="urn:microsoft.com/office/officeart/2018/2/layout/IconVerticalSolidList"/>
    <dgm:cxn modelId="{984E00F2-F9FF-4860-8137-1EAF583E1237}" type="presOf" srcId="{8E514E62-F08B-4EDB-A1FD-483667428422}" destId="{6F0A8F84-AB17-45C9-96A1-D99C2F258A0F}" srcOrd="0" destOrd="0" presId="urn:microsoft.com/office/officeart/2018/2/layout/IconVerticalSolidList"/>
    <dgm:cxn modelId="{7ACCF032-0F1C-4E49-92EC-DF3A39E3C23B}" type="presParOf" srcId="{6F0A8F84-AB17-45C9-96A1-D99C2F258A0F}" destId="{A90CF584-3170-4495-86ED-24C408E0444E}" srcOrd="0" destOrd="0" presId="urn:microsoft.com/office/officeart/2018/2/layout/IconVerticalSolidList"/>
    <dgm:cxn modelId="{6280FF73-0257-4B02-A55A-B8C1336811BF}" type="presParOf" srcId="{A90CF584-3170-4495-86ED-24C408E0444E}" destId="{45BAD510-3D71-4ACF-B50B-624FC9F5D8D7}" srcOrd="0" destOrd="0" presId="urn:microsoft.com/office/officeart/2018/2/layout/IconVerticalSolidList"/>
    <dgm:cxn modelId="{B2B5A19C-B343-4048-BAFB-F7B7FC78CEA6}" type="presParOf" srcId="{A90CF584-3170-4495-86ED-24C408E0444E}" destId="{86669F79-BAE4-4ABE-AC8E-2B8E729E126F}" srcOrd="1" destOrd="0" presId="urn:microsoft.com/office/officeart/2018/2/layout/IconVerticalSolidList"/>
    <dgm:cxn modelId="{13A2096A-7211-4BBB-A682-0EBF6CD547F2}" type="presParOf" srcId="{A90CF584-3170-4495-86ED-24C408E0444E}" destId="{0C80A2A4-DD40-44A1-951B-AC3CB389CBFE}" srcOrd="2" destOrd="0" presId="urn:microsoft.com/office/officeart/2018/2/layout/IconVerticalSolidList"/>
    <dgm:cxn modelId="{E72B66F9-E84D-401E-A764-10B8FA846567}" type="presParOf" srcId="{A90CF584-3170-4495-86ED-24C408E0444E}" destId="{B77817A0-8B78-4054-A76D-3A5CF442004F}" srcOrd="3" destOrd="0" presId="urn:microsoft.com/office/officeart/2018/2/layout/IconVerticalSolidList"/>
    <dgm:cxn modelId="{105B6FA4-EB12-4E87-B440-1F17598EFF21}" type="presParOf" srcId="{6F0A8F84-AB17-45C9-96A1-D99C2F258A0F}" destId="{A39E22A5-CF31-4521-BD5F-5990F59CD83E}" srcOrd="1" destOrd="0" presId="urn:microsoft.com/office/officeart/2018/2/layout/IconVerticalSolidList"/>
    <dgm:cxn modelId="{44ADCB7F-2513-480D-8515-8520DD5F3D8F}" type="presParOf" srcId="{6F0A8F84-AB17-45C9-96A1-D99C2F258A0F}" destId="{51159939-0C0B-4FF5-918F-A8EF324811F9}" srcOrd="2" destOrd="0" presId="urn:microsoft.com/office/officeart/2018/2/layout/IconVerticalSolidList"/>
    <dgm:cxn modelId="{301498F2-8265-4AB7-BF5E-00C209FDA2C0}" type="presParOf" srcId="{51159939-0C0B-4FF5-918F-A8EF324811F9}" destId="{CD502182-947F-4955-AD98-496D1FC703CD}" srcOrd="0" destOrd="0" presId="urn:microsoft.com/office/officeart/2018/2/layout/IconVerticalSolidList"/>
    <dgm:cxn modelId="{E0B0FAC4-9F83-4141-89BC-84F1A5A6CBC0}" type="presParOf" srcId="{51159939-0C0B-4FF5-918F-A8EF324811F9}" destId="{30DFAECA-84BB-4678-BB52-032BC6E43956}" srcOrd="1" destOrd="0" presId="urn:microsoft.com/office/officeart/2018/2/layout/IconVerticalSolidList"/>
    <dgm:cxn modelId="{5BF81AE3-92F8-4786-AC0B-A1586E72ECF1}" type="presParOf" srcId="{51159939-0C0B-4FF5-918F-A8EF324811F9}" destId="{9ABF58EF-60F6-45E7-B250-2F2DB2413C36}" srcOrd="2" destOrd="0" presId="urn:microsoft.com/office/officeart/2018/2/layout/IconVerticalSolidList"/>
    <dgm:cxn modelId="{41C1D1A7-65F8-4499-B5AA-A3AC3BFB786B}" type="presParOf" srcId="{51159939-0C0B-4FF5-918F-A8EF324811F9}" destId="{F810A460-BB67-40A2-B297-AB91AEBAF8E8}" srcOrd="3" destOrd="0" presId="urn:microsoft.com/office/officeart/2018/2/layout/IconVerticalSolidList"/>
    <dgm:cxn modelId="{69271229-4F55-474A-82B5-6D6A50727896}" type="presParOf" srcId="{6F0A8F84-AB17-45C9-96A1-D99C2F258A0F}" destId="{A909264B-4101-4897-9429-5AFAE340D54D}" srcOrd="3" destOrd="0" presId="urn:microsoft.com/office/officeart/2018/2/layout/IconVerticalSolidList"/>
    <dgm:cxn modelId="{1098C50C-0058-448E-B06F-90DA8EE54687}" type="presParOf" srcId="{6F0A8F84-AB17-45C9-96A1-D99C2F258A0F}" destId="{1C98B866-2ABC-49FD-AF49-54ADB1A9A775}" srcOrd="4" destOrd="0" presId="urn:microsoft.com/office/officeart/2018/2/layout/IconVerticalSolidList"/>
    <dgm:cxn modelId="{EFE0ED9F-4672-415C-B5CE-75561B20876E}" type="presParOf" srcId="{1C98B866-2ABC-49FD-AF49-54ADB1A9A775}" destId="{8A6F8E78-16A6-4E15-AAC5-BE4DDF9CBE1D}" srcOrd="0" destOrd="0" presId="urn:microsoft.com/office/officeart/2018/2/layout/IconVerticalSolidList"/>
    <dgm:cxn modelId="{F0E69117-B3E0-44C3-9568-4BA9F0DAF02D}" type="presParOf" srcId="{1C98B866-2ABC-49FD-AF49-54ADB1A9A775}" destId="{3FCB9716-9DDC-4EF5-960F-79A70CE1B652}" srcOrd="1" destOrd="0" presId="urn:microsoft.com/office/officeart/2018/2/layout/IconVerticalSolidList"/>
    <dgm:cxn modelId="{3DD9C9C1-A7CB-4BFF-82AB-0C3A06B73445}" type="presParOf" srcId="{1C98B866-2ABC-49FD-AF49-54ADB1A9A775}" destId="{E1428C6E-EA5D-400E-9C7F-6ED3CE587E4F}" srcOrd="2" destOrd="0" presId="urn:microsoft.com/office/officeart/2018/2/layout/IconVerticalSolidList"/>
    <dgm:cxn modelId="{98994CB6-6218-44CF-879B-6B911757608E}" type="presParOf" srcId="{1C98B866-2ABC-49FD-AF49-54ADB1A9A775}" destId="{6D7978F1-AE68-40F2-9453-4329E37F2F32}" srcOrd="3" destOrd="0" presId="urn:microsoft.com/office/officeart/2018/2/layout/IconVerticalSolidList"/>
    <dgm:cxn modelId="{04A57D02-0E10-4E01-8A5C-7E83CCE9F048}" type="presParOf" srcId="{6F0A8F84-AB17-45C9-96A1-D99C2F258A0F}" destId="{35A99FE6-22FA-44C0-8134-4D30F2F705BA}" srcOrd="5" destOrd="0" presId="urn:microsoft.com/office/officeart/2018/2/layout/IconVerticalSolidList"/>
    <dgm:cxn modelId="{CB3BDBB7-0FF5-4D2B-9BC3-A53827FE4830}" type="presParOf" srcId="{6F0A8F84-AB17-45C9-96A1-D99C2F258A0F}" destId="{927C913F-6446-434E-8435-C410DFCF9419}" srcOrd="6" destOrd="0" presId="urn:microsoft.com/office/officeart/2018/2/layout/IconVerticalSolidList"/>
    <dgm:cxn modelId="{60853106-BE63-400E-9D34-3138B4210FD5}" type="presParOf" srcId="{927C913F-6446-434E-8435-C410DFCF9419}" destId="{00C7A338-ED29-44BE-B65D-99444FCBB067}" srcOrd="0" destOrd="0" presId="urn:microsoft.com/office/officeart/2018/2/layout/IconVerticalSolidList"/>
    <dgm:cxn modelId="{FC6521EE-F952-4FC6-BF87-2D3CBB8A6341}" type="presParOf" srcId="{927C913F-6446-434E-8435-C410DFCF9419}" destId="{756CC3C8-8CAC-4C9E-9B46-8C704E6F904F}" srcOrd="1" destOrd="0" presId="urn:microsoft.com/office/officeart/2018/2/layout/IconVerticalSolidList"/>
    <dgm:cxn modelId="{41ADD1B8-BF7E-45B4-9795-98E6E4BA22D4}" type="presParOf" srcId="{927C913F-6446-434E-8435-C410DFCF9419}" destId="{81B08494-8042-434E-A5F4-19579A2F29FC}" srcOrd="2" destOrd="0" presId="urn:microsoft.com/office/officeart/2018/2/layout/IconVerticalSolidList"/>
    <dgm:cxn modelId="{2233C40C-1640-4E54-AC36-C3E2E8B4930E}" type="presParOf" srcId="{927C913F-6446-434E-8435-C410DFCF9419}" destId="{B38BAF1F-EE26-4312-AA2E-B25B3DE70913}" srcOrd="3" destOrd="0" presId="urn:microsoft.com/office/officeart/2018/2/layout/IconVerticalSolidList"/>
    <dgm:cxn modelId="{06E98BEF-2582-4332-A748-24F69FF015E3}" type="presParOf" srcId="{6F0A8F84-AB17-45C9-96A1-D99C2F258A0F}" destId="{E3A0D351-6B5D-4DB5-96E8-6CE585FBEE70}" srcOrd="7" destOrd="0" presId="urn:microsoft.com/office/officeart/2018/2/layout/IconVerticalSolidList"/>
    <dgm:cxn modelId="{786F92D1-5DCB-4BD7-AF17-375B6D959122}" type="presParOf" srcId="{6F0A8F84-AB17-45C9-96A1-D99C2F258A0F}" destId="{92A4EEB0-D301-4915-B14D-A2D857EECBC2}" srcOrd="8" destOrd="0" presId="urn:microsoft.com/office/officeart/2018/2/layout/IconVerticalSolidList"/>
    <dgm:cxn modelId="{CF645FBB-5F2A-4349-A14F-BACDB39B81B4}" type="presParOf" srcId="{92A4EEB0-D301-4915-B14D-A2D857EECBC2}" destId="{0898CB20-32EE-4D9D-B664-AE7FF2909D2F}" srcOrd="0" destOrd="0" presId="urn:microsoft.com/office/officeart/2018/2/layout/IconVerticalSolidList"/>
    <dgm:cxn modelId="{F2026900-EBA1-46FF-A71E-1EAEF41574A6}" type="presParOf" srcId="{92A4EEB0-D301-4915-B14D-A2D857EECBC2}" destId="{B829B956-17E5-4E3D-8BB9-3B147E0B4F06}" srcOrd="1" destOrd="0" presId="urn:microsoft.com/office/officeart/2018/2/layout/IconVerticalSolidList"/>
    <dgm:cxn modelId="{BD550204-5FA5-4E7B-B5B9-50033A76D4FB}" type="presParOf" srcId="{92A4EEB0-D301-4915-B14D-A2D857EECBC2}" destId="{F2ECD343-29F0-4A8F-B5BE-3D99E756349B}" srcOrd="2" destOrd="0" presId="urn:microsoft.com/office/officeart/2018/2/layout/IconVerticalSolidList"/>
    <dgm:cxn modelId="{2DAD798F-8DFA-49AF-8A9D-CC0E5FAACE86}" type="presParOf" srcId="{92A4EEB0-D301-4915-B14D-A2D857EECBC2}" destId="{97EA494A-AE17-44A2-8E02-FEA56EB861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514E62-F08B-4EDB-A1FD-48366742842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7EE182-1008-49C9-AB79-437F1D877114}">
      <dgm:prSet custT="1"/>
      <dgm:spPr/>
      <dgm:t>
        <a:bodyPr/>
        <a:lstStyle/>
        <a:p>
          <a:pPr>
            <a:lnSpc>
              <a:spcPct val="100000"/>
            </a:lnSpc>
          </a:pPr>
          <a:r>
            <a:rPr lang="en-US" sz="2800" dirty="0"/>
            <a:t>Professional Learning</a:t>
          </a:r>
        </a:p>
      </dgm:t>
    </dgm:pt>
    <dgm:pt modelId="{A02EF744-919E-4A3E-895A-372E5BB8044F}" type="parTrans" cxnId="{0D40458E-AF3E-4E00-8BD0-84BF842BE509}">
      <dgm:prSet/>
      <dgm:spPr/>
      <dgm:t>
        <a:bodyPr/>
        <a:lstStyle/>
        <a:p>
          <a:endParaRPr lang="en-US"/>
        </a:p>
      </dgm:t>
    </dgm:pt>
    <dgm:pt modelId="{2B39F26E-C587-4B9A-863D-DBFCB6762873}" type="sibTrans" cxnId="{0D40458E-AF3E-4E00-8BD0-84BF842BE509}">
      <dgm:prSet/>
      <dgm:spPr/>
      <dgm:t>
        <a:bodyPr/>
        <a:lstStyle/>
        <a:p>
          <a:endParaRPr lang="en-US"/>
        </a:p>
      </dgm:t>
    </dgm:pt>
    <dgm:pt modelId="{0A2B69C4-E786-4ABF-ADA0-AE22B62A00C8}">
      <dgm:prSet custT="1"/>
      <dgm:spPr/>
      <dgm:t>
        <a:bodyPr/>
        <a:lstStyle/>
        <a:p>
          <a:pPr>
            <a:lnSpc>
              <a:spcPct val="100000"/>
            </a:lnSpc>
          </a:pPr>
          <a:r>
            <a:rPr lang="en-US" sz="2800" dirty="0"/>
            <a:t>Effective Relationships</a:t>
          </a:r>
        </a:p>
      </dgm:t>
    </dgm:pt>
    <dgm:pt modelId="{3FCEF2F2-FDD7-404E-82EE-B34EEACB1BD8}" type="parTrans" cxnId="{D0C8FF72-DC44-499D-A55A-3B81D75D6562}">
      <dgm:prSet/>
      <dgm:spPr/>
      <dgm:t>
        <a:bodyPr/>
        <a:lstStyle/>
        <a:p>
          <a:endParaRPr lang="en-US"/>
        </a:p>
      </dgm:t>
    </dgm:pt>
    <dgm:pt modelId="{50726905-CC17-4624-9F5D-A39AABC9EAE6}" type="sibTrans" cxnId="{D0C8FF72-DC44-499D-A55A-3B81D75D6562}">
      <dgm:prSet/>
      <dgm:spPr/>
      <dgm:t>
        <a:bodyPr/>
        <a:lstStyle/>
        <a:p>
          <a:endParaRPr lang="en-US"/>
        </a:p>
      </dgm:t>
    </dgm:pt>
    <dgm:pt modelId="{736583C2-51A7-40B4-99C4-EB63E091AACB}">
      <dgm:prSet custT="1"/>
      <dgm:spPr/>
      <dgm:t>
        <a:bodyPr/>
        <a:lstStyle/>
        <a:p>
          <a:pPr>
            <a:lnSpc>
              <a:spcPct val="100000"/>
            </a:lnSpc>
          </a:pPr>
          <a:r>
            <a:rPr lang="en-US" sz="2800"/>
            <a:t>Shared Responsibility</a:t>
          </a:r>
        </a:p>
      </dgm:t>
    </dgm:pt>
    <dgm:pt modelId="{7A207156-8D56-4DE1-A473-CDF689C0CE5C}" type="parTrans" cxnId="{01D6BB5E-807B-4B72-8991-C6D49D5A58F4}">
      <dgm:prSet/>
      <dgm:spPr/>
      <dgm:t>
        <a:bodyPr/>
        <a:lstStyle/>
        <a:p>
          <a:endParaRPr lang="en-US"/>
        </a:p>
      </dgm:t>
    </dgm:pt>
    <dgm:pt modelId="{1A7AC339-6883-4FAE-BB60-FA7EEC3E1ADD}" type="sibTrans" cxnId="{01D6BB5E-807B-4B72-8991-C6D49D5A58F4}">
      <dgm:prSet/>
      <dgm:spPr/>
      <dgm:t>
        <a:bodyPr/>
        <a:lstStyle/>
        <a:p>
          <a:endParaRPr lang="en-US"/>
        </a:p>
      </dgm:t>
    </dgm:pt>
    <dgm:pt modelId="{8B92E8FB-5034-42B7-B5AE-14816B12E9B6}">
      <dgm:prSet custT="1"/>
      <dgm:spPr/>
      <dgm:t>
        <a:bodyPr/>
        <a:lstStyle/>
        <a:p>
          <a:pPr>
            <a:lnSpc>
              <a:spcPct val="100000"/>
            </a:lnSpc>
          </a:pPr>
          <a:r>
            <a:rPr lang="en-US" sz="2800"/>
            <a:t>Data Use</a:t>
          </a:r>
        </a:p>
      </dgm:t>
    </dgm:pt>
    <dgm:pt modelId="{BAF4AB80-CB5D-40DA-9E76-34F1877F3973}" type="parTrans" cxnId="{504B743D-E002-468B-B6DD-CE8043E3E7A0}">
      <dgm:prSet/>
      <dgm:spPr/>
      <dgm:t>
        <a:bodyPr/>
        <a:lstStyle/>
        <a:p>
          <a:endParaRPr lang="en-US"/>
        </a:p>
      </dgm:t>
    </dgm:pt>
    <dgm:pt modelId="{FB1C6047-8623-4B68-B741-64302DF8A066}" type="sibTrans" cxnId="{504B743D-E002-468B-B6DD-CE8043E3E7A0}">
      <dgm:prSet/>
      <dgm:spPr/>
      <dgm:t>
        <a:bodyPr/>
        <a:lstStyle/>
        <a:p>
          <a:endParaRPr lang="en-US"/>
        </a:p>
      </dgm:t>
    </dgm:pt>
    <dgm:pt modelId="{03F255A2-C810-4DD0-BF76-EB3348148579}">
      <dgm:prSet custT="1"/>
      <dgm:spPr/>
      <dgm:t>
        <a:bodyPr/>
        <a:lstStyle/>
        <a:p>
          <a:pPr>
            <a:lnSpc>
              <a:spcPct val="100000"/>
            </a:lnSpc>
          </a:pPr>
          <a:r>
            <a:rPr lang="en-US" sz="2800"/>
            <a:t>Effective Communication</a:t>
          </a:r>
        </a:p>
      </dgm:t>
    </dgm:pt>
    <dgm:pt modelId="{9863B4CB-0606-4240-AEF8-5E9311B47F0C}" type="parTrans" cxnId="{2CA6406E-EE51-4288-9D3C-1DFF590384C5}">
      <dgm:prSet/>
      <dgm:spPr/>
      <dgm:t>
        <a:bodyPr/>
        <a:lstStyle/>
        <a:p>
          <a:endParaRPr lang="en-US"/>
        </a:p>
      </dgm:t>
    </dgm:pt>
    <dgm:pt modelId="{E5BB2D30-EEF5-43FB-BBBE-DD884CE9BEC5}" type="sibTrans" cxnId="{2CA6406E-EE51-4288-9D3C-1DFF590384C5}">
      <dgm:prSet/>
      <dgm:spPr/>
      <dgm:t>
        <a:bodyPr/>
        <a:lstStyle/>
        <a:p>
          <a:endParaRPr lang="en-US"/>
        </a:p>
      </dgm:t>
    </dgm:pt>
    <dgm:pt modelId="{6F0A8F84-AB17-45C9-96A1-D99C2F258A0F}" type="pres">
      <dgm:prSet presAssocID="{8E514E62-F08B-4EDB-A1FD-483667428422}" presName="root" presStyleCnt="0">
        <dgm:presLayoutVars>
          <dgm:dir/>
          <dgm:resizeHandles val="exact"/>
        </dgm:presLayoutVars>
      </dgm:prSet>
      <dgm:spPr/>
    </dgm:pt>
    <dgm:pt modelId="{A90CF584-3170-4495-86ED-24C408E0444E}" type="pres">
      <dgm:prSet presAssocID="{3E7EE182-1008-49C9-AB79-437F1D877114}" presName="compNode" presStyleCnt="0"/>
      <dgm:spPr/>
    </dgm:pt>
    <dgm:pt modelId="{45BAD510-3D71-4ACF-B50B-624FC9F5D8D7}" type="pres">
      <dgm:prSet presAssocID="{3E7EE182-1008-49C9-AB79-437F1D877114}" presName="bgRect" presStyleLbl="bgShp" presStyleIdx="0" presStyleCnt="5"/>
      <dgm:spPr/>
    </dgm:pt>
    <dgm:pt modelId="{86669F79-BAE4-4ABE-AC8E-2B8E729E126F}" type="pres">
      <dgm:prSet presAssocID="{3E7EE182-1008-49C9-AB79-437F1D8771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C80A2A4-DD40-44A1-951B-AC3CB389CBFE}" type="pres">
      <dgm:prSet presAssocID="{3E7EE182-1008-49C9-AB79-437F1D877114}" presName="spaceRect" presStyleCnt="0"/>
      <dgm:spPr/>
    </dgm:pt>
    <dgm:pt modelId="{B77817A0-8B78-4054-A76D-3A5CF442004F}" type="pres">
      <dgm:prSet presAssocID="{3E7EE182-1008-49C9-AB79-437F1D877114}" presName="parTx" presStyleLbl="revTx" presStyleIdx="0" presStyleCnt="5">
        <dgm:presLayoutVars>
          <dgm:chMax val="0"/>
          <dgm:chPref val="0"/>
        </dgm:presLayoutVars>
      </dgm:prSet>
      <dgm:spPr/>
    </dgm:pt>
    <dgm:pt modelId="{A39E22A5-CF31-4521-BD5F-5990F59CD83E}" type="pres">
      <dgm:prSet presAssocID="{2B39F26E-C587-4B9A-863D-DBFCB6762873}" presName="sibTrans" presStyleCnt="0"/>
      <dgm:spPr/>
    </dgm:pt>
    <dgm:pt modelId="{51159939-0C0B-4FF5-918F-A8EF324811F9}" type="pres">
      <dgm:prSet presAssocID="{0A2B69C4-E786-4ABF-ADA0-AE22B62A00C8}" presName="compNode" presStyleCnt="0"/>
      <dgm:spPr/>
    </dgm:pt>
    <dgm:pt modelId="{CD502182-947F-4955-AD98-496D1FC703CD}" type="pres">
      <dgm:prSet presAssocID="{0A2B69C4-E786-4ABF-ADA0-AE22B62A00C8}" presName="bgRect" presStyleLbl="bgShp" presStyleIdx="1" presStyleCnt="5"/>
      <dgm:spPr/>
    </dgm:pt>
    <dgm:pt modelId="{30DFAECA-84BB-4678-BB52-032BC6E43956}" type="pres">
      <dgm:prSet presAssocID="{0A2B69C4-E786-4ABF-ADA0-AE22B62A00C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ABF58EF-60F6-45E7-B250-2F2DB2413C36}" type="pres">
      <dgm:prSet presAssocID="{0A2B69C4-E786-4ABF-ADA0-AE22B62A00C8}" presName="spaceRect" presStyleCnt="0"/>
      <dgm:spPr/>
    </dgm:pt>
    <dgm:pt modelId="{F810A460-BB67-40A2-B297-AB91AEBAF8E8}" type="pres">
      <dgm:prSet presAssocID="{0A2B69C4-E786-4ABF-ADA0-AE22B62A00C8}" presName="parTx" presStyleLbl="revTx" presStyleIdx="1" presStyleCnt="5">
        <dgm:presLayoutVars>
          <dgm:chMax val="0"/>
          <dgm:chPref val="0"/>
        </dgm:presLayoutVars>
      </dgm:prSet>
      <dgm:spPr/>
    </dgm:pt>
    <dgm:pt modelId="{A909264B-4101-4897-9429-5AFAE340D54D}" type="pres">
      <dgm:prSet presAssocID="{50726905-CC17-4624-9F5D-A39AABC9EAE6}" presName="sibTrans" presStyleCnt="0"/>
      <dgm:spPr/>
    </dgm:pt>
    <dgm:pt modelId="{1C98B866-2ABC-49FD-AF49-54ADB1A9A775}" type="pres">
      <dgm:prSet presAssocID="{736583C2-51A7-40B4-99C4-EB63E091AACB}" presName="compNode" presStyleCnt="0"/>
      <dgm:spPr/>
    </dgm:pt>
    <dgm:pt modelId="{8A6F8E78-16A6-4E15-AAC5-BE4DDF9CBE1D}" type="pres">
      <dgm:prSet presAssocID="{736583C2-51A7-40B4-99C4-EB63E091AACB}" presName="bgRect" presStyleLbl="bgShp" presStyleIdx="2" presStyleCnt="5"/>
      <dgm:spPr/>
    </dgm:pt>
    <dgm:pt modelId="{3FCB9716-9DDC-4EF5-960F-79A70CE1B652}" type="pres">
      <dgm:prSet presAssocID="{736583C2-51A7-40B4-99C4-EB63E091AAC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E1428C6E-EA5D-400E-9C7F-6ED3CE587E4F}" type="pres">
      <dgm:prSet presAssocID="{736583C2-51A7-40B4-99C4-EB63E091AACB}" presName="spaceRect" presStyleCnt="0"/>
      <dgm:spPr/>
    </dgm:pt>
    <dgm:pt modelId="{6D7978F1-AE68-40F2-9453-4329E37F2F32}" type="pres">
      <dgm:prSet presAssocID="{736583C2-51A7-40B4-99C4-EB63E091AACB}" presName="parTx" presStyleLbl="revTx" presStyleIdx="2" presStyleCnt="5">
        <dgm:presLayoutVars>
          <dgm:chMax val="0"/>
          <dgm:chPref val="0"/>
        </dgm:presLayoutVars>
      </dgm:prSet>
      <dgm:spPr/>
    </dgm:pt>
    <dgm:pt modelId="{35A99FE6-22FA-44C0-8134-4D30F2F705BA}" type="pres">
      <dgm:prSet presAssocID="{1A7AC339-6883-4FAE-BB60-FA7EEC3E1ADD}" presName="sibTrans" presStyleCnt="0"/>
      <dgm:spPr/>
    </dgm:pt>
    <dgm:pt modelId="{927C913F-6446-434E-8435-C410DFCF9419}" type="pres">
      <dgm:prSet presAssocID="{8B92E8FB-5034-42B7-B5AE-14816B12E9B6}" presName="compNode" presStyleCnt="0"/>
      <dgm:spPr/>
    </dgm:pt>
    <dgm:pt modelId="{00C7A338-ED29-44BE-B65D-99444FCBB067}" type="pres">
      <dgm:prSet presAssocID="{8B92E8FB-5034-42B7-B5AE-14816B12E9B6}" presName="bgRect" presStyleLbl="bgShp" presStyleIdx="3" presStyleCnt="5"/>
      <dgm:spPr/>
    </dgm:pt>
    <dgm:pt modelId="{756CC3C8-8CAC-4C9E-9B46-8C704E6F904F}" type="pres">
      <dgm:prSet presAssocID="{8B92E8FB-5034-42B7-B5AE-14816B12E9B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81B08494-8042-434E-A5F4-19579A2F29FC}" type="pres">
      <dgm:prSet presAssocID="{8B92E8FB-5034-42B7-B5AE-14816B12E9B6}" presName="spaceRect" presStyleCnt="0"/>
      <dgm:spPr/>
    </dgm:pt>
    <dgm:pt modelId="{B38BAF1F-EE26-4312-AA2E-B25B3DE70913}" type="pres">
      <dgm:prSet presAssocID="{8B92E8FB-5034-42B7-B5AE-14816B12E9B6}" presName="parTx" presStyleLbl="revTx" presStyleIdx="3" presStyleCnt="5">
        <dgm:presLayoutVars>
          <dgm:chMax val="0"/>
          <dgm:chPref val="0"/>
        </dgm:presLayoutVars>
      </dgm:prSet>
      <dgm:spPr/>
    </dgm:pt>
    <dgm:pt modelId="{E3A0D351-6B5D-4DB5-96E8-6CE585FBEE70}" type="pres">
      <dgm:prSet presAssocID="{FB1C6047-8623-4B68-B741-64302DF8A066}" presName="sibTrans" presStyleCnt="0"/>
      <dgm:spPr/>
    </dgm:pt>
    <dgm:pt modelId="{92A4EEB0-D301-4915-B14D-A2D857EECBC2}" type="pres">
      <dgm:prSet presAssocID="{03F255A2-C810-4DD0-BF76-EB3348148579}" presName="compNode" presStyleCnt="0"/>
      <dgm:spPr/>
    </dgm:pt>
    <dgm:pt modelId="{0898CB20-32EE-4D9D-B664-AE7FF2909D2F}" type="pres">
      <dgm:prSet presAssocID="{03F255A2-C810-4DD0-BF76-EB3348148579}" presName="bgRect" presStyleLbl="bgShp" presStyleIdx="4" presStyleCnt="5"/>
      <dgm:spPr/>
    </dgm:pt>
    <dgm:pt modelId="{B829B956-17E5-4E3D-8BB9-3B147E0B4F06}" type="pres">
      <dgm:prSet presAssocID="{03F255A2-C810-4DD0-BF76-EB334814857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F2ECD343-29F0-4A8F-B5BE-3D99E756349B}" type="pres">
      <dgm:prSet presAssocID="{03F255A2-C810-4DD0-BF76-EB3348148579}" presName="spaceRect" presStyleCnt="0"/>
      <dgm:spPr/>
    </dgm:pt>
    <dgm:pt modelId="{97EA494A-AE17-44A2-8E02-FEA56EB8615A}" type="pres">
      <dgm:prSet presAssocID="{03F255A2-C810-4DD0-BF76-EB3348148579}" presName="parTx" presStyleLbl="revTx" presStyleIdx="4" presStyleCnt="5">
        <dgm:presLayoutVars>
          <dgm:chMax val="0"/>
          <dgm:chPref val="0"/>
        </dgm:presLayoutVars>
      </dgm:prSet>
      <dgm:spPr/>
    </dgm:pt>
  </dgm:ptLst>
  <dgm:cxnLst>
    <dgm:cxn modelId="{504B743D-E002-468B-B6DD-CE8043E3E7A0}" srcId="{8E514E62-F08B-4EDB-A1FD-483667428422}" destId="{8B92E8FB-5034-42B7-B5AE-14816B12E9B6}" srcOrd="3" destOrd="0" parTransId="{BAF4AB80-CB5D-40DA-9E76-34F1877F3973}" sibTransId="{FB1C6047-8623-4B68-B741-64302DF8A066}"/>
    <dgm:cxn modelId="{01D6BB5E-807B-4B72-8991-C6D49D5A58F4}" srcId="{8E514E62-F08B-4EDB-A1FD-483667428422}" destId="{736583C2-51A7-40B4-99C4-EB63E091AACB}" srcOrd="2" destOrd="0" parTransId="{7A207156-8D56-4DE1-A473-CDF689C0CE5C}" sibTransId="{1A7AC339-6883-4FAE-BB60-FA7EEC3E1ADD}"/>
    <dgm:cxn modelId="{2CA6406E-EE51-4288-9D3C-1DFF590384C5}" srcId="{8E514E62-F08B-4EDB-A1FD-483667428422}" destId="{03F255A2-C810-4DD0-BF76-EB3348148579}" srcOrd="4" destOrd="0" parTransId="{9863B4CB-0606-4240-AEF8-5E9311B47F0C}" sibTransId="{E5BB2D30-EEF5-43FB-BBBE-DD884CE9BEC5}"/>
    <dgm:cxn modelId="{D0C8FF72-DC44-499D-A55A-3B81D75D6562}" srcId="{8E514E62-F08B-4EDB-A1FD-483667428422}" destId="{0A2B69C4-E786-4ABF-ADA0-AE22B62A00C8}" srcOrd="1" destOrd="0" parTransId="{3FCEF2F2-FDD7-404E-82EE-B34EEACB1BD8}" sibTransId="{50726905-CC17-4624-9F5D-A39AABC9EAE6}"/>
    <dgm:cxn modelId="{1273EB80-D657-43B0-9FB9-4CF1D57B6A4B}" type="presOf" srcId="{0A2B69C4-E786-4ABF-ADA0-AE22B62A00C8}" destId="{F810A460-BB67-40A2-B297-AB91AEBAF8E8}" srcOrd="0" destOrd="0" presId="urn:microsoft.com/office/officeart/2018/2/layout/IconVerticalSolidList"/>
    <dgm:cxn modelId="{09C6E282-8737-4CC8-993A-EB61E1CFC067}" type="presOf" srcId="{736583C2-51A7-40B4-99C4-EB63E091AACB}" destId="{6D7978F1-AE68-40F2-9453-4329E37F2F32}" srcOrd="0" destOrd="0" presId="urn:microsoft.com/office/officeart/2018/2/layout/IconVerticalSolidList"/>
    <dgm:cxn modelId="{48410283-F5C0-41D3-AF03-416AAF61D184}" type="presOf" srcId="{8B92E8FB-5034-42B7-B5AE-14816B12E9B6}" destId="{B38BAF1F-EE26-4312-AA2E-B25B3DE70913}" srcOrd="0" destOrd="0" presId="urn:microsoft.com/office/officeart/2018/2/layout/IconVerticalSolidList"/>
    <dgm:cxn modelId="{0D40458E-AF3E-4E00-8BD0-84BF842BE509}" srcId="{8E514E62-F08B-4EDB-A1FD-483667428422}" destId="{3E7EE182-1008-49C9-AB79-437F1D877114}" srcOrd="0" destOrd="0" parTransId="{A02EF744-919E-4A3E-895A-372E5BB8044F}" sibTransId="{2B39F26E-C587-4B9A-863D-DBFCB6762873}"/>
    <dgm:cxn modelId="{0F1CD9EA-C7F3-4560-A9D6-9CBEEFA7EA4C}" type="presOf" srcId="{03F255A2-C810-4DD0-BF76-EB3348148579}" destId="{97EA494A-AE17-44A2-8E02-FEA56EB8615A}" srcOrd="0" destOrd="0" presId="urn:microsoft.com/office/officeart/2018/2/layout/IconVerticalSolidList"/>
    <dgm:cxn modelId="{B81B80EF-72FC-4227-8532-84A68510AA13}" type="presOf" srcId="{3E7EE182-1008-49C9-AB79-437F1D877114}" destId="{B77817A0-8B78-4054-A76D-3A5CF442004F}" srcOrd="0" destOrd="0" presId="urn:microsoft.com/office/officeart/2018/2/layout/IconVerticalSolidList"/>
    <dgm:cxn modelId="{984E00F2-F9FF-4860-8137-1EAF583E1237}" type="presOf" srcId="{8E514E62-F08B-4EDB-A1FD-483667428422}" destId="{6F0A8F84-AB17-45C9-96A1-D99C2F258A0F}" srcOrd="0" destOrd="0" presId="urn:microsoft.com/office/officeart/2018/2/layout/IconVerticalSolidList"/>
    <dgm:cxn modelId="{7ACCF032-0F1C-4E49-92EC-DF3A39E3C23B}" type="presParOf" srcId="{6F0A8F84-AB17-45C9-96A1-D99C2F258A0F}" destId="{A90CF584-3170-4495-86ED-24C408E0444E}" srcOrd="0" destOrd="0" presId="urn:microsoft.com/office/officeart/2018/2/layout/IconVerticalSolidList"/>
    <dgm:cxn modelId="{6280FF73-0257-4B02-A55A-B8C1336811BF}" type="presParOf" srcId="{A90CF584-3170-4495-86ED-24C408E0444E}" destId="{45BAD510-3D71-4ACF-B50B-624FC9F5D8D7}" srcOrd="0" destOrd="0" presId="urn:microsoft.com/office/officeart/2018/2/layout/IconVerticalSolidList"/>
    <dgm:cxn modelId="{B2B5A19C-B343-4048-BAFB-F7B7FC78CEA6}" type="presParOf" srcId="{A90CF584-3170-4495-86ED-24C408E0444E}" destId="{86669F79-BAE4-4ABE-AC8E-2B8E729E126F}" srcOrd="1" destOrd="0" presId="urn:microsoft.com/office/officeart/2018/2/layout/IconVerticalSolidList"/>
    <dgm:cxn modelId="{13A2096A-7211-4BBB-A682-0EBF6CD547F2}" type="presParOf" srcId="{A90CF584-3170-4495-86ED-24C408E0444E}" destId="{0C80A2A4-DD40-44A1-951B-AC3CB389CBFE}" srcOrd="2" destOrd="0" presId="urn:microsoft.com/office/officeart/2018/2/layout/IconVerticalSolidList"/>
    <dgm:cxn modelId="{E72B66F9-E84D-401E-A764-10B8FA846567}" type="presParOf" srcId="{A90CF584-3170-4495-86ED-24C408E0444E}" destId="{B77817A0-8B78-4054-A76D-3A5CF442004F}" srcOrd="3" destOrd="0" presId="urn:microsoft.com/office/officeart/2018/2/layout/IconVerticalSolidList"/>
    <dgm:cxn modelId="{105B6FA4-EB12-4E87-B440-1F17598EFF21}" type="presParOf" srcId="{6F0A8F84-AB17-45C9-96A1-D99C2F258A0F}" destId="{A39E22A5-CF31-4521-BD5F-5990F59CD83E}" srcOrd="1" destOrd="0" presId="urn:microsoft.com/office/officeart/2018/2/layout/IconVerticalSolidList"/>
    <dgm:cxn modelId="{44ADCB7F-2513-480D-8515-8520DD5F3D8F}" type="presParOf" srcId="{6F0A8F84-AB17-45C9-96A1-D99C2F258A0F}" destId="{51159939-0C0B-4FF5-918F-A8EF324811F9}" srcOrd="2" destOrd="0" presId="urn:microsoft.com/office/officeart/2018/2/layout/IconVerticalSolidList"/>
    <dgm:cxn modelId="{301498F2-8265-4AB7-BF5E-00C209FDA2C0}" type="presParOf" srcId="{51159939-0C0B-4FF5-918F-A8EF324811F9}" destId="{CD502182-947F-4955-AD98-496D1FC703CD}" srcOrd="0" destOrd="0" presId="urn:microsoft.com/office/officeart/2018/2/layout/IconVerticalSolidList"/>
    <dgm:cxn modelId="{E0B0FAC4-9F83-4141-89BC-84F1A5A6CBC0}" type="presParOf" srcId="{51159939-0C0B-4FF5-918F-A8EF324811F9}" destId="{30DFAECA-84BB-4678-BB52-032BC6E43956}" srcOrd="1" destOrd="0" presId="urn:microsoft.com/office/officeart/2018/2/layout/IconVerticalSolidList"/>
    <dgm:cxn modelId="{5BF81AE3-92F8-4786-AC0B-A1586E72ECF1}" type="presParOf" srcId="{51159939-0C0B-4FF5-918F-A8EF324811F9}" destId="{9ABF58EF-60F6-45E7-B250-2F2DB2413C36}" srcOrd="2" destOrd="0" presId="urn:microsoft.com/office/officeart/2018/2/layout/IconVerticalSolidList"/>
    <dgm:cxn modelId="{41C1D1A7-65F8-4499-B5AA-A3AC3BFB786B}" type="presParOf" srcId="{51159939-0C0B-4FF5-918F-A8EF324811F9}" destId="{F810A460-BB67-40A2-B297-AB91AEBAF8E8}" srcOrd="3" destOrd="0" presId="urn:microsoft.com/office/officeart/2018/2/layout/IconVerticalSolidList"/>
    <dgm:cxn modelId="{69271229-4F55-474A-82B5-6D6A50727896}" type="presParOf" srcId="{6F0A8F84-AB17-45C9-96A1-D99C2F258A0F}" destId="{A909264B-4101-4897-9429-5AFAE340D54D}" srcOrd="3" destOrd="0" presId="urn:microsoft.com/office/officeart/2018/2/layout/IconVerticalSolidList"/>
    <dgm:cxn modelId="{1098C50C-0058-448E-B06F-90DA8EE54687}" type="presParOf" srcId="{6F0A8F84-AB17-45C9-96A1-D99C2F258A0F}" destId="{1C98B866-2ABC-49FD-AF49-54ADB1A9A775}" srcOrd="4" destOrd="0" presId="urn:microsoft.com/office/officeart/2018/2/layout/IconVerticalSolidList"/>
    <dgm:cxn modelId="{EFE0ED9F-4672-415C-B5CE-75561B20876E}" type="presParOf" srcId="{1C98B866-2ABC-49FD-AF49-54ADB1A9A775}" destId="{8A6F8E78-16A6-4E15-AAC5-BE4DDF9CBE1D}" srcOrd="0" destOrd="0" presId="urn:microsoft.com/office/officeart/2018/2/layout/IconVerticalSolidList"/>
    <dgm:cxn modelId="{F0E69117-B3E0-44C3-9568-4BA9F0DAF02D}" type="presParOf" srcId="{1C98B866-2ABC-49FD-AF49-54ADB1A9A775}" destId="{3FCB9716-9DDC-4EF5-960F-79A70CE1B652}" srcOrd="1" destOrd="0" presId="urn:microsoft.com/office/officeart/2018/2/layout/IconVerticalSolidList"/>
    <dgm:cxn modelId="{3DD9C9C1-A7CB-4BFF-82AB-0C3A06B73445}" type="presParOf" srcId="{1C98B866-2ABC-49FD-AF49-54ADB1A9A775}" destId="{E1428C6E-EA5D-400E-9C7F-6ED3CE587E4F}" srcOrd="2" destOrd="0" presId="urn:microsoft.com/office/officeart/2018/2/layout/IconVerticalSolidList"/>
    <dgm:cxn modelId="{98994CB6-6218-44CF-879B-6B911757608E}" type="presParOf" srcId="{1C98B866-2ABC-49FD-AF49-54ADB1A9A775}" destId="{6D7978F1-AE68-40F2-9453-4329E37F2F32}" srcOrd="3" destOrd="0" presId="urn:microsoft.com/office/officeart/2018/2/layout/IconVerticalSolidList"/>
    <dgm:cxn modelId="{04A57D02-0E10-4E01-8A5C-7E83CCE9F048}" type="presParOf" srcId="{6F0A8F84-AB17-45C9-96A1-D99C2F258A0F}" destId="{35A99FE6-22FA-44C0-8134-4D30F2F705BA}" srcOrd="5" destOrd="0" presId="urn:microsoft.com/office/officeart/2018/2/layout/IconVerticalSolidList"/>
    <dgm:cxn modelId="{CB3BDBB7-0FF5-4D2B-9BC3-A53827FE4830}" type="presParOf" srcId="{6F0A8F84-AB17-45C9-96A1-D99C2F258A0F}" destId="{927C913F-6446-434E-8435-C410DFCF9419}" srcOrd="6" destOrd="0" presId="urn:microsoft.com/office/officeart/2018/2/layout/IconVerticalSolidList"/>
    <dgm:cxn modelId="{60853106-BE63-400E-9D34-3138B4210FD5}" type="presParOf" srcId="{927C913F-6446-434E-8435-C410DFCF9419}" destId="{00C7A338-ED29-44BE-B65D-99444FCBB067}" srcOrd="0" destOrd="0" presId="urn:microsoft.com/office/officeart/2018/2/layout/IconVerticalSolidList"/>
    <dgm:cxn modelId="{FC6521EE-F952-4FC6-BF87-2D3CBB8A6341}" type="presParOf" srcId="{927C913F-6446-434E-8435-C410DFCF9419}" destId="{756CC3C8-8CAC-4C9E-9B46-8C704E6F904F}" srcOrd="1" destOrd="0" presId="urn:microsoft.com/office/officeart/2018/2/layout/IconVerticalSolidList"/>
    <dgm:cxn modelId="{41ADD1B8-BF7E-45B4-9795-98E6E4BA22D4}" type="presParOf" srcId="{927C913F-6446-434E-8435-C410DFCF9419}" destId="{81B08494-8042-434E-A5F4-19579A2F29FC}" srcOrd="2" destOrd="0" presId="urn:microsoft.com/office/officeart/2018/2/layout/IconVerticalSolidList"/>
    <dgm:cxn modelId="{2233C40C-1640-4E54-AC36-C3E2E8B4930E}" type="presParOf" srcId="{927C913F-6446-434E-8435-C410DFCF9419}" destId="{B38BAF1F-EE26-4312-AA2E-B25B3DE70913}" srcOrd="3" destOrd="0" presId="urn:microsoft.com/office/officeart/2018/2/layout/IconVerticalSolidList"/>
    <dgm:cxn modelId="{06E98BEF-2582-4332-A748-24F69FF015E3}" type="presParOf" srcId="{6F0A8F84-AB17-45C9-96A1-D99C2F258A0F}" destId="{E3A0D351-6B5D-4DB5-96E8-6CE585FBEE70}" srcOrd="7" destOrd="0" presId="urn:microsoft.com/office/officeart/2018/2/layout/IconVerticalSolidList"/>
    <dgm:cxn modelId="{786F92D1-5DCB-4BD7-AF17-375B6D959122}" type="presParOf" srcId="{6F0A8F84-AB17-45C9-96A1-D99C2F258A0F}" destId="{92A4EEB0-D301-4915-B14D-A2D857EECBC2}" srcOrd="8" destOrd="0" presId="urn:microsoft.com/office/officeart/2018/2/layout/IconVerticalSolidList"/>
    <dgm:cxn modelId="{CF645FBB-5F2A-4349-A14F-BACDB39B81B4}" type="presParOf" srcId="{92A4EEB0-D301-4915-B14D-A2D857EECBC2}" destId="{0898CB20-32EE-4D9D-B664-AE7FF2909D2F}" srcOrd="0" destOrd="0" presId="urn:microsoft.com/office/officeart/2018/2/layout/IconVerticalSolidList"/>
    <dgm:cxn modelId="{F2026900-EBA1-46FF-A71E-1EAEF41574A6}" type="presParOf" srcId="{92A4EEB0-D301-4915-B14D-A2D857EECBC2}" destId="{B829B956-17E5-4E3D-8BB9-3B147E0B4F06}" srcOrd="1" destOrd="0" presId="urn:microsoft.com/office/officeart/2018/2/layout/IconVerticalSolidList"/>
    <dgm:cxn modelId="{BD550204-5FA5-4E7B-B5B9-50033A76D4FB}" type="presParOf" srcId="{92A4EEB0-D301-4915-B14D-A2D857EECBC2}" destId="{F2ECD343-29F0-4A8F-B5BE-3D99E756349B}" srcOrd="2" destOrd="0" presId="urn:microsoft.com/office/officeart/2018/2/layout/IconVerticalSolidList"/>
    <dgm:cxn modelId="{2DAD798F-8DFA-49AF-8A9D-CC0E5FAACE86}" type="presParOf" srcId="{92A4EEB0-D301-4915-B14D-A2D857EECBC2}" destId="{97EA494A-AE17-44A2-8E02-FEA56EB8615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380103-BF57-4F53-8870-312B9F6D00D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0DF9A65B-A11C-4C73-8768-B44892F18BCC}">
      <dgm:prSet custT="1"/>
      <dgm:spPr/>
      <dgm:t>
        <a:bodyPr/>
        <a:lstStyle/>
        <a:p>
          <a:pPr>
            <a:lnSpc>
              <a:spcPct val="100000"/>
            </a:lnSpc>
            <a:defRPr b="1"/>
          </a:pPr>
          <a:r>
            <a:rPr lang="en-US" sz="3200"/>
            <a:t>Professional Learning</a:t>
          </a:r>
        </a:p>
      </dgm:t>
    </dgm:pt>
    <dgm:pt modelId="{276A9122-75F7-46E0-9BCA-969DFE851499}" type="parTrans" cxnId="{E18C793A-A46D-4AE7-BAB8-4AD57DB890FA}">
      <dgm:prSet/>
      <dgm:spPr/>
      <dgm:t>
        <a:bodyPr/>
        <a:lstStyle/>
        <a:p>
          <a:endParaRPr lang="en-US"/>
        </a:p>
      </dgm:t>
    </dgm:pt>
    <dgm:pt modelId="{F8AAEC92-E429-475B-9AA7-07DB04F68BBD}" type="sibTrans" cxnId="{E18C793A-A46D-4AE7-BAB8-4AD57DB890FA}">
      <dgm:prSet/>
      <dgm:spPr/>
      <dgm:t>
        <a:bodyPr/>
        <a:lstStyle/>
        <a:p>
          <a:endParaRPr lang="en-US"/>
        </a:p>
      </dgm:t>
    </dgm:pt>
    <dgm:pt modelId="{ED18E0FD-03EA-40A4-8221-357400336C6E}">
      <dgm:prSet custT="1"/>
      <dgm:spPr/>
      <dgm:t>
        <a:bodyPr/>
        <a:lstStyle/>
        <a:p>
          <a:pPr>
            <a:lnSpc>
              <a:spcPct val="100000"/>
            </a:lnSpc>
          </a:pPr>
          <a:r>
            <a:rPr lang="en-US" sz="2400"/>
            <a:t>Connect new policies/procedures/training to individual needs of staff.</a:t>
          </a:r>
        </a:p>
      </dgm:t>
    </dgm:pt>
    <dgm:pt modelId="{09AC6FC4-4477-4079-9285-44B17D7EF093}" type="parTrans" cxnId="{359A30A1-621E-4452-8250-899FF878FB86}">
      <dgm:prSet/>
      <dgm:spPr/>
      <dgm:t>
        <a:bodyPr/>
        <a:lstStyle/>
        <a:p>
          <a:endParaRPr lang="en-US"/>
        </a:p>
      </dgm:t>
    </dgm:pt>
    <dgm:pt modelId="{8B738F36-CD7D-4A57-B8C5-3FB468A9C674}" type="sibTrans" cxnId="{359A30A1-621E-4452-8250-899FF878FB86}">
      <dgm:prSet/>
      <dgm:spPr/>
      <dgm:t>
        <a:bodyPr/>
        <a:lstStyle/>
        <a:p>
          <a:endParaRPr lang="en-US"/>
        </a:p>
      </dgm:t>
    </dgm:pt>
    <dgm:pt modelId="{54CB3A0E-5C90-4CA3-9A2B-50FAF750D3AE}">
      <dgm:prSet custT="1"/>
      <dgm:spPr/>
      <dgm:t>
        <a:bodyPr/>
        <a:lstStyle/>
        <a:p>
          <a:pPr>
            <a:lnSpc>
              <a:spcPct val="100000"/>
            </a:lnSpc>
            <a:defRPr b="1"/>
          </a:pPr>
          <a:r>
            <a:rPr lang="en-US" sz="3200"/>
            <a:t>Shared Responsibility</a:t>
          </a:r>
        </a:p>
      </dgm:t>
    </dgm:pt>
    <dgm:pt modelId="{10C96885-0808-4DF0-A17A-DE9298A81831}" type="parTrans" cxnId="{B9A39101-E507-4E50-B5B2-A54EC1956B08}">
      <dgm:prSet/>
      <dgm:spPr/>
      <dgm:t>
        <a:bodyPr/>
        <a:lstStyle/>
        <a:p>
          <a:endParaRPr lang="en-US"/>
        </a:p>
      </dgm:t>
    </dgm:pt>
    <dgm:pt modelId="{1DB83411-B9B1-455E-B089-BD8E772F78CF}" type="sibTrans" cxnId="{B9A39101-E507-4E50-B5B2-A54EC1956B08}">
      <dgm:prSet/>
      <dgm:spPr/>
      <dgm:t>
        <a:bodyPr/>
        <a:lstStyle/>
        <a:p>
          <a:endParaRPr lang="en-US"/>
        </a:p>
      </dgm:t>
    </dgm:pt>
    <dgm:pt modelId="{72ACB8E1-1478-46C8-ADD5-D163939C8C3D}">
      <dgm:prSet custT="1"/>
      <dgm:spPr/>
      <dgm:t>
        <a:bodyPr/>
        <a:lstStyle/>
        <a:p>
          <a:pPr>
            <a:lnSpc>
              <a:spcPct val="100000"/>
            </a:lnSpc>
          </a:pPr>
          <a:r>
            <a:rPr lang="en-US" sz="2400"/>
            <a:t>Cultivate a culture of shared responsibility so that staff help you understand what IS most immediately relevant and useful.</a:t>
          </a:r>
        </a:p>
      </dgm:t>
    </dgm:pt>
    <dgm:pt modelId="{EE596BC4-4D42-4B4F-8D4E-65E9DBFEF6E8}" type="parTrans" cxnId="{B849639F-F6B6-45F2-AC84-75CC96D7E0DB}">
      <dgm:prSet/>
      <dgm:spPr/>
      <dgm:t>
        <a:bodyPr/>
        <a:lstStyle/>
        <a:p>
          <a:endParaRPr lang="en-US"/>
        </a:p>
      </dgm:t>
    </dgm:pt>
    <dgm:pt modelId="{AA210B4B-20ED-4617-8EFE-B4799DE35FEF}" type="sibTrans" cxnId="{B849639F-F6B6-45F2-AC84-75CC96D7E0DB}">
      <dgm:prSet/>
      <dgm:spPr/>
      <dgm:t>
        <a:bodyPr/>
        <a:lstStyle/>
        <a:p>
          <a:endParaRPr lang="en-US"/>
        </a:p>
      </dgm:t>
    </dgm:pt>
    <dgm:pt modelId="{0407461D-0DA1-4621-8F83-D4592892A9C3}" type="pres">
      <dgm:prSet presAssocID="{37380103-BF57-4F53-8870-312B9F6D00DA}" presName="root" presStyleCnt="0">
        <dgm:presLayoutVars>
          <dgm:dir/>
          <dgm:resizeHandles val="exact"/>
        </dgm:presLayoutVars>
      </dgm:prSet>
      <dgm:spPr/>
    </dgm:pt>
    <dgm:pt modelId="{039184FB-3661-41F4-8A52-D242A86B2748}" type="pres">
      <dgm:prSet presAssocID="{0DF9A65B-A11C-4C73-8768-B44892F18BCC}" presName="compNode" presStyleCnt="0"/>
      <dgm:spPr/>
    </dgm:pt>
    <dgm:pt modelId="{96A3771D-8588-4F1A-8D20-E9A4C28E0138}" type="pres">
      <dgm:prSet presAssocID="{0DF9A65B-A11C-4C73-8768-B44892F18BCC}"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a:ext>
      </dgm:extLst>
    </dgm:pt>
    <dgm:pt modelId="{0D42B66A-74B8-4B4D-951C-61355C152097}" type="pres">
      <dgm:prSet presAssocID="{0DF9A65B-A11C-4C73-8768-B44892F18BCC}" presName="iconSpace" presStyleCnt="0"/>
      <dgm:spPr/>
    </dgm:pt>
    <dgm:pt modelId="{0D0E6B7A-D331-457E-9358-053A61DAAFA1}" type="pres">
      <dgm:prSet presAssocID="{0DF9A65B-A11C-4C73-8768-B44892F18BCC}" presName="parTx" presStyleLbl="revTx" presStyleIdx="0" presStyleCnt="4">
        <dgm:presLayoutVars>
          <dgm:chMax val="0"/>
          <dgm:chPref val="0"/>
        </dgm:presLayoutVars>
      </dgm:prSet>
      <dgm:spPr/>
    </dgm:pt>
    <dgm:pt modelId="{2EBDECD0-9E0D-44D6-904F-BB5AF1657544}" type="pres">
      <dgm:prSet presAssocID="{0DF9A65B-A11C-4C73-8768-B44892F18BCC}" presName="txSpace" presStyleCnt="0"/>
      <dgm:spPr/>
    </dgm:pt>
    <dgm:pt modelId="{1BE56265-1734-44EE-89C6-CC90DB67F3C9}" type="pres">
      <dgm:prSet presAssocID="{0DF9A65B-A11C-4C73-8768-B44892F18BCC}" presName="desTx" presStyleLbl="revTx" presStyleIdx="1" presStyleCnt="4">
        <dgm:presLayoutVars/>
      </dgm:prSet>
      <dgm:spPr/>
    </dgm:pt>
    <dgm:pt modelId="{CE08B891-7DE0-4F14-A0F3-AD3B9ABB0F76}" type="pres">
      <dgm:prSet presAssocID="{F8AAEC92-E429-475B-9AA7-07DB04F68BBD}" presName="sibTrans" presStyleCnt="0"/>
      <dgm:spPr/>
    </dgm:pt>
    <dgm:pt modelId="{A5F24F79-B194-4530-B9C6-C05CD35186B8}" type="pres">
      <dgm:prSet presAssocID="{54CB3A0E-5C90-4CA3-9A2B-50FAF750D3AE}" presName="compNode" presStyleCnt="0"/>
      <dgm:spPr/>
    </dgm:pt>
    <dgm:pt modelId="{E0D14AC4-ECF1-4AA1-B953-C507D98543B4}" type="pres">
      <dgm:prSet presAssocID="{54CB3A0E-5C90-4CA3-9A2B-50FAF750D3AE}"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8CF02D7F-52FA-42F9-A894-C5F1CF3B2A8D}" type="pres">
      <dgm:prSet presAssocID="{54CB3A0E-5C90-4CA3-9A2B-50FAF750D3AE}" presName="iconSpace" presStyleCnt="0"/>
      <dgm:spPr/>
    </dgm:pt>
    <dgm:pt modelId="{B3B8E6D1-E2F2-4CE9-8E94-087B3F10FE2E}" type="pres">
      <dgm:prSet presAssocID="{54CB3A0E-5C90-4CA3-9A2B-50FAF750D3AE}" presName="parTx" presStyleLbl="revTx" presStyleIdx="2" presStyleCnt="4">
        <dgm:presLayoutVars>
          <dgm:chMax val="0"/>
          <dgm:chPref val="0"/>
        </dgm:presLayoutVars>
      </dgm:prSet>
      <dgm:spPr/>
    </dgm:pt>
    <dgm:pt modelId="{343DECAB-C469-40A4-87E0-2936DF82FD3E}" type="pres">
      <dgm:prSet presAssocID="{54CB3A0E-5C90-4CA3-9A2B-50FAF750D3AE}" presName="txSpace" presStyleCnt="0"/>
      <dgm:spPr/>
    </dgm:pt>
    <dgm:pt modelId="{FB484CDB-AB99-4C75-A617-9CE1B9CB41C4}" type="pres">
      <dgm:prSet presAssocID="{54CB3A0E-5C90-4CA3-9A2B-50FAF750D3AE}" presName="desTx" presStyleLbl="revTx" presStyleIdx="3" presStyleCnt="4">
        <dgm:presLayoutVars/>
      </dgm:prSet>
      <dgm:spPr/>
    </dgm:pt>
  </dgm:ptLst>
  <dgm:cxnLst>
    <dgm:cxn modelId="{B9A39101-E507-4E50-B5B2-A54EC1956B08}" srcId="{37380103-BF57-4F53-8870-312B9F6D00DA}" destId="{54CB3A0E-5C90-4CA3-9A2B-50FAF750D3AE}" srcOrd="1" destOrd="0" parTransId="{10C96885-0808-4DF0-A17A-DE9298A81831}" sibTransId="{1DB83411-B9B1-455E-B089-BD8E772F78CF}"/>
    <dgm:cxn modelId="{6321531B-4094-4E4D-A324-F948E5A1CA82}" type="presOf" srcId="{54CB3A0E-5C90-4CA3-9A2B-50FAF750D3AE}" destId="{B3B8E6D1-E2F2-4CE9-8E94-087B3F10FE2E}" srcOrd="0" destOrd="0" presId="urn:microsoft.com/office/officeart/2018/5/layout/CenteredIconLabelDescriptionList"/>
    <dgm:cxn modelId="{FC5B0733-4241-4D09-92A7-CF4F7E9C17A8}" type="presOf" srcId="{72ACB8E1-1478-46C8-ADD5-D163939C8C3D}" destId="{FB484CDB-AB99-4C75-A617-9CE1B9CB41C4}" srcOrd="0" destOrd="0" presId="urn:microsoft.com/office/officeart/2018/5/layout/CenteredIconLabelDescriptionList"/>
    <dgm:cxn modelId="{E18C793A-A46D-4AE7-BAB8-4AD57DB890FA}" srcId="{37380103-BF57-4F53-8870-312B9F6D00DA}" destId="{0DF9A65B-A11C-4C73-8768-B44892F18BCC}" srcOrd="0" destOrd="0" parTransId="{276A9122-75F7-46E0-9BCA-969DFE851499}" sibTransId="{F8AAEC92-E429-475B-9AA7-07DB04F68BBD}"/>
    <dgm:cxn modelId="{BC778A3B-F6F8-4DD9-8DD9-7EA9DC14F57B}" type="presOf" srcId="{37380103-BF57-4F53-8870-312B9F6D00DA}" destId="{0407461D-0DA1-4621-8F83-D4592892A9C3}" srcOrd="0" destOrd="0" presId="urn:microsoft.com/office/officeart/2018/5/layout/CenteredIconLabelDescriptionList"/>
    <dgm:cxn modelId="{B849639F-F6B6-45F2-AC84-75CC96D7E0DB}" srcId="{54CB3A0E-5C90-4CA3-9A2B-50FAF750D3AE}" destId="{72ACB8E1-1478-46C8-ADD5-D163939C8C3D}" srcOrd="0" destOrd="0" parTransId="{EE596BC4-4D42-4B4F-8D4E-65E9DBFEF6E8}" sibTransId="{AA210B4B-20ED-4617-8EFE-B4799DE35FEF}"/>
    <dgm:cxn modelId="{359A30A1-621E-4452-8250-899FF878FB86}" srcId="{0DF9A65B-A11C-4C73-8768-B44892F18BCC}" destId="{ED18E0FD-03EA-40A4-8221-357400336C6E}" srcOrd="0" destOrd="0" parTransId="{09AC6FC4-4477-4079-9285-44B17D7EF093}" sibTransId="{8B738F36-CD7D-4A57-B8C5-3FB468A9C674}"/>
    <dgm:cxn modelId="{C75B1EC2-85B4-46FE-878A-0FF3970B4C8D}" type="presOf" srcId="{ED18E0FD-03EA-40A4-8221-357400336C6E}" destId="{1BE56265-1734-44EE-89C6-CC90DB67F3C9}" srcOrd="0" destOrd="0" presId="urn:microsoft.com/office/officeart/2018/5/layout/CenteredIconLabelDescriptionList"/>
    <dgm:cxn modelId="{737F54D2-2181-479D-9BDA-DE7D59FBEBD2}" type="presOf" srcId="{0DF9A65B-A11C-4C73-8768-B44892F18BCC}" destId="{0D0E6B7A-D331-457E-9358-053A61DAAFA1}" srcOrd="0" destOrd="0" presId="urn:microsoft.com/office/officeart/2018/5/layout/CenteredIconLabelDescriptionList"/>
    <dgm:cxn modelId="{88C903CB-B8BC-4FB9-AEBB-C1FDB99B67F6}" type="presParOf" srcId="{0407461D-0DA1-4621-8F83-D4592892A9C3}" destId="{039184FB-3661-41F4-8A52-D242A86B2748}" srcOrd="0" destOrd="0" presId="urn:microsoft.com/office/officeart/2018/5/layout/CenteredIconLabelDescriptionList"/>
    <dgm:cxn modelId="{8B0C3456-A8EE-4B90-9D4D-88ECC8EB5577}" type="presParOf" srcId="{039184FB-3661-41F4-8A52-D242A86B2748}" destId="{96A3771D-8588-4F1A-8D20-E9A4C28E0138}" srcOrd="0" destOrd="0" presId="urn:microsoft.com/office/officeart/2018/5/layout/CenteredIconLabelDescriptionList"/>
    <dgm:cxn modelId="{9AE00E96-39B6-4575-8E8A-817836008D09}" type="presParOf" srcId="{039184FB-3661-41F4-8A52-D242A86B2748}" destId="{0D42B66A-74B8-4B4D-951C-61355C152097}" srcOrd="1" destOrd="0" presId="urn:microsoft.com/office/officeart/2018/5/layout/CenteredIconLabelDescriptionList"/>
    <dgm:cxn modelId="{0ACA8245-CD65-41CC-90B5-32DA2F507932}" type="presParOf" srcId="{039184FB-3661-41F4-8A52-D242A86B2748}" destId="{0D0E6B7A-D331-457E-9358-053A61DAAFA1}" srcOrd="2" destOrd="0" presId="urn:microsoft.com/office/officeart/2018/5/layout/CenteredIconLabelDescriptionList"/>
    <dgm:cxn modelId="{6CFC43A1-16E5-4A5A-AB94-AB1A844BDD41}" type="presParOf" srcId="{039184FB-3661-41F4-8A52-D242A86B2748}" destId="{2EBDECD0-9E0D-44D6-904F-BB5AF1657544}" srcOrd="3" destOrd="0" presId="urn:microsoft.com/office/officeart/2018/5/layout/CenteredIconLabelDescriptionList"/>
    <dgm:cxn modelId="{EFAB0E0B-9433-4361-A54B-6238BB71D5E5}" type="presParOf" srcId="{039184FB-3661-41F4-8A52-D242A86B2748}" destId="{1BE56265-1734-44EE-89C6-CC90DB67F3C9}" srcOrd="4" destOrd="0" presId="urn:microsoft.com/office/officeart/2018/5/layout/CenteredIconLabelDescriptionList"/>
    <dgm:cxn modelId="{F8BF8DBD-60D2-43BE-A6A7-C21BA79BF6D3}" type="presParOf" srcId="{0407461D-0DA1-4621-8F83-D4592892A9C3}" destId="{CE08B891-7DE0-4F14-A0F3-AD3B9ABB0F76}" srcOrd="1" destOrd="0" presId="urn:microsoft.com/office/officeart/2018/5/layout/CenteredIconLabelDescriptionList"/>
    <dgm:cxn modelId="{78EF78A8-BE8D-4174-B254-014D540A4E44}" type="presParOf" srcId="{0407461D-0DA1-4621-8F83-D4592892A9C3}" destId="{A5F24F79-B194-4530-B9C6-C05CD35186B8}" srcOrd="2" destOrd="0" presId="urn:microsoft.com/office/officeart/2018/5/layout/CenteredIconLabelDescriptionList"/>
    <dgm:cxn modelId="{447ACB6D-8C34-475E-B17B-4AC0024BA0FA}" type="presParOf" srcId="{A5F24F79-B194-4530-B9C6-C05CD35186B8}" destId="{E0D14AC4-ECF1-4AA1-B953-C507D98543B4}" srcOrd="0" destOrd="0" presId="urn:microsoft.com/office/officeart/2018/5/layout/CenteredIconLabelDescriptionList"/>
    <dgm:cxn modelId="{9BB4610A-D1FC-43A7-89F4-12E3FEFDD008}" type="presParOf" srcId="{A5F24F79-B194-4530-B9C6-C05CD35186B8}" destId="{8CF02D7F-52FA-42F9-A894-C5F1CF3B2A8D}" srcOrd="1" destOrd="0" presId="urn:microsoft.com/office/officeart/2018/5/layout/CenteredIconLabelDescriptionList"/>
    <dgm:cxn modelId="{0274307C-7627-44DA-8A58-4B5C91B6144D}" type="presParOf" srcId="{A5F24F79-B194-4530-B9C6-C05CD35186B8}" destId="{B3B8E6D1-E2F2-4CE9-8E94-087B3F10FE2E}" srcOrd="2" destOrd="0" presId="urn:microsoft.com/office/officeart/2018/5/layout/CenteredIconLabelDescriptionList"/>
    <dgm:cxn modelId="{96A3E34E-E0A5-459A-BF75-2A53C37EE4A9}" type="presParOf" srcId="{A5F24F79-B194-4530-B9C6-C05CD35186B8}" destId="{343DECAB-C469-40A4-87E0-2936DF82FD3E}" srcOrd="3" destOrd="0" presId="urn:microsoft.com/office/officeart/2018/5/layout/CenteredIconLabelDescriptionList"/>
    <dgm:cxn modelId="{9729F044-C928-4C3E-AC69-5C23CE1E0292}" type="presParOf" srcId="{A5F24F79-B194-4530-B9C6-C05CD35186B8}" destId="{FB484CDB-AB99-4C75-A617-9CE1B9CB41C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380103-BF57-4F53-8870-312B9F6D00D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0DF9A65B-A11C-4C73-8768-B44892F18BCC}">
      <dgm:prSet custT="1"/>
      <dgm:spPr/>
      <dgm:t>
        <a:bodyPr/>
        <a:lstStyle/>
        <a:p>
          <a:pPr>
            <a:lnSpc>
              <a:spcPct val="100000"/>
            </a:lnSpc>
            <a:defRPr b="1"/>
          </a:pPr>
          <a:r>
            <a:rPr lang="en-US" sz="3200"/>
            <a:t>Data Use</a:t>
          </a:r>
        </a:p>
      </dgm:t>
    </dgm:pt>
    <dgm:pt modelId="{276A9122-75F7-46E0-9BCA-969DFE851499}" type="parTrans" cxnId="{E18C793A-A46D-4AE7-BAB8-4AD57DB890FA}">
      <dgm:prSet/>
      <dgm:spPr/>
      <dgm:t>
        <a:bodyPr/>
        <a:lstStyle/>
        <a:p>
          <a:endParaRPr lang="en-US"/>
        </a:p>
      </dgm:t>
    </dgm:pt>
    <dgm:pt modelId="{F8AAEC92-E429-475B-9AA7-07DB04F68BBD}" type="sibTrans" cxnId="{E18C793A-A46D-4AE7-BAB8-4AD57DB890FA}">
      <dgm:prSet/>
      <dgm:spPr/>
      <dgm:t>
        <a:bodyPr/>
        <a:lstStyle/>
        <a:p>
          <a:endParaRPr lang="en-US"/>
        </a:p>
      </dgm:t>
    </dgm:pt>
    <dgm:pt modelId="{ED18E0FD-03EA-40A4-8221-357400336C6E}">
      <dgm:prSet custT="1"/>
      <dgm:spPr/>
      <dgm:t>
        <a:bodyPr/>
        <a:lstStyle/>
        <a:p>
          <a:pPr>
            <a:lnSpc>
              <a:spcPct val="100000"/>
            </a:lnSpc>
          </a:pPr>
          <a:r>
            <a:rPr lang="en-US" sz="2400"/>
            <a:t>Use your data to inform what information and training individual staff and groups of staff need.</a:t>
          </a:r>
        </a:p>
      </dgm:t>
    </dgm:pt>
    <dgm:pt modelId="{09AC6FC4-4477-4079-9285-44B17D7EF093}" type="parTrans" cxnId="{359A30A1-621E-4452-8250-899FF878FB86}">
      <dgm:prSet/>
      <dgm:spPr/>
      <dgm:t>
        <a:bodyPr/>
        <a:lstStyle/>
        <a:p>
          <a:endParaRPr lang="en-US"/>
        </a:p>
      </dgm:t>
    </dgm:pt>
    <dgm:pt modelId="{8B738F36-CD7D-4A57-B8C5-3FB468A9C674}" type="sibTrans" cxnId="{359A30A1-621E-4452-8250-899FF878FB86}">
      <dgm:prSet/>
      <dgm:spPr/>
      <dgm:t>
        <a:bodyPr/>
        <a:lstStyle/>
        <a:p>
          <a:endParaRPr lang="en-US"/>
        </a:p>
      </dgm:t>
    </dgm:pt>
    <dgm:pt modelId="{54CB3A0E-5C90-4CA3-9A2B-50FAF750D3AE}">
      <dgm:prSet custT="1"/>
      <dgm:spPr/>
      <dgm:t>
        <a:bodyPr/>
        <a:lstStyle/>
        <a:p>
          <a:pPr>
            <a:lnSpc>
              <a:spcPct val="100000"/>
            </a:lnSpc>
            <a:defRPr b="1"/>
          </a:pPr>
          <a:r>
            <a:rPr lang="en-US" sz="3200"/>
            <a:t>Effective Relationships</a:t>
          </a:r>
        </a:p>
      </dgm:t>
    </dgm:pt>
    <dgm:pt modelId="{10C96885-0808-4DF0-A17A-DE9298A81831}" type="parTrans" cxnId="{B9A39101-E507-4E50-B5B2-A54EC1956B08}">
      <dgm:prSet/>
      <dgm:spPr/>
      <dgm:t>
        <a:bodyPr/>
        <a:lstStyle/>
        <a:p>
          <a:endParaRPr lang="en-US"/>
        </a:p>
      </dgm:t>
    </dgm:pt>
    <dgm:pt modelId="{1DB83411-B9B1-455E-B089-BD8E772F78CF}" type="sibTrans" cxnId="{B9A39101-E507-4E50-B5B2-A54EC1956B08}">
      <dgm:prSet/>
      <dgm:spPr/>
      <dgm:t>
        <a:bodyPr/>
        <a:lstStyle/>
        <a:p>
          <a:endParaRPr lang="en-US"/>
        </a:p>
      </dgm:t>
    </dgm:pt>
    <dgm:pt modelId="{72ACB8E1-1478-46C8-ADD5-D163939C8C3D}">
      <dgm:prSet custT="1"/>
      <dgm:spPr/>
      <dgm:t>
        <a:bodyPr/>
        <a:lstStyle/>
        <a:p>
          <a:pPr>
            <a:lnSpc>
              <a:spcPct val="100000"/>
            </a:lnSpc>
          </a:pPr>
          <a:r>
            <a:rPr lang="en-US" sz="2400"/>
            <a:t>Check in often about the work on individual and program wide levels</a:t>
          </a:r>
          <a:r>
            <a:rPr lang="en-US" sz="2400">
              <a:latin typeface="Gill Sans MT" panose="020B0502020104020203"/>
            </a:rPr>
            <a:t>.</a:t>
          </a:r>
          <a:endParaRPr lang="en-US" sz="2400"/>
        </a:p>
      </dgm:t>
    </dgm:pt>
    <dgm:pt modelId="{EE596BC4-4D42-4B4F-8D4E-65E9DBFEF6E8}" type="parTrans" cxnId="{B849639F-F6B6-45F2-AC84-75CC96D7E0DB}">
      <dgm:prSet/>
      <dgm:spPr/>
      <dgm:t>
        <a:bodyPr/>
        <a:lstStyle/>
        <a:p>
          <a:endParaRPr lang="en-US"/>
        </a:p>
      </dgm:t>
    </dgm:pt>
    <dgm:pt modelId="{AA210B4B-20ED-4617-8EFE-B4799DE35FEF}" type="sibTrans" cxnId="{B849639F-F6B6-45F2-AC84-75CC96D7E0DB}">
      <dgm:prSet/>
      <dgm:spPr/>
      <dgm:t>
        <a:bodyPr/>
        <a:lstStyle/>
        <a:p>
          <a:endParaRPr lang="en-US"/>
        </a:p>
      </dgm:t>
    </dgm:pt>
    <dgm:pt modelId="{0407461D-0DA1-4621-8F83-D4592892A9C3}" type="pres">
      <dgm:prSet presAssocID="{37380103-BF57-4F53-8870-312B9F6D00DA}" presName="root" presStyleCnt="0">
        <dgm:presLayoutVars>
          <dgm:dir/>
          <dgm:resizeHandles val="exact"/>
        </dgm:presLayoutVars>
      </dgm:prSet>
      <dgm:spPr/>
    </dgm:pt>
    <dgm:pt modelId="{039184FB-3661-41F4-8A52-D242A86B2748}" type="pres">
      <dgm:prSet presAssocID="{0DF9A65B-A11C-4C73-8768-B44892F18BCC}" presName="compNode" presStyleCnt="0"/>
      <dgm:spPr/>
    </dgm:pt>
    <dgm:pt modelId="{96A3771D-8588-4F1A-8D20-E9A4C28E0138}" type="pres">
      <dgm:prSet presAssocID="{0DF9A65B-A11C-4C73-8768-B44892F18BCC}"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dgm:spPr>
      <dgm:extLst>
        <a:ext uri="{E40237B7-FDA0-4F09-8148-C483321AD2D9}">
          <dgm14:cNvPr xmlns:dgm14="http://schemas.microsoft.com/office/drawing/2010/diagram" id="0" name="" descr="Chat"/>
        </a:ext>
      </dgm:extLst>
    </dgm:pt>
    <dgm:pt modelId="{0D42B66A-74B8-4B4D-951C-61355C152097}" type="pres">
      <dgm:prSet presAssocID="{0DF9A65B-A11C-4C73-8768-B44892F18BCC}" presName="iconSpace" presStyleCnt="0"/>
      <dgm:spPr/>
    </dgm:pt>
    <dgm:pt modelId="{0D0E6B7A-D331-457E-9358-053A61DAAFA1}" type="pres">
      <dgm:prSet presAssocID="{0DF9A65B-A11C-4C73-8768-B44892F18BCC}" presName="parTx" presStyleLbl="revTx" presStyleIdx="0" presStyleCnt="4">
        <dgm:presLayoutVars>
          <dgm:chMax val="0"/>
          <dgm:chPref val="0"/>
        </dgm:presLayoutVars>
      </dgm:prSet>
      <dgm:spPr/>
    </dgm:pt>
    <dgm:pt modelId="{2EBDECD0-9E0D-44D6-904F-BB5AF1657544}" type="pres">
      <dgm:prSet presAssocID="{0DF9A65B-A11C-4C73-8768-B44892F18BCC}" presName="txSpace" presStyleCnt="0"/>
      <dgm:spPr/>
    </dgm:pt>
    <dgm:pt modelId="{1BE56265-1734-44EE-89C6-CC90DB67F3C9}" type="pres">
      <dgm:prSet presAssocID="{0DF9A65B-A11C-4C73-8768-B44892F18BCC}" presName="desTx" presStyleLbl="revTx" presStyleIdx="1" presStyleCnt="4">
        <dgm:presLayoutVars/>
      </dgm:prSet>
      <dgm:spPr/>
    </dgm:pt>
    <dgm:pt modelId="{CE08B891-7DE0-4F14-A0F3-AD3B9ABB0F76}" type="pres">
      <dgm:prSet presAssocID="{F8AAEC92-E429-475B-9AA7-07DB04F68BBD}" presName="sibTrans" presStyleCnt="0"/>
      <dgm:spPr/>
    </dgm:pt>
    <dgm:pt modelId="{A5F24F79-B194-4530-B9C6-C05CD35186B8}" type="pres">
      <dgm:prSet presAssocID="{54CB3A0E-5C90-4CA3-9A2B-50FAF750D3AE}" presName="compNode" presStyleCnt="0"/>
      <dgm:spPr/>
    </dgm:pt>
    <dgm:pt modelId="{E0D14AC4-ECF1-4AA1-B953-C507D98543B4}" type="pres">
      <dgm:prSet presAssocID="{54CB3A0E-5C90-4CA3-9A2B-50FAF750D3AE}"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000" b="-7000"/>
          </a:stretch>
        </a:blipFill>
      </dgm:spPr>
      <dgm:extLst>
        <a:ext uri="{E40237B7-FDA0-4F09-8148-C483321AD2D9}">
          <dgm14:cNvPr xmlns:dgm14="http://schemas.microsoft.com/office/drawing/2010/diagram" id="0" name="" descr="Users"/>
        </a:ext>
      </dgm:extLst>
    </dgm:pt>
    <dgm:pt modelId="{8CF02D7F-52FA-42F9-A894-C5F1CF3B2A8D}" type="pres">
      <dgm:prSet presAssocID="{54CB3A0E-5C90-4CA3-9A2B-50FAF750D3AE}" presName="iconSpace" presStyleCnt="0"/>
      <dgm:spPr/>
    </dgm:pt>
    <dgm:pt modelId="{B3B8E6D1-E2F2-4CE9-8E94-087B3F10FE2E}" type="pres">
      <dgm:prSet presAssocID="{54CB3A0E-5C90-4CA3-9A2B-50FAF750D3AE}" presName="parTx" presStyleLbl="revTx" presStyleIdx="2" presStyleCnt="4">
        <dgm:presLayoutVars>
          <dgm:chMax val="0"/>
          <dgm:chPref val="0"/>
        </dgm:presLayoutVars>
      </dgm:prSet>
      <dgm:spPr/>
    </dgm:pt>
    <dgm:pt modelId="{343DECAB-C469-40A4-87E0-2936DF82FD3E}" type="pres">
      <dgm:prSet presAssocID="{54CB3A0E-5C90-4CA3-9A2B-50FAF750D3AE}" presName="txSpace" presStyleCnt="0"/>
      <dgm:spPr/>
    </dgm:pt>
    <dgm:pt modelId="{FB484CDB-AB99-4C75-A617-9CE1B9CB41C4}" type="pres">
      <dgm:prSet presAssocID="{54CB3A0E-5C90-4CA3-9A2B-50FAF750D3AE}" presName="desTx" presStyleLbl="revTx" presStyleIdx="3" presStyleCnt="4">
        <dgm:presLayoutVars/>
      </dgm:prSet>
      <dgm:spPr/>
    </dgm:pt>
  </dgm:ptLst>
  <dgm:cxnLst>
    <dgm:cxn modelId="{B9A39101-E507-4E50-B5B2-A54EC1956B08}" srcId="{37380103-BF57-4F53-8870-312B9F6D00DA}" destId="{54CB3A0E-5C90-4CA3-9A2B-50FAF750D3AE}" srcOrd="1" destOrd="0" parTransId="{10C96885-0808-4DF0-A17A-DE9298A81831}" sibTransId="{1DB83411-B9B1-455E-B089-BD8E772F78CF}"/>
    <dgm:cxn modelId="{39713D2B-E0DA-4C2B-9717-0FE60464CDD9}" type="presOf" srcId="{0DF9A65B-A11C-4C73-8768-B44892F18BCC}" destId="{0D0E6B7A-D331-457E-9358-053A61DAAFA1}" srcOrd="0" destOrd="0" presId="urn:microsoft.com/office/officeart/2018/5/layout/CenteredIconLabelDescriptionList"/>
    <dgm:cxn modelId="{E18C793A-A46D-4AE7-BAB8-4AD57DB890FA}" srcId="{37380103-BF57-4F53-8870-312B9F6D00DA}" destId="{0DF9A65B-A11C-4C73-8768-B44892F18BCC}" srcOrd="0" destOrd="0" parTransId="{276A9122-75F7-46E0-9BCA-969DFE851499}" sibTransId="{F8AAEC92-E429-475B-9AA7-07DB04F68BBD}"/>
    <dgm:cxn modelId="{6D07EB63-6DC1-4992-AC42-1E1D4C758A4C}" type="presOf" srcId="{54CB3A0E-5C90-4CA3-9A2B-50FAF750D3AE}" destId="{B3B8E6D1-E2F2-4CE9-8E94-087B3F10FE2E}" srcOrd="0" destOrd="0" presId="urn:microsoft.com/office/officeart/2018/5/layout/CenteredIconLabelDescriptionList"/>
    <dgm:cxn modelId="{9D2CEF4B-C806-4D19-9605-487FD987203A}" type="presOf" srcId="{37380103-BF57-4F53-8870-312B9F6D00DA}" destId="{0407461D-0DA1-4621-8F83-D4592892A9C3}" srcOrd="0" destOrd="0" presId="urn:microsoft.com/office/officeart/2018/5/layout/CenteredIconLabelDescriptionList"/>
    <dgm:cxn modelId="{CFDFC855-54D0-4038-AD9D-331C8FD80D86}" type="presOf" srcId="{ED18E0FD-03EA-40A4-8221-357400336C6E}" destId="{1BE56265-1734-44EE-89C6-CC90DB67F3C9}" srcOrd="0" destOrd="0" presId="urn:microsoft.com/office/officeart/2018/5/layout/CenteredIconLabelDescriptionList"/>
    <dgm:cxn modelId="{B849639F-F6B6-45F2-AC84-75CC96D7E0DB}" srcId="{54CB3A0E-5C90-4CA3-9A2B-50FAF750D3AE}" destId="{72ACB8E1-1478-46C8-ADD5-D163939C8C3D}" srcOrd="0" destOrd="0" parTransId="{EE596BC4-4D42-4B4F-8D4E-65E9DBFEF6E8}" sibTransId="{AA210B4B-20ED-4617-8EFE-B4799DE35FEF}"/>
    <dgm:cxn modelId="{359A30A1-621E-4452-8250-899FF878FB86}" srcId="{0DF9A65B-A11C-4C73-8768-B44892F18BCC}" destId="{ED18E0FD-03EA-40A4-8221-357400336C6E}" srcOrd="0" destOrd="0" parTransId="{09AC6FC4-4477-4079-9285-44B17D7EF093}" sibTransId="{8B738F36-CD7D-4A57-B8C5-3FB468A9C674}"/>
    <dgm:cxn modelId="{4CFD82C2-6553-442D-A73B-30814A02905E}" type="presOf" srcId="{72ACB8E1-1478-46C8-ADD5-D163939C8C3D}" destId="{FB484CDB-AB99-4C75-A617-9CE1B9CB41C4}" srcOrd="0" destOrd="0" presId="urn:microsoft.com/office/officeart/2018/5/layout/CenteredIconLabelDescriptionList"/>
    <dgm:cxn modelId="{1A69D1D6-78CA-4008-9424-0AE08D3C1B1E}" type="presParOf" srcId="{0407461D-0DA1-4621-8F83-D4592892A9C3}" destId="{039184FB-3661-41F4-8A52-D242A86B2748}" srcOrd="0" destOrd="0" presId="urn:microsoft.com/office/officeart/2018/5/layout/CenteredIconLabelDescriptionList"/>
    <dgm:cxn modelId="{812CE844-6A21-4B0B-88DE-931E9AF89709}" type="presParOf" srcId="{039184FB-3661-41F4-8A52-D242A86B2748}" destId="{96A3771D-8588-4F1A-8D20-E9A4C28E0138}" srcOrd="0" destOrd="0" presId="urn:microsoft.com/office/officeart/2018/5/layout/CenteredIconLabelDescriptionList"/>
    <dgm:cxn modelId="{DE62C8C5-5A08-46CA-AF28-B3487683AF5A}" type="presParOf" srcId="{039184FB-3661-41F4-8A52-D242A86B2748}" destId="{0D42B66A-74B8-4B4D-951C-61355C152097}" srcOrd="1" destOrd="0" presId="urn:microsoft.com/office/officeart/2018/5/layout/CenteredIconLabelDescriptionList"/>
    <dgm:cxn modelId="{F46CBBBE-BC19-4DA8-8D29-2A09E8373C9E}" type="presParOf" srcId="{039184FB-3661-41F4-8A52-D242A86B2748}" destId="{0D0E6B7A-D331-457E-9358-053A61DAAFA1}" srcOrd="2" destOrd="0" presId="urn:microsoft.com/office/officeart/2018/5/layout/CenteredIconLabelDescriptionList"/>
    <dgm:cxn modelId="{11CBC3E9-E21A-40D6-9B2D-F57FF458E439}" type="presParOf" srcId="{039184FB-3661-41F4-8A52-D242A86B2748}" destId="{2EBDECD0-9E0D-44D6-904F-BB5AF1657544}" srcOrd="3" destOrd="0" presId="urn:microsoft.com/office/officeart/2018/5/layout/CenteredIconLabelDescriptionList"/>
    <dgm:cxn modelId="{C6B7BF84-BAB6-46CD-998A-CDC4F560667C}" type="presParOf" srcId="{039184FB-3661-41F4-8A52-D242A86B2748}" destId="{1BE56265-1734-44EE-89C6-CC90DB67F3C9}" srcOrd="4" destOrd="0" presId="urn:microsoft.com/office/officeart/2018/5/layout/CenteredIconLabelDescriptionList"/>
    <dgm:cxn modelId="{AC1BADD1-22F7-48B0-AA33-3551C951A866}" type="presParOf" srcId="{0407461D-0DA1-4621-8F83-D4592892A9C3}" destId="{CE08B891-7DE0-4F14-A0F3-AD3B9ABB0F76}" srcOrd="1" destOrd="0" presId="urn:microsoft.com/office/officeart/2018/5/layout/CenteredIconLabelDescriptionList"/>
    <dgm:cxn modelId="{7BF67BAD-1298-4136-BF89-064F9E0B9908}" type="presParOf" srcId="{0407461D-0DA1-4621-8F83-D4592892A9C3}" destId="{A5F24F79-B194-4530-B9C6-C05CD35186B8}" srcOrd="2" destOrd="0" presId="urn:microsoft.com/office/officeart/2018/5/layout/CenteredIconLabelDescriptionList"/>
    <dgm:cxn modelId="{DBA4125C-3D8C-49EE-B551-ED4AB7CDD706}" type="presParOf" srcId="{A5F24F79-B194-4530-B9C6-C05CD35186B8}" destId="{E0D14AC4-ECF1-4AA1-B953-C507D98543B4}" srcOrd="0" destOrd="0" presId="urn:microsoft.com/office/officeart/2018/5/layout/CenteredIconLabelDescriptionList"/>
    <dgm:cxn modelId="{1AAC15EE-EF1F-49F3-A4EF-AAA0B2B74759}" type="presParOf" srcId="{A5F24F79-B194-4530-B9C6-C05CD35186B8}" destId="{8CF02D7F-52FA-42F9-A894-C5F1CF3B2A8D}" srcOrd="1" destOrd="0" presId="urn:microsoft.com/office/officeart/2018/5/layout/CenteredIconLabelDescriptionList"/>
    <dgm:cxn modelId="{709B92D3-BABF-4B9E-BF29-2A50EAB0A0F6}" type="presParOf" srcId="{A5F24F79-B194-4530-B9C6-C05CD35186B8}" destId="{B3B8E6D1-E2F2-4CE9-8E94-087B3F10FE2E}" srcOrd="2" destOrd="0" presId="urn:microsoft.com/office/officeart/2018/5/layout/CenteredIconLabelDescriptionList"/>
    <dgm:cxn modelId="{FB277156-6E92-4296-AFFD-03BA65AB57B5}" type="presParOf" srcId="{A5F24F79-B194-4530-B9C6-C05CD35186B8}" destId="{343DECAB-C469-40A4-87E0-2936DF82FD3E}" srcOrd="3" destOrd="0" presId="urn:microsoft.com/office/officeart/2018/5/layout/CenteredIconLabelDescriptionList"/>
    <dgm:cxn modelId="{7C4C3991-0923-469F-B71B-D36967F72A70}" type="presParOf" srcId="{A5F24F79-B194-4530-B9C6-C05CD35186B8}" destId="{FB484CDB-AB99-4C75-A617-9CE1B9CB41C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380103-BF57-4F53-8870-312B9F6D00D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0DF9A65B-A11C-4C73-8768-B44892F18BCC}">
      <dgm:prSet custT="1"/>
      <dgm:spPr/>
      <dgm:t>
        <a:bodyPr/>
        <a:lstStyle/>
        <a:p>
          <a:pPr>
            <a:lnSpc>
              <a:spcPct val="100000"/>
            </a:lnSpc>
            <a:defRPr b="1"/>
          </a:pPr>
          <a:r>
            <a:rPr lang="en-US" sz="2400"/>
            <a:t>Effective Relationships &amp; Communication</a:t>
          </a:r>
        </a:p>
      </dgm:t>
    </dgm:pt>
    <dgm:pt modelId="{276A9122-75F7-46E0-9BCA-969DFE851499}" type="parTrans" cxnId="{E18C793A-A46D-4AE7-BAB8-4AD57DB890FA}">
      <dgm:prSet/>
      <dgm:spPr/>
      <dgm:t>
        <a:bodyPr/>
        <a:lstStyle/>
        <a:p>
          <a:endParaRPr lang="en-US"/>
        </a:p>
      </dgm:t>
    </dgm:pt>
    <dgm:pt modelId="{F8AAEC92-E429-475B-9AA7-07DB04F68BBD}" type="sibTrans" cxnId="{E18C793A-A46D-4AE7-BAB8-4AD57DB890FA}">
      <dgm:prSet/>
      <dgm:spPr/>
      <dgm:t>
        <a:bodyPr/>
        <a:lstStyle/>
        <a:p>
          <a:endParaRPr lang="en-US"/>
        </a:p>
      </dgm:t>
    </dgm:pt>
    <dgm:pt modelId="{ED18E0FD-03EA-40A4-8221-357400336C6E}">
      <dgm:prSet custT="1"/>
      <dgm:spPr/>
      <dgm:t>
        <a:bodyPr/>
        <a:lstStyle/>
        <a:p>
          <a:pPr>
            <a:lnSpc>
              <a:spcPct val="100000"/>
            </a:lnSpc>
          </a:pPr>
          <a:r>
            <a:rPr lang="en-US" sz="2400"/>
            <a:t>Find out what staff know. Learn about their beliefs.</a:t>
          </a:r>
        </a:p>
      </dgm:t>
    </dgm:pt>
    <dgm:pt modelId="{09AC6FC4-4477-4079-9285-44B17D7EF093}" type="parTrans" cxnId="{359A30A1-621E-4452-8250-899FF878FB86}">
      <dgm:prSet/>
      <dgm:spPr/>
      <dgm:t>
        <a:bodyPr/>
        <a:lstStyle/>
        <a:p>
          <a:endParaRPr lang="en-US"/>
        </a:p>
      </dgm:t>
    </dgm:pt>
    <dgm:pt modelId="{8B738F36-CD7D-4A57-B8C5-3FB468A9C674}" type="sibTrans" cxnId="{359A30A1-621E-4452-8250-899FF878FB86}">
      <dgm:prSet/>
      <dgm:spPr/>
      <dgm:t>
        <a:bodyPr/>
        <a:lstStyle/>
        <a:p>
          <a:endParaRPr lang="en-US"/>
        </a:p>
      </dgm:t>
    </dgm:pt>
    <dgm:pt modelId="{54CB3A0E-5C90-4CA3-9A2B-50FAF750D3AE}">
      <dgm:prSet/>
      <dgm:spPr/>
      <dgm:t>
        <a:bodyPr/>
        <a:lstStyle/>
        <a:p>
          <a:pPr>
            <a:lnSpc>
              <a:spcPct val="100000"/>
            </a:lnSpc>
            <a:defRPr b="1"/>
          </a:pPr>
          <a:r>
            <a:rPr lang="en-US"/>
            <a:t>Shared Responsibility</a:t>
          </a:r>
        </a:p>
      </dgm:t>
    </dgm:pt>
    <dgm:pt modelId="{10C96885-0808-4DF0-A17A-DE9298A81831}" type="parTrans" cxnId="{B9A39101-E507-4E50-B5B2-A54EC1956B08}">
      <dgm:prSet/>
      <dgm:spPr/>
      <dgm:t>
        <a:bodyPr/>
        <a:lstStyle/>
        <a:p>
          <a:endParaRPr lang="en-US"/>
        </a:p>
      </dgm:t>
    </dgm:pt>
    <dgm:pt modelId="{1DB83411-B9B1-455E-B089-BD8E772F78CF}" type="sibTrans" cxnId="{B9A39101-E507-4E50-B5B2-A54EC1956B08}">
      <dgm:prSet/>
      <dgm:spPr/>
      <dgm:t>
        <a:bodyPr/>
        <a:lstStyle/>
        <a:p>
          <a:endParaRPr lang="en-US"/>
        </a:p>
      </dgm:t>
    </dgm:pt>
    <dgm:pt modelId="{72ACB8E1-1478-46C8-ADD5-D163939C8C3D}">
      <dgm:prSet custT="1"/>
      <dgm:spPr/>
      <dgm:t>
        <a:bodyPr/>
        <a:lstStyle/>
        <a:p>
          <a:pPr>
            <a:lnSpc>
              <a:spcPct val="100000"/>
            </a:lnSpc>
          </a:pPr>
          <a:r>
            <a:rPr lang="en-US" sz="2400"/>
            <a:t>Tap into staff expertise.</a:t>
          </a:r>
        </a:p>
      </dgm:t>
    </dgm:pt>
    <dgm:pt modelId="{EE596BC4-4D42-4B4F-8D4E-65E9DBFEF6E8}" type="parTrans" cxnId="{B849639F-F6B6-45F2-AC84-75CC96D7E0DB}">
      <dgm:prSet/>
      <dgm:spPr/>
      <dgm:t>
        <a:bodyPr/>
        <a:lstStyle/>
        <a:p>
          <a:endParaRPr lang="en-US"/>
        </a:p>
      </dgm:t>
    </dgm:pt>
    <dgm:pt modelId="{AA210B4B-20ED-4617-8EFE-B4799DE35FEF}" type="sibTrans" cxnId="{B849639F-F6B6-45F2-AC84-75CC96D7E0DB}">
      <dgm:prSet/>
      <dgm:spPr/>
      <dgm:t>
        <a:bodyPr/>
        <a:lstStyle/>
        <a:p>
          <a:endParaRPr lang="en-US"/>
        </a:p>
      </dgm:t>
    </dgm:pt>
    <dgm:pt modelId="{0921B240-E817-4C82-86E0-8F27F57E62FD}">
      <dgm:prSet/>
      <dgm:spPr/>
      <dgm:t>
        <a:bodyPr/>
        <a:lstStyle/>
        <a:p>
          <a:pPr>
            <a:lnSpc>
              <a:spcPct val="100000"/>
            </a:lnSpc>
            <a:defRPr b="1"/>
          </a:pPr>
          <a:r>
            <a:rPr lang="en-US"/>
            <a:t>Professional Learning</a:t>
          </a:r>
        </a:p>
      </dgm:t>
    </dgm:pt>
    <dgm:pt modelId="{19E2C33C-7FE4-451F-AE0E-165C33515E57}" type="parTrans" cxnId="{106A934C-2D06-4DA5-BEBC-64AA401AE470}">
      <dgm:prSet/>
      <dgm:spPr/>
      <dgm:t>
        <a:bodyPr/>
        <a:lstStyle/>
        <a:p>
          <a:endParaRPr lang="en-US"/>
        </a:p>
      </dgm:t>
    </dgm:pt>
    <dgm:pt modelId="{AB5EE593-CF60-4880-9624-DB2351C12C3C}" type="sibTrans" cxnId="{106A934C-2D06-4DA5-BEBC-64AA401AE470}">
      <dgm:prSet/>
      <dgm:spPr/>
      <dgm:t>
        <a:bodyPr/>
        <a:lstStyle/>
        <a:p>
          <a:endParaRPr lang="en-US"/>
        </a:p>
      </dgm:t>
    </dgm:pt>
    <dgm:pt modelId="{7C702862-668A-48AF-9B3C-0C1B69F175CD}">
      <dgm:prSet custT="1"/>
      <dgm:spPr/>
      <dgm:t>
        <a:bodyPr/>
        <a:lstStyle/>
        <a:p>
          <a:pPr>
            <a:lnSpc>
              <a:spcPct val="100000"/>
            </a:lnSpc>
          </a:pPr>
          <a:r>
            <a:rPr lang="en-US" sz="2400"/>
            <a:t>Create opportunities for staff to share what they know.</a:t>
          </a:r>
        </a:p>
      </dgm:t>
    </dgm:pt>
    <dgm:pt modelId="{DE0CE36B-6F12-45EF-AAF1-F545A27ABD60}" type="parTrans" cxnId="{850EB37F-8BFA-47DA-907F-A71F2239819E}">
      <dgm:prSet/>
      <dgm:spPr/>
      <dgm:t>
        <a:bodyPr/>
        <a:lstStyle/>
        <a:p>
          <a:endParaRPr lang="en-US"/>
        </a:p>
      </dgm:t>
    </dgm:pt>
    <dgm:pt modelId="{EC549971-1FDE-4EBB-A666-A943E2207BFA}" type="sibTrans" cxnId="{850EB37F-8BFA-47DA-907F-A71F2239819E}">
      <dgm:prSet/>
      <dgm:spPr/>
      <dgm:t>
        <a:bodyPr/>
        <a:lstStyle/>
        <a:p>
          <a:endParaRPr lang="en-US"/>
        </a:p>
      </dgm:t>
    </dgm:pt>
    <dgm:pt modelId="{0407461D-0DA1-4621-8F83-D4592892A9C3}" type="pres">
      <dgm:prSet presAssocID="{37380103-BF57-4F53-8870-312B9F6D00DA}" presName="root" presStyleCnt="0">
        <dgm:presLayoutVars>
          <dgm:dir/>
          <dgm:resizeHandles val="exact"/>
        </dgm:presLayoutVars>
      </dgm:prSet>
      <dgm:spPr/>
    </dgm:pt>
    <dgm:pt modelId="{039184FB-3661-41F4-8A52-D242A86B2748}" type="pres">
      <dgm:prSet presAssocID="{0DF9A65B-A11C-4C73-8768-B44892F18BCC}" presName="compNode" presStyleCnt="0"/>
      <dgm:spPr/>
    </dgm:pt>
    <dgm:pt modelId="{96A3771D-8588-4F1A-8D20-E9A4C28E0138}" type="pres">
      <dgm:prSet presAssocID="{0DF9A65B-A11C-4C73-8768-B44892F18BCC}"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a:ext>
      </dgm:extLst>
    </dgm:pt>
    <dgm:pt modelId="{0D42B66A-74B8-4B4D-951C-61355C152097}" type="pres">
      <dgm:prSet presAssocID="{0DF9A65B-A11C-4C73-8768-B44892F18BCC}" presName="iconSpace" presStyleCnt="0"/>
      <dgm:spPr/>
    </dgm:pt>
    <dgm:pt modelId="{0D0E6B7A-D331-457E-9358-053A61DAAFA1}" type="pres">
      <dgm:prSet presAssocID="{0DF9A65B-A11C-4C73-8768-B44892F18BCC}" presName="parTx" presStyleLbl="revTx" presStyleIdx="0" presStyleCnt="6">
        <dgm:presLayoutVars>
          <dgm:chMax val="0"/>
          <dgm:chPref val="0"/>
        </dgm:presLayoutVars>
      </dgm:prSet>
      <dgm:spPr/>
    </dgm:pt>
    <dgm:pt modelId="{2EBDECD0-9E0D-44D6-904F-BB5AF1657544}" type="pres">
      <dgm:prSet presAssocID="{0DF9A65B-A11C-4C73-8768-B44892F18BCC}" presName="txSpace" presStyleCnt="0"/>
      <dgm:spPr/>
    </dgm:pt>
    <dgm:pt modelId="{1BE56265-1734-44EE-89C6-CC90DB67F3C9}" type="pres">
      <dgm:prSet presAssocID="{0DF9A65B-A11C-4C73-8768-B44892F18BCC}" presName="desTx" presStyleLbl="revTx" presStyleIdx="1" presStyleCnt="6">
        <dgm:presLayoutVars/>
      </dgm:prSet>
      <dgm:spPr/>
    </dgm:pt>
    <dgm:pt modelId="{CE08B891-7DE0-4F14-A0F3-AD3B9ABB0F76}" type="pres">
      <dgm:prSet presAssocID="{F8AAEC92-E429-475B-9AA7-07DB04F68BBD}" presName="sibTrans" presStyleCnt="0"/>
      <dgm:spPr/>
    </dgm:pt>
    <dgm:pt modelId="{A5F24F79-B194-4530-B9C6-C05CD35186B8}" type="pres">
      <dgm:prSet presAssocID="{54CB3A0E-5C90-4CA3-9A2B-50FAF750D3AE}" presName="compNode" presStyleCnt="0"/>
      <dgm:spPr/>
    </dgm:pt>
    <dgm:pt modelId="{E0D14AC4-ECF1-4AA1-B953-C507D98543B4}" type="pres">
      <dgm:prSet presAssocID="{54CB3A0E-5C90-4CA3-9A2B-50FAF750D3AE}"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8CF02D7F-52FA-42F9-A894-C5F1CF3B2A8D}" type="pres">
      <dgm:prSet presAssocID="{54CB3A0E-5C90-4CA3-9A2B-50FAF750D3AE}" presName="iconSpace" presStyleCnt="0"/>
      <dgm:spPr/>
    </dgm:pt>
    <dgm:pt modelId="{B3B8E6D1-E2F2-4CE9-8E94-087B3F10FE2E}" type="pres">
      <dgm:prSet presAssocID="{54CB3A0E-5C90-4CA3-9A2B-50FAF750D3AE}" presName="parTx" presStyleLbl="revTx" presStyleIdx="2" presStyleCnt="6">
        <dgm:presLayoutVars>
          <dgm:chMax val="0"/>
          <dgm:chPref val="0"/>
        </dgm:presLayoutVars>
      </dgm:prSet>
      <dgm:spPr/>
    </dgm:pt>
    <dgm:pt modelId="{343DECAB-C469-40A4-87E0-2936DF82FD3E}" type="pres">
      <dgm:prSet presAssocID="{54CB3A0E-5C90-4CA3-9A2B-50FAF750D3AE}" presName="txSpace" presStyleCnt="0"/>
      <dgm:spPr/>
    </dgm:pt>
    <dgm:pt modelId="{FB484CDB-AB99-4C75-A617-9CE1B9CB41C4}" type="pres">
      <dgm:prSet presAssocID="{54CB3A0E-5C90-4CA3-9A2B-50FAF750D3AE}" presName="desTx" presStyleLbl="revTx" presStyleIdx="3" presStyleCnt="6">
        <dgm:presLayoutVars/>
      </dgm:prSet>
      <dgm:spPr/>
    </dgm:pt>
    <dgm:pt modelId="{E562AF33-893C-45DE-BCE8-F8A504563BDD}" type="pres">
      <dgm:prSet presAssocID="{1DB83411-B9B1-455E-B089-BD8E772F78CF}" presName="sibTrans" presStyleCnt="0"/>
      <dgm:spPr/>
    </dgm:pt>
    <dgm:pt modelId="{D4D70E18-8B12-4C99-8D02-0B11D3B8E48B}" type="pres">
      <dgm:prSet presAssocID="{0921B240-E817-4C82-86E0-8F27F57E62FD}" presName="compNode" presStyleCnt="0"/>
      <dgm:spPr/>
    </dgm:pt>
    <dgm:pt modelId="{48ED17D6-9DF9-43E5-B63D-B98E142F1BBF}" type="pres">
      <dgm:prSet presAssocID="{0921B240-E817-4C82-86E0-8F27F57E62FD}"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ecturer"/>
        </a:ext>
      </dgm:extLst>
    </dgm:pt>
    <dgm:pt modelId="{5A2FCEAA-00A0-4829-B89C-67FD61302C38}" type="pres">
      <dgm:prSet presAssocID="{0921B240-E817-4C82-86E0-8F27F57E62FD}" presName="iconSpace" presStyleCnt="0"/>
      <dgm:spPr/>
    </dgm:pt>
    <dgm:pt modelId="{DD532229-7551-4E81-8485-B73FFF4410FF}" type="pres">
      <dgm:prSet presAssocID="{0921B240-E817-4C82-86E0-8F27F57E62FD}" presName="parTx" presStyleLbl="revTx" presStyleIdx="4" presStyleCnt="6">
        <dgm:presLayoutVars>
          <dgm:chMax val="0"/>
          <dgm:chPref val="0"/>
        </dgm:presLayoutVars>
      </dgm:prSet>
      <dgm:spPr/>
    </dgm:pt>
    <dgm:pt modelId="{4656451C-7AA6-4D3C-B410-1236B91705D9}" type="pres">
      <dgm:prSet presAssocID="{0921B240-E817-4C82-86E0-8F27F57E62FD}" presName="txSpace" presStyleCnt="0"/>
      <dgm:spPr/>
    </dgm:pt>
    <dgm:pt modelId="{C18FB47B-EB4B-4C47-ACC5-139AF0330B93}" type="pres">
      <dgm:prSet presAssocID="{0921B240-E817-4C82-86E0-8F27F57E62FD}" presName="desTx" presStyleLbl="revTx" presStyleIdx="5" presStyleCnt="6">
        <dgm:presLayoutVars/>
      </dgm:prSet>
      <dgm:spPr/>
    </dgm:pt>
  </dgm:ptLst>
  <dgm:cxnLst>
    <dgm:cxn modelId="{B9A39101-E507-4E50-B5B2-A54EC1956B08}" srcId="{37380103-BF57-4F53-8870-312B9F6D00DA}" destId="{54CB3A0E-5C90-4CA3-9A2B-50FAF750D3AE}" srcOrd="1" destOrd="0" parTransId="{10C96885-0808-4DF0-A17A-DE9298A81831}" sibTransId="{1DB83411-B9B1-455E-B089-BD8E772F78CF}"/>
    <dgm:cxn modelId="{39713D2B-E0DA-4C2B-9717-0FE60464CDD9}" type="presOf" srcId="{0DF9A65B-A11C-4C73-8768-B44892F18BCC}" destId="{0D0E6B7A-D331-457E-9358-053A61DAAFA1}" srcOrd="0" destOrd="0" presId="urn:microsoft.com/office/officeart/2018/5/layout/CenteredIconLabelDescriptionList"/>
    <dgm:cxn modelId="{E18C793A-A46D-4AE7-BAB8-4AD57DB890FA}" srcId="{37380103-BF57-4F53-8870-312B9F6D00DA}" destId="{0DF9A65B-A11C-4C73-8768-B44892F18BCC}" srcOrd="0" destOrd="0" parTransId="{276A9122-75F7-46E0-9BCA-969DFE851499}" sibTransId="{F8AAEC92-E429-475B-9AA7-07DB04F68BBD}"/>
    <dgm:cxn modelId="{6D07EB63-6DC1-4992-AC42-1E1D4C758A4C}" type="presOf" srcId="{54CB3A0E-5C90-4CA3-9A2B-50FAF750D3AE}" destId="{B3B8E6D1-E2F2-4CE9-8E94-087B3F10FE2E}" srcOrd="0" destOrd="0" presId="urn:microsoft.com/office/officeart/2018/5/layout/CenteredIconLabelDescriptionList"/>
    <dgm:cxn modelId="{9D2CEF4B-C806-4D19-9605-487FD987203A}" type="presOf" srcId="{37380103-BF57-4F53-8870-312B9F6D00DA}" destId="{0407461D-0DA1-4621-8F83-D4592892A9C3}" srcOrd="0" destOrd="0" presId="urn:microsoft.com/office/officeart/2018/5/layout/CenteredIconLabelDescriptionList"/>
    <dgm:cxn modelId="{106A934C-2D06-4DA5-BEBC-64AA401AE470}" srcId="{37380103-BF57-4F53-8870-312B9F6D00DA}" destId="{0921B240-E817-4C82-86E0-8F27F57E62FD}" srcOrd="2" destOrd="0" parTransId="{19E2C33C-7FE4-451F-AE0E-165C33515E57}" sibTransId="{AB5EE593-CF60-4880-9624-DB2351C12C3C}"/>
    <dgm:cxn modelId="{CFDFC855-54D0-4038-AD9D-331C8FD80D86}" type="presOf" srcId="{ED18E0FD-03EA-40A4-8221-357400336C6E}" destId="{1BE56265-1734-44EE-89C6-CC90DB67F3C9}" srcOrd="0" destOrd="0" presId="urn:microsoft.com/office/officeart/2018/5/layout/CenteredIconLabelDescriptionList"/>
    <dgm:cxn modelId="{850EB37F-8BFA-47DA-907F-A71F2239819E}" srcId="{0921B240-E817-4C82-86E0-8F27F57E62FD}" destId="{7C702862-668A-48AF-9B3C-0C1B69F175CD}" srcOrd="0" destOrd="0" parTransId="{DE0CE36B-6F12-45EF-AAF1-F545A27ABD60}" sibTransId="{EC549971-1FDE-4EBB-A666-A943E2207BFA}"/>
    <dgm:cxn modelId="{625D2784-F66D-4965-BF83-3FAB18D9F3A3}" type="presOf" srcId="{0921B240-E817-4C82-86E0-8F27F57E62FD}" destId="{DD532229-7551-4E81-8485-B73FFF4410FF}" srcOrd="0" destOrd="0" presId="urn:microsoft.com/office/officeart/2018/5/layout/CenteredIconLabelDescriptionList"/>
    <dgm:cxn modelId="{B849639F-F6B6-45F2-AC84-75CC96D7E0DB}" srcId="{54CB3A0E-5C90-4CA3-9A2B-50FAF750D3AE}" destId="{72ACB8E1-1478-46C8-ADD5-D163939C8C3D}" srcOrd="0" destOrd="0" parTransId="{EE596BC4-4D42-4B4F-8D4E-65E9DBFEF6E8}" sibTransId="{AA210B4B-20ED-4617-8EFE-B4799DE35FEF}"/>
    <dgm:cxn modelId="{359A30A1-621E-4452-8250-899FF878FB86}" srcId="{0DF9A65B-A11C-4C73-8768-B44892F18BCC}" destId="{ED18E0FD-03EA-40A4-8221-357400336C6E}" srcOrd="0" destOrd="0" parTransId="{09AC6FC4-4477-4079-9285-44B17D7EF093}" sibTransId="{8B738F36-CD7D-4A57-B8C5-3FB468A9C674}"/>
    <dgm:cxn modelId="{4CFD82C2-6553-442D-A73B-30814A02905E}" type="presOf" srcId="{72ACB8E1-1478-46C8-ADD5-D163939C8C3D}" destId="{FB484CDB-AB99-4C75-A617-9CE1B9CB41C4}" srcOrd="0" destOrd="0" presId="urn:microsoft.com/office/officeart/2018/5/layout/CenteredIconLabelDescriptionList"/>
    <dgm:cxn modelId="{DB7FDCEF-74DB-4704-9D2F-C04235AD73D9}" type="presOf" srcId="{7C702862-668A-48AF-9B3C-0C1B69F175CD}" destId="{C18FB47B-EB4B-4C47-ACC5-139AF0330B93}" srcOrd="0" destOrd="0" presId="urn:microsoft.com/office/officeart/2018/5/layout/CenteredIconLabelDescriptionList"/>
    <dgm:cxn modelId="{1A69D1D6-78CA-4008-9424-0AE08D3C1B1E}" type="presParOf" srcId="{0407461D-0DA1-4621-8F83-D4592892A9C3}" destId="{039184FB-3661-41F4-8A52-D242A86B2748}" srcOrd="0" destOrd="0" presId="urn:microsoft.com/office/officeart/2018/5/layout/CenteredIconLabelDescriptionList"/>
    <dgm:cxn modelId="{812CE844-6A21-4B0B-88DE-931E9AF89709}" type="presParOf" srcId="{039184FB-3661-41F4-8A52-D242A86B2748}" destId="{96A3771D-8588-4F1A-8D20-E9A4C28E0138}" srcOrd="0" destOrd="0" presId="urn:microsoft.com/office/officeart/2018/5/layout/CenteredIconLabelDescriptionList"/>
    <dgm:cxn modelId="{DE62C8C5-5A08-46CA-AF28-B3487683AF5A}" type="presParOf" srcId="{039184FB-3661-41F4-8A52-D242A86B2748}" destId="{0D42B66A-74B8-4B4D-951C-61355C152097}" srcOrd="1" destOrd="0" presId="urn:microsoft.com/office/officeart/2018/5/layout/CenteredIconLabelDescriptionList"/>
    <dgm:cxn modelId="{F46CBBBE-BC19-4DA8-8D29-2A09E8373C9E}" type="presParOf" srcId="{039184FB-3661-41F4-8A52-D242A86B2748}" destId="{0D0E6B7A-D331-457E-9358-053A61DAAFA1}" srcOrd="2" destOrd="0" presId="urn:microsoft.com/office/officeart/2018/5/layout/CenteredIconLabelDescriptionList"/>
    <dgm:cxn modelId="{11CBC3E9-E21A-40D6-9B2D-F57FF458E439}" type="presParOf" srcId="{039184FB-3661-41F4-8A52-D242A86B2748}" destId="{2EBDECD0-9E0D-44D6-904F-BB5AF1657544}" srcOrd="3" destOrd="0" presId="urn:microsoft.com/office/officeart/2018/5/layout/CenteredIconLabelDescriptionList"/>
    <dgm:cxn modelId="{C6B7BF84-BAB6-46CD-998A-CDC4F560667C}" type="presParOf" srcId="{039184FB-3661-41F4-8A52-D242A86B2748}" destId="{1BE56265-1734-44EE-89C6-CC90DB67F3C9}" srcOrd="4" destOrd="0" presId="urn:microsoft.com/office/officeart/2018/5/layout/CenteredIconLabelDescriptionList"/>
    <dgm:cxn modelId="{AC1BADD1-22F7-48B0-AA33-3551C951A866}" type="presParOf" srcId="{0407461D-0DA1-4621-8F83-D4592892A9C3}" destId="{CE08B891-7DE0-4F14-A0F3-AD3B9ABB0F76}" srcOrd="1" destOrd="0" presId="urn:microsoft.com/office/officeart/2018/5/layout/CenteredIconLabelDescriptionList"/>
    <dgm:cxn modelId="{7BF67BAD-1298-4136-BF89-064F9E0B9908}" type="presParOf" srcId="{0407461D-0DA1-4621-8F83-D4592892A9C3}" destId="{A5F24F79-B194-4530-B9C6-C05CD35186B8}" srcOrd="2" destOrd="0" presId="urn:microsoft.com/office/officeart/2018/5/layout/CenteredIconLabelDescriptionList"/>
    <dgm:cxn modelId="{DBA4125C-3D8C-49EE-B551-ED4AB7CDD706}" type="presParOf" srcId="{A5F24F79-B194-4530-B9C6-C05CD35186B8}" destId="{E0D14AC4-ECF1-4AA1-B953-C507D98543B4}" srcOrd="0" destOrd="0" presId="urn:microsoft.com/office/officeart/2018/5/layout/CenteredIconLabelDescriptionList"/>
    <dgm:cxn modelId="{1AAC15EE-EF1F-49F3-A4EF-AAA0B2B74759}" type="presParOf" srcId="{A5F24F79-B194-4530-B9C6-C05CD35186B8}" destId="{8CF02D7F-52FA-42F9-A894-C5F1CF3B2A8D}" srcOrd="1" destOrd="0" presId="urn:microsoft.com/office/officeart/2018/5/layout/CenteredIconLabelDescriptionList"/>
    <dgm:cxn modelId="{709B92D3-BABF-4B9E-BF29-2A50EAB0A0F6}" type="presParOf" srcId="{A5F24F79-B194-4530-B9C6-C05CD35186B8}" destId="{B3B8E6D1-E2F2-4CE9-8E94-087B3F10FE2E}" srcOrd="2" destOrd="0" presId="urn:microsoft.com/office/officeart/2018/5/layout/CenteredIconLabelDescriptionList"/>
    <dgm:cxn modelId="{FB277156-6E92-4296-AFFD-03BA65AB57B5}" type="presParOf" srcId="{A5F24F79-B194-4530-B9C6-C05CD35186B8}" destId="{343DECAB-C469-40A4-87E0-2936DF82FD3E}" srcOrd="3" destOrd="0" presId="urn:microsoft.com/office/officeart/2018/5/layout/CenteredIconLabelDescriptionList"/>
    <dgm:cxn modelId="{7C4C3991-0923-469F-B71B-D36967F72A70}" type="presParOf" srcId="{A5F24F79-B194-4530-B9C6-C05CD35186B8}" destId="{FB484CDB-AB99-4C75-A617-9CE1B9CB41C4}" srcOrd="4" destOrd="0" presId="urn:microsoft.com/office/officeart/2018/5/layout/CenteredIconLabelDescriptionList"/>
    <dgm:cxn modelId="{D4244618-3172-465D-96E1-A31D1B34B3CC}" type="presParOf" srcId="{0407461D-0DA1-4621-8F83-D4592892A9C3}" destId="{E562AF33-893C-45DE-BCE8-F8A504563BDD}" srcOrd="3" destOrd="0" presId="urn:microsoft.com/office/officeart/2018/5/layout/CenteredIconLabelDescriptionList"/>
    <dgm:cxn modelId="{8A68502B-920D-4835-9BC3-FBACEF89F234}" type="presParOf" srcId="{0407461D-0DA1-4621-8F83-D4592892A9C3}" destId="{D4D70E18-8B12-4C99-8D02-0B11D3B8E48B}" srcOrd="4" destOrd="0" presId="urn:microsoft.com/office/officeart/2018/5/layout/CenteredIconLabelDescriptionList"/>
    <dgm:cxn modelId="{F218CB27-1F67-4B5D-A16B-81EB9E4521EA}" type="presParOf" srcId="{D4D70E18-8B12-4C99-8D02-0B11D3B8E48B}" destId="{48ED17D6-9DF9-43E5-B63D-B98E142F1BBF}" srcOrd="0" destOrd="0" presId="urn:microsoft.com/office/officeart/2018/5/layout/CenteredIconLabelDescriptionList"/>
    <dgm:cxn modelId="{2101AE34-52A3-4E3F-886F-44C0071A29BC}" type="presParOf" srcId="{D4D70E18-8B12-4C99-8D02-0B11D3B8E48B}" destId="{5A2FCEAA-00A0-4829-B89C-67FD61302C38}" srcOrd="1" destOrd="0" presId="urn:microsoft.com/office/officeart/2018/5/layout/CenteredIconLabelDescriptionList"/>
    <dgm:cxn modelId="{395AD92D-2DAE-49F2-BF6B-6BAE5C075FB0}" type="presParOf" srcId="{D4D70E18-8B12-4C99-8D02-0B11D3B8E48B}" destId="{DD532229-7551-4E81-8485-B73FFF4410FF}" srcOrd="2" destOrd="0" presId="urn:microsoft.com/office/officeart/2018/5/layout/CenteredIconLabelDescriptionList"/>
    <dgm:cxn modelId="{03FDDB63-617E-4D22-AB45-07323607F03C}" type="presParOf" srcId="{D4D70E18-8B12-4C99-8D02-0B11D3B8E48B}" destId="{4656451C-7AA6-4D3C-B410-1236B91705D9}" srcOrd="3" destOrd="0" presId="urn:microsoft.com/office/officeart/2018/5/layout/CenteredIconLabelDescriptionList"/>
    <dgm:cxn modelId="{5AAEFADB-382B-436C-A590-1A62E3342D84}" type="presParOf" srcId="{D4D70E18-8B12-4C99-8D02-0B11D3B8E48B}" destId="{C18FB47B-EB4B-4C47-ACC5-139AF0330B9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380103-BF57-4F53-8870-312B9F6D00D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0DF9A65B-A11C-4C73-8768-B44892F18BCC}">
      <dgm:prSet custT="1"/>
      <dgm:spPr/>
      <dgm:t>
        <a:bodyPr/>
        <a:lstStyle/>
        <a:p>
          <a:pPr>
            <a:lnSpc>
              <a:spcPct val="100000"/>
            </a:lnSpc>
            <a:defRPr b="1"/>
          </a:pPr>
          <a:r>
            <a:rPr lang="en-US" sz="2400"/>
            <a:t>Effective Communication</a:t>
          </a:r>
        </a:p>
      </dgm:t>
    </dgm:pt>
    <dgm:pt modelId="{276A9122-75F7-46E0-9BCA-969DFE851499}" type="parTrans" cxnId="{E18C793A-A46D-4AE7-BAB8-4AD57DB890FA}">
      <dgm:prSet/>
      <dgm:spPr/>
      <dgm:t>
        <a:bodyPr/>
        <a:lstStyle/>
        <a:p>
          <a:endParaRPr lang="en-US"/>
        </a:p>
      </dgm:t>
    </dgm:pt>
    <dgm:pt modelId="{F8AAEC92-E429-475B-9AA7-07DB04F68BBD}" type="sibTrans" cxnId="{E18C793A-A46D-4AE7-BAB8-4AD57DB890FA}">
      <dgm:prSet/>
      <dgm:spPr/>
      <dgm:t>
        <a:bodyPr/>
        <a:lstStyle/>
        <a:p>
          <a:endParaRPr lang="en-US"/>
        </a:p>
      </dgm:t>
    </dgm:pt>
    <dgm:pt modelId="{ED18E0FD-03EA-40A4-8221-357400336C6E}">
      <dgm:prSet custT="1"/>
      <dgm:spPr/>
      <dgm:t>
        <a:bodyPr/>
        <a:lstStyle/>
        <a:p>
          <a:pPr>
            <a:lnSpc>
              <a:spcPct val="100000"/>
            </a:lnSpc>
          </a:pPr>
          <a:r>
            <a:rPr lang="en-US" sz="2400"/>
            <a:t>Be specific when explaining the WHAT, WHY, and HOW.</a:t>
          </a:r>
        </a:p>
      </dgm:t>
    </dgm:pt>
    <dgm:pt modelId="{09AC6FC4-4477-4079-9285-44B17D7EF093}" type="parTrans" cxnId="{359A30A1-621E-4452-8250-899FF878FB86}">
      <dgm:prSet/>
      <dgm:spPr/>
      <dgm:t>
        <a:bodyPr/>
        <a:lstStyle/>
        <a:p>
          <a:endParaRPr lang="en-US"/>
        </a:p>
      </dgm:t>
    </dgm:pt>
    <dgm:pt modelId="{8B738F36-CD7D-4A57-B8C5-3FB468A9C674}" type="sibTrans" cxnId="{359A30A1-621E-4452-8250-899FF878FB86}">
      <dgm:prSet/>
      <dgm:spPr/>
      <dgm:t>
        <a:bodyPr/>
        <a:lstStyle/>
        <a:p>
          <a:endParaRPr lang="en-US"/>
        </a:p>
      </dgm:t>
    </dgm:pt>
    <dgm:pt modelId="{54CB3A0E-5C90-4CA3-9A2B-50FAF750D3AE}">
      <dgm:prSet/>
      <dgm:spPr/>
      <dgm:t>
        <a:bodyPr/>
        <a:lstStyle/>
        <a:p>
          <a:pPr>
            <a:lnSpc>
              <a:spcPct val="100000"/>
            </a:lnSpc>
            <a:defRPr b="1"/>
          </a:pPr>
          <a:r>
            <a:rPr lang="en-US"/>
            <a:t>Data Use</a:t>
          </a:r>
        </a:p>
      </dgm:t>
    </dgm:pt>
    <dgm:pt modelId="{10C96885-0808-4DF0-A17A-DE9298A81831}" type="parTrans" cxnId="{B9A39101-E507-4E50-B5B2-A54EC1956B08}">
      <dgm:prSet/>
      <dgm:spPr/>
      <dgm:t>
        <a:bodyPr/>
        <a:lstStyle/>
        <a:p>
          <a:endParaRPr lang="en-US"/>
        </a:p>
      </dgm:t>
    </dgm:pt>
    <dgm:pt modelId="{1DB83411-B9B1-455E-B089-BD8E772F78CF}" type="sibTrans" cxnId="{B9A39101-E507-4E50-B5B2-A54EC1956B08}">
      <dgm:prSet/>
      <dgm:spPr/>
      <dgm:t>
        <a:bodyPr/>
        <a:lstStyle/>
        <a:p>
          <a:endParaRPr lang="en-US"/>
        </a:p>
      </dgm:t>
    </dgm:pt>
    <dgm:pt modelId="{72ACB8E1-1478-46C8-ADD5-D163939C8C3D}">
      <dgm:prSet custT="1"/>
      <dgm:spPr/>
      <dgm:t>
        <a:bodyPr/>
        <a:lstStyle/>
        <a:p>
          <a:pPr>
            <a:lnSpc>
              <a:spcPct val="100000"/>
            </a:lnSpc>
          </a:pPr>
          <a:r>
            <a:rPr lang="en-US" sz="2400"/>
            <a:t>Use data to help explain the WHAT and WHY.</a:t>
          </a:r>
        </a:p>
      </dgm:t>
    </dgm:pt>
    <dgm:pt modelId="{EE596BC4-4D42-4B4F-8D4E-65E9DBFEF6E8}" type="parTrans" cxnId="{B849639F-F6B6-45F2-AC84-75CC96D7E0DB}">
      <dgm:prSet/>
      <dgm:spPr/>
      <dgm:t>
        <a:bodyPr/>
        <a:lstStyle/>
        <a:p>
          <a:endParaRPr lang="en-US"/>
        </a:p>
      </dgm:t>
    </dgm:pt>
    <dgm:pt modelId="{AA210B4B-20ED-4617-8EFE-B4799DE35FEF}" type="sibTrans" cxnId="{B849639F-F6B6-45F2-AC84-75CC96D7E0DB}">
      <dgm:prSet/>
      <dgm:spPr/>
      <dgm:t>
        <a:bodyPr/>
        <a:lstStyle/>
        <a:p>
          <a:endParaRPr lang="en-US"/>
        </a:p>
      </dgm:t>
    </dgm:pt>
    <dgm:pt modelId="{0921B240-E817-4C82-86E0-8F27F57E62FD}">
      <dgm:prSet/>
      <dgm:spPr/>
      <dgm:t>
        <a:bodyPr/>
        <a:lstStyle/>
        <a:p>
          <a:pPr>
            <a:lnSpc>
              <a:spcPct val="100000"/>
            </a:lnSpc>
            <a:defRPr b="1"/>
          </a:pPr>
          <a:r>
            <a:rPr lang="en-US"/>
            <a:t>Professional Learning</a:t>
          </a:r>
        </a:p>
      </dgm:t>
    </dgm:pt>
    <dgm:pt modelId="{19E2C33C-7FE4-451F-AE0E-165C33515E57}" type="parTrans" cxnId="{106A934C-2D06-4DA5-BEBC-64AA401AE470}">
      <dgm:prSet/>
      <dgm:spPr/>
      <dgm:t>
        <a:bodyPr/>
        <a:lstStyle/>
        <a:p>
          <a:endParaRPr lang="en-US"/>
        </a:p>
      </dgm:t>
    </dgm:pt>
    <dgm:pt modelId="{AB5EE593-CF60-4880-9624-DB2351C12C3C}" type="sibTrans" cxnId="{106A934C-2D06-4DA5-BEBC-64AA401AE470}">
      <dgm:prSet/>
      <dgm:spPr/>
      <dgm:t>
        <a:bodyPr/>
        <a:lstStyle/>
        <a:p>
          <a:endParaRPr lang="en-US"/>
        </a:p>
      </dgm:t>
    </dgm:pt>
    <dgm:pt modelId="{7C702862-668A-48AF-9B3C-0C1B69F175CD}">
      <dgm:prSet custT="1"/>
      <dgm:spPr/>
      <dgm:t>
        <a:bodyPr/>
        <a:lstStyle/>
        <a:p>
          <a:pPr>
            <a:lnSpc>
              <a:spcPct val="100000"/>
            </a:lnSpc>
          </a:pPr>
          <a:r>
            <a:rPr lang="en-US" sz="2400"/>
            <a:t>Be sure supervision and training address the WHAT,  WHY, and HOW.</a:t>
          </a:r>
        </a:p>
      </dgm:t>
    </dgm:pt>
    <dgm:pt modelId="{DE0CE36B-6F12-45EF-AAF1-F545A27ABD60}" type="parTrans" cxnId="{850EB37F-8BFA-47DA-907F-A71F2239819E}">
      <dgm:prSet/>
      <dgm:spPr/>
      <dgm:t>
        <a:bodyPr/>
        <a:lstStyle/>
        <a:p>
          <a:endParaRPr lang="en-US"/>
        </a:p>
      </dgm:t>
    </dgm:pt>
    <dgm:pt modelId="{EC549971-1FDE-4EBB-A666-A943E2207BFA}" type="sibTrans" cxnId="{850EB37F-8BFA-47DA-907F-A71F2239819E}">
      <dgm:prSet/>
      <dgm:spPr/>
      <dgm:t>
        <a:bodyPr/>
        <a:lstStyle/>
        <a:p>
          <a:endParaRPr lang="en-US"/>
        </a:p>
      </dgm:t>
    </dgm:pt>
    <dgm:pt modelId="{0407461D-0DA1-4621-8F83-D4592892A9C3}" type="pres">
      <dgm:prSet presAssocID="{37380103-BF57-4F53-8870-312B9F6D00DA}" presName="root" presStyleCnt="0">
        <dgm:presLayoutVars>
          <dgm:dir/>
          <dgm:resizeHandles val="exact"/>
        </dgm:presLayoutVars>
      </dgm:prSet>
      <dgm:spPr/>
    </dgm:pt>
    <dgm:pt modelId="{039184FB-3661-41F4-8A52-D242A86B2748}" type="pres">
      <dgm:prSet presAssocID="{0DF9A65B-A11C-4C73-8768-B44892F18BCC}" presName="compNode" presStyleCnt="0"/>
      <dgm:spPr/>
    </dgm:pt>
    <dgm:pt modelId="{96A3771D-8588-4F1A-8D20-E9A4C28E0138}" type="pres">
      <dgm:prSet presAssocID="{0DF9A65B-A11C-4C73-8768-B44892F18BCC}"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a:ext>
      </dgm:extLst>
    </dgm:pt>
    <dgm:pt modelId="{0D42B66A-74B8-4B4D-951C-61355C152097}" type="pres">
      <dgm:prSet presAssocID="{0DF9A65B-A11C-4C73-8768-B44892F18BCC}" presName="iconSpace" presStyleCnt="0"/>
      <dgm:spPr/>
    </dgm:pt>
    <dgm:pt modelId="{0D0E6B7A-D331-457E-9358-053A61DAAFA1}" type="pres">
      <dgm:prSet presAssocID="{0DF9A65B-A11C-4C73-8768-B44892F18BCC}" presName="parTx" presStyleLbl="revTx" presStyleIdx="0" presStyleCnt="6">
        <dgm:presLayoutVars>
          <dgm:chMax val="0"/>
          <dgm:chPref val="0"/>
        </dgm:presLayoutVars>
      </dgm:prSet>
      <dgm:spPr/>
    </dgm:pt>
    <dgm:pt modelId="{2EBDECD0-9E0D-44D6-904F-BB5AF1657544}" type="pres">
      <dgm:prSet presAssocID="{0DF9A65B-A11C-4C73-8768-B44892F18BCC}" presName="txSpace" presStyleCnt="0"/>
      <dgm:spPr/>
    </dgm:pt>
    <dgm:pt modelId="{1BE56265-1734-44EE-89C6-CC90DB67F3C9}" type="pres">
      <dgm:prSet presAssocID="{0DF9A65B-A11C-4C73-8768-B44892F18BCC}" presName="desTx" presStyleLbl="revTx" presStyleIdx="1" presStyleCnt="6">
        <dgm:presLayoutVars/>
      </dgm:prSet>
      <dgm:spPr/>
    </dgm:pt>
    <dgm:pt modelId="{CE08B891-7DE0-4F14-A0F3-AD3B9ABB0F76}" type="pres">
      <dgm:prSet presAssocID="{F8AAEC92-E429-475B-9AA7-07DB04F68BBD}" presName="sibTrans" presStyleCnt="0"/>
      <dgm:spPr/>
    </dgm:pt>
    <dgm:pt modelId="{A5F24F79-B194-4530-B9C6-C05CD35186B8}" type="pres">
      <dgm:prSet presAssocID="{54CB3A0E-5C90-4CA3-9A2B-50FAF750D3AE}" presName="compNode" presStyleCnt="0"/>
      <dgm:spPr/>
    </dgm:pt>
    <dgm:pt modelId="{E0D14AC4-ECF1-4AA1-B953-C507D98543B4}" type="pres">
      <dgm:prSet presAssocID="{54CB3A0E-5C90-4CA3-9A2B-50FAF750D3AE}"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8CF02D7F-52FA-42F9-A894-C5F1CF3B2A8D}" type="pres">
      <dgm:prSet presAssocID="{54CB3A0E-5C90-4CA3-9A2B-50FAF750D3AE}" presName="iconSpace" presStyleCnt="0"/>
      <dgm:spPr/>
    </dgm:pt>
    <dgm:pt modelId="{B3B8E6D1-E2F2-4CE9-8E94-087B3F10FE2E}" type="pres">
      <dgm:prSet presAssocID="{54CB3A0E-5C90-4CA3-9A2B-50FAF750D3AE}" presName="parTx" presStyleLbl="revTx" presStyleIdx="2" presStyleCnt="6">
        <dgm:presLayoutVars>
          <dgm:chMax val="0"/>
          <dgm:chPref val="0"/>
        </dgm:presLayoutVars>
      </dgm:prSet>
      <dgm:spPr/>
    </dgm:pt>
    <dgm:pt modelId="{343DECAB-C469-40A4-87E0-2936DF82FD3E}" type="pres">
      <dgm:prSet presAssocID="{54CB3A0E-5C90-4CA3-9A2B-50FAF750D3AE}" presName="txSpace" presStyleCnt="0"/>
      <dgm:spPr/>
    </dgm:pt>
    <dgm:pt modelId="{FB484CDB-AB99-4C75-A617-9CE1B9CB41C4}" type="pres">
      <dgm:prSet presAssocID="{54CB3A0E-5C90-4CA3-9A2B-50FAF750D3AE}" presName="desTx" presStyleLbl="revTx" presStyleIdx="3" presStyleCnt="6">
        <dgm:presLayoutVars/>
      </dgm:prSet>
      <dgm:spPr/>
    </dgm:pt>
    <dgm:pt modelId="{E562AF33-893C-45DE-BCE8-F8A504563BDD}" type="pres">
      <dgm:prSet presAssocID="{1DB83411-B9B1-455E-B089-BD8E772F78CF}" presName="sibTrans" presStyleCnt="0"/>
      <dgm:spPr/>
    </dgm:pt>
    <dgm:pt modelId="{D4D70E18-8B12-4C99-8D02-0B11D3B8E48B}" type="pres">
      <dgm:prSet presAssocID="{0921B240-E817-4C82-86E0-8F27F57E62FD}" presName="compNode" presStyleCnt="0"/>
      <dgm:spPr/>
    </dgm:pt>
    <dgm:pt modelId="{48ED17D6-9DF9-43E5-B63D-B98E142F1BBF}" type="pres">
      <dgm:prSet presAssocID="{0921B240-E817-4C82-86E0-8F27F57E62FD}"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ecturer"/>
        </a:ext>
      </dgm:extLst>
    </dgm:pt>
    <dgm:pt modelId="{5A2FCEAA-00A0-4829-B89C-67FD61302C38}" type="pres">
      <dgm:prSet presAssocID="{0921B240-E817-4C82-86E0-8F27F57E62FD}" presName="iconSpace" presStyleCnt="0"/>
      <dgm:spPr/>
    </dgm:pt>
    <dgm:pt modelId="{DD532229-7551-4E81-8485-B73FFF4410FF}" type="pres">
      <dgm:prSet presAssocID="{0921B240-E817-4C82-86E0-8F27F57E62FD}" presName="parTx" presStyleLbl="revTx" presStyleIdx="4" presStyleCnt="6">
        <dgm:presLayoutVars>
          <dgm:chMax val="0"/>
          <dgm:chPref val="0"/>
        </dgm:presLayoutVars>
      </dgm:prSet>
      <dgm:spPr/>
    </dgm:pt>
    <dgm:pt modelId="{4656451C-7AA6-4D3C-B410-1236B91705D9}" type="pres">
      <dgm:prSet presAssocID="{0921B240-E817-4C82-86E0-8F27F57E62FD}" presName="txSpace" presStyleCnt="0"/>
      <dgm:spPr/>
    </dgm:pt>
    <dgm:pt modelId="{C18FB47B-EB4B-4C47-ACC5-139AF0330B93}" type="pres">
      <dgm:prSet presAssocID="{0921B240-E817-4C82-86E0-8F27F57E62FD}" presName="desTx" presStyleLbl="revTx" presStyleIdx="5" presStyleCnt="6">
        <dgm:presLayoutVars/>
      </dgm:prSet>
      <dgm:spPr/>
    </dgm:pt>
  </dgm:ptLst>
  <dgm:cxnLst>
    <dgm:cxn modelId="{B9A39101-E507-4E50-B5B2-A54EC1956B08}" srcId="{37380103-BF57-4F53-8870-312B9F6D00DA}" destId="{54CB3A0E-5C90-4CA3-9A2B-50FAF750D3AE}" srcOrd="1" destOrd="0" parTransId="{10C96885-0808-4DF0-A17A-DE9298A81831}" sibTransId="{1DB83411-B9B1-455E-B089-BD8E772F78CF}"/>
    <dgm:cxn modelId="{39713D2B-E0DA-4C2B-9717-0FE60464CDD9}" type="presOf" srcId="{0DF9A65B-A11C-4C73-8768-B44892F18BCC}" destId="{0D0E6B7A-D331-457E-9358-053A61DAAFA1}" srcOrd="0" destOrd="0" presId="urn:microsoft.com/office/officeart/2018/5/layout/CenteredIconLabelDescriptionList"/>
    <dgm:cxn modelId="{E18C793A-A46D-4AE7-BAB8-4AD57DB890FA}" srcId="{37380103-BF57-4F53-8870-312B9F6D00DA}" destId="{0DF9A65B-A11C-4C73-8768-B44892F18BCC}" srcOrd="0" destOrd="0" parTransId="{276A9122-75F7-46E0-9BCA-969DFE851499}" sibTransId="{F8AAEC92-E429-475B-9AA7-07DB04F68BBD}"/>
    <dgm:cxn modelId="{6D07EB63-6DC1-4992-AC42-1E1D4C758A4C}" type="presOf" srcId="{54CB3A0E-5C90-4CA3-9A2B-50FAF750D3AE}" destId="{B3B8E6D1-E2F2-4CE9-8E94-087B3F10FE2E}" srcOrd="0" destOrd="0" presId="urn:microsoft.com/office/officeart/2018/5/layout/CenteredIconLabelDescriptionList"/>
    <dgm:cxn modelId="{9D2CEF4B-C806-4D19-9605-487FD987203A}" type="presOf" srcId="{37380103-BF57-4F53-8870-312B9F6D00DA}" destId="{0407461D-0DA1-4621-8F83-D4592892A9C3}" srcOrd="0" destOrd="0" presId="urn:microsoft.com/office/officeart/2018/5/layout/CenteredIconLabelDescriptionList"/>
    <dgm:cxn modelId="{106A934C-2D06-4DA5-BEBC-64AA401AE470}" srcId="{37380103-BF57-4F53-8870-312B9F6D00DA}" destId="{0921B240-E817-4C82-86E0-8F27F57E62FD}" srcOrd="2" destOrd="0" parTransId="{19E2C33C-7FE4-451F-AE0E-165C33515E57}" sibTransId="{AB5EE593-CF60-4880-9624-DB2351C12C3C}"/>
    <dgm:cxn modelId="{CFDFC855-54D0-4038-AD9D-331C8FD80D86}" type="presOf" srcId="{ED18E0FD-03EA-40A4-8221-357400336C6E}" destId="{1BE56265-1734-44EE-89C6-CC90DB67F3C9}" srcOrd="0" destOrd="0" presId="urn:microsoft.com/office/officeart/2018/5/layout/CenteredIconLabelDescriptionList"/>
    <dgm:cxn modelId="{850EB37F-8BFA-47DA-907F-A71F2239819E}" srcId="{0921B240-E817-4C82-86E0-8F27F57E62FD}" destId="{7C702862-668A-48AF-9B3C-0C1B69F175CD}" srcOrd="0" destOrd="0" parTransId="{DE0CE36B-6F12-45EF-AAF1-F545A27ABD60}" sibTransId="{EC549971-1FDE-4EBB-A666-A943E2207BFA}"/>
    <dgm:cxn modelId="{625D2784-F66D-4965-BF83-3FAB18D9F3A3}" type="presOf" srcId="{0921B240-E817-4C82-86E0-8F27F57E62FD}" destId="{DD532229-7551-4E81-8485-B73FFF4410FF}" srcOrd="0" destOrd="0" presId="urn:microsoft.com/office/officeart/2018/5/layout/CenteredIconLabelDescriptionList"/>
    <dgm:cxn modelId="{B849639F-F6B6-45F2-AC84-75CC96D7E0DB}" srcId="{54CB3A0E-5C90-4CA3-9A2B-50FAF750D3AE}" destId="{72ACB8E1-1478-46C8-ADD5-D163939C8C3D}" srcOrd="0" destOrd="0" parTransId="{EE596BC4-4D42-4B4F-8D4E-65E9DBFEF6E8}" sibTransId="{AA210B4B-20ED-4617-8EFE-B4799DE35FEF}"/>
    <dgm:cxn modelId="{359A30A1-621E-4452-8250-899FF878FB86}" srcId="{0DF9A65B-A11C-4C73-8768-B44892F18BCC}" destId="{ED18E0FD-03EA-40A4-8221-357400336C6E}" srcOrd="0" destOrd="0" parTransId="{09AC6FC4-4477-4079-9285-44B17D7EF093}" sibTransId="{8B738F36-CD7D-4A57-B8C5-3FB468A9C674}"/>
    <dgm:cxn modelId="{4CFD82C2-6553-442D-A73B-30814A02905E}" type="presOf" srcId="{72ACB8E1-1478-46C8-ADD5-D163939C8C3D}" destId="{FB484CDB-AB99-4C75-A617-9CE1B9CB41C4}" srcOrd="0" destOrd="0" presId="urn:microsoft.com/office/officeart/2018/5/layout/CenteredIconLabelDescriptionList"/>
    <dgm:cxn modelId="{DB7FDCEF-74DB-4704-9D2F-C04235AD73D9}" type="presOf" srcId="{7C702862-668A-48AF-9B3C-0C1B69F175CD}" destId="{C18FB47B-EB4B-4C47-ACC5-139AF0330B93}" srcOrd="0" destOrd="0" presId="urn:microsoft.com/office/officeart/2018/5/layout/CenteredIconLabelDescriptionList"/>
    <dgm:cxn modelId="{1A69D1D6-78CA-4008-9424-0AE08D3C1B1E}" type="presParOf" srcId="{0407461D-0DA1-4621-8F83-D4592892A9C3}" destId="{039184FB-3661-41F4-8A52-D242A86B2748}" srcOrd="0" destOrd="0" presId="urn:microsoft.com/office/officeart/2018/5/layout/CenteredIconLabelDescriptionList"/>
    <dgm:cxn modelId="{812CE844-6A21-4B0B-88DE-931E9AF89709}" type="presParOf" srcId="{039184FB-3661-41F4-8A52-D242A86B2748}" destId="{96A3771D-8588-4F1A-8D20-E9A4C28E0138}" srcOrd="0" destOrd="0" presId="urn:microsoft.com/office/officeart/2018/5/layout/CenteredIconLabelDescriptionList"/>
    <dgm:cxn modelId="{DE62C8C5-5A08-46CA-AF28-B3487683AF5A}" type="presParOf" srcId="{039184FB-3661-41F4-8A52-D242A86B2748}" destId="{0D42B66A-74B8-4B4D-951C-61355C152097}" srcOrd="1" destOrd="0" presId="urn:microsoft.com/office/officeart/2018/5/layout/CenteredIconLabelDescriptionList"/>
    <dgm:cxn modelId="{F46CBBBE-BC19-4DA8-8D29-2A09E8373C9E}" type="presParOf" srcId="{039184FB-3661-41F4-8A52-D242A86B2748}" destId="{0D0E6B7A-D331-457E-9358-053A61DAAFA1}" srcOrd="2" destOrd="0" presId="urn:microsoft.com/office/officeart/2018/5/layout/CenteredIconLabelDescriptionList"/>
    <dgm:cxn modelId="{11CBC3E9-E21A-40D6-9B2D-F57FF458E439}" type="presParOf" srcId="{039184FB-3661-41F4-8A52-D242A86B2748}" destId="{2EBDECD0-9E0D-44D6-904F-BB5AF1657544}" srcOrd="3" destOrd="0" presId="urn:microsoft.com/office/officeart/2018/5/layout/CenteredIconLabelDescriptionList"/>
    <dgm:cxn modelId="{C6B7BF84-BAB6-46CD-998A-CDC4F560667C}" type="presParOf" srcId="{039184FB-3661-41F4-8A52-D242A86B2748}" destId="{1BE56265-1734-44EE-89C6-CC90DB67F3C9}" srcOrd="4" destOrd="0" presId="urn:microsoft.com/office/officeart/2018/5/layout/CenteredIconLabelDescriptionList"/>
    <dgm:cxn modelId="{AC1BADD1-22F7-48B0-AA33-3551C951A866}" type="presParOf" srcId="{0407461D-0DA1-4621-8F83-D4592892A9C3}" destId="{CE08B891-7DE0-4F14-A0F3-AD3B9ABB0F76}" srcOrd="1" destOrd="0" presId="urn:microsoft.com/office/officeart/2018/5/layout/CenteredIconLabelDescriptionList"/>
    <dgm:cxn modelId="{7BF67BAD-1298-4136-BF89-064F9E0B9908}" type="presParOf" srcId="{0407461D-0DA1-4621-8F83-D4592892A9C3}" destId="{A5F24F79-B194-4530-B9C6-C05CD35186B8}" srcOrd="2" destOrd="0" presId="urn:microsoft.com/office/officeart/2018/5/layout/CenteredIconLabelDescriptionList"/>
    <dgm:cxn modelId="{DBA4125C-3D8C-49EE-B551-ED4AB7CDD706}" type="presParOf" srcId="{A5F24F79-B194-4530-B9C6-C05CD35186B8}" destId="{E0D14AC4-ECF1-4AA1-B953-C507D98543B4}" srcOrd="0" destOrd="0" presId="urn:microsoft.com/office/officeart/2018/5/layout/CenteredIconLabelDescriptionList"/>
    <dgm:cxn modelId="{1AAC15EE-EF1F-49F3-A4EF-AAA0B2B74759}" type="presParOf" srcId="{A5F24F79-B194-4530-B9C6-C05CD35186B8}" destId="{8CF02D7F-52FA-42F9-A894-C5F1CF3B2A8D}" srcOrd="1" destOrd="0" presId="urn:microsoft.com/office/officeart/2018/5/layout/CenteredIconLabelDescriptionList"/>
    <dgm:cxn modelId="{709B92D3-BABF-4B9E-BF29-2A50EAB0A0F6}" type="presParOf" srcId="{A5F24F79-B194-4530-B9C6-C05CD35186B8}" destId="{B3B8E6D1-E2F2-4CE9-8E94-087B3F10FE2E}" srcOrd="2" destOrd="0" presId="urn:microsoft.com/office/officeart/2018/5/layout/CenteredIconLabelDescriptionList"/>
    <dgm:cxn modelId="{FB277156-6E92-4296-AFFD-03BA65AB57B5}" type="presParOf" srcId="{A5F24F79-B194-4530-B9C6-C05CD35186B8}" destId="{343DECAB-C469-40A4-87E0-2936DF82FD3E}" srcOrd="3" destOrd="0" presId="urn:microsoft.com/office/officeart/2018/5/layout/CenteredIconLabelDescriptionList"/>
    <dgm:cxn modelId="{7C4C3991-0923-469F-B71B-D36967F72A70}" type="presParOf" srcId="{A5F24F79-B194-4530-B9C6-C05CD35186B8}" destId="{FB484CDB-AB99-4C75-A617-9CE1B9CB41C4}" srcOrd="4" destOrd="0" presId="urn:microsoft.com/office/officeart/2018/5/layout/CenteredIconLabelDescriptionList"/>
    <dgm:cxn modelId="{D4244618-3172-465D-96E1-A31D1B34B3CC}" type="presParOf" srcId="{0407461D-0DA1-4621-8F83-D4592892A9C3}" destId="{E562AF33-893C-45DE-BCE8-F8A504563BDD}" srcOrd="3" destOrd="0" presId="urn:microsoft.com/office/officeart/2018/5/layout/CenteredIconLabelDescriptionList"/>
    <dgm:cxn modelId="{8A68502B-920D-4835-9BC3-FBACEF89F234}" type="presParOf" srcId="{0407461D-0DA1-4621-8F83-D4592892A9C3}" destId="{D4D70E18-8B12-4C99-8D02-0B11D3B8E48B}" srcOrd="4" destOrd="0" presId="urn:microsoft.com/office/officeart/2018/5/layout/CenteredIconLabelDescriptionList"/>
    <dgm:cxn modelId="{F218CB27-1F67-4B5D-A16B-81EB9E4521EA}" type="presParOf" srcId="{D4D70E18-8B12-4C99-8D02-0B11D3B8E48B}" destId="{48ED17D6-9DF9-43E5-B63D-B98E142F1BBF}" srcOrd="0" destOrd="0" presId="urn:microsoft.com/office/officeart/2018/5/layout/CenteredIconLabelDescriptionList"/>
    <dgm:cxn modelId="{2101AE34-52A3-4E3F-886F-44C0071A29BC}" type="presParOf" srcId="{D4D70E18-8B12-4C99-8D02-0B11D3B8E48B}" destId="{5A2FCEAA-00A0-4829-B89C-67FD61302C38}" srcOrd="1" destOrd="0" presId="urn:microsoft.com/office/officeart/2018/5/layout/CenteredIconLabelDescriptionList"/>
    <dgm:cxn modelId="{395AD92D-2DAE-49F2-BF6B-6BAE5C075FB0}" type="presParOf" srcId="{D4D70E18-8B12-4C99-8D02-0B11D3B8E48B}" destId="{DD532229-7551-4E81-8485-B73FFF4410FF}" srcOrd="2" destOrd="0" presId="urn:microsoft.com/office/officeart/2018/5/layout/CenteredIconLabelDescriptionList"/>
    <dgm:cxn modelId="{03FDDB63-617E-4D22-AB45-07323607F03C}" type="presParOf" srcId="{D4D70E18-8B12-4C99-8D02-0B11D3B8E48B}" destId="{4656451C-7AA6-4D3C-B410-1236B91705D9}" srcOrd="3" destOrd="0" presId="urn:microsoft.com/office/officeart/2018/5/layout/CenteredIconLabelDescriptionList"/>
    <dgm:cxn modelId="{5AAEFADB-382B-436C-A590-1A62E3342D84}" type="presParOf" srcId="{D4D70E18-8B12-4C99-8D02-0B11D3B8E48B}" destId="{C18FB47B-EB4B-4C47-ACC5-139AF0330B9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72ABA-589E-4DE9-B09A-9FCD13B3FFF2}">
      <dsp:nvSpPr>
        <dsp:cNvPr id="0" name=""/>
        <dsp:cNvSpPr/>
      </dsp:nvSpPr>
      <dsp:spPr>
        <a:xfrm>
          <a:off x="3344" y="799658"/>
          <a:ext cx="2653103" cy="3714344"/>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6846" tIns="330200" rIns="206846" bIns="33020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a:rPr>
            <a:t>Review 5 leadership competency sets</a:t>
          </a:r>
        </a:p>
      </dsp:txBody>
      <dsp:txXfrm>
        <a:off x="3344" y="2211109"/>
        <a:ext cx="2653103" cy="2228606"/>
      </dsp:txXfrm>
    </dsp:sp>
    <dsp:sp modelId="{52D4716A-87BD-425D-971C-D4731D597961}">
      <dsp:nvSpPr>
        <dsp:cNvPr id="0" name=""/>
        <dsp:cNvSpPr/>
      </dsp:nvSpPr>
      <dsp:spPr>
        <a:xfrm>
          <a:off x="772744" y="1171093"/>
          <a:ext cx="1114303" cy="1114303"/>
        </a:xfrm>
        <a:prstGeom prst="ellipse">
          <a:avLst/>
        </a:prstGeom>
        <a:solidFill>
          <a:schemeClr val="accent5">
            <a:hueOff val="0"/>
            <a:satOff val="0"/>
            <a:lumOff val="0"/>
            <a:alphaOff val="0"/>
          </a:schemeClr>
        </a:solidFill>
        <a:ln w="12700" cap="rnd"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86875" tIns="12700" rIns="86875"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35930" y="1334279"/>
        <a:ext cx="787931" cy="787931"/>
      </dsp:txXfrm>
    </dsp:sp>
    <dsp:sp modelId="{1D55F8D9-FCEF-471D-8289-FC204D61BB38}">
      <dsp:nvSpPr>
        <dsp:cNvPr id="0" name=""/>
        <dsp:cNvSpPr/>
      </dsp:nvSpPr>
      <dsp:spPr>
        <a:xfrm>
          <a:off x="3344" y="4513931"/>
          <a:ext cx="2653103" cy="72"/>
        </a:xfrm>
        <a:prstGeom prst="rect">
          <a:avLst/>
        </a:prstGeom>
        <a:solidFill>
          <a:schemeClr val="accent5">
            <a:hueOff val="-214696"/>
            <a:satOff val="-1145"/>
            <a:lumOff val="-280"/>
            <a:alphaOff val="0"/>
          </a:schemeClr>
        </a:solidFill>
        <a:ln w="12700" cap="rnd" cmpd="sng" algn="ctr">
          <a:solidFill>
            <a:schemeClr val="accent5">
              <a:hueOff val="-214696"/>
              <a:satOff val="-1145"/>
              <a:lumOff val="-28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B3C934B-0205-4E5C-8E54-7BE825DF305E}">
      <dsp:nvSpPr>
        <dsp:cNvPr id="0" name=""/>
        <dsp:cNvSpPr/>
      </dsp:nvSpPr>
      <dsp:spPr>
        <a:xfrm>
          <a:off x="2921757" y="799658"/>
          <a:ext cx="2653103" cy="3714344"/>
        </a:xfrm>
        <a:prstGeom prst="rect">
          <a:avLst/>
        </a:prstGeom>
        <a:solidFill>
          <a:schemeClr val="accent5">
            <a:tint val="40000"/>
            <a:alpha val="90000"/>
            <a:hueOff val="-474412"/>
            <a:satOff val="-2744"/>
            <a:lumOff val="-241"/>
            <a:alphaOff val="0"/>
          </a:schemeClr>
        </a:solidFill>
        <a:ln w="12700" cap="rnd" cmpd="sng" algn="ctr">
          <a:solidFill>
            <a:schemeClr val="accent5">
              <a:tint val="40000"/>
              <a:alpha val="90000"/>
              <a:hueOff val="-474412"/>
              <a:satOff val="-2744"/>
              <a:lumOff val="-24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6846" tIns="330200" rIns="206846" bIns="33020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a:rPr>
            <a:t>Connect adult learning to leadership activities</a:t>
          </a:r>
        </a:p>
      </dsp:txBody>
      <dsp:txXfrm>
        <a:off x="2921757" y="2211109"/>
        <a:ext cx="2653103" cy="2228606"/>
      </dsp:txXfrm>
    </dsp:sp>
    <dsp:sp modelId="{C2638487-7F7B-4137-93D6-7BA74F4820D4}">
      <dsp:nvSpPr>
        <dsp:cNvPr id="0" name=""/>
        <dsp:cNvSpPr/>
      </dsp:nvSpPr>
      <dsp:spPr>
        <a:xfrm>
          <a:off x="3691157" y="1171093"/>
          <a:ext cx="1114303" cy="1114303"/>
        </a:xfrm>
        <a:prstGeom prst="ellipse">
          <a:avLst/>
        </a:prstGeom>
        <a:solidFill>
          <a:schemeClr val="accent5">
            <a:hueOff val="-429391"/>
            <a:satOff val="-2291"/>
            <a:lumOff val="-560"/>
            <a:alphaOff val="0"/>
          </a:schemeClr>
        </a:solidFill>
        <a:ln w="12700" cap="rnd" cmpd="sng" algn="ctr">
          <a:solidFill>
            <a:schemeClr val="accent5">
              <a:hueOff val="-429391"/>
              <a:satOff val="-2291"/>
              <a:lumOff val="-56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86875" tIns="12700" rIns="86875"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54343" y="1334279"/>
        <a:ext cx="787931" cy="787931"/>
      </dsp:txXfrm>
    </dsp:sp>
    <dsp:sp modelId="{8CE7717C-731C-423B-BB57-A3737B8A2049}">
      <dsp:nvSpPr>
        <dsp:cNvPr id="0" name=""/>
        <dsp:cNvSpPr/>
      </dsp:nvSpPr>
      <dsp:spPr>
        <a:xfrm>
          <a:off x="2921757" y="4513931"/>
          <a:ext cx="2653103" cy="72"/>
        </a:xfrm>
        <a:prstGeom prst="rect">
          <a:avLst/>
        </a:prstGeom>
        <a:solidFill>
          <a:schemeClr val="accent5">
            <a:hueOff val="-644087"/>
            <a:satOff val="-3436"/>
            <a:lumOff val="-840"/>
            <a:alphaOff val="0"/>
          </a:schemeClr>
        </a:solidFill>
        <a:ln w="12700" cap="rnd" cmpd="sng" algn="ctr">
          <a:solidFill>
            <a:schemeClr val="accent5">
              <a:hueOff val="-644087"/>
              <a:satOff val="-3436"/>
              <a:lumOff val="-84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7031550-4FCD-486C-AF9A-E382C98BA5AD}">
      <dsp:nvSpPr>
        <dsp:cNvPr id="0" name=""/>
        <dsp:cNvSpPr/>
      </dsp:nvSpPr>
      <dsp:spPr>
        <a:xfrm>
          <a:off x="5840171" y="799658"/>
          <a:ext cx="2653103" cy="3714344"/>
        </a:xfrm>
        <a:prstGeom prst="rect">
          <a:avLst/>
        </a:prstGeom>
        <a:solidFill>
          <a:schemeClr val="accent5">
            <a:tint val="40000"/>
            <a:alpha val="90000"/>
            <a:hueOff val="-948823"/>
            <a:satOff val="-5488"/>
            <a:lumOff val="-481"/>
            <a:alphaOff val="0"/>
          </a:schemeClr>
        </a:solidFill>
        <a:ln w="12700" cap="rnd" cmpd="sng" algn="ctr">
          <a:solidFill>
            <a:schemeClr val="accent5">
              <a:tint val="40000"/>
              <a:alpha val="90000"/>
              <a:hueOff val="-948823"/>
              <a:satOff val="-5488"/>
              <a:lumOff val="-48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6846" tIns="330200" rIns="206846" bIns="33020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a:rPr>
            <a:t>Discuss 6 adult learning principles</a:t>
          </a:r>
        </a:p>
      </dsp:txBody>
      <dsp:txXfrm>
        <a:off x="5840171" y="2211109"/>
        <a:ext cx="2653103" cy="2228606"/>
      </dsp:txXfrm>
    </dsp:sp>
    <dsp:sp modelId="{5A0017E0-EAE7-49CF-ACCB-697A3FD0329B}">
      <dsp:nvSpPr>
        <dsp:cNvPr id="0" name=""/>
        <dsp:cNvSpPr/>
      </dsp:nvSpPr>
      <dsp:spPr>
        <a:xfrm>
          <a:off x="6609571" y="1171093"/>
          <a:ext cx="1114303" cy="1114303"/>
        </a:xfrm>
        <a:prstGeom prst="ellipse">
          <a:avLst/>
        </a:prstGeom>
        <a:solidFill>
          <a:schemeClr val="accent5">
            <a:hueOff val="-858783"/>
            <a:satOff val="-4582"/>
            <a:lumOff val="-1120"/>
            <a:alphaOff val="0"/>
          </a:schemeClr>
        </a:solidFill>
        <a:ln w="12700" cap="rnd" cmpd="sng" algn="ctr">
          <a:solidFill>
            <a:schemeClr val="accent5">
              <a:hueOff val="-858783"/>
              <a:satOff val="-4582"/>
              <a:lumOff val="-112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86875" tIns="12700" rIns="86875"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772757" y="1334279"/>
        <a:ext cx="787931" cy="787931"/>
      </dsp:txXfrm>
    </dsp:sp>
    <dsp:sp modelId="{241F4E5A-E344-4C88-B90F-C70E39DEA4F2}">
      <dsp:nvSpPr>
        <dsp:cNvPr id="0" name=""/>
        <dsp:cNvSpPr/>
      </dsp:nvSpPr>
      <dsp:spPr>
        <a:xfrm>
          <a:off x="5840171" y="4513931"/>
          <a:ext cx="2653103" cy="72"/>
        </a:xfrm>
        <a:prstGeom prst="rect">
          <a:avLst/>
        </a:prstGeom>
        <a:solidFill>
          <a:schemeClr val="accent5">
            <a:hueOff val="-1073478"/>
            <a:satOff val="-5727"/>
            <a:lumOff val="-1400"/>
            <a:alphaOff val="0"/>
          </a:schemeClr>
        </a:solidFill>
        <a:ln w="12700" cap="rnd" cmpd="sng" algn="ctr">
          <a:solidFill>
            <a:schemeClr val="accent5">
              <a:hueOff val="-1073478"/>
              <a:satOff val="-5727"/>
              <a:lumOff val="-140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B2912EE-1513-4467-BF3D-68F2930D0713}">
      <dsp:nvSpPr>
        <dsp:cNvPr id="0" name=""/>
        <dsp:cNvSpPr/>
      </dsp:nvSpPr>
      <dsp:spPr>
        <a:xfrm>
          <a:off x="8758585" y="799658"/>
          <a:ext cx="2653103" cy="3714344"/>
        </a:xfrm>
        <a:prstGeom prst="rect">
          <a:avLst/>
        </a:prstGeom>
        <a:solidFill>
          <a:schemeClr val="accent5">
            <a:tint val="40000"/>
            <a:alpha val="90000"/>
            <a:hueOff val="-1423235"/>
            <a:satOff val="-8232"/>
            <a:lumOff val="-722"/>
            <a:alphaOff val="0"/>
          </a:schemeClr>
        </a:solidFill>
        <a:ln w="12700" cap="rnd" cmpd="sng" algn="ctr">
          <a:solidFill>
            <a:schemeClr val="accent5">
              <a:tint val="40000"/>
              <a:alpha val="90000"/>
              <a:hueOff val="-1423235"/>
              <a:satOff val="-8232"/>
              <a:lumOff val="-722"/>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6846" tIns="330200" rIns="206846" bIns="330200" numCol="1" spcCol="1270" anchor="t" anchorCtr="0">
          <a:noAutofit/>
        </a:bodyPr>
        <a:lstStyle/>
        <a:p>
          <a:pPr marL="0" lvl="0" indent="0" algn="l" defTabSz="1066800">
            <a:lnSpc>
              <a:spcPct val="90000"/>
            </a:lnSpc>
            <a:spcBef>
              <a:spcPct val="0"/>
            </a:spcBef>
            <a:spcAft>
              <a:spcPct val="35000"/>
            </a:spcAft>
            <a:buNone/>
          </a:pPr>
          <a:r>
            <a:rPr lang="en-US" sz="2400" kern="1200">
              <a:latin typeface="Avenir Next LT Pro"/>
            </a:rPr>
            <a:t>Share lots of  strategies</a:t>
          </a:r>
        </a:p>
      </dsp:txBody>
      <dsp:txXfrm>
        <a:off x="8758585" y="2211109"/>
        <a:ext cx="2653103" cy="2228606"/>
      </dsp:txXfrm>
    </dsp:sp>
    <dsp:sp modelId="{EEB22AB2-793F-4534-8EB5-AFB3E184DACF}">
      <dsp:nvSpPr>
        <dsp:cNvPr id="0" name=""/>
        <dsp:cNvSpPr/>
      </dsp:nvSpPr>
      <dsp:spPr>
        <a:xfrm>
          <a:off x="9527985" y="1171093"/>
          <a:ext cx="1114303" cy="1114303"/>
        </a:xfrm>
        <a:prstGeom prst="ellipse">
          <a:avLst/>
        </a:prstGeom>
        <a:solidFill>
          <a:schemeClr val="accent5">
            <a:hueOff val="-1288174"/>
            <a:satOff val="-6873"/>
            <a:lumOff val="-1680"/>
            <a:alphaOff val="0"/>
          </a:schemeClr>
        </a:solidFill>
        <a:ln w="12700" cap="rnd" cmpd="sng" algn="ctr">
          <a:solidFill>
            <a:schemeClr val="accent5">
              <a:hueOff val="-1288174"/>
              <a:satOff val="-6873"/>
              <a:lumOff val="-168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86875" tIns="12700" rIns="86875"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691171" y="1334279"/>
        <a:ext cx="787931" cy="787931"/>
      </dsp:txXfrm>
    </dsp:sp>
    <dsp:sp modelId="{905B68FC-96B3-4072-89E6-3696961B41CA}">
      <dsp:nvSpPr>
        <dsp:cNvPr id="0" name=""/>
        <dsp:cNvSpPr/>
      </dsp:nvSpPr>
      <dsp:spPr>
        <a:xfrm>
          <a:off x="8758585" y="4513931"/>
          <a:ext cx="2653103" cy="72"/>
        </a:xfrm>
        <a:prstGeom prst="rect">
          <a:avLst/>
        </a:prstGeom>
        <a:solidFill>
          <a:schemeClr val="accent5">
            <a:hueOff val="-1502869"/>
            <a:satOff val="-8018"/>
            <a:lumOff val="-1960"/>
            <a:alphaOff val="0"/>
          </a:schemeClr>
        </a:solidFill>
        <a:ln w="12700" cap="rnd" cmpd="sng" algn="ctr">
          <a:solidFill>
            <a:schemeClr val="accent5">
              <a:hueOff val="-1502869"/>
              <a:satOff val="-8018"/>
              <a:lumOff val="-196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AD510-3D71-4ACF-B50B-624FC9F5D8D7}">
      <dsp:nvSpPr>
        <dsp:cNvPr id="0" name=""/>
        <dsp:cNvSpPr/>
      </dsp:nvSpPr>
      <dsp:spPr>
        <a:xfrm>
          <a:off x="0" y="4292"/>
          <a:ext cx="6117335" cy="9142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669F79-BAE4-4ABE-AC8E-2B8E729E126F}">
      <dsp:nvSpPr>
        <dsp:cNvPr id="0" name=""/>
        <dsp:cNvSpPr/>
      </dsp:nvSpPr>
      <dsp:spPr>
        <a:xfrm>
          <a:off x="276564" y="210001"/>
          <a:ext cx="502844" cy="5028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7817A0-8B78-4054-A76D-3A5CF442004F}">
      <dsp:nvSpPr>
        <dsp:cNvPr id="0" name=""/>
        <dsp:cNvSpPr/>
      </dsp:nvSpPr>
      <dsp:spPr>
        <a:xfrm>
          <a:off x="1055972" y="4292"/>
          <a:ext cx="5061363" cy="91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59" tIns="96759" rIns="96759" bIns="96759" numCol="1" spcCol="1270" anchor="ctr" anchorCtr="0">
          <a:noAutofit/>
        </a:bodyPr>
        <a:lstStyle/>
        <a:p>
          <a:pPr marL="0" lvl="0" indent="0" algn="l" defTabSz="1244600">
            <a:lnSpc>
              <a:spcPct val="100000"/>
            </a:lnSpc>
            <a:spcBef>
              <a:spcPct val="0"/>
            </a:spcBef>
            <a:spcAft>
              <a:spcPct val="35000"/>
            </a:spcAft>
            <a:buNone/>
          </a:pPr>
          <a:r>
            <a:rPr lang="en-US" sz="2800" kern="1200"/>
            <a:t>Professional Learning</a:t>
          </a:r>
        </a:p>
      </dsp:txBody>
      <dsp:txXfrm>
        <a:off x="1055972" y="4292"/>
        <a:ext cx="5061363" cy="914261"/>
      </dsp:txXfrm>
    </dsp:sp>
    <dsp:sp modelId="{CD502182-947F-4955-AD98-496D1FC703CD}">
      <dsp:nvSpPr>
        <dsp:cNvPr id="0" name=""/>
        <dsp:cNvSpPr/>
      </dsp:nvSpPr>
      <dsp:spPr>
        <a:xfrm>
          <a:off x="0" y="1147119"/>
          <a:ext cx="6117335" cy="9142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FAECA-84BB-4678-BB52-032BC6E43956}">
      <dsp:nvSpPr>
        <dsp:cNvPr id="0" name=""/>
        <dsp:cNvSpPr/>
      </dsp:nvSpPr>
      <dsp:spPr>
        <a:xfrm>
          <a:off x="276564" y="1352828"/>
          <a:ext cx="502844" cy="5028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10A460-BB67-40A2-B297-AB91AEBAF8E8}">
      <dsp:nvSpPr>
        <dsp:cNvPr id="0" name=""/>
        <dsp:cNvSpPr/>
      </dsp:nvSpPr>
      <dsp:spPr>
        <a:xfrm>
          <a:off x="1055972" y="1147119"/>
          <a:ext cx="5061363" cy="91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59" tIns="96759" rIns="96759" bIns="96759" numCol="1" spcCol="1270" anchor="ctr" anchorCtr="0">
          <a:noAutofit/>
        </a:bodyPr>
        <a:lstStyle/>
        <a:p>
          <a:pPr marL="0" lvl="0" indent="0" algn="l" defTabSz="1244600">
            <a:lnSpc>
              <a:spcPct val="100000"/>
            </a:lnSpc>
            <a:spcBef>
              <a:spcPct val="0"/>
            </a:spcBef>
            <a:spcAft>
              <a:spcPct val="35000"/>
            </a:spcAft>
            <a:buNone/>
          </a:pPr>
          <a:r>
            <a:rPr lang="en-US" sz="2800" kern="1200"/>
            <a:t>Effective Relationships</a:t>
          </a:r>
        </a:p>
      </dsp:txBody>
      <dsp:txXfrm>
        <a:off x="1055972" y="1147119"/>
        <a:ext cx="5061363" cy="914261"/>
      </dsp:txXfrm>
    </dsp:sp>
    <dsp:sp modelId="{8A6F8E78-16A6-4E15-AAC5-BE4DDF9CBE1D}">
      <dsp:nvSpPr>
        <dsp:cNvPr id="0" name=""/>
        <dsp:cNvSpPr/>
      </dsp:nvSpPr>
      <dsp:spPr>
        <a:xfrm>
          <a:off x="0" y="2289947"/>
          <a:ext cx="6117335" cy="9142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B9716-9DDC-4EF5-960F-79A70CE1B652}">
      <dsp:nvSpPr>
        <dsp:cNvPr id="0" name=""/>
        <dsp:cNvSpPr/>
      </dsp:nvSpPr>
      <dsp:spPr>
        <a:xfrm>
          <a:off x="276564" y="2495655"/>
          <a:ext cx="502844" cy="5028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7978F1-AE68-40F2-9453-4329E37F2F32}">
      <dsp:nvSpPr>
        <dsp:cNvPr id="0" name=""/>
        <dsp:cNvSpPr/>
      </dsp:nvSpPr>
      <dsp:spPr>
        <a:xfrm>
          <a:off x="1055972" y="2289947"/>
          <a:ext cx="5061363" cy="91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59" tIns="96759" rIns="96759" bIns="96759" numCol="1" spcCol="1270" anchor="ctr" anchorCtr="0">
          <a:noAutofit/>
        </a:bodyPr>
        <a:lstStyle/>
        <a:p>
          <a:pPr marL="0" lvl="0" indent="0" algn="l" defTabSz="1244600">
            <a:lnSpc>
              <a:spcPct val="100000"/>
            </a:lnSpc>
            <a:spcBef>
              <a:spcPct val="0"/>
            </a:spcBef>
            <a:spcAft>
              <a:spcPct val="35000"/>
            </a:spcAft>
            <a:buNone/>
          </a:pPr>
          <a:r>
            <a:rPr lang="en-US" sz="2800" kern="1200"/>
            <a:t>Shared Responsibility</a:t>
          </a:r>
        </a:p>
      </dsp:txBody>
      <dsp:txXfrm>
        <a:off x="1055972" y="2289947"/>
        <a:ext cx="5061363" cy="914261"/>
      </dsp:txXfrm>
    </dsp:sp>
    <dsp:sp modelId="{00C7A338-ED29-44BE-B65D-99444FCBB067}">
      <dsp:nvSpPr>
        <dsp:cNvPr id="0" name=""/>
        <dsp:cNvSpPr/>
      </dsp:nvSpPr>
      <dsp:spPr>
        <a:xfrm>
          <a:off x="0" y="3432774"/>
          <a:ext cx="6117335" cy="9142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CC3C8-8CAC-4C9E-9B46-8C704E6F904F}">
      <dsp:nvSpPr>
        <dsp:cNvPr id="0" name=""/>
        <dsp:cNvSpPr/>
      </dsp:nvSpPr>
      <dsp:spPr>
        <a:xfrm>
          <a:off x="276564" y="3638483"/>
          <a:ext cx="502844" cy="5028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8BAF1F-EE26-4312-AA2E-B25B3DE70913}">
      <dsp:nvSpPr>
        <dsp:cNvPr id="0" name=""/>
        <dsp:cNvSpPr/>
      </dsp:nvSpPr>
      <dsp:spPr>
        <a:xfrm>
          <a:off x="1055972" y="3432774"/>
          <a:ext cx="5061363" cy="91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59" tIns="96759" rIns="96759" bIns="96759" numCol="1" spcCol="1270" anchor="ctr" anchorCtr="0">
          <a:noAutofit/>
        </a:bodyPr>
        <a:lstStyle/>
        <a:p>
          <a:pPr marL="0" lvl="0" indent="0" algn="l" defTabSz="1244600">
            <a:lnSpc>
              <a:spcPct val="100000"/>
            </a:lnSpc>
            <a:spcBef>
              <a:spcPct val="0"/>
            </a:spcBef>
            <a:spcAft>
              <a:spcPct val="35000"/>
            </a:spcAft>
            <a:buNone/>
          </a:pPr>
          <a:r>
            <a:rPr lang="en-US" sz="2800" kern="1200"/>
            <a:t>Data Use</a:t>
          </a:r>
        </a:p>
      </dsp:txBody>
      <dsp:txXfrm>
        <a:off x="1055972" y="3432774"/>
        <a:ext cx="5061363" cy="914261"/>
      </dsp:txXfrm>
    </dsp:sp>
    <dsp:sp modelId="{0898CB20-32EE-4D9D-B664-AE7FF2909D2F}">
      <dsp:nvSpPr>
        <dsp:cNvPr id="0" name=""/>
        <dsp:cNvSpPr/>
      </dsp:nvSpPr>
      <dsp:spPr>
        <a:xfrm>
          <a:off x="0" y="4575601"/>
          <a:ext cx="6117335" cy="9142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9B956-17E5-4E3D-8BB9-3B147E0B4F06}">
      <dsp:nvSpPr>
        <dsp:cNvPr id="0" name=""/>
        <dsp:cNvSpPr/>
      </dsp:nvSpPr>
      <dsp:spPr>
        <a:xfrm>
          <a:off x="276564" y="4781310"/>
          <a:ext cx="502844" cy="5028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EA494A-AE17-44A2-8E02-FEA56EB8615A}">
      <dsp:nvSpPr>
        <dsp:cNvPr id="0" name=""/>
        <dsp:cNvSpPr/>
      </dsp:nvSpPr>
      <dsp:spPr>
        <a:xfrm>
          <a:off x="1055972" y="4575601"/>
          <a:ext cx="5061363" cy="91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59" tIns="96759" rIns="96759" bIns="96759" numCol="1" spcCol="1270" anchor="ctr" anchorCtr="0">
          <a:noAutofit/>
        </a:bodyPr>
        <a:lstStyle/>
        <a:p>
          <a:pPr marL="0" lvl="0" indent="0" algn="l" defTabSz="1244600">
            <a:lnSpc>
              <a:spcPct val="100000"/>
            </a:lnSpc>
            <a:spcBef>
              <a:spcPct val="0"/>
            </a:spcBef>
            <a:spcAft>
              <a:spcPct val="35000"/>
            </a:spcAft>
            <a:buNone/>
          </a:pPr>
          <a:r>
            <a:rPr lang="en-US" sz="2800" kern="1200"/>
            <a:t>Effective Communication</a:t>
          </a:r>
        </a:p>
      </dsp:txBody>
      <dsp:txXfrm>
        <a:off x="1055972" y="4575601"/>
        <a:ext cx="5061363" cy="914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AD510-3D71-4ACF-B50B-624FC9F5D8D7}">
      <dsp:nvSpPr>
        <dsp:cNvPr id="0" name=""/>
        <dsp:cNvSpPr/>
      </dsp:nvSpPr>
      <dsp:spPr>
        <a:xfrm>
          <a:off x="0" y="2749"/>
          <a:ext cx="4946387" cy="5855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669F79-BAE4-4ABE-AC8E-2B8E729E126F}">
      <dsp:nvSpPr>
        <dsp:cNvPr id="0" name=""/>
        <dsp:cNvSpPr/>
      </dsp:nvSpPr>
      <dsp:spPr>
        <a:xfrm>
          <a:off x="177126" y="134495"/>
          <a:ext cx="322047" cy="3220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7817A0-8B78-4054-A76D-3A5CF442004F}">
      <dsp:nvSpPr>
        <dsp:cNvPr id="0" name=""/>
        <dsp:cNvSpPr/>
      </dsp:nvSpPr>
      <dsp:spPr>
        <a:xfrm>
          <a:off x="676299" y="2749"/>
          <a:ext cx="4270087" cy="58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70" tIns="61970" rIns="61970" bIns="61970" numCol="1" spcCol="1270" anchor="ctr" anchorCtr="0">
          <a:noAutofit/>
        </a:bodyPr>
        <a:lstStyle/>
        <a:p>
          <a:pPr marL="0" lvl="0" indent="0" algn="l" defTabSz="1244600">
            <a:lnSpc>
              <a:spcPct val="100000"/>
            </a:lnSpc>
            <a:spcBef>
              <a:spcPct val="0"/>
            </a:spcBef>
            <a:spcAft>
              <a:spcPct val="35000"/>
            </a:spcAft>
            <a:buNone/>
          </a:pPr>
          <a:r>
            <a:rPr lang="en-US" sz="2800" kern="1200" dirty="0"/>
            <a:t>Professional Learning</a:t>
          </a:r>
        </a:p>
      </dsp:txBody>
      <dsp:txXfrm>
        <a:off x="676299" y="2749"/>
        <a:ext cx="4270087" cy="585540"/>
      </dsp:txXfrm>
    </dsp:sp>
    <dsp:sp modelId="{CD502182-947F-4955-AD98-496D1FC703CD}">
      <dsp:nvSpPr>
        <dsp:cNvPr id="0" name=""/>
        <dsp:cNvSpPr/>
      </dsp:nvSpPr>
      <dsp:spPr>
        <a:xfrm>
          <a:off x="0" y="734675"/>
          <a:ext cx="4946387" cy="5855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FAECA-84BB-4678-BB52-032BC6E43956}">
      <dsp:nvSpPr>
        <dsp:cNvPr id="0" name=""/>
        <dsp:cNvSpPr/>
      </dsp:nvSpPr>
      <dsp:spPr>
        <a:xfrm>
          <a:off x="177126" y="866421"/>
          <a:ext cx="322047" cy="3220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10A460-BB67-40A2-B297-AB91AEBAF8E8}">
      <dsp:nvSpPr>
        <dsp:cNvPr id="0" name=""/>
        <dsp:cNvSpPr/>
      </dsp:nvSpPr>
      <dsp:spPr>
        <a:xfrm>
          <a:off x="676299" y="734675"/>
          <a:ext cx="4270087" cy="58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70" tIns="61970" rIns="61970" bIns="61970" numCol="1" spcCol="1270" anchor="ctr" anchorCtr="0">
          <a:noAutofit/>
        </a:bodyPr>
        <a:lstStyle/>
        <a:p>
          <a:pPr marL="0" lvl="0" indent="0" algn="l" defTabSz="1244600">
            <a:lnSpc>
              <a:spcPct val="100000"/>
            </a:lnSpc>
            <a:spcBef>
              <a:spcPct val="0"/>
            </a:spcBef>
            <a:spcAft>
              <a:spcPct val="35000"/>
            </a:spcAft>
            <a:buNone/>
          </a:pPr>
          <a:r>
            <a:rPr lang="en-US" sz="2800" kern="1200" dirty="0"/>
            <a:t>Effective Relationships</a:t>
          </a:r>
        </a:p>
      </dsp:txBody>
      <dsp:txXfrm>
        <a:off x="676299" y="734675"/>
        <a:ext cx="4270087" cy="585540"/>
      </dsp:txXfrm>
    </dsp:sp>
    <dsp:sp modelId="{8A6F8E78-16A6-4E15-AAC5-BE4DDF9CBE1D}">
      <dsp:nvSpPr>
        <dsp:cNvPr id="0" name=""/>
        <dsp:cNvSpPr/>
      </dsp:nvSpPr>
      <dsp:spPr>
        <a:xfrm>
          <a:off x="0" y="1466601"/>
          <a:ext cx="4946387" cy="5855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B9716-9DDC-4EF5-960F-79A70CE1B652}">
      <dsp:nvSpPr>
        <dsp:cNvPr id="0" name=""/>
        <dsp:cNvSpPr/>
      </dsp:nvSpPr>
      <dsp:spPr>
        <a:xfrm>
          <a:off x="177126" y="1598347"/>
          <a:ext cx="322047" cy="3220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7978F1-AE68-40F2-9453-4329E37F2F32}">
      <dsp:nvSpPr>
        <dsp:cNvPr id="0" name=""/>
        <dsp:cNvSpPr/>
      </dsp:nvSpPr>
      <dsp:spPr>
        <a:xfrm>
          <a:off x="676299" y="1466601"/>
          <a:ext cx="4270087" cy="58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70" tIns="61970" rIns="61970" bIns="61970" numCol="1" spcCol="1270" anchor="ctr" anchorCtr="0">
          <a:noAutofit/>
        </a:bodyPr>
        <a:lstStyle/>
        <a:p>
          <a:pPr marL="0" lvl="0" indent="0" algn="l" defTabSz="1244600">
            <a:lnSpc>
              <a:spcPct val="100000"/>
            </a:lnSpc>
            <a:spcBef>
              <a:spcPct val="0"/>
            </a:spcBef>
            <a:spcAft>
              <a:spcPct val="35000"/>
            </a:spcAft>
            <a:buNone/>
          </a:pPr>
          <a:r>
            <a:rPr lang="en-US" sz="2800" kern="1200"/>
            <a:t>Shared Responsibility</a:t>
          </a:r>
        </a:p>
      </dsp:txBody>
      <dsp:txXfrm>
        <a:off x="676299" y="1466601"/>
        <a:ext cx="4270087" cy="585540"/>
      </dsp:txXfrm>
    </dsp:sp>
    <dsp:sp modelId="{00C7A338-ED29-44BE-B65D-99444FCBB067}">
      <dsp:nvSpPr>
        <dsp:cNvPr id="0" name=""/>
        <dsp:cNvSpPr/>
      </dsp:nvSpPr>
      <dsp:spPr>
        <a:xfrm>
          <a:off x="0" y="2198527"/>
          <a:ext cx="4946387" cy="5855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CC3C8-8CAC-4C9E-9B46-8C704E6F904F}">
      <dsp:nvSpPr>
        <dsp:cNvPr id="0" name=""/>
        <dsp:cNvSpPr/>
      </dsp:nvSpPr>
      <dsp:spPr>
        <a:xfrm>
          <a:off x="177126" y="2330273"/>
          <a:ext cx="322047" cy="3220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8BAF1F-EE26-4312-AA2E-B25B3DE70913}">
      <dsp:nvSpPr>
        <dsp:cNvPr id="0" name=""/>
        <dsp:cNvSpPr/>
      </dsp:nvSpPr>
      <dsp:spPr>
        <a:xfrm>
          <a:off x="676299" y="2198527"/>
          <a:ext cx="4270087" cy="58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70" tIns="61970" rIns="61970" bIns="61970" numCol="1" spcCol="1270" anchor="ctr" anchorCtr="0">
          <a:noAutofit/>
        </a:bodyPr>
        <a:lstStyle/>
        <a:p>
          <a:pPr marL="0" lvl="0" indent="0" algn="l" defTabSz="1244600">
            <a:lnSpc>
              <a:spcPct val="100000"/>
            </a:lnSpc>
            <a:spcBef>
              <a:spcPct val="0"/>
            </a:spcBef>
            <a:spcAft>
              <a:spcPct val="35000"/>
            </a:spcAft>
            <a:buNone/>
          </a:pPr>
          <a:r>
            <a:rPr lang="en-US" sz="2800" kern="1200"/>
            <a:t>Data Use</a:t>
          </a:r>
        </a:p>
      </dsp:txBody>
      <dsp:txXfrm>
        <a:off x="676299" y="2198527"/>
        <a:ext cx="4270087" cy="585540"/>
      </dsp:txXfrm>
    </dsp:sp>
    <dsp:sp modelId="{0898CB20-32EE-4D9D-B664-AE7FF2909D2F}">
      <dsp:nvSpPr>
        <dsp:cNvPr id="0" name=""/>
        <dsp:cNvSpPr/>
      </dsp:nvSpPr>
      <dsp:spPr>
        <a:xfrm>
          <a:off x="0" y="2930453"/>
          <a:ext cx="4946387" cy="5855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9B956-17E5-4E3D-8BB9-3B147E0B4F06}">
      <dsp:nvSpPr>
        <dsp:cNvPr id="0" name=""/>
        <dsp:cNvSpPr/>
      </dsp:nvSpPr>
      <dsp:spPr>
        <a:xfrm>
          <a:off x="177126" y="3062199"/>
          <a:ext cx="322047" cy="3220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EA494A-AE17-44A2-8E02-FEA56EB8615A}">
      <dsp:nvSpPr>
        <dsp:cNvPr id="0" name=""/>
        <dsp:cNvSpPr/>
      </dsp:nvSpPr>
      <dsp:spPr>
        <a:xfrm>
          <a:off x="676299" y="2930453"/>
          <a:ext cx="4270087" cy="58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70" tIns="61970" rIns="61970" bIns="61970" numCol="1" spcCol="1270" anchor="ctr" anchorCtr="0">
          <a:noAutofit/>
        </a:bodyPr>
        <a:lstStyle/>
        <a:p>
          <a:pPr marL="0" lvl="0" indent="0" algn="l" defTabSz="1244600">
            <a:lnSpc>
              <a:spcPct val="100000"/>
            </a:lnSpc>
            <a:spcBef>
              <a:spcPct val="0"/>
            </a:spcBef>
            <a:spcAft>
              <a:spcPct val="35000"/>
            </a:spcAft>
            <a:buNone/>
          </a:pPr>
          <a:r>
            <a:rPr lang="en-US" sz="2800" kern="1200"/>
            <a:t>Effective Communication</a:t>
          </a:r>
        </a:p>
      </dsp:txBody>
      <dsp:txXfrm>
        <a:off x="676299" y="2930453"/>
        <a:ext cx="4270087" cy="585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771D-8588-4F1A-8D20-E9A4C28E0138}">
      <dsp:nvSpPr>
        <dsp:cNvPr id="0" name=""/>
        <dsp:cNvSpPr/>
      </dsp:nvSpPr>
      <dsp:spPr>
        <a:xfrm>
          <a:off x="1657324" y="0"/>
          <a:ext cx="1509048" cy="136027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E6B7A-D331-457E-9358-053A61DAAFA1}">
      <dsp:nvSpPr>
        <dsp:cNvPr id="0" name=""/>
        <dsp:cNvSpPr/>
      </dsp:nvSpPr>
      <dsp:spPr>
        <a:xfrm>
          <a:off x="256065" y="1479416"/>
          <a:ext cx="4311566" cy="58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Professional Learning</a:t>
          </a:r>
        </a:p>
      </dsp:txBody>
      <dsp:txXfrm>
        <a:off x="256065" y="1479416"/>
        <a:ext cx="4311566" cy="582976"/>
      </dsp:txXfrm>
    </dsp:sp>
    <dsp:sp modelId="{1BE56265-1734-44EE-89C6-CC90DB67F3C9}">
      <dsp:nvSpPr>
        <dsp:cNvPr id="0" name=""/>
        <dsp:cNvSpPr/>
      </dsp:nvSpPr>
      <dsp:spPr>
        <a:xfrm>
          <a:off x="256065" y="2117806"/>
          <a:ext cx="4311566" cy="9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Connect new policies/procedures/training to individual needs of staff.</a:t>
          </a:r>
        </a:p>
      </dsp:txBody>
      <dsp:txXfrm>
        <a:off x="256065" y="2117806"/>
        <a:ext cx="4311566" cy="958872"/>
      </dsp:txXfrm>
    </dsp:sp>
    <dsp:sp modelId="{E0D14AC4-ECF1-4AA1-B953-C507D98543B4}">
      <dsp:nvSpPr>
        <dsp:cNvPr id="0" name=""/>
        <dsp:cNvSpPr/>
      </dsp:nvSpPr>
      <dsp:spPr>
        <a:xfrm>
          <a:off x="6723415" y="0"/>
          <a:ext cx="1509048" cy="136027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8E6D1-E2F2-4CE9-8E94-087B3F10FE2E}">
      <dsp:nvSpPr>
        <dsp:cNvPr id="0" name=""/>
        <dsp:cNvSpPr/>
      </dsp:nvSpPr>
      <dsp:spPr>
        <a:xfrm>
          <a:off x="5322156" y="1479416"/>
          <a:ext cx="4311566" cy="58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Shared Responsibility</a:t>
          </a:r>
        </a:p>
      </dsp:txBody>
      <dsp:txXfrm>
        <a:off x="5322156" y="1479416"/>
        <a:ext cx="4311566" cy="582976"/>
      </dsp:txXfrm>
    </dsp:sp>
    <dsp:sp modelId="{FB484CDB-AB99-4C75-A617-9CE1B9CB41C4}">
      <dsp:nvSpPr>
        <dsp:cNvPr id="0" name=""/>
        <dsp:cNvSpPr/>
      </dsp:nvSpPr>
      <dsp:spPr>
        <a:xfrm>
          <a:off x="5322156" y="2117806"/>
          <a:ext cx="4311566" cy="9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Cultivate a culture of shared responsibility so that staff help you understand what IS most immediately relevant and useful.</a:t>
          </a:r>
        </a:p>
      </dsp:txBody>
      <dsp:txXfrm>
        <a:off x="5322156" y="2117806"/>
        <a:ext cx="4311566" cy="958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771D-8588-4F1A-8D20-E9A4C28E0138}">
      <dsp:nvSpPr>
        <dsp:cNvPr id="0" name=""/>
        <dsp:cNvSpPr/>
      </dsp:nvSpPr>
      <dsp:spPr>
        <a:xfrm>
          <a:off x="1654110" y="0"/>
          <a:ext cx="1510523" cy="136027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E6B7A-D331-457E-9358-053A61DAAFA1}">
      <dsp:nvSpPr>
        <dsp:cNvPr id="0" name=""/>
        <dsp:cNvSpPr/>
      </dsp:nvSpPr>
      <dsp:spPr>
        <a:xfrm>
          <a:off x="251481" y="1479416"/>
          <a:ext cx="4315781" cy="58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Data Use</a:t>
          </a:r>
        </a:p>
      </dsp:txBody>
      <dsp:txXfrm>
        <a:off x="251481" y="1479416"/>
        <a:ext cx="4315781" cy="582976"/>
      </dsp:txXfrm>
    </dsp:sp>
    <dsp:sp modelId="{1BE56265-1734-44EE-89C6-CC90DB67F3C9}">
      <dsp:nvSpPr>
        <dsp:cNvPr id="0" name=""/>
        <dsp:cNvSpPr/>
      </dsp:nvSpPr>
      <dsp:spPr>
        <a:xfrm>
          <a:off x="251481" y="2117806"/>
          <a:ext cx="4315781" cy="9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Use your data to inform what information and training individual staff and groups of staff need.</a:t>
          </a:r>
        </a:p>
      </dsp:txBody>
      <dsp:txXfrm>
        <a:off x="251481" y="2117806"/>
        <a:ext cx="4315781" cy="958872"/>
      </dsp:txXfrm>
    </dsp:sp>
    <dsp:sp modelId="{E0D14AC4-ECF1-4AA1-B953-C507D98543B4}">
      <dsp:nvSpPr>
        <dsp:cNvPr id="0" name=""/>
        <dsp:cNvSpPr/>
      </dsp:nvSpPr>
      <dsp:spPr>
        <a:xfrm>
          <a:off x="6725153" y="0"/>
          <a:ext cx="1510523" cy="136027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000" b="-7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8E6D1-E2F2-4CE9-8E94-087B3F10FE2E}">
      <dsp:nvSpPr>
        <dsp:cNvPr id="0" name=""/>
        <dsp:cNvSpPr/>
      </dsp:nvSpPr>
      <dsp:spPr>
        <a:xfrm>
          <a:off x="5322524" y="1479416"/>
          <a:ext cx="4315781" cy="58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Effective Relationships</a:t>
          </a:r>
        </a:p>
      </dsp:txBody>
      <dsp:txXfrm>
        <a:off x="5322524" y="1479416"/>
        <a:ext cx="4315781" cy="582976"/>
      </dsp:txXfrm>
    </dsp:sp>
    <dsp:sp modelId="{FB484CDB-AB99-4C75-A617-9CE1B9CB41C4}">
      <dsp:nvSpPr>
        <dsp:cNvPr id="0" name=""/>
        <dsp:cNvSpPr/>
      </dsp:nvSpPr>
      <dsp:spPr>
        <a:xfrm>
          <a:off x="5322524" y="2117806"/>
          <a:ext cx="4315781" cy="9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Check in often about the work on individual and program wide levels</a:t>
          </a:r>
          <a:r>
            <a:rPr lang="en-US" sz="2400" kern="1200">
              <a:latin typeface="Gill Sans MT" panose="020B0502020104020203"/>
            </a:rPr>
            <a:t>.</a:t>
          </a:r>
          <a:endParaRPr lang="en-US" sz="2400" kern="1200"/>
        </a:p>
      </dsp:txBody>
      <dsp:txXfrm>
        <a:off x="5322524" y="2117806"/>
        <a:ext cx="4315781" cy="9588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771D-8588-4F1A-8D20-E9A4C28E0138}">
      <dsp:nvSpPr>
        <dsp:cNvPr id="0" name=""/>
        <dsp:cNvSpPr/>
      </dsp:nvSpPr>
      <dsp:spPr>
        <a:xfrm>
          <a:off x="971642" y="0"/>
          <a:ext cx="1030102" cy="94069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E6B7A-D331-457E-9358-053A61DAAFA1}">
      <dsp:nvSpPr>
        <dsp:cNvPr id="0" name=""/>
        <dsp:cNvSpPr/>
      </dsp:nvSpPr>
      <dsp:spPr>
        <a:xfrm>
          <a:off x="15118" y="1061386"/>
          <a:ext cx="2943149" cy="96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Effective Relationships &amp; Communication</a:t>
          </a:r>
        </a:p>
      </dsp:txBody>
      <dsp:txXfrm>
        <a:off x="15118" y="1061386"/>
        <a:ext cx="2943149" cy="969898"/>
      </dsp:txXfrm>
    </dsp:sp>
    <dsp:sp modelId="{1BE56265-1734-44EE-89C6-CC90DB67F3C9}">
      <dsp:nvSpPr>
        <dsp:cNvPr id="0" name=""/>
        <dsp:cNvSpPr/>
      </dsp:nvSpPr>
      <dsp:spPr>
        <a:xfrm>
          <a:off x="15118" y="2087422"/>
          <a:ext cx="2943149" cy="989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Find out what staff know. Learn about their beliefs.</a:t>
          </a:r>
        </a:p>
      </dsp:txBody>
      <dsp:txXfrm>
        <a:off x="15118" y="2087422"/>
        <a:ext cx="2943149" cy="989256"/>
      </dsp:txXfrm>
    </dsp:sp>
    <dsp:sp modelId="{E0D14AC4-ECF1-4AA1-B953-C507D98543B4}">
      <dsp:nvSpPr>
        <dsp:cNvPr id="0" name=""/>
        <dsp:cNvSpPr/>
      </dsp:nvSpPr>
      <dsp:spPr>
        <a:xfrm>
          <a:off x="4429842" y="0"/>
          <a:ext cx="1030102" cy="94069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8E6D1-E2F2-4CE9-8E94-087B3F10FE2E}">
      <dsp:nvSpPr>
        <dsp:cNvPr id="0" name=""/>
        <dsp:cNvSpPr/>
      </dsp:nvSpPr>
      <dsp:spPr>
        <a:xfrm>
          <a:off x="3473319" y="1061386"/>
          <a:ext cx="2943149" cy="96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Shared Responsibility</a:t>
          </a:r>
        </a:p>
      </dsp:txBody>
      <dsp:txXfrm>
        <a:off x="3473319" y="1061386"/>
        <a:ext cx="2943149" cy="969898"/>
      </dsp:txXfrm>
    </dsp:sp>
    <dsp:sp modelId="{FB484CDB-AB99-4C75-A617-9CE1B9CB41C4}">
      <dsp:nvSpPr>
        <dsp:cNvPr id="0" name=""/>
        <dsp:cNvSpPr/>
      </dsp:nvSpPr>
      <dsp:spPr>
        <a:xfrm>
          <a:off x="3473319" y="2087422"/>
          <a:ext cx="2943149" cy="989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Tap into staff expertise.</a:t>
          </a:r>
        </a:p>
      </dsp:txBody>
      <dsp:txXfrm>
        <a:off x="3473319" y="2087422"/>
        <a:ext cx="2943149" cy="989256"/>
      </dsp:txXfrm>
    </dsp:sp>
    <dsp:sp modelId="{48ED17D6-9DF9-43E5-B63D-B98E142F1BBF}">
      <dsp:nvSpPr>
        <dsp:cNvPr id="0" name=""/>
        <dsp:cNvSpPr/>
      </dsp:nvSpPr>
      <dsp:spPr>
        <a:xfrm>
          <a:off x="7888043" y="0"/>
          <a:ext cx="1030102" cy="94069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32229-7551-4E81-8485-B73FFF4410FF}">
      <dsp:nvSpPr>
        <dsp:cNvPr id="0" name=""/>
        <dsp:cNvSpPr/>
      </dsp:nvSpPr>
      <dsp:spPr>
        <a:xfrm>
          <a:off x="6931519" y="1061386"/>
          <a:ext cx="2943149" cy="96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Professional Learning</a:t>
          </a:r>
        </a:p>
      </dsp:txBody>
      <dsp:txXfrm>
        <a:off x="6931519" y="1061386"/>
        <a:ext cx="2943149" cy="969898"/>
      </dsp:txXfrm>
    </dsp:sp>
    <dsp:sp modelId="{C18FB47B-EB4B-4C47-ACC5-139AF0330B93}">
      <dsp:nvSpPr>
        <dsp:cNvPr id="0" name=""/>
        <dsp:cNvSpPr/>
      </dsp:nvSpPr>
      <dsp:spPr>
        <a:xfrm>
          <a:off x="6931519" y="2087422"/>
          <a:ext cx="2943149" cy="989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Create opportunities for staff to share what they know.</a:t>
          </a:r>
        </a:p>
      </dsp:txBody>
      <dsp:txXfrm>
        <a:off x="6931519" y="2087422"/>
        <a:ext cx="2943149" cy="989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771D-8588-4F1A-8D20-E9A4C28E0138}">
      <dsp:nvSpPr>
        <dsp:cNvPr id="0" name=""/>
        <dsp:cNvSpPr/>
      </dsp:nvSpPr>
      <dsp:spPr>
        <a:xfrm>
          <a:off x="967758" y="26975"/>
          <a:ext cx="1031109" cy="103110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0E6B7A-D331-457E-9358-053A61DAAFA1}">
      <dsp:nvSpPr>
        <dsp:cNvPr id="0" name=""/>
        <dsp:cNvSpPr/>
      </dsp:nvSpPr>
      <dsp:spPr>
        <a:xfrm>
          <a:off x="10299" y="1203550"/>
          <a:ext cx="2946026" cy="7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Effective Communication</a:t>
          </a:r>
        </a:p>
      </dsp:txBody>
      <dsp:txXfrm>
        <a:off x="10299" y="1203550"/>
        <a:ext cx="2946026" cy="718093"/>
      </dsp:txXfrm>
    </dsp:sp>
    <dsp:sp modelId="{1BE56265-1734-44EE-89C6-CC90DB67F3C9}">
      <dsp:nvSpPr>
        <dsp:cNvPr id="0" name=""/>
        <dsp:cNvSpPr/>
      </dsp:nvSpPr>
      <dsp:spPr>
        <a:xfrm>
          <a:off x="10299" y="1989303"/>
          <a:ext cx="2946026" cy="142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Be specific when explaining the WHAT, WHY, and HOW.</a:t>
          </a:r>
        </a:p>
      </dsp:txBody>
      <dsp:txXfrm>
        <a:off x="10299" y="1989303"/>
        <a:ext cx="2946026" cy="1420595"/>
      </dsp:txXfrm>
    </dsp:sp>
    <dsp:sp modelId="{E0D14AC4-ECF1-4AA1-B953-C507D98543B4}">
      <dsp:nvSpPr>
        <dsp:cNvPr id="0" name=""/>
        <dsp:cNvSpPr/>
      </dsp:nvSpPr>
      <dsp:spPr>
        <a:xfrm>
          <a:off x="4429339" y="26975"/>
          <a:ext cx="1031109" cy="103110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8E6D1-E2F2-4CE9-8E94-087B3F10FE2E}">
      <dsp:nvSpPr>
        <dsp:cNvPr id="0" name=""/>
        <dsp:cNvSpPr/>
      </dsp:nvSpPr>
      <dsp:spPr>
        <a:xfrm>
          <a:off x="3471880" y="1203550"/>
          <a:ext cx="2946026" cy="7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Data Use</a:t>
          </a:r>
        </a:p>
      </dsp:txBody>
      <dsp:txXfrm>
        <a:off x="3471880" y="1203550"/>
        <a:ext cx="2946026" cy="718093"/>
      </dsp:txXfrm>
    </dsp:sp>
    <dsp:sp modelId="{FB484CDB-AB99-4C75-A617-9CE1B9CB41C4}">
      <dsp:nvSpPr>
        <dsp:cNvPr id="0" name=""/>
        <dsp:cNvSpPr/>
      </dsp:nvSpPr>
      <dsp:spPr>
        <a:xfrm>
          <a:off x="3471880" y="1989303"/>
          <a:ext cx="2946026" cy="142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Use data to help explain the WHAT and WHY.</a:t>
          </a:r>
        </a:p>
      </dsp:txBody>
      <dsp:txXfrm>
        <a:off x="3471880" y="1989303"/>
        <a:ext cx="2946026" cy="1420595"/>
      </dsp:txXfrm>
    </dsp:sp>
    <dsp:sp modelId="{48ED17D6-9DF9-43E5-B63D-B98E142F1BBF}">
      <dsp:nvSpPr>
        <dsp:cNvPr id="0" name=""/>
        <dsp:cNvSpPr/>
      </dsp:nvSpPr>
      <dsp:spPr>
        <a:xfrm>
          <a:off x="7890920" y="26975"/>
          <a:ext cx="1031109" cy="103110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32229-7551-4E81-8485-B73FFF4410FF}">
      <dsp:nvSpPr>
        <dsp:cNvPr id="0" name=""/>
        <dsp:cNvSpPr/>
      </dsp:nvSpPr>
      <dsp:spPr>
        <a:xfrm>
          <a:off x="6933461" y="1203550"/>
          <a:ext cx="2946026" cy="71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Professional Learning</a:t>
          </a:r>
        </a:p>
      </dsp:txBody>
      <dsp:txXfrm>
        <a:off x="6933461" y="1203550"/>
        <a:ext cx="2946026" cy="718093"/>
      </dsp:txXfrm>
    </dsp:sp>
    <dsp:sp modelId="{C18FB47B-EB4B-4C47-ACC5-139AF0330B93}">
      <dsp:nvSpPr>
        <dsp:cNvPr id="0" name=""/>
        <dsp:cNvSpPr/>
      </dsp:nvSpPr>
      <dsp:spPr>
        <a:xfrm>
          <a:off x="6933461" y="1989303"/>
          <a:ext cx="2946026" cy="142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Be sure supervision and training address the WHAT,  WHY, and HOW.</a:t>
          </a:r>
        </a:p>
      </dsp:txBody>
      <dsp:txXfrm>
        <a:off x="6933461" y="1989303"/>
        <a:ext cx="2946026" cy="1420595"/>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4/22/2025</a:t>
            </a:fld>
            <a:endParaRPr lang="en-US"/>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4/22/2025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2</a:t>
            </a:fld>
            <a:endParaRPr lang="en-US"/>
          </a:p>
        </p:txBody>
      </p:sp>
    </p:spTree>
    <p:extLst>
      <p:ext uri="{BB962C8B-B14F-4D97-AF65-F5344CB8AC3E}">
        <p14:creationId xmlns:p14="http://schemas.microsoft.com/office/powerpoint/2010/main" val="155353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group: What can happen when information does not seem relevant and useful to your staff? </a:t>
            </a:r>
          </a:p>
        </p:txBody>
      </p:sp>
      <p:sp>
        <p:nvSpPr>
          <p:cNvPr id="4" name="Slide Number Placeholder 3"/>
          <p:cNvSpPr>
            <a:spLocks noGrp="1"/>
          </p:cNvSpPr>
          <p:nvPr>
            <p:ph type="sldNum" sz="quarter" idx="5"/>
          </p:nvPr>
        </p:nvSpPr>
        <p:spPr/>
        <p:txBody>
          <a:bodyPr/>
          <a:lstStyle/>
          <a:p>
            <a:fld id="{F85F829D-D7AA-400D-BE7E-02A3B6CF74CF}" type="slidenum">
              <a:rPr lang="en-US" smtClean="0"/>
              <a:t>14</a:t>
            </a:fld>
            <a:endParaRPr lang="en-US"/>
          </a:p>
        </p:txBody>
      </p:sp>
    </p:spTree>
    <p:extLst>
      <p:ext uri="{BB962C8B-B14F-4D97-AF65-F5344CB8AC3E}">
        <p14:creationId xmlns:p14="http://schemas.microsoft.com/office/powerpoint/2010/main" val="326857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a:t>Ask group how they do these things and invite them to share examples. </a:t>
            </a:r>
          </a:p>
          <a:p>
            <a:endParaRPr lang="en-US" sz="1100"/>
          </a:p>
          <a:p>
            <a:r>
              <a:rPr lang="en-US" sz="1100"/>
              <a:t>Specific strategies – keep a record of staff needs, do observations and record reviews to identify strengths and needs to target relevance and usefulness (data collection)</a:t>
            </a:r>
          </a:p>
          <a:p>
            <a:endParaRPr lang="en-US" sz="1100"/>
          </a:p>
          <a:p>
            <a:pPr marL="362480" indent="-362480">
              <a:buFont typeface="Symbol" panose="05050102010706020507" pitchFamily="18" charset="2"/>
              <a:buChar char=""/>
            </a:pPr>
            <a:r>
              <a:rPr lang="en-US" sz="1100">
                <a:latin typeface="Calibri" panose="020F0502020204030204" pitchFamily="34" charset="0"/>
                <a:ea typeface="Calibri" panose="020F0502020204030204" pitchFamily="34" charset="0"/>
                <a:cs typeface="Times New Roman" panose="02020603050405020304" pitchFamily="18" charset="0"/>
              </a:rPr>
              <a:t>Allow learners to set their own goals (annual reviews?)</a:t>
            </a:r>
          </a:p>
          <a:p>
            <a:pPr marL="362480" indent="-362480">
              <a:buFont typeface="Symbol" panose="05050102010706020507" pitchFamily="18" charset="2"/>
              <a:buChar char=""/>
            </a:pPr>
            <a:r>
              <a:rPr lang="en-US" sz="1100">
                <a:latin typeface="Calibri" panose="020F0502020204030204" pitchFamily="34" charset="0"/>
                <a:ea typeface="Calibri" panose="020F0502020204030204" pitchFamily="34" charset="0"/>
                <a:cs typeface="Times New Roman" panose="02020603050405020304" pitchFamily="18" charset="0"/>
              </a:rPr>
              <a:t>Make learning experiences as individualized as possible</a:t>
            </a:r>
          </a:p>
          <a:p>
            <a:pPr marL="362480" indent="-362480">
              <a:buFont typeface="Symbol" panose="05050102010706020507" pitchFamily="18" charset="2"/>
              <a:buChar char=""/>
            </a:pPr>
            <a:r>
              <a:rPr lang="en-US" sz="1100">
                <a:latin typeface="Calibri" panose="020F0502020204030204" pitchFamily="34" charset="0"/>
                <a:ea typeface="Calibri" panose="020F0502020204030204" pitchFamily="34" charset="0"/>
                <a:cs typeface="Times New Roman" panose="02020603050405020304" pitchFamily="18" charset="0"/>
              </a:rPr>
              <a:t>Learning must be tied to the goals and dreams of the learner, to help the learner achieve something they want to achieve – make it relevant if it is not automatically clear how the new info is immediately relevant</a:t>
            </a:r>
          </a:p>
          <a:p>
            <a:pPr marL="362480" indent="-362480">
              <a:buFont typeface="Symbol" panose="05050102010706020507" pitchFamily="18" charset="2"/>
              <a:buChar char=""/>
            </a:pPr>
            <a:r>
              <a:rPr lang="en-US" sz="1100">
                <a:latin typeface="Calibri" panose="020F0502020204030204" pitchFamily="34" charset="0"/>
                <a:ea typeface="Calibri" panose="020F0502020204030204" pitchFamily="34" charset="0"/>
                <a:cs typeface="Times New Roman" panose="02020603050405020304" pitchFamily="18" charset="0"/>
              </a:rPr>
              <a:t>Tailor learning to individual needs of participants (so ask what they need)</a:t>
            </a:r>
          </a:p>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15</a:t>
            </a:fld>
            <a:endParaRPr lang="en-US"/>
          </a:p>
        </p:txBody>
      </p:sp>
    </p:spTree>
    <p:extLst>
      <p:ext uri="{BB962C8B-B14F-4D97-AF65-F5344CB8AC3E}">
        <p14:creationId xmlns:p14="http://schemas.microsoft.com/office/powerpoint/2010/main" val="237283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16</a:t>
            </a:fld>
            <a:endParaRPr lang="en-US"/>
          </a:p>
        </p:txBody>
      </p:sp>
    </p:spTree>
    <p:extLst>
      <p:ext uri="{BB962C8B-B14F-4D97-AF65-F5344CB8AC3E}">
        <p14:creationId xmlns:p14="http://schemas.microsoft.com/office/powerpoint/2010/main" val="197927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Seek to understand how staff view their roles with families and the role of the family. Learn about the cultural backgrounds, values, and beliefs of your staff. </a:t>
            </a:r>
          </a:p>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18</a:t>
            </a:fld>
            <a:endParaRPr lang="en-US"/>
          </a:p>
        </p:txBody>
      </p:sp>
    </p:spTree>
    <p:extLst>
      <p:ext uri="{BB962C8B-B14F-4D97-AF65-F5344CB8AC3E}">
        <p14:creationId xmlns:p14="http://schemas.microsoft.com/office/powerpoint/2010/main" val="152418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Why do you think that happened? </a:t>
            </a:r>
          </a:p>
          <a:p>
            <a:r>
              <a:rPr lang="en-US" b="0"/>
              <a:t>What have you/we already tried to solve that problem? </a:t>
            </a:r>
          </a:p>
          <a:p>
            <a:r>
              <a:rPr lang="en-US" b="0"/>
              <a:t>What could you/we do differently? Based on your experience, what do you think would help? </a:t>
            </a:r>
          </a:p>
          <a:p>
            <a:endParaRPr lang="en-US" b="0"/>
          </a:p>
          <a:p>
            <a:r>
              <a:rPr lang="en-US" b="0"/>
              <a:t>Encourage staff to offer solutions to any problem they bring up based on their prior knowledge and skills.</a:t>
            </a:r>
          </a:p>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19</a:t>
            </a:fld>
            <a:endParaRPr lang="en-US"/>
          </a:p>
        </p:txBody>
      </p:sp>
    </p:spTree>
    <p:extLst>
      <p:ext uri="{BB962C8B-B14F-4D97-AF65-F5344CB8AC3E}">
        <p14:creationId xmlns:p14="http://schemas.microsoft.com/office/powerpoint/2010/main" val="279989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Scenario – During supervision, Jenna describes a challenge she is having with a family she supports. She tells you that the parent is always texting on her phone or leaving the room. She has tried asking the mother to get down on the floor with her but the mother always says she’s fine on the couch. Jenna knows she’s supposed to coach the mother but she says the mother doesn’t “get it.” What would you do? </a:t>
            </a:r>
          </a:p>
          <a:p>
            <a:endParaRPr lang="en-US" sz="1200"/>
          </a:p>
          <a:p>
            <a:r>
              <a:rPr lang="en-US" sz="1200" b="1"/>
              <a:t>Activity: </a:t>
            </a:r>
            <a:r>
              <a:rPr lang="en-US" sz="1200"/>
              <a:t>Talk with your table group and consider how you could implement the strategies we’ve discussed so far. Be specific. </a:t>
            </a:r>
          </a:p>
          <a:p>
            <a:r>
              <a:rPr lang="en-US" sz="1200"/>
              <a:t>Ideas: </a:t>
            </a:r>
          </a:p>
          <a:p>
            <a:pPr marL="171450" indent="-171450">
              <a:buFont typeface="Arial" panose="020B0604020202020204" pitchFamily="34" charset="0"/>
              <a:buChar char="•"/>
            </a:pPr>
            <a:r>
              <a:rPr lang="en-US" sz="1200"/>
              <a:t>Ask Jenna: what is the goal of the session? Encourage Jenna to ask the mother what SHE views as the goal for the session. </a:t>
            </a:r>
          </a:p>
          <a:p>
            <a:pPr marL="171450" indent="-171450">
              <a:buFont typeface="Arial" panose="020B0604020202020204" pitchFamily="34" charset="0"/>
              <a:buChar char="•"/>
            </a:pPr>
            <a:r>
              <a:rPr lang="en-US" sz="1200"/>
              <a:t>Seek to understand – what does the other understand about the visit. What does Jenna believe about her role? The mother’s role?</a:t>
            </a:r>
          </a:p>
          <a:p>
            <a:pPr marL="171450" indent="-171450">
              <a:buFont typeface="Arial" panose="020B0604020202020204" pitchFamily="34" charset="0"/>
              <a:buChar char="•"/>
            </a:pPr>
            <a:r>
              <a:rPr lang="en-US" sz="1200"/>
              <a:t>Use open-ended questions to help Jenna consider the what/why/how of her practices before offering advice.</a:t>
            </a:r>
          </a:p>
          <a:p>
            <a:pPr marL="171450" indent="-171450">
              <a:buFont typeface="Arial" panose="020B0604020202020204" pitchFamily="34" charset="0"/>
              <a:buChar char="•"/>
            </a:pPr>
            <a:r>
              <a:rPr lang="en-US" sz="1200"/>
              <a:t>Encourage Jenna to talk with colleagues you know are skilled at handling this situation; she could shadow them too.</a:t>
            </a:r>
          </a:p>
          <a:p>
            <a:endParaRPr lang="en-US" sz="1200"/>
          </a:p>
          <a:p>
            <a:endParaRPr lang="en-US" sz="1200"/>
          </a:p>
          <a:p>
            <a:endParaRPr lang="en-US"/>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20</a:t>
            </a:fld>
            <a:endParaRPr lang="en-US"/>
          </a:p>
        </p:txBody>
      </p:sp>
    </p:spTree>
    <p:extLst>
      <p:ext uri="{BB962C8B-B14F-4D97-AF65-F5344CB8AC3E}">
        <p14:creationId xmlns:p14="http://schemas.microsoft.com/office/powerpoint/2010/main" val="325993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We can again lean on the leadership competencies…</a:t>
            </a:r>
          </a:p>
          <a:p>
            <a:r>
              <a:rPr lang="en-US" b="0"/>
              <a:t>1-State objectives clearly in advance. Present information in a step-by-step model and relate the steps to the realistic implementation of the whole procedure.</a:t>
            </a:r>
          </a:p>
          <a:p>
            <a:r>
              <a:rPr lang="en-US" b="0"/>
              <a:t>2-Share/summarize the data that informed your decision. </a:t>
            </a:r>
          </a:p>
          <a:p>
            <a:r>
              <a:rPr lang="en-US" b="0"/>
              <a:t>3-We often address the what and how, but forget to address the why…</a:t>
            </a:r>
          </a:p>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22</a:t>
            </a:fld>
            <a:endParaRPr lang="en-US"/>
          </a:p>
        </p:txBody>
      </p:sp>
    </p:spTree>
    <p:extLst>
      <p:ext uri="{BB962C8B-B14F-4D97-AF65-F5344CB8AC3E}">
        <p14:creationId xmlns:p14="http://schemas.microsoft.com/office/powerpoint/2010/main" val="278150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1-especially when you and your staff face policy and procedure changes</a:t>
            </a:r>
          </a:p>
          <a:p>
            <a:r>
              <a:rPr lang="en-US" b="0"/>
              <a:t>3-Question examples: </a:t>
            </a:r>
            <a:r>
              <a:rPr lang="en-US" sz="1200" i="1"/>
              <a:t>What do you need right now? What does ___ look like when you do it? Why do you think ____ is hard? How could this work better? </a:t>
            </a:r>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23</a:t>
            </a:fld>
            <a:endParaRPr lang="en-US"/>
          </a:p>
        </p:txBody>
      </p:sp>
    </p:spTree>
    <p:extLst>
      <p:ext uri="{BB962C8B-B14F-4D97-AF65-F5344CB8AC3E}">
        <p14:creationId xmlns:p14="http://schemas.microsoft.com/office/powerpoint/2010/main" val="389560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F85F829D-D7AA-400D-BE7E-02A3B6CF74CF}" type="slidenum">
              <a:rPr lang="en-US" smtClean="0"/>
              <a:t>24</a:t>
            </a:fld>
            <a:endParaRPr lang="en-US"/>
          </a:p>
        </p:txBody>
      </p:sp>
    </p:spTree>
    <p:extLst>
      <p:ext uri="{BB962C8B-B14F-4D97-AF65-F5344CB8AC3E}">
        <p14:creationId xmlns:p14="http://schemas.microsoft.com/office/powerpoint/2010/main" val="2624806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a:t>
            </a:r>
            <a:r>
              <a:rPr lang="en-US" b="0"/>
              <a:t>: Find </a:t>
            </a:r>
            <a:r>
              <a:rPr lang="en-US"/>
              <a:t>"sole</a:t>
            </a:r>
            <a:r>
              <a:rPr lang="en-US" b="0"/>
              <a:t> mates</a:t>
            </a:r>
            <a:r>
              <a:rPr lang="en-US"/>
              <a:t>"</a:t>
            </a:r>
            <a:r>
              <a:rPr lang="en-US" b="0"/>
              <a:t> who have similar shoes and discuss this scenario and what you would do. </a:t>
            </a:r>
            <a:endParaRPr lang="en-US" b="1"/>
          </a:p>
          <a:p>
            <a:endParaRPr lang="en-US"/>
          </a:p>
          <a:p>
            <a:r>
              <a:rPr lang="en-US"/>
              <a:t>WHAT – revisit the new policy and share your data. </a:t>
            </a:r>
            <a:endParaRPr lang="en-US">
              <a:ea typeface="Calibri"/>
              <a:cs typeface="Calibri"/>
            </a:endParaRPr>
          </a:p>
          <a:p>
            <a:r>
              <a:rPr lang="en-US"/>
              <a:t>WHY – explore with her why she thinks she is struggling with documentation</a:t>
            </a:r>
            <a:endParaRPr lang="en-US">
              <a:ea typeface="Calibri"/>
              <a:cs typeface="Calibri"/>
            </a:endParaRPr>
          </a:p>
          <a:p>
            <a:r>
              <a:rPr lang="en-US"/>
              <a:t>HOW – work together to come up with ideas to help her improve, establish an action plan with follow-up/accountability</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F85F829D-D7AA-400D-BE7E-02A3B6CF74CF}" type="slidenum">
              <a:rPr lang="en-US" smtClean="0"/>
              <a:t>25</a:t>
            </a:fld>
            <a:endParaRPr lang="en-US"/>
          </a:p>
        </p:txBody>
      </p:sp>
    </p:spTree>
    <p:extLst>
      <p:ext uri="{BB962C8B-B14F-4D97-AF65-F5344CB8AC3E}">
        <p14:creationId xmlns:p14="http://schemas.microsoft.com/office/powerpoint/2010/main" val="287486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panose="020F0502020204030204" pitchFamily="34" charset="0"/>
                <a:ea typeface="Calibri" panose="020F0502020204030204" pitchFamily="34" charset="0"/>
                <a:cs typeface="Times New Roman" panose="02020603050405020304" pitchFamily="18" charset="0"/>
              </a:rPr>
              <a:t>Today we’re going to think about what leadership looks like and how knowledge of adult learning can be useful when supporting staff. </a:t>
            </a:r>
          </a:p>
          <a:p>
            <a:endParaRPr lang="en-US" sz="1300">
              <a:latin typeface="Calibri" panose="020F0502020204030204" pitchFamily="34" charset="0"/>
              <a:ea typeface="Calibri" panose="020F0502020204030204" pitchFamily="34" charset="0"/>
              <a:cs typeface="Times New Roman" panose="02020603050405020304" pitchFamily="18" charset="0"/>
            </a:endParaRPr>
          </a:p>
          <a:p>
            <a:r>
              <a:rPr lang="en-US" sz="1300" b="1">
                <a:latin typeface="Calibri" panose="020F0502020204030204" pitchFamily="34" charset="0"/>
                <a:ea typeface="Calibri" panose="020F0502020204030204" pitchFamily="34" charset="0"/>
                <a:cs typeface="Times New Roman" panose="02020603050405020304" pitchFamily="18" charset="0"/>
              </a:rPr>
              <a:t>ASK: Why might it be important to have knowledge of adult learning when you are leading early interventionists? </a:t>
            </a:r>
          </a:p>
          <a:p>
            <a:r>
              <a:rPr lang="en-US" sz="1300">
                <a:latin typeface="Calibri" panose="020F0502020204030204" pitchFamily="34" charset="0"/>
                <a:ea typeface="Calibri" panose="020F0502020204030204" pitchFamily="34" charset="0"/>
                <a:cs typeface="Times New Roman" panose="02020603050405020304" pitchFamily="18" charset="0"/>
              </a:rPr>
              <a:t>(field is always changing, working with different families so constantly having to update their skills, and YOU are in a role that inspires and helps others learn and grow so knowing how they do that can be helpful)</a:t>
            </a:r>
          </a:p>
          <a:p>
            <a:endParaRPr lang="en-US"/>
          </a:p>
        </p:txBody>
      </p:sp>
      <p:sp>
        <p:nvSpPr>
          <p:cNvPr id="4" name="Slide Number Placeholder 3"/>
          <p:cNvSpPr>
            <a:spLocks noGrp="1"/>
          </p:cNvSpPr>
          <p:nvPr>
            <p:ph type="sldNum" sz="quarter" idx="5"/>
          </p:nvPr>
        </p:nvSpPr>
        <p:spPr/>
        <p:txBody>
          <a:bodyPr/>
          <a:lstStyle/>
          <a:p>
            <a:fld id="{F85F829D-D7AA-400D-BE7E-02A3B6CF74CF}" type="slidenum">
              <a:rPr lang="en-US" smtClean="0"/>
              <a:t>3</a:t>
            </a:fld>
            <a:endParaRPr lang="en-US"/>
          </a:p>
        </p:txBody>
      </p:sp>
      <p:sp>
        <p:nvSpPr>
          <p:cNvPr id="5" name="Date Placeholder 4">
            <a:extLst>
              <a:ext uri="{FF2B5EF4-FFF2-40B4-BE49-F238E27FC236}">
                <a16:creationId xmlns:a16="http://schemas.microsoft.com/office/drawing/2014/main" id="{22B5A294-FED0-1E5B-539E-63AA457045CB}"/>
              </a:ext>
            </a:extLst>
          </p:cNvPr>
          <p:cNvSpPr>
            <a:spLocks noGrp="1"/>
          </p:cNvSpPr>
          <p:nvPr>
            <p:ph type="dt" idx="1"/>
          </p:nvPr>
        </p:nvSpPr>
        <p:spPr/>
        <p:txBody>
          <a:bodyPr/>
          <a:lstStyle/>
          <a:p>
            <a:fld id="{FE4AD9A0-25FD-46CE-A201-42E73FD71D04}" type="datetime1">
              <a:rPr lang="en-US" smtClean="0"/>
              <a:t>4/22/2025</a:t>
            </a:fld>
            <a:endParaRPr lang="en-US"/>
          </a:p>
        </p:txBody>
      </p:sp>
    </p:spTree>
    <p:extLst>
      <p:ext uri="{BB962C8B-B14F-4D97-AF65-F5344CB8AC3E}">
        <p14:creationId xmlns:p14="http://schemas.microsoft.com/office/powerpoint/2010/main" val="1825831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solidFill>
                  <a:schemeClr val="accent4">
                    <a:lumMod val="20000"/>
                    <a:lumOff val="80000"/>
                  </a:schemeClr>
                </a:solidFill>
              </a:rPr>
              <a:t>“Authentic leaders act in ways they want others to act. They lead by example; clarify their value; match their actions to their values; demonstrate honesty, commitment, and competence; and follow through on their commitment.”</a:t>
            </a:r>
          </a:p>
          <a:p>
            <a:pPr marL="0" indent="0" algn="l">
              <a:buNone/>
            </a:pPr>
            <a:endParaRPr lang="en-US">
              <a:solidFill>
                <a:schemeClr val="accent4">
                  <a:lumMod val="20000"/>
                  <a:lumOff val="80000"/>
                </a:schemeClr>
              </a:solidFill>
            </a:endParaRPr>
          </a:p>
          <a:p>
            <a:pPr marL="0" indent="0" algn="l">
              <a:buNone/>
            </a:pPr>
            <a:r>
              <a:rPr lang="en-US">
                <a:solidFill>
                  <a:schemeClr val="accent4">
                    <a:lumMod val="20000"/>
                    <a:lumOff val="80000"/>
                  </a:schemeClr>
                </a:solidFill>
              </a:rPr>
              <a:t>ASK: What kinds of behaviors do we model for our staff that we want them to display? </a:t>
            </a:r>
          </a:p>
          <a:p>
            <a:endParaRPr lang="en-US"/>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26</a:t>
            </a:fld>
            <a:endParaRPr lang="en-US"/>
          </a:p>
        </p:txBody>
      </p:sp>
    </p:spTree>
    <p:extLst>
      <p:ext uri="{BB962C8B-B14F-4D97-AF65-F5344CB8AC3E}">
        <p14:creationId xmlns:p14="http://schemas.microsoft.com/office/powerpoint/2010/main" val="1947609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solidFill>
                  <a:schemeClr val="bg1">
                    <a:lumMod val="95000"/>
                  </a:schemeClr>
                </a:solidFill>
              </a:rPr>
              <a:t>1</a:t>
            </a:r>
            <a:r>
              <a:rPr lang="en-US" baseline="30000">
                <a:solidFill>
                  <a:schemeClr val="bg1">
                    <a:lumMod val="95000"/>
                  </a:schemeClr>
                </a:solidFill>
              </a:rPr>
              <a:t>st</a:t>
            </a:r>
            <a:r>
              <a:rPr lang="en-US">
                <a:solidFill>
                  <a:schemeClr val="bg1">
                    <a:lumMod val="95000"/>
                  </a:schemeClr>
                </a:solidFill>
              </a:rPr>
              <a:t> Q: </a:t>
            </a:r>
          </a:p>
          <a:p>
            <a:pPr marL="171450" lvl="0" indent="-171450">
              <a:buFont typeface="Arial" panose="020B0604020202020204" pitchFamily="34" charset="0"/>
              <a:buChar char="•"/>
            </a:pPr>
            <a:r>
              <a:rPr lang="en-US">
                <a:solidFill>
                  <a:schemeClr val="bg1">
                    <a:lumMod val="95000"/>
                  </a:schemeClr>
                </a:solidFill>
              </a:rPr>
              <a:t>Individualize support &amp; intervention based on family interests, priorities, activities, &amp; routines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2">
                    <a:lumMod val="25000"/>
                  </a:schemeClr>
                </a:solidFill>
              </a:rPr>
              <a:t>Help families learn to practice using strategies with their children during and between visits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2">
                    <a:lumMod val="25000"/>
                  </a:schemeClr>
                </a:solidFill>
              </a:rPr>
              <a:t>2</a:t>
            </a:r>
            <a:r>
              <a:rPr lang="en-US" baseline="30000">
                <a:solidFill>
                  <a:schemeClr val="bg2">
                    <a:lumMod val="25000"/>
                  </a:schemeClr>
                </a:solidFill>
              </a:rPr>
              <a:t>nd</a:t>
            </a:r>
            <a:r>
              <a:rPr lang="en-US">
                <a:solidFill>
                  <a:schemeClr val="bg2">
                    <a:lumMod val="25000"/>
                  </a:schemeClr>
                </a:solidFill>
              </a:rPr>
              <a:t> Q: </a:t>
            </a:r>
          </a:p>
          <a:p>
            <a:pPr marL="217170" indent="-217170" defTabSz="868680">
              <a:spcBef>
                <a:spcPts val="950"/>
              </a:spcBef>
              <a:buFont typeface="Arial" panose="020B0604020202020204" pitchFamily="34" charset="0"/>
              <a:buChar char="•"/>
            </a:pPr>
            <a:r>
              <a:rPr lang="en-US" sz="1200" kern="1200">
                <a:solidFill>
                  <a:schemeClr val="tx1"/>
                </a:solidFill>
                <a:latin typeface="+mn-lt"/>
                <a:ea typeface="+mn-ea"/>
                <a:cs typeface="+mn-cs"/>
              </a:rPr>
              <a:t>Individualizing supervision to meet individual needs</a:t>
            </a:r>
          </a:p>
          <a:p>
            <a:pPr marL="217170" indent="-217170" defTabSz="868680">
              <a:spcBef>
                <a:spcPts val="950"/>
              </a:spcBef>
              <a:buFont typeface="Arial" panose="020B0604020202020204" pitchFamily="34" charset="0"/>
              <a:buChar char="•"/>
            </a:pPr>
            <a:r>
              <a:rPr lang="en-US" sz="1200"/>
              <a:t>Checking in often to learn what support is needed</a:t>
            </a:r>
          </a:p>
          <a:p>
            <a:pPr marL="217170" indent="-217170" defTabSz="868680">
              <a:spcBef>
                <a:spcPts val="950"/>
              </a:spcBef>
              <a:buFont typeface="Arial" panose="020B0604020202020204" pitchFamily="34" charset="0"/>
              <a:buChar char="•"/>
            </a:pPr>
            <a:r>
              <a:rPr lang="en-US" sz="1200"/>
              <a:t>Providing/making available training opportunities to support skill building</a:t>
            </a:r>
            <a:endParaRPr lang="en-US">
              <a:solidFill>
                <a:schemeClr val="bg1">
                  <a:lumMod val="95000"/>
                </a:schemeClr>
              </a:solidFill>
            </a:endParaRPr>
          </a:p>
          <a:p>
            <a:pPr lvl="0"/>
            <a:endParaRPr lang="en-US">
              <a:solidFill>
                <a:schemeClr val="bg1">
                  <a:lumMod val="95000"/>
                </a:schemeClr>
              </a:solidFill>
            </a:endParaRPr>
          </a:p>
        </p:txBody>
      </p:sp>
    </p:spTree>
    <p:extLst>
      <p:ext uri="{BB962C8B-B14F-4D97-AF65-F5344CB8AC3E}">
        <p14:creationId xmlns:p14="http://schemas.microsoft.com/office/powerpoint/2010/main" val="2226651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latin typeface="Calibri" panose="020F0502020204030204" pitchFamily="34" charset="0"/>
                <a:ea typeface="Calibri" panose="020F0502020204030204" pitchFamily="34" charset="0"/>
                <a:cs typeface="Times New Roman" panose="02020603050405020304" pitchFamily="18" charset="0"/>
              </a:rPr>
              <a:t>Provide specific information about requirements then tap into the staff’s knowledge and experience to define how to implement a new procedure/practice.</a:t>
            </a:r>
          </a:p>
        </p:txBody>
      </p:sp>
      <p:sp>
        <p:nvSpPr>
          <p:cNvPr id="4" name="Slide Number Placeholder 3"/>
          <p:cNvSpPr>
            <a:spLocks noGrp="1"/>
          </p:cNvSpPr>
          <p:nvPr>
            <p:ph type="sldNum" sz="quarter" idx="5"/>
          </p:nvPr>
        </p:nvSpPr>
        <p:spPr/>
        <p:txBody>
          <a:bodyPr/>
          <a:lstStyle/>
          <a:p>
            <a:fld id="{F85F829D-D7AA-400D-BE7E-02A3B6CF74CF}" type="slidenum">
              <a:rPr lang="en-US" smtClean="0"/>
              <a:t>30</a:t>
            </a:fld>
            <a:endParaRPr lang="en-US"/>
          </a:p>
        </p:txBody>
      </p:sp>
    </p:spTree>
    <p:extLst>
      <p:ext uri="{BB962C8B-B14F-4D97-AF65-F5344CB8AC3E}">
        <p14:creationId xmlns:p14="http://schemas.microsoft.com/office/powerpoint/2010/main" val="4043228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5F829D-D7AA-400D-BE7E-02A3B6CF74CF}" type="slidenum">
              <a:rPr lang="en-US" smtClean="0"/>
              <a:t>31</a:t>
            </a:fld>
            <a:endParaRPr lang="en-US"/>
          </a:p>
        </p:txBody>
      </p:sp>
    </p:spTree>
    <p:extLst>
      <p:ext uri="{BB962C8B-B14F-4D97-AF65-F5344CB8AC3E}">
        <p14:creationId xmlns:p14="http://schemas.microsoft.com/office/powerpoint/2010/main" val="3503558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solidFill>
                <a:schemeClr val="bg1">
                  <a:lumMod val="95000"/>
                </a:schemeClr>
              </a:solidFill>
            </a:endParaRPr>
          </a:p>
        </p:txBody>
      </p:sp>
    </p:spTree>
    <p:extLst>
      <p:ext uri="{BB962C8B-B14F-4D97-AF65-F5344CB8AC3E}">
        <p14:creationId xmlns:p14="http://schemas.microsoft.com/office/powerpoint/2010/main" val="2560067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Times New Roman" panose="02020603050405020304" pitchFamily="18" charset="0"/>
              </a:rPr>
              <a:t>1-</a:t>
            </a:r>
            <a:r>
              <a:rPr lang="en-US" sz="1200"/>
              <a:t>Use reflective supervision practices that value staff thoughts, experiences, feelings, and perspectives.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Times New Roman" panose="02020603050405020304" pitchFamily="18" charset="0"/>
              </a:rPr>
              <a:t>3-</a:t>
            </a:r>
            <a:r>
              <a:rPr lang="en-US" sz="1200"/>
              <a:t>Don’t assume you have to always have the answer. </a:t>
            </a:r>
          </a:p>
          <a:p>
            <a:pPr defTabSz="966612">
              <a:defRPr/>
            </a:pP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5F829D-D7AA-400D-BE7E-02A3B6CF74CF}" type="slidenum">
              <a:rPr lang="en-US" smtClean="0"/>
              <a:t>34</a:t>
            </a:fld>
            <a:endParaRPr lang="en-US"/>
          </a:p>
        </p:txBody>
      </p:sp>
    </p:spTree>
    <p:extLst>
      <p:ext uri="{BB962C8B-B14F-4D97-AF65-F5344CB8AC3E}">
        <p14:creationId xmlns:p14="http://schemas.microsoft.com/office/powerpoint/2010/main" val="3912319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a:latin typeface="Calibri" panose="020F0502020204030204" pitchFamily="34" charset="0"/>
                <a:ea typeface="Calibri" panose="020F0502020204030204" pitchFamily="34" charset="0"/>
                <a:cs typeface="Times New Roman" panose="02020603050405020304" pitchFamily="18" charset="0"/>
              </a:rPr>
              <a:t>Specific feedback – connect it to the what, why, and how</a:t>
            </a:r>
          </a:p>
        </p:txBody>
      </p:sp>
      <p:sp>
        <p:nvSpPr>
          <p:cNvPr id="4" name="Slide Number Placeholder 3"/>
          <p:cNvSpPr>
            <a:spLocks noGrp="1"/>
          </p:cNvSpPr>
          <p:nvPr>
            <p:ph type="sldNum" sz="quarter" idx="5"/>
          </p:nvPr>
        </p:nvSpPr>
        <p:spPr/>
        <p:txBody>
          <a:bodyPr/>
          <a:lstStyle/>
          <a:p>
            <a:fld id="{F85F829D-D7AA-400D-BE7E-02A3B6CF74CF}" type="slidenum">
              <a:rPr lang="en-US" smtClean="0"/>
              <a:t>35</a:t>
            </a:fld>
            <a:endParaRPr lang="en-US"/>
          </a:p>
        </p:txBody>
      </p:sp>
    </p:spTree>
    <p:extLst>
      <p:ext uri="{BB962C8B-B14F-4D97-AF65-F5344CB8AC3E}">
        <p14:creationId xmlns:p14="http://schemas.microsoft.com/office/powerpoint/2010/main" val="4065878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about yourself as a leader, learning about your staff, learning about leadership – it is all part of being effective at what you do. </a:t>
            </a:r>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36</a:t>
            </a:fld>
            <a:endParaRPr lang="en-US"/>
          </a:p>
        </p:txBody>
      </p:sp>
    </p:spTree>
    <p:extLst>
      <p:ext uri="{BB962C8B-B14F-4D97-AF65-F5344CB8AC3E}">
        <p14:creationId xmlns:p14="http://schemas.microsoft.com/office/powerpoint/2010/main" val="2993329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73AE-2C1F-EB14-2EEF-9F90AC395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6B6F9-4298-7D38-279F-0053F10B5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26064-8AD1-C3FE-9925-6D4DD696B128}"/>
              </a:ext>
            </a:extLst>
          </p:cNvPr>
          <p:cNvSpPr>
            <a:spLocks noGrp="1"/>
          </p:cNvSpPr>
          <p:nvPr>
            <p:ph type="body" idx="1"/>
          </p:nvPr>
        </p:nvSpPr>
        <p:spPr/>
        <p:txBody>
          <a:bodyPr/>
          <a:lstStyle/>
          <a:p>
            <a:r>
              <a:rPr lang="en-US"/>
              <a:t>Self-assessment – Take 5 min to complete the last page of the self-assessment. Turn to a colleague and share one thing you are going to try or keep thinking about based on our discussion. </a:t>
            </a:r>
          </a:p>
          <a:p>
            <a:endParaRPr lang="en-US"/>
          </a:p>
        </p:txBody>
      </p:sp>
      <p:sp>
        <p:nvSpPr>
          <p:cNvPr id="4" name="Date Placeholder 3">
            <a:extLst>
              <a:ext uri="{FF2B5EF4-FFF2-40B4-BE49-F238E27FC236}">
                <a16:creationId xmlns:a16="http://schemas.microsoft.com/office/drawing/2014/main" id="{B5639827-4A23-57FE-83BD-4415F7A23712}"/>
              </a:ext>
            </a:extLst>
          </p:cNvPr>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a:extLst>
              <a:ext uri="{FF2B5EF4-FFF2-40B4-BE49-F238E27FC236}">
                <a16:creationId xmlns:a16="http://schemas.microsoft.com/office/drawing/2014/main" id="{D74DBBC3-C246-8D42-7EA7-BFF94A899EB1}"/>
              </a:ext>
            </a:extLst>
          </p:cNvPr>
          <p:cNvSpPr>
            <a:spLocks noGrp="1"/>
          </p:cNvSpPr>
          <p:nvPr>
            <p:ph type="sldNum" sz="quarter" idx="5"/>
          </p:nvPr>
        </p:nvSpPr>
        <p:spPr/>
        <p:txBody>
          <a:bodyPr/>
          <a:lstStyle/>
          <a:p>
            <a:fld id="{F85F829D-D7AA-400D-BE7E-02A3B6CF74CF}" type="slidenum">
              <a:rPr lang="en-US" smtClean="0"/>
              <a:t>37</a:t>
            </a:fld>
            <a:endParaRPr lang="en-US"/>
          </a:p>
        </p:txBody>
      </p:sp>
    </p:spTree>
    <p:extLst>
      <p:ext uri="{BB962C8B-B14F-4D97-AF65-F5344CB8AC3E}">
        <p14:creationId xmlns:p14="http://schemas.microsoft.com/office/powerpoint/2010/main" val="1274626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667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5F829D-D7AA-400D-BE7E-02A3B6CF74CF}" type="slidenum">
              <a:rPr lang="en-US" smtClean="0"/>
              <a:t>4</a:t>
            </a:fld>
            <a:endParaRPr lang="en-US"/>
          </a:p>
        </p:txBody>
      </p:sp>
    </p:spTree>
    <p:extLst>
      <p:ext uri="{BB962C8B-B14F-4D97-AF65-F5344CB8AC3E}">
        <p14:creationId xmlns:p14="http://schemas.microsoft.com/office/powerpoint/2010/main" val="141071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Self-assessment – Take 10 minutes to complete the first 2 pages of the self-assessment.</a:t>
            </a:r>
          </a:p>
          <a:p>
            <a:endParaRPr lang="en-US"/>
          </a:p>
          <a:p>
            <a:r>
              <a:rPr lang="en-US"/>
              <a:t>Debrief: What is something you felt confident that you are already doing as a leader? </a:t>
            </a:r>
          </a:p>
          <a:p>
            <a:endParaRPr lang="en-US"/>
          </a:p>
          <a:p>
            <a:r>
              <a:rPr lang="en-US"/>
              <a:t>Put a star or circle any item that you want to pay more attention to. Listen for ideas to help you embrace that strategy. </a:t>
            </a:r>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5</a:t>
            </a:fld>
            <a:endParaRPr lang="en-US"/>
          </a:p>
        </p:txBody>
      </p:sp>
    </p:spTree>
    <p:extLst>
      <p:ext uri="{BB962C8B-B14F-4D97-AF65-F5344CB8AC3E}">
        <p14:creationId xmlns:p14="http://schemas.microsoft.com/office/powerpoint/2010/main" val="179778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Ask audience for ideas. Remind them that last year, I mentioned these competencies for EI leaders…</a:t>
            </a:r>
          </a:p>
        </p:txBody>
      </p:sp>
      <p:sp>
        <p:nvSpPr>
          <p:cNvPr id="4" name="Slide Number Placeholder 3"/>
          <p:cNvSpPr>
            <a:spLocks noGrp="1"/>
          </p:cNvSpPr>
          <p:nvPr>
            <p:ph type="sldNum" sz="quarter" idx="5"/>
          </p:nvPr>
        </p:nvSpPr>
        <p:spPr/>
        <p:txBody>
          <a:bodyPr/>
          <a:lstStyle/>
          <a:p>
            <a:fld id="{F85F829D-D7AA-400D-BE7E-02A3B6CF74CF}" type="slidenum">
              <a:rPr lang="en-US" smtClean="0"/>
              <a:t>6</a:t>
            </a:fld>
            <a:endParaRPr lang="en-US"/>
          </a:p>
        </p:txBody>
      </p:sp>
      <p:sp>
        <p:nvSpPr>
          <p:cNvPr id="5" name="Date Placeholder 4">
            <a:extLst>
              <a:ext uri="{FF2B5EF4-FFF2-40B4-BE49-F238E27FC236}">
                <a16:creationId xmlns:a16="http://schemas.microsoft.com/office/drawing/2014/main" id="{6695C92C-2DCD-F025-D12A-9B1451E0E83E}"/>
              </a:ext>
            </a:extLst>
          </p:cNvPr>
          <p:cNvSpPr>
            <a:spLocks noGrp="1"/>
          </p:cNvSpPr>
          <p:nvPr>
            <p:ph type="dt" idx="1"/>
          </p:nvPr>
        </p:nvSpPr>
        <p:spPr/>
        <p:txBody>
          <a:bodyPr/>
          <a:lstStyle/>
          <a:p>
            <a:fld id="{A9912361-1E33-4AF9-9091-30E2D0348C4E}" type="datetime1">
              <a:rPr lang="en-US" smtClean="0"/>
              <a:t>4/22/2025</a:t>
            </a:fld>
            <a:endParaRPr lang="en-US"/>
          </a:p>
        </p:txBody>
      </p:sp>
    </p:spTree>
    <p:extLst>
      <p:ext uri="{BB962C8B-B14F-4D97-AF65-F5344CB8AC3E}">
        <p14:creationId xmlns:p14="http://schemas.microsoft.com/office/powerpoint/2010/main" val="372506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In 2017, Bruns and her colleagues gathered information from a sample of experts in 7 states who shared their perspectives on EI leadership. Information from these leaders was used to develop a questionnaire that examined leadership knowledge and competencies. This questionnaire was completed by 820 participants. Interestingly, more than half of respondents were direct service providers (55%). Other respondents included local administrators (21%) and  state administrators (8%). The rest included PD specialists, TA providers, higher ed faculty, family members. They identified 5 competency sets for effective leadership in EI and ECSE (onscreen). </a:t>
            </a:r>
          </a:p>
          <a:p>
            <a:pPr marL="171450" indent="-171450">
              <a:buFont typeface="Arial" panose="020B0604020202020204" pitchFamily="34" charset="0"/>
              <a:buChar char="•"/>
            </a:pPr>
            <a:r>
              <a:rPr lang="en-US" sz="1000"/>
              <a:t>Prof Learning – Being and encouraging lifelong learning; being open to new ideas and perspectives, and coaching and being a mentor/model for others</a:t>
            </a:r>
          </a:p>
          <a:p>
            <a:pPr marL="171450" indent="-171450">
              <a:buFont typeface="Arial" panose="020B0604020202020204" pitchFamily="34" charset="0"/>
              <a:buChar char="•"/>
            </a:pPr>
            <a:r>
              <a:rPr lang="en-US" sz="1000"/>
              <a:t>Eff Relationships – having high standards, acting ethically, being adaptable and responsive, </a:t>
            </a:r>
            <a:r>
              <a:rPr lang="en-US" sz="1000" b="1"/>
              <a:t>understanding day to day practice realities, modeling reflective practice</a:t>
            </a:r>
            <a:r>
              <a:rPr lang="en-US" sz="1000"/>
              <a:t>, build/sustain relationships with others</a:t>
            </a:r>
          </a:p>
          <a:p>
            <a:pPr marL="171450" indent="-171450">
              <a:buFont typeface="Arial" panose="020B0604020202020204" pitchFamily="34" charset="0"/>
              <a:buChar char="•"/>
            </a:pPr>
            <a:r>
              <a:rPr lang="en-US" sz="1000"/>
              <a:t>Shared Resp – engaging with others to make decisions and build consensus</a:t>
            </a:r>
          </a:p>
          <a:p>
            <a:pPr marL="171450" indent="-171450">
              <a:buFont typeface="Arial" panose="020B0604020202020204" pitchFamily="34" charset="0"/>
              <a:buChar char="•"/>
            </a:pPr>
            <a:r>
              <a:rPr lang="en-US" sz="1000"/>
              <a:t>Data use – analyze/synthesize info, gather info/data, share and use it</a:t>
            </a:r>
          </a:p>
          <a:p>
            <a:pPr marL="171450" indent="-171450">
              <a:buFont typeface="Arial" panose="020B0604020202020204" pitchFamily="34" charset="0"/>
              <a:buChar char="•"/>
            </a:pPr>
            <a:r>
              <a:rPr lang="en-US" sz="1000"/>
              <a:t>Eff Comm – writes and speaks well, active listener, communicates openly.</a:t>
            </a:r>
          </a:p>
        </p:txBody>
      </p:sp>
      <p:sp>
        <p:nvSpPr>
          <p:cNvPr id="4" name="Slide Number Placeholder 3"/>
          <p:cNvSpPr>
            <a:spLocks noGrp="1"/>
          </p:cNvSpPr>
          <p:nvPr>
            <p:ph type="sldNum" sz="quarter" idx="5"/>
          </p:nvPr>
        </p:nvSpPr>
        <p:spPr/>
        <p:txBody>
          <a:bodyPr/>
          <a:lstStyle/>
          <a:p>
            <a:fld id="{F85F829D-D7AA-400D-BE7E-02A3B6CF74CF}" type="slidenum">
              <a:rPr lang="en-US" smtClean="0"/>
              <a:t>7</a:t>
            </a:fld>
            <a:endParaRPr lang="en-US"/>
          </a:p>
        </p:txBody>
      </p:sp>
      <p:sp>
        <p:nvSpPr>
          <p:cNvPr id="5" name="Date Placeholder 4">
            <a:extLst>
              <a:ext uri="{FF2B5EF4-FFF2-40B4-BE49-F238E27FC236}">
                <a16:creationId xmlns:a16="http://schemas.microsoft.com/office/drawing/2014/main" id="{AD451239-1735-E488-620A-19023666ECC7}"/>
              </a:ext>
            </a:extLst>
          </p:cNvPr>
          <p:cNvSpPr>
            <a:spLocks noGrp="1"/>
          </p:cNvSpPr>
          <p:nvPr>
            <p:ph type="dt" idx="1"/>
          </p:nvPr>
        </p:nvSpPr>
        <p:spPr/>
        <p:txBody>
          <a:bodyPr/>
          <a:lstStyle/>
          <a:p>
            <a:fld id="{65DCAE63-5036-4523-B0F4-A0123BF70DE0}" type="datetime1">
              <a:rPr lang="en-US" smtClean="0"/>
              <a:t>4/22/2025</a:t>
            </a:fld>
            <a:endParaRPr lang="en-US"/>
          </a:p>
        </p:txBody>
      </p:sp>
    </p:spTree>
    <p:extLst>
      <p:ext uri="{BB962C8B-B14F-4D97-AF65-F5344CB8AC3E}">
        <p14:creationId xmlns:p14="http://schemas.microsoft.com/office/powerpoint/2010/main" val="427663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really important that we remember the parallel process because so many of these components overlap with the work of the service providers and SCs you supervise.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ASK: </a:t>
            </a:r>
            <a:r>
              <a:rPr lang="en-US" sz="1200" b="0" dirty="0"/>
              <a:t>How do these leadership competencies overlap with competencies and expectations we have of those we supervise? </a:t>
            </a:r>
            <a:endParaRPr lang="en-US" sz="1200" b="1" dirty="0"/>
          </a:p>
          <a:p>
            <a:endParaRPr lang="en-US" dirty="0"/>
          </a:p>
        </p:txBody>
      </p:sp>
      <p:sp>
        <p:nvSpPr>
          <p:cNvPr id="4" name="Date Placeholder 3"/>
          <p:cNvSpPr>
            <a:spLocks noGrp="1"/>
          </p:cNvSpPr>
          <p:nvPr>
            <p:ph type="dt" idx="1"/>
          </p:nvPr>
        </p:nvSpPr>
        <p:spPr/>
        <p:txBody>
          <a:bodyPr/>
          <a:lstStyle/>
          <a:p>
            <a:fld id="{FD92876D-D0A2-43DF-BABA-586B2E437D38}" type="datetime1">
              <a:rPr lang="en-US" smtClean="0"/>
              <a:t>4/22/2025</a:t>
            </a:fld>
            <a:endParaRPr lang="en-US"/>
          </a:p>
        </p:txBody>
      </p:sp>
      <p:sp>
        <p:nvSpPr>
          <p:cNvPr id="5" name="Slide Number Placeholder 4"/>
          <p:cNvSpPr>
            <a:spLocks noGrp="1"/>
          </p:cNvSpPr>
          <p:nvPr>
            <p:ph type="sldNum" sz="quarter" idx="5"/>
          </p:nvPr>
        </p:nvSpPr>
        <p:spPr/>
        <p:txBody>
          <a:bodyPr/>
          <a:lstStyle/>
          <a:p>
            <a:fld id="{F85F829D-D7AA-400D-BE7E-02A3B6CF74CF}" type="slidenum">
              <a:rPr lang="en-US" smtClean="0"/>
              <a:t>8</a:t>
            </a:fld>
            <a:endParaRPr lang="en-US"/>
          </a:p>
        </p:txBody>
      </p:sp>
    </p:spTree>
    <p:extLst>
      <p:ext uri="{BB962C8B-B14F-4D97-AF65-F5344CB8AC3E}">
        <p14:creationId xmlns:p14="http://schemas.microsoft.com/office/powerpoint/2010/main" val="320535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Discuss principle then relate it to the EI leadership competencies using the strategy under each competency category. Keep this brief.</a:t>
            </a:r>
          </a:p>
        </p:txBody>
      </p:sp>
      <p:sp>
        <p:nvSpPr>
          <p:cNvPr id="4" name="Slide Number Placeholder 3"/>
          <p:cNvSpPr>
            <a:spLocks noGrp="1"/>
          </p:cNvSpPr>
          <p:nvPr>
            <p:ph type="sldNum" sz="quarter" idx="5"/>
          </p:nvPr>
        </p:nvSpPr>
        <p:spPr/>
        <p:txBody>
          <a:bodyPr/>
          <a:lstStyle/>
          <a:p>
            <a:fld id="{F85F829D-D7AA-400D-BE7E-02A3B6CF74CF}" type="slidenum">
              <a:rPr lang="en-US" smtClean="0"/>
              <a:t>12</a:t>
            </a:fld>
            <a:endParaRPr lang="en-US"/>
          </a:p>
        </p:txBody>
      </p:sp>
    </p:spTree>
    <p:extLst>
      <p:ext uri="{BB962C8B-B14F-4D97-AF65-F5344CB8AC3E}">
        <p14:creationId xmlns:p14="http://schemas.microsoft.com/office/powerpoint/2010/main" val="1637199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85F829D-D7AA-400D-BE7E-02A3B6CF74CF}" type="slidenum">
              <a:rPr lang="en-US" smtClean="0"/>
              <a:t>13</a:t>
            </a:fld>
            <a:endParaRPr lang="en-US"/>
          </a:p>
        </p:txBody>
      </p:sp>
    </p:spTree>
    <p:extLst>
      <p:ext uri="{BB962C8B-B14F-4D97-AF65-F5344CB8AC3E}">
        <p14:creationId xmlns:p14="http://schemas.microsoft.com/office/powerpoint/2010/main" val="204177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FC1ED7BD-145F-4932-A6AE-BD8979624F73}" type="datetime1">
              <a:rPr lang="en-US" smtClean="0"/>
              <a:t>4/22/2025</a:t>
            </a:fld>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a:t>Teach a Course</a:t>
            </a:r>
          </a:p>
        </p:txBody>
      </p:sp>
    </p:spTree>
    <p:extLst>
      <p:ext uri="{BB962C8B-B14F-4D97-AF65-F5344CB8AC3E}">
        <p14:creationId xmlns:p14="http://schemas.microsoft.com/office/powerpoint/2010/main" val="38009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E1356617-CEA8-493C-98B2-8D03075747F1}"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91795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DF1918EB-F1C6-494E-8036-8C239071161B}" type="datetime1">
              <a:rPr lang="en-US" smtClean="0"/>
              <a:t>4/22/2025</a:t>
            </a:fld>
            <a:endParaRPr lang="en-US"/>
          </a:p>
        </p:txBody>
      </p:sp>
      <p:sp>
        <p:nvSpPr>
          <p:cNvPr id="6" name="Footer Placeholder 5"/>
          <p:cNvSpPr>
            <a:spLocks noGrp="1"/>
          </p:cNvSpPr>
          <p:nvPr>
            <p:ph type="ftr" sz="quarter" idx="11"/>
          </p:nvPr>
        </p:nvSpPr>
        <p:spPr>
          <a:xfrm>
            <a:off x="355101" y="6423914"/>
            <a:ext cx="6818262" cy="365125"/>
          </a:xfrm>
        </p:spPr>
        <p:txBody>
          <a:bodyPr/>
          <a:lstStyle/>
          <a:p>
            <a:pPr algn="l"/>
            <a:r>
              <a:rPr lang="en-US"/>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179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C43F9FB0-EAE9-4A30-98F6-98B9A89709BB}" type="datetime1">
              <a:rPr lang="en-US" noProof="0" smtClean="0"/>
              <a:t>4/22/2025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37700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4/22/2025</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59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1554480" y="2647779"/>
            <a:ext cx="9144000" cy="1920240"/>
          </a:xfrm>
        </p:spPr>
        <p:txBody>
          <a:bodyPr anchor="b">
            <a:noAutofit/>
          </a:bodyPr>
          <a:lstStyle>
            <a:lvl1pPr algn="l">
              <a:defRPr sz="4800" b="1">
                <a:solidFill>
                  <a:schemeClr val="tx2"/>
                </a:solidFill>
              </a:defRPr>
            </a:lvl1pPr>
          </a:lstStyle>
          <a:p>
            <a:r>
              <a:rPr lang="en-US"/>
              <a:t>Click to edit Master title style</a:t>
            </a:r>
          </a:p>
        </p:txBody>
      </p:sp>
      <p:sp>
        <p:nvSpPr>
          <p:cNvPr id="3" name="Subtitle"/>
          <p:cNvSpPr>
            <a:spLocks noGrp="1"/>
          </p:cNvSpPr>
          <p:nvPr>
            <p:ph type="subTitle" idx="1"/>
          </p:nvPr>
        </p:nvSpPr>
        <p:spPr>
          <a:xfrm>
            <a:off x="1554480" y="4906339"/>
            <a:ext cx="9144000" cy="1188720"/>
          </a:xfrm>
        </p:spPr>
        <p:txBody>
          <a:bodyPr anchor="t">
            <a:noAutofit/>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p:cNvSpPr>
            <a:spLocks noGrp="1"/>
          </p:cNvSpPr>
          <p:nvPr>
            <p:ph type="dt" sz="half" idx="10"/>
          </p:nvPr>
        </p:nvSpPr>
        <p:spPr>
          <a:xfrm>
            <a:off x="457200" y="6311899"/>
            <a:ext cx="2103120" cy="365125"/>
          </a:xfrm>
        </p:spPr>
        <p:txBody>
          <a:bodyPr/>
          <a:lstStyle>
            <a:lvl1pPr>
              <a:defRPr baseline="0">
                <a:solidFill>
                  <a:schemeClr val="tx2"/>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5" name="Line"/>
          <p:cNvCxnSpPr/>
          <p:nvPr userDrawn="1"/>
        </p:nvCxnSpPr>
        <p:spPr>
          <a:xfrm>
            <a:off x="1554480" y="4754880"/>
            <a:ext cx="9144000" cy="0"/>
          </a:xfrm>
          <a:prstGeom prst="line">
            <a:avLst/>
          </a:prstGeom>
          <a:ln w="381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5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Extra Wid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1554480" y="2647779"/>
            <a:ext cx="9144000" cy="1920240"/>
          </a:xfrm>
        </p:spPr>
        <p:txBody>
          <a:bodyPr anchor="b">
            <a:noAutofit/>
          </a:bodyPr>
          <a:lstStyle>
            <a:lvl1pPr algn="l">
              <a:defRPr sz="4800" b="1">
                <a:solidFill>
                  <a:schemeClr val="tx2"/>
                </a:solidFill>
              </a:defRPr>
            </a:lvl1pPr>
          </a:lstStyle>
          <a:p>
            <a:r>
              <a:rPr lang="en-US"/>
              <a:t>Click to edit Master title style</a:t>
            </a:r>
          </a:p>
        </p:txBody>
      </p:sp>
      <p:sp>
        <p:nvSpPr>
          <p:cNvPr id="3" name="Subtitle"/>
          <p:cNvSpPr>
            <a:spLocks noGrp="1"/>
          </p:cNvSpPr>
          <p:nvPr>
            <p:ph type="subTitle" idx="1"/>
          </p:nvPr>
        </p:nvSpPr>
        <p:spPr>
          <a:xfrm>
            <a:off x="1554480" y="4906339"/>
            <a:ext cx="9144000" cy="1188720"/>
          </a:xfrm>
        </p:spPr>
        <p:txBody>
          <a:bodyPr anchor="t">
            <a:noAutofit/>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p:cNvSpPr>
            <a:spLocks noGrp="1"/>
          </p:cNvSpPr>
          <p:nvPr>
            <p:ph type="dt" sz="half" idx="10"/>
          </p:nvPr>
        </p:nvSpPr>
        <p:spPr>
          <a:xfrm>
            <a:off x="457200" y="6311899"/>
            <a:ext cx="2103120" cy="365125"/>
          </a:xfrm>
        </p:spPr>
        <p:txBody>
          <a:bodyPr/>
          <a:lstStyle>
            <a:lvl1pPr>
              <a:defRPr baseline="0">
                <a:solidFill>
                  <a:schemeClr val="tx2"/>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5" name="Line"/>
          <p:cNvCxnSpPr/>
          <p:nvPr userDrawn="1"/>
        </p:nvCxnSpPr>
        <p:spPr>
          <a:xfrm>
            <a:off x="1554480" y="4754880"/>
            <a:ext cx="9144000" cy="0"/>
          </a:xfrm>
          <a:prstGeom prst="line">
            <a:avLst/>
          </a:prstGeom>
          <a:ln w="381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560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rgbClr val="FFC000"/>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5A7DDFDA-29D1-4AAD-95A8-3684E42EED99}"/>
              </a:ext>
            </a:extLst>
          </p:cNvPr>
          <p:cNvSpPr>
            <a:spLocks noGrp="1"/>
          </p:cNvSpPr>
          <p:nvPr>
            <p:ph sz="quarter" idx="16" hasCustomPrompt="1"/>
          </p:nvPr>
        </p:nvSpPr>
        <p:spPr>
          <a:xfrm>
            <a:off x="8961120" y="2194560"/>
            <a:ext cx="2743200" cy="3931920"/>
          </a:xfrm>
        </p:spPr>
        <p:txBody>
          <a:bodyPr/>
          <a:lstStyle>
            <a:lvl1pPr marL="0" indent="0">
              <a:buNone/>
              <a:defRPr/>
            </a:lvl1pPr>
          </a:lstStyle>
          <a:p>
            <a:pPr lvl="0"/>
            <a:r>
              <a:rPr lang="en-US"/>
              <a:t>Edit Master text styles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790293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Side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chemeClr val="bg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CD9D1DC5-98F5-42BA-A2C1-83E7CA921845}"/>
              </a:ext>
            </a:extLst>
          </p:cNvPr>
          <p:cNvSpPr>
            <a:spLocks noGrp="1"/>
          </p:cNvSpPr>
          <p:nvPr>
            <p:ph sz="quarter" idx="16" hasCustomPrompt="1"/>
          </p:nvPr>
        </p:nvSpPr>
        <p:spPr>
          <a:xfrm>
            <a:off x="8961120" y="2194560"/>
            <a:ext cx="2743200" cy="3931920"/>
          </a:xfrm>
        </p:spPr>
        <p:txBody>
          <a:bodyPr/>
          <a:lstStyle>
            <a:lvl1pPr marL="0" indent="0">
              <a:buNone/>
              <a:defRPr/>
            </a:lvl1pPr>
          </a:lstStyle>
          <a:p>
            <a:pPr lvl="0"/>
            <a:r>
              <a:rPr lang="en-US"/>
              <a:t>Edit Master text styles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625103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p:spPr>
        <p:txBody>
          <a:bodyPr anchor="b" anchorCtr="0">
            <a:noAutofit/>
          </a:bodyPr>
          <a:lstStyle>
            <a:lvl1pPr>
              <a:defRPr sz="3600" b="1">
                <a:solidFill>
                  <a:schemeClr val="tx2"/>
                </a:solidFill>
              </a:defRPr>
            </a:lvl1pPr>
          </a:lstStyle>
          <a:p>
            <a:r>
              <a:rPr lang="en-US"/>
              <a:t>Click to edit Master title style</a:t>
            </a:r>
          </a:p>
        </p:txBody>
      </p:sp>
      <p:sp>
        <p:nvSpPr>
          <p:cNvPr id="3" name="Subtitle"/>
          <p:cNvSpPr>
            <a:spLocks noGrp="1"/>
          </p:cNvSpPr>
          <p:nvPr>
            <p:ph type="body" idx="1"/>
          </p:nvPr>
        </p:nvSpPr>
        <p:spPr>
          <a:xfrm>
            <a:off x="2194560" y="1645920"/>
            <a:ext cx="9509760" cy="549117"/>
          </a:xfrm>
        </p:spPr>
        <p:txBody>
          <a:bodyPr>
            <a:no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Content Placeholder">
            <a:extLst>
              <a:ext uri="{FF2B5EF4-FFF2-40B4-BE49-F238E27FC236}">
                <a16:creationId xmlns:a16="http://schemas.microsoft.com/office/drawing/2014/main" id="{91BF2B10-1B50-4A45-99B0-103B38E66527}"/>
              </a:ext>
            </a:extLst>
          </p:cNvPr>
          <p:cNvSpPr>
            <a:spLocks noGrp="1"/>
          </p:cNvSpPr>
          <p:nvPr>
            <p:ph sz="quarter" idx="13"/>
          </p:nvPr>
        </p:nvSpPr>
        <p:spPr>
          <a:xfrm>
            <a:off x="2193925" y="2377440"/>
            <a:ext cx="9510713" cy="3749040"/>
          </a:xfrm>
        </p:spPr>
        <p:txBody>
          <a:bodyPr/>
          <a:lstStyle/>
          <a:p>
            <a:pPr lvl="0"/>
            <a:r>
              <a:rPr lang="en-US"/>
              <a:t>Click to edit Master text styles</a:t>
            </a:r>
          </a:p>
        </p:txBody>
      </p:sp>
      <p:sp>
        <p:nvSpPr>
          <p:cNvPr id="4"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5" name="Footer Placeholder"/>
          <p:cNvSpPr>
            <a:spLocks noGrp="1"/>
          </p:cNvSpPr>
          <p:nvPr>
            <p:ph type="ftr" sz="quarter" idx="11"/>
          </p:nvPr>
        </p:nvSpPr>
        <p:spPr>
          <a:xfrm>
            <a:off x="3840480" y="6309360"/>
            <a:ext cx="676656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6"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95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6AB35CE-72EF-473E-804D-6493656CBD32}" type="datetime1">
              <a:rPr lang="en-US" noProof="0" smtClean="0"/>
              <a:t>4/22/2025</a:t>
            </a:fld>
            <a:endParaRPr lang="en-US" noProof="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noProof="0"/>
              <a:t>Teach a Course</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a:p>
        </p:txBody>
      </p:sp>
    </p:spTree>
    <p:extLst>
      <p:ext uri="{BB962C8B-B14F-4D97-AF65-F5344CB8AC3E}">
        <p14:creationId xmlns:p14="http://schemas.microsoft.com/office/powerpoint/2010/main" val="370703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a:extLst>
              <a:ext uri="{FF2B5EF4-FFF2-40B4-BE49-F238E27FC236}">
                <a16:creationId xmlns:a16="http://schemas.microsoft.com/office/drawing/2014/main" id="{9FC9BD2F-33E0-464D-873C-2EF10B70F4CC}"/>
              </a:ext>
            </a:extLst>
          </p:cNvPr>
          <p:cNvSpPr>
            <a:spLocks noGrp="1"/>
          </p:cNvSpPr>
          <p:nvPr>
            <p:ph sz="quarter" idx="13"/>
          </p:nvPr>
        </p:nvSpPr>
        <p:spPr>
          <a:xfrm>
            <a:off x="2194560" y="1737360"/>
            <a:ext cx="950976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9146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9FC9BD2F-33E0-464D-873C-2EF10B70F4CC}"/>
              </a:ext>
            </a:extLst>
          </p:cNvPr>
          <p:cNvSpPr>
            <a:spLocks noGrp="1"/>
          </p:cNvSpPr>
          <p:nvPr>
            <p:ph sz="quarter" idx="13"/>
          </p:nvPr>
        </p:nvSpPr>
        <p:spPr>
          <a:xfrm>
            <a:off x="2194559" y="1737360"/>
            <a:ext cx="4663440" cy="4389120"/>
          </a:xfrm>
        </p:spPr>
        <p:txBody>
          <a:bodyPr/>
          <a:lstStyle/>
          <a:p>
            <a:pPr lvl="0"/>
            <a:r>
              <a:rPr lang="en-US"/>
              <a:t>Click to edit Master text styles</a:t>
            </a:r>
          </a:p>
        </p:txBody>
      </p:sp>
      <p:sp>
        <p:nvSpPr>
          <p:cNvPr id="4" name="Content Placeholder 2">
            <a:extLst>
              <a:ext uri="{FF2B5EF4-FFF2-40B4-BE49-F238E27FC236}">
                <a16:creationId xmlns:a16="http://schemas.microsoft.com/office/drawing/2014/main" id="{E8AE6335-D237-42A1-A81B-3B7AEA6D2265}"/>
              </a:ext>
            </a:extLst>
          </p:cNvPr>
          <p:cNvSpPr>
            <a:spLocks noGrp="1"/>
          </p:cNvSpPr>
          <p:nvPr>
            <p:ph sz="quarter" idx="14"/>
          </p:nvPr>
        </p:nvSpPr>
        <p:spPr>
          <a:xfrm>
            <a:off x="7040880" y="1739899"/>
            <a:ext cx="466344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796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9FC9BD2F-33E0-464D-873C-2EF10B70F4CC}"/>
              </a:ext>
            </a:extLst>
          </p:cNvPr>
          <p:cNvSpPr>
            <a:spLocks noGrp="1"/>
          </p:cNvSpPr>
          <p:nvPr>
            <p:ph sz="quarter" idx="13"/>
          </p:nvPr>
        </p:nvSpPr>
        <p:spPr>
          <a:xfrm>
            <a:off x="2194558" y="1735572"/>
            <a:ext cx="3108960" cy="4389120"/>
          </a:xfrm>
        </p:spPr>
        <p:txBody>
          <a:bodyPr/>
          <a:lstStyle/>
          <a:p>
            <a:pPr lvl="0"/>
            <a:r>
              <a:rPr lang="en-US"/>
              <a:t>Click to edit Master text styles</a:t>
            </a:r>
          </a:p>
        </p:txBody>
      </p:sp>
      <p:sp>
        <p:nvSpPr>
          <p:cNvPr id="4" name="Content Placeholder 2">
            <a:extLst>
              <a:ext uri="{FF2B5EF4-FFF2-40B4-BE49-F238E27FC236}">
                <a16:creationId xmlns:a16="http://schemas.microsoft.com/office/drawing/2014/main" id="{E8AE6335-D237-42A1-A81B-3B7AEA6D2265}"/>
              </a:ext>
            </a:extLst>
          </p:cNvPr>
          <p:cNvSpPr>
            <a:spLocks noGrp="1"/>
          </p:cNvSpPr>
          <p:nvPr>
            <p:ph sz="quarter" idx="14"/>
          </p:nvPr>
        </p:nvSpPr>
        <p:spPr>
          <a:xfrm>
            <a:off x="5399416" y="1735572"/>
            <a:ext cx="3108960" cy="438912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0264A26B-4209-47AC-9AD7-1F0557FDB204}"/>
              </a:ext>
            </a:extLst>
          </p:cNvPr>
          <p:cNvSpPr>
            <a:spLocks noGrp="1"/>
          </p:cNvSpPr>
          <p:nvPr>
            <p:ph sz="quarter" idx="15"/>
          </p:nvPr>
        </p:nvSpPr>
        <p:spPr>
          <a:xfrm>
            <a:off x="8595360" y="1731244"/>
            <a:ext cx="310896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4272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7" name="Chart Placeholder"/>
          <p:cNvSpPr>
            <a:spLocks noGrp="1"/>
          </p:cNvSpPr>
          <p:nvPr>
            <p:ph type="chart" sz="quarter" idx="13" hasCustomPrompt="1"/>
          </p:nvPr>
        </p:nvSpPr>
        <p:spPr>
          <a:xfrm>
            <a:off x="1371600" y="1463040"/>
            <a:ext cx="10332720" cy="4754880"/>
          </a:xfrm>
        </p:spPr>
        <p:txBody>
          <a:bodyPr anchor="ctr"/>
          <a:lstStyle>
            <a:lvl1pPr algn="ctr">
              <a:defRPr/>
            </a:lvl1pPr>
          </a:lstStyle>
          <a:p>
            <a:r>
              <a:rPr lang="en-US"/>
              <a:t> </a:t>
            </a:r>
          </a:p>
        </p:txBody>
      </p:sp>
      <p:sp>
        <p:nvSpPr>
          <p:cNvPr id="3" name="Date Placeholder"/>
          <p:cNvSpPr>
            <a:spLocks noGrp="1"/>
          </p:cNvSpPr>
          <p:nvPr>
            <p:ph type="dt" sz="half" idx="10"/>
          </p:nvPr>
        </p:nvSpPr>
        <p:spPr>
          <a:xfrm>
            <a:off x="1371600" y="6309360"/>
            <a:ext cx="2103120" cy="365125"/>
          </a:xfrm>
        </p:spPr>
        <p:txBody>
          <a:body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432570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a:extLst>
              <a:ext uri="{FF2B5EF4-FFF2-40B4-BE49-F238E27FC236}">
                <a16:creationId xmlns:a16="http://schemas.microsoft.com/office/drawing/2014/main" id="{4B267EAC-9DB6-4B58-B920-5FF9CB536C08}"/>
              </a:ext>
            </a:extLst>
          </p:cNvPr>
          <p:cNvSpPr>
            <a:spLocks noGrp="1"/>
          </p:cNvSpPr>
          <p:nvPr>
            <p:ph sz="quarter" idx="13"/>
          </p:nvPr>
        </p:nvSpPr>
        <p:spPr>
          <a:xfrm>
            <a:off x="1371600" y="1554480"/>
            <a:ext cx="1033272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366659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1371600" y="1554480"/>
            <a:ext cx="50292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6675120" y="1554480"/>
            <a:ext cx="502920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869998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1371601" y="1554480"/>
            <a:ext cx="338328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4840306" y="1558834"/>
            <a:ext cx="3383280" cy="457200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3CC80934-A10B-41F3-A542-D2BF4DEE3E05}"/>
              </a:ext>
            </a:extLst>
          </p:cNvPr>
          <p:cNvSpPr>
            <a:spLocks noGrp="1"/>
          </p:cNvSpPr>
          <p:nvPr>
            <p:ph sz="quarter" idx="15"/>
          </p:nvPr>
        </p:nvSpPr>
        <p:spPr>
          <a:xfrm>
            <a:off x="8309011" y="1550126"/>
            <a:ext cx="338328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88167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tra Wide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1777"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a:extLst>
              <a:ext uri="{FF2B5EF4-FFF2-40B4-BE49-F238E27FC236}">
                <a16:creationId xmlns:a16="http://schemas.microsoft.com/office/drawing/2014/main" id="{4B267EAC-9DB6-4B58-B920-5FF9CB536C08}"/>
              </a:ext>
            </a:extLst>
          </p:cNvPr>
          <p:cNvSpPr>
            <a:spLocks noGrp="1"/>
          </p:cNvSpPr>
          <p:nvPr>
            <p:ph sz="quarter" idx="13"/>
          </p:nvPr>
        </p:nvSpPr>
        <p:spPr>
          <a:xfrm>
            <a:off x="397164" y="1560946"/>
            <a:ext cx="11307156" cy="4574770"/>
          </a:xfrm>
        </p:spPr>
        <p:txBody>
          <a:bodyPr/>
          <a:lstStyle/>
          <a:p>
            <a:pPr lvl="0"/>
            <a:r>
              <a:rPr lang="en-US"/>
              <a:t>Click to edit Master text styles</a:t>
            </a:r>
          </a:p>
        </p:txBody>
      </p:sp>
      <p:sp>
        <p:nvSpPr>
          <p:cNvPr id="3" name="Date Placeholder"/>
          <p:cNvSpPr>
            <a:spLocks noGrp="1"/>
          </p:cNvSpPr>
          <p:nvPr>
            <p:ph type="dt" sz="half" idx="10"/>
          </p:nvPr>
        </p:nvSpPr>
        <p:spPr>
          <a:xfrm>
            <a:off x="402336"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2968"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507163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tra 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5352"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419492" y="1554480"/>
            <a:ext cx="54864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6199066" y="1554480"/>
            <a:ext cx="5486400" cy="4572000"/>
          </a:xfrm>
        </p:spPr>
        <p:txBody>
          <a:bodyPr/>
          <a:lstStyle/>
          <a:p>
            <a:pPr lvl="0"/>
            <a:r>
              <a:rPr lang="en-US"/>
              <a:t>Click to edit Master text styles</a:t>
            </a:r>
          </a:p>
        </p:txBody>
      </p:sp>
      <p:sp>
        <p:nvSpPr>
          <p:cNvPr id="3" name="Date Placeholder"/>
          <p:cNvSpPr>
            <a:spLocks noGrp="1"/>
          </p:cNvSpPr>
          <p:nvPr>
            <p:ph type="dt" sz="half" idx="10"/>
          </p:nvPr>
        </p:nvSpPr>
        <p:spPr>
          <a:xfrm>
            <a:off x="428915"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5242"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24837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tra Wide 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2336"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402336" y="1554480"/>
            <a:ext cx="36576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4212935" y="1550126"/>
            <a:ext cx="3657600" cy="457200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3CC80934-A10B-41F3-A542-D2BF4DEE3E05}"/>
              </a:ext>
            </a:extLst>
          </p:cNvPr>
          <p:cNvSpPr>
            <a:spLocks noGrp="1"/>
          </p:cNvSpPr>
          <p:nvPr>
            <p:ph sz="quarter" idx="15"/>
          </p:nvPr>
        </p:nvSpPr>
        <p:spPr>
          <a:xfrm>
            <a:off x="8037218" y="1550126"/>
            <a:ext cx="3657600" cy="4572000"/>
          </a:xfrm>
        </p:spPr>
        <p:txBody>
          <a:bodyPr/>
          <a:lstStyle/>
          <a:p>
            <a:pPr lvl="0"/>
            <a:r>
              <a:rPr lang="en-US"/>
              <a:t>Click to edit Master text styles</a:t>
            </a:r>
          </a:p>
        </p:txBody>
      </p:sp>
      <p:sp>
        <p:nvSpPr>
          <p:cNvPr id="3" name="Date Placeholder"/>
          <p:cNvSpPr>
            <a:spLocks noGrp="1"/>
          </p:cNvSpPr>
          <p:nvPr>
            <p:ph type="dt" sz="half" idx="10"/>
          </p:nvPr>
        </p:nvSpPr>
        <p:spPr>
          <a:xfrm>
            <a:off x="402336"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2968"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5452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FB7B67BF-7C92-4354-9C0F-BD70F20C3D54}" type="datetime1">
              <a:rPr lang="en-US" noProof="0" smtClean="0"/>
              <a:t>4/22/2025</a:t>
            </a:fld>
            <a:endParaRPr lang="en-US" noProof="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rgbClr val="FFC000"/>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A64F6D30-F3B7-4A6C-8382-F63CB1A1F426}"/>
              </a:ext>
            </a:extLst>
          </p:cNvPr>
          <p:cNvSpPr>
            <a:spLocks noGrp="1"/>
          </p:cNvSpPr>
          <p:nvPr>
            <p:ph sz="quarter" idx="16" hasCustomPrompt="1"/>
          </p:nvPr>
        </p:nvSpPr>
        <p:spPr>
          <a:xfrm>
            <a:off x="8961120" y="2194560"/>
            <a:ext cx="2743200" cy="3374136"/>
          </a:xfrm>
        </p:spPr>
        <p:txBody>
          <a:bodyPr/>
          <a:lstStyle>
            <a:lvl1pPr marL="0" indent="0">
              <a:buNone/>
              <a:defRPr/>
            </a:lvl1pPr>
          </a:lstStyle>
          <a:p>
            <a:pPr lvl="0"/>
            <a:r>
              <a:rPr lang="en-US"/>
              <a:t>Edit Master text styles</a:t>
            </a:r>
          </a:p>
        </p:txBody>
      </p:sp>
      <p:sp>
        <p:nvSpPr>
          <p:cNvPr id="8" name="Content Placeholder 3">
            <a:extLst>
              <a:ext uri="{FF2B5EF4-FFF2-40B4-BE49-F238E27FC236}">
                <a16:creationId xmlns:a16="http://schemas.microsoft.com/office/drawing/2014/main" id="{FAB9D1A8-4826-4730-8739-CA51B9B970D9}"/>
              </a:ext>
            </a:extLst>
          </p:cNvPr>
          <p:cNvSpPr>
            <a:spLocks noGrp="1"/>
          </p:cNvSpPr>
          <p:nvPr>
            <p:ph sz="quarter" idx="17" hasCustomPrompt="1"/>
          </p:nvPr>
        </p:nvSpPr>
        <p:spPr>
          <a:xfrm>
            <a:off x="8961438" y="5669280"/>
            <a:ext cx="2743200" cy="457200"/>
          </a:xfrm>
        </p:spPr>
        <p:txBody>
          <a:bodyPr>
            <a:normAutofit/>
          </a:bodyPr>
          <a:lstStyle>
            <a:lvl1pPr marL="0" indent="0" algn="ctr">
              <a:buNone/>
              <a:defRPr sz="2800" b="1">
                <a:solidFill>
                  <a:schemeClr val="tx2"/>
                </a:solidFill>
              </a:defRPr>
            </a:lvl1pPr>
          </a:lstStyle>
          <a:p>
            <a:pPr lvl="0"/>
            <a:r>
              <a:rPr lang="en-US"/>
              <a:t>Questions?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951239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828800" y="2651760"/>
            <a:ext cx="8412480" cy="1371600"/>
          </a:xfrm>
        </p:spPr>
        <p:txBody>
          <a:bodyPr anchor="b" anchorCtr="1">
            <a:noAutofit/>
          </a:bodyPr>
          <a:lstStyle>
            <a:lvl1pPr algn="l">
              <a:defRPr sz="4800" b="1" baseline="0">
                <a:solidFill>
                  <a:schemeClr val="tx2"/>
                </a:solidFill>
              </a:defRPr>
            </a:lvl1pPr>
          </a:lstStyle>
          <a:p>
            <a:r>
              <a:rPr lang="en-US"/>
              <a:t>Thank you</a:t>
            </a:r>
          </a:p>
        </p:txBody>
      </p:sp>
      <p:sp>
        <p:nvSpPr>
          <p:cNvPr id="7" name="Text Placeholder"/>
          <p:cNvSpPr>
            <a:spLocks noGrp="1"/>
          </p:cNvSpPr>
          <p:nvPr>
            <p:ph type="body" sz="quarter" idx="13"/>
          </p:nvPr>
        </p:nvSpPr>
        <p:spPr>
          <a:xfrm>
            <a:off x="1828800" y="4480560"/>
            <a:ext cx="8412480" cy="1554480"/>
          </a:xfrm>
        </p:spPr>
        <p:txBody>
          <a:bodyPr>
            <a:noAutofit/>
          </a:bodyPr>
          <a:lstStyle>
            <a:lvl1pPr marL="0" indent="0" algn="ctr">
              <a:buNone/>
              <a:defRPr sz="2400" b="1">
                <a:solidFill>
                  <a:schemeClr val="tx1"/>
                </a:solidFill>
              </a:defRPr>
            </a:lvl1pPr>
          </a:lstStyle>
          <a:p>
            <a:pPr lvl="0"/>
            <a:r>
              <a:rPr lang="en-US"/>
              <a:t>Click to edit Master text styles</a:t>
            </a:r>
          </a:p>
        </p:txBody>
      </p:sp>
      <p:sp>
        <p:nvSpPr>
          <p:cNvPr id="3" name="Date Placeholder"/>
          <p:cNvSpPr>
            <a:spLocks noGrp="1"/>
          </p:cNvSpPr>
          <p:nvPr>
            <p:ph type="dt" sz="half" idx="10"/>
          </p:nvPr>
        </p:nvSpPr>
        <p:spPr>
          <a:xfrm>
            <a:off x="457200" y="6311899"/>
            <a:ext cx="2103120" cy="365125"/>
          </a:xfrm>
        </p:spPr>
        <p:txBody>
          <a:bodyPr/>
          <a:lstStyle>
            <a:lvl1pPr>
              <a:defRPr>
                <a:solidFill>
                  <a:srgbClr val="182450"/>
                </a:solidFill>
              </a:defRPr>
            </a:lvl1pPr>
          </a:lstStyle>
          <a:p>
            <a:endParaRPr lang="en-US"/>
          </a:p>
        </p:txBody>
      </p:sp>
      <p:sp>
        <p:nvSpPr>
          <p:cNvPr id="4" name="Footer Placeholder"/>
          <p:cNvSpPr>
            <a:spLocks noGrp="1"/>
          </p:cNvSpPr>
          <p:nvPr>
            <p:ph type="ftr" sz="quarter" idx="11"/>
          </p:nvPr>
        </p:nvSpPr>
        <p:spPr>
          <a:xfrm>
            <a:off x="2743200" y="6309360"/>
            <a:ext cx="78638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3" name="Line"/>
          <p:cNvCxnSpPr/>
          <p:nvPr userDrawn="1"/>
        </p:nvCxnSpPr>
        <p:spPr>
          <a:xfrm>
            <a:off x="1828800" y="4277571"/>
            <a:ext cx="8412480" cy="2625"/>
          </a:xfrm>
          <a:prstGeom prst="line">
            <a:avLst/>
          </a:prstGeom>
          <a:ln w="38100">
            <a:solidFill>
              <a:srgbClr val="FFC600"/>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31700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8A8F-4BFA-3454-4429-21B8D2082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31137-0509-58E1-595E-1F5DEC29F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D8C952-9D80-863C-832B-72530CF2768D}"/>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33617D61-D479-40A0-4449-B334892BC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232E0-F1D1-7AEB-6DD1-79F455CD78E8}"/>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4083626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83FF-D866-2CC6-2044-92059014B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CBAB27-B41E-202F-6991-EFBC65951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247E5-362C-967B-264F-12AE400ECCA2}"/>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0438EF70-B162-96D4-9A45-C140BE304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44BC8-EC08-3A27-126E-53FE38E864B2}"/>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963768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E3DB-EC8B-02FA-4BFB-B2894FFDA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6BFADA-95E6-3A9E-B1F0-17DF5184F7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7D84C5-4B8D-6D6A-3B27-83026102121D}"/>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D3AB61D3-487B-49D3-4C2A-1E92E511D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9AF62-5F28-961D-7ADE-1A1DC3D23EDA}"/>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463015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04E6-E883-C091-B557-D5025971E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93618-E93B-22FA-D1A9-D3A653837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96FD45-D673-147E-E539-78852D5B25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2F94E-19A2-59D8-D65B-77C4B0E6107E}"/>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6" name="Footer Placeholder 5">
            <a:extLst>
              <a:ext uri="{FF2B5EF4-FFF2-40B4-BE49-F238E27FC236}">
                <a16:creationId xmlns:a16="http://schemas.microsoft.com/office/drawing/2014/main" id="{0A6C2A0A-C7AC-BE98-328D-188145F1F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6191B-0989-6571-404E-2C516BDE6F76}"/>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605162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5BC1-FE46-6D75-DBD6-2AA202A3B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B9BD8-504A-00F4-0162-BB9A5618CF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7C827-CEEA-5842-B7D3-AA98FB6C30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3FA04F-5CE1-D432-98D3-46E97365E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0B05CF-75B9-7700-C7F5-3E681C3811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3782A3-EF18-0E7A-560C-C1242FC9FB3D}"/>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8" name="Footer Placeholder 7">
            <a:extLst>
              <a:ext uri="{FF2B5EF4-FFF2-40B4-BE49-F238E27FC236}">
                <a16:creationId xmlns:a16="http://schemas.microsoft.com/office/drawing/2014/main" id="{442F899D-1714-F1F0-4264-8C7ACB1B8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772CA-270D-2060-4613-C332FA9152F1}"/>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2404411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E3C0-564A-F0BA-8C95-9FD983785A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7150E5-BD6E-746E-1FB3-CD4DA1754403}"/>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4" name="Footer Placeholder 3">
            <a:extLst>
              <a:ext uri="{FF2B5EF4-FFF2-40B4-BE49-F238E27FC236}">
                <a16:creationId xmlns:a16="http://schemas.microsoft.com/office/drawing/2014/main" id="{D722DEDE-EFEE-F811-2957-CA605514A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82FF2-274B-D802-0224-3CD5F8A17613}"/>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397576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32E3E-F43C-504B-B288-16C848CB4DA5}"/>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3" name="Footer Placeholder 2">
            <a:extLst>
              <a:ext uri="{FF2B5EF4-FFF2-40B4-BE49-F238E27FC236}">
                <a16:creationId xmlns:a16="http://schemas.microsoft.com/office/drawing/2014/main" id="{8B37C80C-B227-A5E8-C373-3536B37CAF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CE4BC8-E3D1-D959-5C98-078A988A6227}"/>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3419029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F7E3-4BD8-8AD9-CC6A-3A8EAE330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43B1A9-16E9-0FB5-2B12-9A0E0A71D8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8CCDE0-93C2-1C98-6398-E71DC444B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2E67EB-632E-4958-D5DB-E9C514183ECF}"/>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6" name="Footer Placeholder 5">
            <a:extLst>
              <a:ext uri="{FF2B5EF4-FFF2-40B4-BE49-F238E27FC236}">
                <a16:creationId xmlns:a16="http://schemas.microsoft.com/office/drawing/2014/main" id="{A0B64074-7950-DD1D-1A16-02F03BD7E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A3BDB-2738-4A5B-4372-84E74F443624}"/>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405690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44387013-E71D-4AA9-BACD-A33DE3237CD4}" type="datetime1">
              <a:rPr lang="en-US" noProof="0" smtClean="0"/>
              <a:t>4/22/2025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9E7F-6E4B-6292-A1A4-A50FB6300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6F862-5317-7B66-92C5-3F8D41C770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16ADF4-CB1C-C97F-4990-46FB7607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165DC-602A-3D4E-3A5E-C5CE7E12864A}"/>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6" name="Footer Placeholder 5">
            <a:extLst>
              <a:ext uri="{FF2B5EF4-FFF2-40B4-BE49-F238E27FC236}">
                <a16:creationId xmlns:a16="http://schemas.microsoft.com/office/drawing/2014/main" id="{C5122F62-EF62-8D00-6E32-58444FFFE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0682A-8944-2B94-CF15-F842DC347974}"/>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939883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F784-BD09-1DCE-4C8B-5903AB2C9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6A1C09-FC59-E473-1399-39D904A4A7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8CC7B-FE5C-9581-156E-B2661D444DBB}"/>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5D078495-5342-24BE-A96E-53CDC690B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1382C-DDEB-AA1B-0E87-625AD1547CE9}"/>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3763489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45479-0B1C-7C03-65E3-FF63A63859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800170-3C11-1B3D-D70F-8986B66EA1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411FF-9A11-E175-E5F2-0BAF594481B3}"/>
              </a:ext>
            </a:extLst>
          </p:cNvPr>
          <p:cNvSpPr>
            <a:spLocks noGrp="1"/>
          </p:cNvSpPr>
          <p:nvPr>
            <p:ph type="dt" sz="half" idx="10"/>
          </p:nvPr>
        </p:nvSpPr>
        <p:spPr/>
        <p:txBody>
          <a:body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FEB1278B-3BD2-665B-7CA5-2BB21AE2E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19B4F-BADE-570F-4C3E-7497EE9823B2}"/>
              </a:ext>
            </a:extLst>
          </p:cNvPr>
          <p:cNvSpPr>
            <a:spLocks noGrp="1"/>
          </p:cNvSpPr>
          <p:nvPr>
            <p:ph type="sldNum" sz="quarter" idx="12"/>
          </p:nvPr>
        </p:nvSpPr>
        <p:spPr/>
        <p:txBody>
          <a:bodyPr/>
          <a:lstStyle/>
          <a:p>
            <a:fld id="{D5A7D630-A032-4FD2-9B8F-DE67E37FEECE}" type="slidenum">
              <a:rPr lang="en-US" smtClean="0"/>
              <a:t>‹#›</a:t>
            </a:fld>
            <a:endParaRPr lang="en-US"/>
          </a:p>
        </p:txBody>
      </p:sp>
    </p:spTree>
    <p:extLst>
      <p:ext uri="{BB962C8B-B14F-4D97-AF65-F5344CB8AC3E}">
        <p14:creationId xmlns:p14="http://schemas.microsoft.com/office/powerpoint/2010/main" val="1605800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CEB324A2-9A9F-4D4E-B227-D9E1D5A90AC2}" type="datetime1">
              <a:rPr lang="en-US" noProof="0" smtClean="0"/>
              <a:t>4/22/2025</a:t>
            </a:fld>
            <a:endParaRPr lang="en-US" noProof="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113ACB0C-86E4-458A-B384-51B006CCCB1F}"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FE8AA6A3-FD0D-4AA8-9C63-9CA7EEB8E63C}"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B459E4F4-56C4-4DBA-A43A-523E9B190CE8}"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268622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D81B7A44-2098-4C20-AEBC-9C0080A694C8}"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1A3D9D75-AF77-466D-B905-46843F53B0B7}" type="datetime1">
              <a:rPr lang="en-US" smtClean="0"/>
              <a:t>4/22/2025</a:t>
            </a:fld>
            <a:endParaRPr lang="en-US"/>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43" r:id="rId2"/>
    <p:sldLayoutId id="2147483734" r:id="rId3"/>
    <p:sldLayoutId id="2147483735" r:id="rId4"/>
    <p:sldLayoutId id="2147483736" r:id="rId5"/>
    <p:sldLayoutId id="2147483737" r:id="rId6"/>
    <p:sldLayoutId id="2147483738" r:id="rId7"/>
    <p:sldLayoutId id="2147483740" r:id="rId8"/>
    <p:sldLayoutId id="2147483741" r:id="rId9"/>
    <p:sldLayoutId id="2147483742" r:id="rId10"/>
    <p:sldLayoutId id="2147483739" r:id="rId11"/>
    <p:sldLayoutId id="2147483744" r:id="rId12"/>
    <p:sldLayoutId id="2147483769" r:id="rId13"/>
    <p:sldLayoutId id="2147483770" r:id="rId14"/>
  </p:sldLayoutIdLs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57200" y="274320"/>
            <a:ext cx="11247120" cy="13716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p:cNvSpPr>
            <a:spLocks noGrp="1"/>
          </p:cNvSpPr>
          <p:nvPr>
            <p:ph type="body" idx="1"/>
          </p:nvPr>
        </p:nvSpPr>
        <p:spPr>
          <a:xfrm>
            <a:off x="457200" y="1825625"/>
            <a:ext cx="11247120" cy="4389120"/>
          </a:xfrm>
          <a:prstGeom prst="rect">
            <a:avLst/>
          </a:prstGeom>
        </p:spPr>
        <p:txBody>
          <a:bodyPr vert="horz" lIns="91440" tIns="45720" rIns="91440" bIns="45720" rtlCol="0">
            <a:noAutofit/>
          </a:bodyPr>
          <a:lstStyle/>
          <a:p>
            <a:pPr lvl="0"/>
            <a:r>
              <a:rPr lang="en-US"/>
              <a:t>Click to edit Master text styles</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Body text styles slides consist of Verdana (Body) font 24 pt. with 6 pt. space before and after paragraphs and single line spacing.</a:t>
            </a:r>
          </a:p>
        </p:txBody>
      </p:sp>
      <p:sp>
        <p:nvSpPr>
          <p:cNvPr id="4" name="Date Placeholder"/>
          <p:cNvSpPr>
            <a:spLocks noGrp="1"/>
          </p:cNvSpPr>
          <p:nvPr>
            <p:ph type="dt" sz="half" idx="2"/>
          </p:nvPr>
        </p:nvSpPr>
        <p:spPr>
          <a:xfrm>
            <a:off x="457200" y="6311899"/>
            <a:ext cx="2103120" cy="365125"/>
          </a:xfrm>
          <a:prstGeom prst="rect">
            <a:avLst/>
          </a:prstGeom>
        </p:spPr>
        <p:txBody>
          <a:bodyPr vert="horz" lIns="91440" tIns="45720" rIns="91440" bIns="45720" rtlCol="0" anchor="ctr"/>
          <a:lstStyle>
            <a:lvl1pPr algn="l">
              <a:defRPr sz="1200">
                <a:solidFill>
                  <a:srgbClr val="022151"/>
                </a:solidFill>
              </a:defRPr>
            </a:lvl1pPr>
          </a:lstStyle>
          <a:p>
            <a:endParaRPr lang="en-US"/>
          </a:p>
        </p:txBody>
      </p:sp>
      <p:sp>
        <p:nvSpPr>
          <p:cNvPr id="5" name="Footer Placeholder"/>
          <p:cNvSpPr>
            <a:spLocks noGrp="1"/>
          </p:cNvSpPr>
          <p:nvPr>
            <p:ph type="ftr" sz="quarter" idx="3"/>
          </p:nvPr>
        </p:nvSpPr>
        <p:spPr>
          <a:xfrm>
            <a:off x="2743200" y="6309360"/>
            <a:ext cx="7863840" cy="365125"/>
          </a:xfrm>
          <a:prstGeom prst="rect">
            <a:avLst/>
          </a:prstGeom>
        </p:spPr>
        <p:txBody>
          <a:bodyPr vert="horz" lIns="91440" tIns="45720" rIns="91440" bIns="45720" rtlCol="0" anchor="ctr"/>
          <a:lstStyle>
            <a:lvl1pPr algn="ctr">
              <a:defRPr sz="1200">
                <a:solidFill>
                  <a:srgbClr val="022151"/>
                </a:solidFill>
              </a:defRPr>
            </a:lvl1pPr>
          </a:lstStyle>
          <a:p>
            <a:endParaRPr lang="en-US"/>
          </a:p>
        </p:txBody>
      </p:sp>
      <p:sp>
        <p:nvSpPr>
          <p:cNvPr id="6" name="Slide Number Placeholder"/>
          <p:cNvSpPr>
            <a:spLocks noGrp="1"/>
          </p:cNvSpPr>
          <p:nvPr>
            <p:ph type="sldNum" sz="quarter" idx="4"/>
          </p:nvPr>
        </p:nvSpPr>
        <p:spPr>
          <a:xfrm>
            <a:off x="10789920" y="6309360"/>
            <a:ext cx="914400" cy="365125"/>
          </a:xfrm>
          <a:prstGeom prst="rect">
            <a:avLst/>
          </a:prstGeom>
        </p:spPr>
        <p:txBody>
          <a:bodyPr vert="horz" lIns="91440" tIns="45720" rIns="91440" bIns="45720" rtlCol="0" anchor="ctr"/>
          <a:lstStyle>
            <a:lvl1pPr algn="r">
              <a:defRPr sz="1200" baseline="0">
                <a:solidFill>
                  <a:srgbClr val="022151"/>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3937078584"/>
      </p:ext>
    </p:extLst>
  </p:cSld>
  <p:clrMap bg1="lt1" tx1="dk1" bg2="lt2" tx2="dk2" accent1="accent1" accent2="accent2" accent3="accent3" accent4="accent4" accent5="accent5" accent6="accent6" hlink="hlink" folHlink="folHlink"/>
  <p:sldLayoutIdLst>
    <p:sldLayoutId id="2147483702" r:id="rId1"/>
    <p:sldLayoutId id="2147483729" r:id="rId2"/>
    <p:sldLayoutId id="2147483722" r:id="rId3"/>
    <p:sldLayoutId id="2147483723" r:id="rId4"/>
    <p:sldLayoutId id="2147483704" r:id="rId5"/>
    <p:sldLayoutId id="2147483706" r:id="rId6"/>
    <p:sldLayoutId id="2147483718" r:id="rId7"/>
    <p:sldLayoutId id="2147483724" r:id="rId8"/>
    <p:sldLayoutId id="2147483716" r:id="rId9"/>
    <p:sldLayoutId id="2147483719" r:id="rId10"/>
    <p:sldLayoutId id="2147483720" r:id="rId11"/>
    <p:sldLayoutId id="2147483725" r:id="rId12"/>
    <p:sldLayoutId id="2147483726" r:id="rId13"/>
    <p:sldLayoutId id="2147483727" r:id="rId14"/>
    <p:sldLayoutId id="2147483728" r:id="rId15"/>
    <p:sldLayoutId id="2147483721" r:id="rId16"/>
    <p:sldLayoutId id="2147483710" r:id="rId17"/>
  </p:sldLayoutIdLst>
  <p:hf hdr="0"/>
  <p:txStyles>
    <p:titleStyle>
      <a:lvl1pPr algn="l" defTabSz="914400" rtl="0" eaLnBrk="1" latinLnBrk="0" hangingPunct="1">
        <a:lnSpc>
          <a:spcPct val="100000"/>
        </a:lnSpc>
        <a:spcBef>
          <a:spcPct val="0"/>
        </a:spcBef>
        <a:buNone/>
        <a:defRPr sz="3600" b="1" kern="1200">
          <a:solidFill>
            <a:schemeClr val="tx2"/>
          </a:solidFill>
          <a:latin typeface="Rockwell" panose="02060603020205020403" pitchFamily="18"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742BB-CBF3-F35A-7724-D068E2A97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118B4-609E-FBAF-B467-54B50C2A8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8FAD2-EAF3-8F18-6DEE-ABEEF81BEE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55D031-8FF5-4136-8F75-300CB50EA1D5}" type="datetimeFigureOut">
              <a:rPr lang="en-US" smtClean="0"/>
              <a:t>4/22/2025</a:t>
            </a:fld>
            <a:endParaRPr lang="en-US"/>
          </a:p>
        </p:txBody>
      </p:sp>
      <p:sp>
        <p:nvSpPr>
          <p:cNvPr id="5" name="Footer Placeholder 4">
            <a:extLst>
              <a:ext uri="{FF2B5EF4-FFF2-40B4-BE49-F238E27FC236}">
                <a16:creationId xmlns:a16="http://schemas.microsoft.com/office/drawing/2014/main" id="{898AD6D7-0B5A-6775-5FC5-5364649D6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E25417-D29A-57FB-9694-E2F072A45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A7D630-A032-4FD2-9B8F-DE67E37FEECE}" type="slidenum">
              <a:rPr lang="en-US" smtClean="0"/>
              <a:t>‹#›</a:t>
            </a:fld>
            <a:endParaRPr lang="en-US"/>
          </a:p>
        </p:txBody>
      </p:sp>
    </p:spTree>
    <p:extLst>
      <p:ext uri="{BB962C8B-B14F-4D97-AF65-F5344CB8AC3E}">
        <p14:creationId xmlns:p14="http://schemas.microsoft.com/office/powerpoint/2010/main" val="19137447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217_D261914A.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219_8D6EA6BE.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8/10/relationships/comments" Target="../comments/modernComment_21A_2D10EEA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21B_162B0DF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18/10/relationships/comments" Target="../comments/modernComment_1E2_B0E1E05A.xml"/><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3.jpe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lose up of an olive branch on a sunset">
            <a:extLst>
              <a:ext uri="{FF2B5EF4-FFF2-40B4-BE49-F238E27FC236}">
                <a16:creationId xmlns:a16="http://schemas.microsoft.com/office/drawing/2014/main" id="{60793937-C323-E810-0F59-32959ED109A8}"/>
              </a:ext>
            </a:extLst>
          </p:cNvPr>
          <p:cNvPicPr>
            <a:picLocks noGrp="1" noChangeAspect="1"/>
          </p:cNvPicPr>
          <p:nvPr>
            <p:ph idx="1"/>
          </p:nvPr>
        </p:nvPicPr>
        <p:blipFill>
          <a:blip r:embed="rId2"/>
          <a:stretch>
            <a:fillRect/>
          </a:stretch>
        </p:blipFill>
        <p:spPr>
          <a:xfrm>
            <a:off x="5848031" y="2087033"/>
            <a:ext cx="5473587" cy="3652837"/>
          </a:xfrm>
        </p:spPr>
      </p:pic>
      <p:sp>
        <p:nvSpPr>
          <p:cNvPr id="2" name="Title 1">
            <a:extLst>
              <a:ext uri="{FF2B5EF4-FFF2-40B4-BE49-F238E27FC236}">
                <a16:creationId xmlns:a16="http://schemas.microsoft.com/office/drawing/2014/main" id="{1462148F-A105-9359-841F-2EE071192263}"/>
              </a:ext>
            </a:extLst>
          </p:cNvPr>
          <p:cNvSpPr>
            <a:spLocks noGrp="1"/>
          </p:cNvSpPr>
          <p:nvPr>
            <p:ph type="title"/>
          </p:nvPr>
        </p:nvSpPr>
        <p:spPr/>
        <p:txBody>
          <a:bodyPr/>
          <a:lstStyle/>
          <a:p>
            <a:r>
              <a:rPr lang="en-US"/>
              <a:t>Break/Connect (10:15-10:30 a.m.)</a:t>
            </a:r>
          </a:p>
        </p:txBody>
      </p:sp>
      <p:sp>
        <p:nvSpPr>
          <p:cNvPr id="4" name="Slide Number Placeholder 3">
            <a:extLst>
              <a:ext uri="{FF2B5EF4-FFF2-40B4-BE49-F238E27FC236}">
                <a16:creationId xmlns:a16="http://schemas.microsoft.com/office/drawing/2014/main" id="{5EE76C11-9CDE-8270-CE07-F297F7E7ED55}"/>
              </a:ext>
            </a:extLst>
          </p:cNvPr>
          <p:cNvSpPr>
            <a:spLocks noGrp="1"/>
          </p:cNvSpPr>
          <p:nvPr>
            <p:ph type="sldNum" sz="quarter" idx="12"/>
          </p:nvPr>
        </p:nvSpPr>
        <p:spPr/>
        <p:txBody>
          <a:bodyPr/>
          <a:lstStyle/>
          <a:p>
            <a:fld id="{0C183989-D380-BB4B-8033-B2C050FE378C}" type="slidenum">
              <a:rPr lang="en-US" smtClean="0"/>
              <a:t>1</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Breaktime"/>
              <p:cNvGraphicFramePr>
                <a:graphicFrameLocks noGrp="1"/>
              </p:cNvGraphicFramePr>
              <p:nvPr>
                <p:extLst>
                  <p:ext uri="{D42A27DB-BD31-4B8C-83A1-F6EECF244321}">
                    <p14:modId xmlns:p14="http://schemas.microsoft.com/office/powerpoint/2010/main" val="2056150059"/>
                  </p:ext>
                </p:extLst>
              </p:nvPr>
            </p:nvGraphicFramePr>
            <p:xfrm>
              <a:off x="454191" y="2087033"/>
              <a:ext cx="5248777" cy="390101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title="Breaktime"/>
              <p:cNvPicPr>
                <a:picLocks noGrp="1" noRot="1" noChangeAspect="1" noMove="1" noResize="1" noEditPoints="1" noAdjustHandles="1" noChangeArrowheads="1" noChangeShapeType="1"/>
              </p:cNvPicPr>
              <p:nvPr/>
            </p:nvPicPr>
            <p:blipFill>
              <a:blip r:embed="rId4"/>
              <a:stretch>
                <a:fillRect/>
              </a:stretch>
            </p:blipFill>
            <p:spPr>
              <a:xfrm>
                <a:off x="454191" y="2087033"/>
                <a:ext cx="5248777" cy="3901016"/>
              </a:xfrm>
              <a:prstGeom prst="rect">
                <a:avLst/>
              </a:prstGeom>
            </p:spPr>
          </p:pic>
        </mc:Fallback>
      </mc:AlternateContent>
    </p:spTree>
    <p:extLst>
      <p:ext uri="{BB962C8B-B14F-4D97-AF65-F5344CB8AC3E}">
        <p14:creationId xmlns:p14="http://schemas.microsoft.com/office/powerpoint/2010/main" val="125536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31574">
            <a:off x="4991989" y="2343599"/>
            <a:ext cx="2289298" cy="228929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B5D3"/>
            </a:solidFill>
            <a:ln cap="sq">
              <a:noFill/>
              <a:prstDash val="solid"/>
              <a:miter/>
            </a:ln>
          </p:spPr>
          <p:txBody>
            <a:bodyPr/>
            <a:lstStyle/>
            <a:p>
              <a:pPr defTabSz="857250"/>
              <a:endParaRPr lang="en-US" sz="1688">
                <a:solidFill>
                  <a:prstClr val="black"/>
                </a:solidFill>
                <a:latin typeface="Calibri"/>
              </a:endParaRPr>
            </a:p>
          </p:txBody>
        </p:sp>
        <p:sp>
          <p:nvSpPr>
            <p:cNvPr id="4" name="TextBox 4"/>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5" name="Group 5"/>
          <p:cNvGrpSpPr/>
          <p:nvPr/>
        </p:nvGrpSpPr>
        <p:grpSpPr>
          <a:xfrm rot="-431574">
            <a:off x="4903504" y="2290509"/>
            <a:ext cx="2289298" cy="22892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7" name="TextBox 7"/>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8" name="Group 8"/>
          <p:cNvGrpSpPr/>
          <p:nvPr/>
        </p:nvGrpSpPr>
        <p:grpSpPr>
          <a:xfrm>
            <a:off x="2342410" y="186292"/>
            <a:ext cx="1820798" cy="448548"/>
            <a:chOff x="0" y="0"/>
            <a:chExt cx="734273" cy="180886"/>
          </a:xfrm>
        </p:grpSpPr>
        <p:sp>
          <p:nvSpPr>
            <p:cNvPr id="9" name="Freeform 9"/>
            <p:cNvSpPr/>
            <p:nvPr/>
          </p:nvSpPr>
          <p:spPr>
            <a:xfrm>
              <a:off x="0" y="0"/>
              <a:ext cx="734273" cy="180886"/>
            </a:xfrm>
            <a:custGeom>
              <a:avLst/>
              <a:gdLst/>
              <a:ahLst/>
              <a:cxnLst/>
              <a:rect l="l" t="t" r="r" b="b"/>
              <a:pathLst>
                <a:path w="734273" h="180886">
                  <a:moveTo>
                    <a:pt x="47834" y="0"/>
                  </a:moveTo>
                  <a:lnTo>
                    <a:pt x="686438" y="0"/>
                  </a:lnTo>
                  <a:cubicBezTo>
                    <a:pt x="699125" y="0"/>
                    <a:pt x="711292" y="5040"/>
                    <a:pt x="720262" y="14010"/>
                  </a:cubicBezTo>
                  <a:cubicBezTo>
                    <a:pt x="729233" y="22981"/>
                    <a:pt x="734273" y="35148"/>
                    <a:pt x="734273" y="47834"/>
                  </a:cubicBezTo>
                  <a:lnTo>
                    <a:pt x="734273" y="133051"/>
                  </a:lnTo>
                  <a:cubicBezTo>
                    <a:pt x="734273" y="159469"/>
                    <a:pt x="712857" y="180886"/>
                    <a:pt x="686438" y="180886"/>
                  </a:cubicBezTo>
                  <a:lnTo>
                    <a:pt x="47834" y="180886"/>
                  </a:lnTo>
                  <a:cubicBezTo>
                    <a:pt x="21416" y="180886"/>
                    <a:pt x="0" y="159469"/>
                    <a:pt x="0" y="133051"/>
                  </a:cubicBezTo>
                  <a:lnTo>
                    <a:pt x="0" y="47834"/>
                  </a:lnTo>
                  <a:cubicBezTo>
                    <a:pt x="0" y="21416"/>
                    <a:pt x="21416" y="0"/>
                    <a:pt x="47834" y="0"/>
                  </a:cubicBezTo>
                  <a:close/>
                </a:path>
              </a:pathLst>
            </a:custGeom>
            <a:solidFill>
              <a:srgbClr val="A3C14A"/>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10" name="TextBox 10"/>
            <p:cNvSpPr txBox="1"/>
            <p:nvPr/>
          </p:nvSpPr>
          <p:spPr>
            <a:xfrm>
              <a:off x="0" y="-28575"/>
              <a:ext cx="734273" cy="209461"/>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11" name="Group 11"/>
          <p:cNvGrpSpPr/>
          <p:nvPr/>
        </p:nvGrpSpPr>
        <p:grpSpPr>
          <a:xfrm>
            <a:off x="2851332" y="565003"/>
            <a:ext cx="6817460" cy="555855"/>
            <a:chOff x="0" y="0"/>
            <a:chExt cx="2633782" cy="224159"/>
          </a:xfrm>
        </p:grpSpPr>
        <p:sp>
          <p:nvSpPr>
            <p:cNvPr id="12" name="Freeform 12"/>
            <p:cNvSpPr/>
            <p:nvPr/>
          </p:nvSpPr>
          <p:spPr>
            <a:xfrm>
              <a:off x="0" y="0"/>
              <a:ext cx="2633782" cy="224159"/>
            </a:xfrm>
            <a:custGeom>
              <a:avLst/>
              <a:gdLst/>
              <a:ahLst/>
              <a:cxnLst/>
              <a:rect l="l" t="t" r="r" b="b"/>
              <a:pathLst>
                <a:path w="2633782" h="224159">
                  <a:moveTo>
                    <a:pt x="13336" y="0"/>
                  </a:moveTo>
                  <a:lnTo>
                    <a:pt x="2620446" y="0"/>
                  </a:lnTo>
                  <a:cubicBezTo>
                    <a:pt x="2627812" y="0"/>
                    <a:pt x="2633782" y="5971"/>
                    <a:pt x="2633782" y="13336"/>
                  </a:cubicBezTo>
                  <a:lnTo>
                    <a:pt x="2633782" y="210824"/>
                  </a:lnTo>
                  <a:cubicBezTo>
                    <a:pt x="2633782" y="218189"/>
                    <a:pt x="2627812" y="224159"/>
                    <a:pt x="2620446" y="224159"/>
                  </a:cubicBezTo>
                  <a:lnTo>
                    <a:pt x="13336" y="224159"/>
                  </a:lnTo>
                  <a:cubicBezTo>
                    <a:pt x="5971" y="224159"/>
                    <a:pt x="0" y="218189"/>
                    <a:pt x="0" y="210824"/>
                  </a:cubicBezTo>
                  <a:lnTo>
                    <a:pt x="0" y="13336"/>
                  </a:lnTo>
                  <a:cubicBezTo>
                    <a:pt x="0" y="5971"/>
                    <a:pt x="5971" y="0"/>
                    <a:pt x="13336" y="0"/>
                  </a:cubicBezTo>
                  <a:close/>
                </a:path>
              </a:pathLst>
            </a:custGeom>
            <a:solidFill>
              <a:srgbClr val="FBD160"/>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13" name="TextBox 13"/>
            <p:cNvSpPr txBox="1"/>
            <p:nvPr/>
          </p:nvSpPr>
          <p:spPr>
            <a:xfrm>
              <a:off x="0" y="-28575"/>
              <a:ext cx="2633782" cy="252734"/>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14" name="Group 14"/>
          <p:cNvGrpSpPr/>
          <p:nvPr/>
        </p:nvGrpSpPr>
        <p:grpSpPr>
          <a:xfrm>
            <a:off x="8295972" y="2183583"/>
            <a:ext cx="2553886" cy="382569"/>
            <a:chOff x="0" y="0"/>
            <a:chExt cx="1029905" cy="154279"/>
          </a:xfrm>
        </p:grpSpPr>
        <p:sp>
          <p:nvSpPr>
            <p:cNvPr id="15" name="Freeform 15"/>
            <p:cNvSpPr/>
            <p:nvPr/>
          </p:nvSpPr>
          <p:spPr>
            <a:xfrm>
              <a:off x="0" y="0"/>
              <a:ext cx="1029904" cy="154279"/>
            </a:xfrm>
            <a:custGeom>
              <a:avLst/>
              <a:gdLst/>
              <a:ahLst/>
              <a:cxnLst/>
              <a:rect l="l" t="t" r="r" b="b"/>
              <a:pathLst>
                <a:path w="1029904" h="154279">
                  <a:moveTo>
                    <a:pt x="34104" y="0"/>
                  </a:moveTo>
                  <a:lnTo>
                    <a:pt x="995801" y="0"/>
                  </a:lnTo>
                  <a:cubicBezTo>
                    <a:pt x="1014636" y="0"/>
                    <a:pt x="1029904" y="15269"/>
                    <a:pt x="1029904" y="34104"/>
                  </a:cubicBezTo>
                  <a:lnTo>
                    <a:pt x="1029904" y="120175"/>
                  </a:lnTo>
                  <a:cubicBezTo>
                    <a:pt x="1029904" y="129220"/>
                    <a:pt x="1026311" y="137894"/>
                    <a:pt x="1019916" y="144290"/>
                  </a:cubicBezTo>
                  <a:cubicBezTo>
                    <a:pt x="1013520" y="150685"/>
                    <a:pt x="1004846" y="154279"/>
                    <a:pt x="995801" y="154279"/>
                  </a:cubicBezTo>
                  <a:lnTo>
                    <a:pt x="34104" y="154279"/>
                  </a:lnTo>
                  <a:cubicBezTo>
                    <a:pt x="25059" y="154279"/>
                    <a:pt x="16384" y="150685"/>
                    <a:pt x="9989" y="144290"/>
                  </a:cubicBezTo>
                  <a:cubicBezTo>
                    <a:pt x="3593" y="137894"/>
                    <a:pt x="0" y="129220"/>
                    <a:pt x="0" y="120175"/>
                  </a:cubicBezTo>
                  <a:lnTo>
                    <a:pt x="0" y="34104"/>
                  </a:lnTo>
                  <a:cubicBezTo>
                    <a:pt x="0" y="25059"/>
                    <a:pt x="3593" y="16384"/>
                    <a:pt x="9989" y="9989"/>
                  </a:cubicBezTo>
                  <a:cubicBezTo>
                    <a:pt x="16384" y="3593"/>
                    <a:pt x="25059" y="0"/>
                    <a:pt x="34104" y="0"/>
                  </a:cubicBezTo>
                  <a:close/>
                </a:path>
              </a:pathLst>
            </a:custGeom>
            <a:solidFill>
              <a:srgbClr val="107FAA"/>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16" name="TextBox 16"/>
            <p:cNvSpPr txBox="1"/>
            <p:nvPr/>
          </p:nvSpPr>
          <p:spPr>
            <a:xfrm>
              <a:off x="0" y="-28575"/>
              <a:ext cx="1029905" cy="182854"/>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17" name="Group 17"/>
          <p:cNvGrpSpPr/>
          <p:nvPr/>
        </p:nvGrpSpPr>
        <p:grpSpPr>
          <a:xfrm>
            <a:off x="8371789" y="4276858"/>
            <a:ext cx="2943449" cy="368303"/>
            <a:chOff x="0" y="0"/>
            <a:chExt cx="1187004" cy="148526"/>
          </a:xfrm>
        </p:grpSpPr>
        <p:sp>
          <p:nvSpPr>
            <p:cNvPr id="18" name="Freeform 18"/>
            <p:cNvSpPr/>
            <p:nvPr/>
          </p:nvSpPr>
          <p:spPr>
            <a:xfrm>
              <a:off x="0" y="0"/>
              <a:ext cx="1187004" cy="148526"/>
            </a:xfrm>
            <a:custGeom>
              <a:avLst/>
              <a:gdLst/>
              <a:ahLst/>
              <a:cxnLst/>
              <a:rect l="l" t="t" r="r" b="b"/>
              <a:pathLst>
                <a:path w="1187004" h="148526">
                  <a:moveTo>
                    <a:pt x="29590" y="0"/>
                  </a:moveTo>
                  <a:lnTo>
                    <a:pt x="1157414" y="0"/>
                  </a:lnTo>
                  <a:cubicBezTo>
                    <a:pt x="1165262" y="0"/>
                    <a:pt x="1172788" y="3118"/>
                    <a:pt x="1178337" y="8667"/>
                  </a:cubicBezTo>
                  <a:cubicBezTo>
                    <a:pt x="1183886" y="14216"/>
                    <a:pt x="1187004" y="21742"/>
                    <a:pt x="1187004" y="29590"/>
                  </a:cubicBezTo>
                  <a:lnTo>
                    <a:pt x="1187004" y="118936"/>
                  </a:lnTo>
                  <a:cubicBezTo>
                    <a:pt x="1187004" y="126783"/>
                    <a:pt x="1183886" y="134310"/>
                    <a:pt x="1178337" y="139859"/>
                  </a:cubicBezTo>
                  <a:cubicBezTo>
                    <a:pt x="1172788" y="145408"/>
                    <a:pt x="1165262" y="148526"/>
                    <a:pt x="1157414" y="148526"/>
                  </a:cubicBezTo>
                  <a:lnTo>
                    <a:pt x="29590" y="148526"/>
                  </a:lnTo>
                  <a:cubicBezTo>
                    <a:pt x="13248" y="148526"/>
                    <a:pt x="0" y="135278"/>
                    <a:pt x="0" y="118936"/>
                  </a:cubicBezTo>
                  <a:lnTo>
                    <a:pt x="0" y="29590"/>
                  </a:lnTo>
                  <a:cubicBezTo>
                    <a:pt x="0" y="21742"/>
                    <a:pt x="3118" y="14216"/>
                    <a:pt x="8667" y="8667"/>
                  </a:cubicBezTo>
                  <a:cubicBezTo>
                    <a:pt x="14216" y="3118"/>
                    <a:pt x="21742" y="0"/>
                    <a:pt x="29590" y="0"/>
                  </a:cubicBezTo>
                  <a:close/>
                </a:path>
              </a:pathLst>
            </a:custGeom>
            <a:solidFill>
              <a:srgbClr val="FB901D"/>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19" name="TextBox 19"/>
            <p:cNvSpPr txBox="1"/>
            <p:nvPr/>
          </p:nvSpPr>
          <p:spPr>
            <a:xfrm>
              <a:off x="0" y="-28575"/>
              <a:ext cx="1187004" cy="177101"/>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20" name="Group 20"/>
          <p:cNvGrpSpPr/>
          <p:nvPr/>
        </p:nvGrpSpPr>
        <p:grpSpPr>
          <a:xfrm>
            <a:off x="1507816" y="2097462"/>
            <a:ext cx="1933893" cy="341722"/>
            <a:chOff x="0" y="0"/>
            <a:chExt cx="779880" cy="137806"/>
          </a:xfrm>
        </p:grpSpPr>
        <p:sp>
          <p:nvSpPr>
            <p:cNvPr id="21" name="Freeform 21"/>
            <p:cNvSpPr/>
            <p:nvPr/>
          </p:nvSpPr>
          <p:spPr>
            <a:xfrm>
              <a:off x="0" y="0"/>
              <a:ext cx="779880" cy="137806"/>
            </a:xfrm>
            <a:custGeom>
              <a:avLst/>
              <a:gdLst/>
              <a:ahLst/>
              <a:cxnLst/>
              <a:rect l="l" t="t" r="r" b="b"/>
              <a:pathLst>
                <a:path w="779880" h="137806">
                  <a:moveTo>
                    <a:pt x="45037" y="0"/>
                  </a:moveTo>
                  <a:lnTo>
                    <a:pt x="734843" y="0"/>
                  </a:lnTo>
                  <a:cubicBezTo>
                    <a:pt x="746788" y="0"/>
                    <a:pt x="758243" y="4745"/>
                    <a:pt x="766689" y="13191"/>
                  </a:cubicBezTo>
                  <a:cubicBezTo>
                    <a:pt x="775135" y="21637"/>
                    <a:pt x="779880" y="33092"/>
                    <a:pt x="779880" y="45037"/>
                  </a:cubicBezTo>
                  <a:lnTo>
                    <a:pt x="779880" y="92769"/>
                  </a:lnTo>
                  <a:cubicBezTo>
                    <a:pt x="779880" y="117642"/>
                    <a:pt x="759716" y="137806"/>
                    <a:pt x="734843" y="137806"/>
                  </a:cubicBezTo>
                  <a:lnTo>
                    <a:pt x="45037" y="137806"/>
                  </a:lnTo>
                  <a:cubicBezTo>
                    <a:pt x="20164" y="137806"/>
                    <a:pt x="0" y="117642"/>
                    <a:pt x="0" y="92769"/>
                  </a:cubicBezTo>
                  <a:lnTo>
                    <a:pt x="0" y="45037"/>
                  </a:lnTo>
                  <a:cubicBezTo>
                    <a:pt x="0" y="20164"/>
                    <a:pt x="20164" y="0"/>
                    <a:pt x="45037" y="0"/>
                  </a:cubicBezTo>
                  <a:close/>
                </a:path>
              </a:pathLst>
            </a:custGeom>
            <a:solidFill>
              <a:srgbClr val="EF7C8E"/>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22" name="TextBox 22"/>
            <p:cNvSpPr txBox="1"/>
            <p:nvPr/>
          </p:nvSpPr>
          <p:spPr>
            <a:xfrm>
              <a:off x="0" y="-28575"/>
              <a:ext cx="779880" cy="166381"/>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23" name="Group 23"/>
          <p:cNvGrpSpPr/>
          <p:nvPr/>
        </p:nvGrpSpPr>
        <p:grpSpPr>
          <a:xfrm>
            <a:off x="967733" y="4598568"/>
            <a:ext cx="3088388" cy="369305"/>
            <a:chOff x="0" y="0"/>
            <a:chExt cx="1245453" cy="148929"/>
          </a:xfrm>
        </p:grpSpPr>
        <p:sp>
          <p:nvSpPr>
            <p:cNvPr id="24" name="Freeform 24"/>
            <p:cNvSpPr/>
            <p:nvPr/>
          </p:nvSpPr>
          <p:spPr>
            <a:xfrm>
              <a:off x="0" y="0"/>
              <a:ext cx="1245453" cy="148929"/>
            </a:xfrm>
            <a:custGeom>
              <a:avLst/>
              <a:gdLst/>
              <a:ahLst/>
              <a:cxnLst/>
              <a:rect l="l" t="t" r="r" b="b"/>
              <a:pathLst>
                <a:path w="1245453" h="148929">
                  <a:moveTo>
                    <a:pt x="28201" y="0"/>
                  </a:moveTo>
                  <a:lnTo>
                    <a:pt x="1217251" y="0"/>
                  </a:lnTo>
                  <a:cubicBezTo>
                    <a:pt x="1232826" y="0"/>
                    <a:pt x="1245453" y="12626"/>
                    <a:pt x="1245453" y="28201"/>
                  </a:cubicBezTo>
                  <a:lnTo>
                    <a:pt x="1245453" y="120728"/>
                  </a:lnTo>
                  <a:cubicBezTo>
                    <a:pt x="1245453" y="128208"/>
                    <a:pt x="1242481" y="135381"/>
                    <a:pt x="1237193" y="140670"/>
                  </a:cubicBezTo>
                  <a:cubicBezTo>
                    <a:pt x="1231904" y="145958"/>
                    <a:pt x="1224731" y="148929"/>
                    <a:pt x="1217251" y="148929"/>
                  </a:cubicBezTo>
                  <a:lnTo>
                    <a:pt x="28201" y="148929"/>
                  </a:lnTo>
                  <a:cubicBezTo>
                    <a:pt x="20722" y="148929"/>
                    <a:pt x="13549" y="145958"/>
                    <a:pt x="8260" y="140670"/>
                  </a:cubicBezTo>
                  <a:cubicBezTo>
                    <a:pt x="2971" y="135381"/>
                    <a:pt x="0" y="128208"/>
                    <a:pt x="0" y="120728"/>
                  </a:cubicBezTo>
                  <a:lnTo>
                    <a:pt x="0" y="28201"/>
                  </a:lnTo>
                  <a:cubicBezTo>
                    <a:pt x="0" y="20722"/>
                    <a:pt x="2971" y="13549"/>
                    <a:pt x="8260" y="8260"/>
                  </a:cubicBezTo>
                  <a:cubicBezTo>
                    <a:pt x="13549" y="2971"/>
                    <a:pt x="20722" y="0"/>
                    <a:pt x="28201" y="0"/>
                  </a:cubicBezTo>
                  <a:close/>
                </a:path>
              </a:pathLst>
            </a:custGeom>
            <a:solidFill>
              <a:srgbClr val="B6E2D3"/>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25" name="TextBox 25"/>
            <p:cNvSpPr txBox="1"/>
            <p:nvPr/>
          </p:nvSpPr>
          <p:spPr>
            <a:xfrm>
              <a:off x="0" y="-28575"/>
              <a:ext cx="1245453" cy="177504"/>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grpSp>
        <p:nvGrpSpPr>
          <p:cNvPr id="26" name="Group 26"/>
          <p:cNvGrpSpPr/>
          <p:nvPr/>
        </p:nvGrpSpPr>
        <p:grpSpPr>
          <a:xfrm>
            <a:off x="4857675" y="5201157"/>
            <a:ext cx="2377801" cy="354947"/>
            <a:chOff x="0" y="0"/>
            <a:chExt cx="958895" cy="143139"/>
          </a:xfrm>
        </p:grpSpPr>
        <p:sp>
          <p:nvSpPr>
            <p:cNvPr id="27" name="Freeform 27"/>
            <p:cNvSpPr/>
            <p:nvPr/>
          </p:nvSpPr>
          <p:spPr>
            <a:xfrm>
              <a:off x="0" y="0"/>
              <a:ext cx="958895" cy="143139"/>
            </a:xfrm>
            <a:custGeom>
              <a:avLst/>
              <a:gdLst/>
              <a:ahLst/>
              <a:cxnLst/>
              <a:rect l="l" t="t" r="r" b="b"/>
              <a:pathLst>
                <a:path w="958895" h="143139">
                  <a:moveTo>
                    <a:pt x="36629" y="0"/>
                  </a:moveTo>
                  <a:lnTo>
                    <a:pt x="922266" y="0"/>
                  </a:lnTo>
                  <a:cubicBezTo>
                    <a:pt x="931980" y="0"/>
                    <a:pt x="941297" y="3859"/>
                    <a:pt x="948166" y="10728"/>
                  </a:cubicBezTo>
                  <a:cubicBezTo>
                    <a:pt x="955036" y="17598"/>
                    <a:pt x="958895" y="26914"/>
                    <a:pt x="958895" y="36629"/>
                  </a:cubicBezTo>
                  <a:lnTo>
                    <a:pt x="958895" y="106510"/>
                  </a:lnTo>
                  <a:cubicBezTo>
                    <a:pt x="958895" y="116225"/>
                    <a:pt x="955036" y="125541"/>
                    <a:pt x="948166" y="132411"/>
                  </a:cubicBezTo>
                  <a:cubicBezTo>
                    <a:pt x="941297" y="139280"/>
                    <a:pt x="931980" y="143139"/>
                    <a:pt x="922266" y="143139"/>
                  </a:cubicBezTo>
                  <a:lnTo>
                    <a:pt x="36629" y="143139"/>
                  </a:lnTo>
                  <a:cubicBezTo>
                    <a:pt x="26914" y="143139"/>
                    <a:pt x="17598" y="139280"/>
                    <a:pt x="10728" y="132411"/>
                  </a:cubicBezTo>
                  <a:cubicBezTo>
                    <a:pt x="3859" y="125541"/>
                    <a:pt x="0" y="116225"/>
                    <a:pt x="0" y="106510"/>
                  </a:cubicBezTo>
                  <a:lnTo>
                    <a:pt x="0" y="36629"/>
                  </a:lnTo>
                  <a:cubicBezTo>
                    <a:pt x="0" y="26914"/>
                    <a:pt x="3859" y="17598"/>
                    <a:pt x="10728" y="10728"/>
                  </a:cubicBezTo>
                  <a:cubicBezTo>
                    <a:pt x="17598" y="3859"/>
                    <a:pt x="26914" y="0"/>
                    <a:pt x="36629" y="0"/>
                  </a:cubicBezTo>
                  <a:close/>
                </a:path>
              </a:pathLst>
            </a:custGeom>
            <a:solidFill>
              <a:srgbClr val="94CEF4"/>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28" name="TextBox 28"/>
            <p:cNvSpPr txBox="1"/>
            <p:nvPr/>
          </p:nvSpPr>
          <p:spPr>
            <a:xfrm>
              <a:off x="0" y="-28575"/>
              <a:ext cx="958895" cy="171714"/>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29" name="Freeform 29"/>
          <p:cNvSpPr/>
          <p:nvPr/>
        </p:nvSpPr>
        <p:spPr>
          <a:xfrm>
            <a:off x="5940084" y="4629554"/>
            <a:ext cx="441666" cy="522052"/>
          </a:xfrm>
          <a:custGeom>
            <a:avLst/>
            <a:gdLst/>
            <a:ahLst/>
            <a:cxnLst/>
            <a:rect l="l" t="t" r="r" b="b"/>
            <a:pathLst>
              <a:path w="184481" h="476360">
                <a:moveTo>
                  <a:pt x="0" y="0"/>
                </a:moveTo>
                <a:lnTo>
                  <a:pt x="184482" y="0"/>
                </a:lnTo>
                <a:lnTo>
                  <a:pt x="184482" y="476360"/>
                </a:lnTo>
                <a:lnTo>
                  <a:pt x="0" y="476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857250"/>
            <a:endParaRPr lang="en-US" sz="1688" b="1" dirty="0">
              <a:solidFill>
                <a:prstClr val="black"/>
              </a:solidFill>
              <a:latin typeface="Calibri"/>
            </a:endParaRPr>
          </a:p>
        </p:txBody>
      </p:sp>
      <p:sp>
        <p:nvSpPr>
          <p:cNvPr id="30" name="Freeform 30"/>
          <p:cNvSpPr/>
          <p:nvPr/>
        </p:nvSpPr>
        <p:spPr>
          <a:xfrm rot="8011671" flipH="1">
            <a:off x="4112106" y="1998544"/>
            <a:ext cx="656423" cy="1094478"/>
          </a:xfrm>
          <a:custGeom>
            <a:avLst/>
            <a:gdLst/>
            <a:ahLst/>
            <a:cxnLst/>
            <a:rect l="l" t="t" r="r" b="b"/>
            <a:pathLst>
              <a:path w="411122" h="777035">
                <a:moveTo>
                  <a:pt x="411122" y="0"/>
                </a:moveTo>
                <a:lnTo>
                  <a:pt x="0" y="0"/>
                </a:lnTo>
                <a:lnTo>
                  <a:pt x="0" y="777036"/>
                </a:lnTo>
                <a:lnTo>
                  <a:pt x="411122" y="777036"/>
                </a:lnTo>
                <a:lnTo>
                  <a:pt x="41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31" name="TextBox 31"/>
          <p:cNvSpPr txBox="1"/>
          <p:nvPr/>
        </p:nvSpPr>
        <p:spPr>
          <a:xfrm rot="48354">
            <a:off x="4952412" y="2970933"/>
            <a:ext cx="2197167" cy="990207"/>
          </a:xfrm>
          <a:prstGeom prst="rect">
            <a:avLst/>
          </a:prstGeom>
        </p:spPr>
        <p:txBody>
          <a:bodyPr wrap="square" lIns="0" tIns="0" rIns="0" bIns="0" rtlCol="0" anchor="t">
            <a:spAutoFit/>
          </a:bodyPr>
          <a:lstStyle/>
          <a:p>
            <a:pPr algn="ctr" defTabSz="857250">
              <a:lnSpc>
                <a:spcPts val="1930"/>
              </a:lnSpc>
            </a:pPr>
            <a:r>
              <a:rPr lang="en-US" sz="1950" dirty="0">
                <a:solidFill>
                  <a:srgbClr val="000000"/>
                </a:solidFill>
                <a:latin typeface="Aharoni" panose="02010803020104030203" pitchFamily="2" charset="-79"/>
                <a:ea typeface="Lazydog"/>
                <a:cs typeface="Aharoni" panose="02010803020104030203" pitchFamily="2" charset="-79"/>
                <a:sym typeface="Lazydog"/>
              </a:rPr>
              <a:t>CHARACTERISTICS OF ADULT LEARNERS (ANDRAGOGY)</a:t>
            </a:r>
          </a:p>
        </p:txBody>
      </p:sp>
      <p:sp>
        <p:nvSpPr>
          <p:cNvPr id="32" name="TextBox 32"/>
          <p:cNvSpPr txBox="1"/>
          <p:nvPr/>
        </p:nvSpPr>
        <p:spPr>
          <a:xfrm>
            <a:off x="2526003" y="189109"/>
            <a:ext cx="1530117" cy="384721"/>
          </a:xfrm>
          <a:prstGeom prst="rect">
            <a:avLst/>
          </a:prstGeom>
        </p:spPr>
        <p:txBody>
          <a:bodyPr wrap="square" lIns="0" tIns="0" rIns="0" bIns="0" rtlCol="0" anchor="t">
            <a:spAutoFit/>
          </a:bodyPr>
          <a:lstStyle/>
          <a:p>
            <a:pPr algn="ctr" defTabSz="857250">
              <a:lnSpc>
                <a:spcPts val="3149"/>
              </a:lnSpc>
            </a:pPr>
            <a:r>
              <a:rPr lang="en-US" sz="2249" dirty="0">
                <a:solidFill>
                  <a:srgbClr val="000000"/>
                </a:solidFill>
                <a:latin typeface="Aharoni" panose="02010803020104030203" pitchFamily="2" charset="-79"/>
                <a:ea typeface="Lazydog"/>
                <a:cs typeface="Aharoni" panose="02010803020104030203" pitchFamily="2" charset="-79"/>
                <a:sym typeface="Lazydog"/>
              </a:rPr>
              <a:t>KNOWLES’</a:t>
            </a:r>
          </a:p>
        </p:txBody>
      </p:sp>
      <p:sp>
        <p:nvSpPr>
          <p:cNvPr id="33" name="TextBox 33"/>
          <p:cNvSpPr txBox="1"/>
          <p:nvPr/>
        </p:nvSpPr>
        <p:spPr>
          <a:xfrm>
            <a:off x="369094" y="1280671"/>
            <a:ext cx="11453812" cy="450508"/>
          </a:xfrm>
          <a:prstGeom prst="rect">
            <a:avLst/>
          </a:prstGeom>
        </p:spPr>
        <p:txBody>
          <a:bodyPr wrap="square" lIns="0" tIns="0" rIns="0" bIns="0" rtlCol="0" anchor="t">
            <a:spAutoFit/>
          </a:bodyPr>
          <a:lstStyle/>
          <a:p>
            <a:pPr algn="ctr" defTabSz="857250">
              <a:lnSpc>
                <a:spcPts val="1837"/>
              </a:lnSpc>
              <a:spcBef>
                <a:spcPct val="0"/>
              </a:spcBef>
            </a:pPr>
            <a:r>
              <a:rPr lang="en-US" sz="1406" dirty="0">
                <a:solidFill>
                  <a:srgbClr val="000000"/>
                </a:solidFill>
                <a:latin typeface="Open Sans"/>
                <a:ea typeface="Open Sans"/>
                <a:cs typeface="Open Sans"/>
                <a:sym typeface="Open Sans"/>
              </a:rPr>
              <a:t>In 1980, </a:t>
            </a:r>
            <a:r>
              <a:rPr lang="en-US" sz="1406" b="1" dirty="0">
                <a:solidFill>
                  <a:srgbClr val="000000"/>
                </a:solidFill>
                <a:latin typeface="Open Sans"/>
                <a:ea typeface="Open Sans"/>
                <a:cs typeface="Open Sans"/>
                <a:sym typeface="Open Sans"/>
              </a:rPr>
              <a:t>Knowles</a:t>
            </a:r>
            <a:r>
              <a:rPr lang="en-US" sz="1406" dirty="0">
                <a:solidFill>
                  <a:srgbClr val="000000"/>
                </a:solidFill>
                <a:latin typeface="Open Sans"/>
                <a:ea typeface="Open Sans"/>
                <a:cs typeface="Open Sans"/>
                <a:sym typeface="Open Sans"/>
              </a:rPr>
              <a:t> made 4 </a:t>
            </a:r>
            <a:r>
              <a:rPr lang="en-US" sz="1406" b="1" dirty="0">
                <a:solidFill>
                  <a:srgbClr val="1F497D"/>
                </a:solidFill>
                <a:latin typeface="Open Sans"/>
                <a:ea typeface="Open Sans"/>
                <a:cs typeface="Open Sans"/>
                <a:sym typeface="Open Sans"/>
              </a:rPr>
              <a:t>assumptions</a:t>
            </a:r>
            <a:r>
              <a:rPr lang="en-US" sz="1406" dirty="0">
                <a:solidFill>
                  <a:srgbClr val="000000"/>
                </a:solidFill>
                <a:latin typeface="Open Sans"/>
                <a:ea typeface="Open Sans"/>
                <a:cs typeface="Open Sans"/>
                <a:sym typeface="Open Sans"/>
              </a:rPr>
              <a:t> about the </a:t>
            </a:r>
            <a:r>
              <a:rPr lang="en-US" sz="1406" b="1" dirty="0">
                <a:solidFill>
                  <a:srgbClr val="1F497D"/>
                </a:solidFill>
                <a:latin typeface="Open Sans"/>
                <a:ea typeface="Open Sans"/>
                <a:cs typeface="Open Sans"/>
                <a:sym typeface="Open Sans"/>
              </a:rPr>
              <a:t>characteristics of adult learners (andragogy) </a:t>
            </a:r>
            <a:r>
              <a:rPr lang="en-US" sz="1406" dirty="0">
                <a:solidFill>
                  <a:srgbClr val="000000"/>
                </a:solidFill>
                <a:latin typeface="Open Sans"/>
                <a:ea typeface="Open Sans"/>
                <a:cs typeface="Open Sans"/>
                <a:sym typeface="Open Sans"/>
              </a:rPr>
              <a:t>that are different from the assumptions about the characteristics of child learners (pedagogy). In 1984, </a:t>
            </a:r>
            <a:r>
              <a:rPr lang="en-US" sz="1406" b="1" dirty="0">
                <a:solidFill>
                  <a:srgbClr val="000000"/>
                </a:solidFill>
                <a:latin typeface="Open Sans"/>
                <a:ea typeface="Open Sans"/>
                <a:cs typeface="Open Sans"/>
                <a:sym typeface="Open Sans"/>
              </a:rPr>
              <a:t>Knowles</a:t>
            </a:r>
            <a:r>
              <a:rPr lang="en-US" sz="1406" dirty="0">
                <a:solidFill>
                  <a:srgbClr val="000000"/>
                </a:solidFill>
                <a:latin typeface="Open Sans"/>
                <a:ea typeface="Open Sans"/>
                <a:cs typeface="Open Sans"/>
                <a:sym typeface="Open Sans"/>
              </a:rPr>
              <a:t> added the 5th assumption.</a:t>
            </a:r>
          </a:p>
        </p:txBody>
      </p:sp>
      <p:sp>
        <p:nvSpPr>
          <p:cNvPr id="34" name="TextBox 34"/>
          <p:cNvSpPr txBox="1"/>
          <p:nvPr/>
        </p:nvSpPr>
        <p:spPr>
          <a:xfrm>
            <a:off x="3050421" y="594007"/>
            <a:ext cx="6531070" cy="559769"/>
          </a:xfrm>
          <a:prstGeom prst="rect">
            <a:avLst/>
          </a:prstGeom>
        </p:spPr>
        <p:txBody>
          <a:bodyPr wrap="square" lIns="0" tIns="0" rIns="0" bIns="0" rtlCol="0" anchor="t">
            <a:spAutoFit/>
          </a:bodyPr>
          <a:lstStyle/>
          <a:p>
            <a:pPr algn="ctr" defTabSz="857250">
              <a:lnSpc>
                <a:spcPts val="3937"/>
              </a:lnSpc>
            </a:pPr>
            <a:r>
              <a:rPr lang="en-US" sz="4800" dirty="0">
                <a:solidFill>
                  <a:srgbClr val="000000"/>
                </a:solidFill>
                <a:latin typeface="Aharoni" panose="02010803020104030203" pitchFamily="2" charset="-79"/>
                <a:ea typeface="Lazydog"/>
                <a:cs typeface="Aharoni" panose="02010803020104030203" pitchFamily="2" charset="-79"/>
                <a:sym typeface="Lazydog"/>
              </a:rPr>
              <a:t>5</a:t>
            </a:r>
            <a:r>
              <a:rPr lang="en-US" sz="2812" dirty="0">
                <a:solidFill>
                  <a:srgbClr val="000000"/>
                </a:solidFill>
                <a:latin typeface="Aharoni" panose="02010803020104030203" pitchFamily="2" charset="-79"/>
                <a:ea typeface="Lazydog"/>
                <a:cs typeface="Aharoni" panose="02010803020104030203" pitchFamily="2" charset="-79"/>
                <a:sym typeface="Lazydog"/>
              </a:rPr>
              <a:t> ASSUMPTIONS OF ADULT LEARNERS</a:t>
            </a:r>
          </a:p>
        </p:txBody>
      </p:sp>
      <p:sp>
        <p:nvSpPr>
          <p:cNvPr id="35" name="TextBox 35"/>
          <p:cNvSpPr txBox="1"/>
          <p:nvPr/>
        </p:nvSpPr>
        <p:spPr>
          <a:xfrm>
            <a:off x="8319907" y="2229973"/>
            <a:ext cx="2471576" cy="295787"/>
          </a:xfrm>
          <a:prstGeom prst="rect">
            <a:avLst/>
          </a:prstGeom>
        </p:spPr>
        <p:txBody>
          <a:bodyPr wrap="square" lIns="0" tIns="0" rIns="0" bIns="0" rtlCol="0" anchor="t">
            <a:spAutoFit/>
          </a:bodyPr>
          <a:lstStyle/>
          <a:p>
            <a:pPr algn="ctr" defTabSz="857250">
              <a:lnSpc>
                <a:spcPts val="2363"/>
              </a:lnSpc>
            </a:pPr>
            <a:r>
              <a:rPr lang="en-US" sz="1688" dirty="0">
                <a:solidFill>
                  <a:srgbClr val="000000"/>
                </a:solidFill>
                <a:latin typeface="Aharoni" panose="02010803020104030203" pitchFamily="2" charset="-79"/>
                <a:ea typeface="Lazydog"/>
                <a:cs typeface="Aharoni" panose="02010803020104030203" pitchFamily="2" charset="-79"/>
                <a:sym typeface="Lazydog"/>
              </a:rPr>
              <a:t>MOTIVATION TO LEARN</a:t>
            </a:r>
          </a:p>
        </p:txBody>
      </p:sp>
      <p:sp>
        <p:nvSpPr>
          <p:cNvPr id="36" name="TextBox 36"/>
          <p:cNvSpPr txBox="1"/>
          <p:nvPr/>
        </p:nvSpPr>
        <p:spPr>
          <a:xfrm>
            <a:off x="9387081" y="2653904"/>
            <a:ext cx="1424693" cy="1014958"/>
          </a:xfrm>
          <a:prstGeom prst="rect">
            <a:avLst/>
          </a:prstGeom>
        </p:spPr>
        <p:txBody>
          <a:bodyPr lIns="0" tIns="0" rIns="0" bIns="0" rtlCol="0" anchor="t">
            <a:spAutoFit/>
          </a:bodyPr>
          <a:lstStyle/>
          <a:p>
            <a:pPr algn="r" defTabSz="857250">
              <a:lnSpc>
                <a:spcPts val="1574"/>
              </a:lnSpc>
              <a:spcBef>
                <a:spcPct val="0"/>
              </a:spcBef>
            </a:pPr>
            <a:r>
              <a:rPr lang="en-US" sz="1219" dirty="0">
                <a:solidFill>
                  <a:srgbClr val="000000"/>
                </a:solidFill>
                <a:latin typeface="Open Sans"/>
                <a:ea typeface="Open Sans"/>
                <a:cs typeface="Open Sans"/>
                <a:sym typeface="Open Sans"/>
              </a:rPr>
              <a:t>As a person matures the motivation to learn is internal (</a:t>
            </a:r>
            <a:r>
              <a:rPr lang="en-US" sz="1219" b="1" dirty="0">
                <a:solidFill>
                  <a:srgbClr val="000000"/>
                </a:solidFill>
                <a:latin typeface="Open Sans"/>
                <a:ea typeface="Open Sans"/>
                <a:cs typeface="Open Sans"/>
                <a:sym typeface="Open Sans"/>
              </a:rPr>
              <a:t>Knowles</a:t>
            </a:r>
            <a:r>
              <a:rPr lang="en-US" sz="1219" dirty="0">
                <a:solidFill>
                  <a:srgbClr val="000000"/>
                </a:solidFill>
                <a:latin typeface="Open Sans"/>
                <a:ea typeface="Open Sans"/>
                <a:cs typeface="Open Sans"/>
                <a:sym typeface="Open Sans"/>
              </a:rPr>
              <a:t> 1984:12)</a:t>
            </a:r>
          </a:p>
        </p:txBody>
      </p:sp>
      <p:sp>
        <p:nvSpPr>
          <p:cNvPr id="37" name="TextBox 37"/>
          <p:cNvSpPr txBox="1"/>
          <p:nvPr/>
        </p:nvSpPr>
        <p:spPr>
          <a:xfrm>
            <a:off x="8317704" y="4324543"/>
            <a:ext cx="3079185" cy="295787"/>
          </a:xfrm>
          <a:prstGeom prst="rect">
            <a:avLst/>
          </a:prstGeom>
        </p:spPr>
        <p:txBody>
          <a:bodyPr wrap="square" lIns="0" tIns="0" rIns="0" bIns="0" rtlCol="0" anchor="t">
            <a:spAutoFit/>
          </a:bodyPr>
          <a:lstStyle/>
          <a:p>
            <a:pPr algn="ctr" defTabSz="857250">
              <a:lnSpc>
                <a:spcPts val="2363"/>
              </a:lnSpc>
            </a:pPr>
            <a:r>
              <a:rPr lang="en-US" sz="1688" dirty="0">
                <a:solidFill>
                  <a:srgbClr val="000000"/>
                </a:solidFill>
                <a:latin typeface="Aharoni" panose="02010803020104030203" pitchFamily="2" charset="-79"/>
                <a:ea typeface="Lazydog"/>
                <a:cs typeface="Aharoni" panose="02010803020104030203" pitchFamily="2" charset="-79"/>
                <a:sym typeface="Lazydog"/>
              </a:rPr>
              <a:t>ORIENTATION TO LEARNING</a:t>
            </a:r>
          </a:p>
        </p:txBody>
      </p:sp>
      <p:sp>
        <p:nvSpPr>
          <p:cNvPr id="38" name="TextBox 38"/>
          <p:cNvSpPr txBox="1"/>
          <p:nvPr/>
        </p:nvSpPr>
        <p:spPr>
          <a:xfrm>
            <a:off x="8408370" y="4762120"/>
            <a:ext cx="2378356" cy="1835695"/>
          </a:xfrm>
          <a:prstGeom prst="rect">
            <a:avLst/>
          </a:prstGeom>
        </p:spPr>
        <p:txBody>
          <a:bodyPr wrap="square" lIns="0" tIns="0" rIns="0" bIns="0" rtlCol="0" anchor="t">
            <a:spAutoFit/>
          </a:bodyPr>
          <a:lstStyle/>
          <a:p>
            <a:pPr defTabSz="857250">
              <a:lnSpc>
                <a:spcPts val="1574"/>
              </a:lnSpc>
              <a:spcBef>
                <a:spcPct val="0"/>
              </a:spcBef>
            </a:pPr>
            <a:r>
              <a:rPr lang="en-US" sz="1219" dirty="0">
                <a:solidFill>
                  <a:srgbClr val="000000"/>
                </a:solidFill>
                <a:latin typeface="Open Sans"/>
                <a:ea typeface="Open Sans"/>
                <a:cs typeface="Open Sans"/>
                <a:sym typeface="Open Sans"/>
              </a:rPr>
              <a:t>As a person matures his/her time perspective changes from one of postponed application of knowledge to immediacy of application, and accordingly his/her orientation toward learning shifts from one of subject-centeredness to one of problem centeredness.</a:t>
            </a:r>
          </a:p>
        </p:txBody>
      </p:sp>
      <p:sp>
        <p:nvSpPr>
          <p:cNvPr id="39" name="TextBox 39"/>
          <p:cNvSpPr txBox="1"/>
          <p:nvPr/>
        </p:nvSpPr>
        <p:spPr>
          <a:xfrm>
            <a:off x="1438888" y="2120551"/>
            <a:ext cx="2068526" cy="295787"/>
          </a:xfrm>
          <a:prstGeom prst="rect">
            <a:avLst/>
          </a:prstGeom>
        </p:spPr>
        <p:txBody>
          <a:bodyPr lIns="0" tIns="0" rIns="0" bIns="0" rtlCol="0" anchor="t">
            <a:spAutoFit/>
          </a:bodyPr>
          <a:lstStyle/>
          <a:p>
            <a:pPr algn="ctr" defTabSz="857250">
              <a:lnSpc>
                <a:spcPts val="2362"/>
              </a:lnSpc>
            </a:pPr>
            <a:r>
              <a:rPr lang="en-US" sz="1687" dirty="0">
                <a:solidFill>
                  <a:srgbClr val="000000"/>
                </a:solidFill>
                <a:latin typeface="Aharoni" panose="02010803020104030203" pitchFamily="2" charset="-79"/>
                <a:ea typeface="Lazydog"/>
                <a:cs typeface="Aharoni" panose="02010803020104030203" pitchFamily="2" charset="-79"/>
                <a:sym typeface="Lazydog"/>
              </a:rPr>
              <a:t>SELF-CONCEPT</a:t>
            </a:r>
          </a:p>
        </p:txBody>
      </p:sp>
      <p:sp>
        <p:nvSpPr>
          <p:cNvPr id="40" name="TextBox 40"/>
          <p:cNvSpPr txBox="1"/>
          <p:nvPr/>
        </p:nvSpPr>
        <p:spPr>
          <a:xfrm>
            <a:off x="1778188" y="2540070"/>
            <a:ext cx="1703938" cy="1425327"/>
          </a:xfrm>
          <a:prstGeom prst="rect">
            <a:avLst/>
          </a:prstGeom>
        </p:spPr>
        <p:txBody>
          <a:bodyPr wrap="square" lIns="0" tIns="0" rIns="0" bIns="0" rtlCol="0" anchor="t">
            <a:spAutoFit/>
          </a:bodyPr>
          <a:lstStyle/>
          <a:p>
            <a:pPr algn="r" defTabSz="857250">
              <a:lnSpc>
                <a:spcPts val="1574"/>
              </a:lnSpc>
              <a:spcBef>
                <a:spcPct val="0"/>
              </a:spcBef>
            </a:pPr>
            <a:r>
              <a:rPr lang="en-US" sz="1219" dirty="0">
                <a:solidFill>
                  <a:srgbClr val="000000"/>
                </a:solidFill>
                <a:latin typeface="Open Sans"/>
                <a:ea typeface="Open Sans"/>
                <a:cs typeface="Open Sans"/>
                <a:sym typeface="Open Sans"/>
              </a:rPr>
              <a:t>As a person matures his/her self concept moves from one of being a dependent personality toward one of being a self-directed human being.</a:t>
            </a:r>
          </a:p>
        </p:txBody>
      </p:sp>
      <p:sp>
        <p:nvSpPr>
          <p:cNvPr id="41" name="TextBox 41"/>
          <p:cNvSpPr txBox="1"/>
          <p:nvPr/>
        </p:nvSpPr>
        <p:spPr>
          <a:xfrm>
            <a:off x="881063" y="4636803"/>
            <a:ext cx="3198884" cy="295787"/>
          </a:xfrm>
          <a:prstGeom prst="rect">
            <a:avLst/>
          </a:prstGeom>
        </p:spPr>
        <p:txBody>
          <a:bodyPr lIns="0" tIns="0" rIns="0" bIns="0" rtlCol="0" anchor="t">
            <a:spAutoFit/>
          </a:bodyPr>
          <a:lstStyle/>
          <a:p>
            <a:pPr algn="ctr" defTabSz="857250">
              <a:lnSpc>
                <a:spcPts val="2363"/>
              </a:lnSpc>
            </a:pPr>
            <a:r>
              <a:rPr lang="en-US" sz="1688" dirty="0">
                <a:solidFill>
                  <a:srgbClr val="000000"/>
                </a:solidFill>
                <a:latin typeface="Aharoni" panose="02010803020104030203" pitchFamily="2" charset="-79"/>
                <a:ea typeface="Lazydog"/>
                <a:cs typeface="Aharoni" panose="02010803020104030203" pitchFamily="2" charset="-79"/>
                <a:sym typeface="Lazydog"/>
              </a:rPr>
              <a:t>ADULT LEARNER EXPERIENCE</a:t>
            </a:r>
          </a:p>
        </p:txBody>
      </p:sp>
      <p:sp>
        <p:nvSpPr>
          <p:cNvPr id="42" name="TextBox 42"/>
          <p:cNvSpPr txBox="1"/>
          <p:nvPr/>
        </p:nvSpPr>
        <p:spPr>
          <a:xfrm>
            <a:off x="1018170" y="5089219"/>
            <a:ext cx="1489851" cy="1630511"/>
          </a:xfrm>
          <a:prstGeom prst="rect">
            <a:avLst/>
          </a:prstGeom>
        </p:spPr>
        <p:txBody>
          <a:bodyPr lIns="0" tIns="0" rIns="0" bIns="0" rtlCol="0" anchor="t">
            <a:spAutoFit/>
          </a:bodyPr>
          <a:lstStyle/>
          <a:p>
            <a:pPr defTabSz="857250">
              <a:lnSpc>
                <a:spcPts val="1574"/>
              </a:lnSpc>
              <a:spcBef>
                <a:spcPct val="0"/>
              </a:spcBef>
            </a:pPr>
            <a:r>
              <a:rPr lang="en-US" sz="1219" dirty="0">
                <a:solidFill>
                  <a:srgbClr val="000000"/>
                </a:solidFill>
                <a:latin typeface="Open Sans"/>
                <a:ea typeface="Open Sans"/>
                <a:cs typeface="Open Sans"/>
                <a:sym typeface="Open Sans"/>
              </a:rPr>
              <a:t>As a person matures he/she accumulates a growing reservoir of experience that becomes an increasing resource for learning.</a:t>
            </a:r>
          </a:p>
        </p:txBody>
      </p:sp>
      <p:sp>
        <p:nvSpPr>
          <p:cNvPr id="43" name="TextBox 43"/>
          <p:cNvSpPr txBox="1"/>
          <p:nvPr/>
        </p:nvSpPr>
        <p:spPr>
          <a:xfrm>
            <a:off x="4923659" y="5257598"/>
            <a:ext cx="2252136" cy="295787"/>
          </a:xfrm>
          <a:prstGeom prst="rect">
            <a:avLst/>
          </a:prstGeom>
        </p:spPr>
        <p:txBody>
          <a:bodyPr lIns="0" tIns="0" rIns="0" bIns="0" rtlCol="0" anchor="t">
            <a:spAutoFit/>
          </a:bodyPr>
          <a:lstStyle/>
          <a:p>
            <a:pPr algn="ctr" defTabSz="857250">
              <a:lnSpc>
                <a:spcPts val="2363"/>
              </a:lnSpc>
            </a:pPr>
            <a:r>
              <a:rPr lang="en-US" sz="1688" dirty="0">
                <a:solidFill>
                  <a:srgbClr val="000000"/>
                </a:solidFill>
                <a:latin typeface="Aharoni" panose="02010803020104030203" pitchFamily="2" charset="-79"/>
                <a:ea typeface="Lazydog"/>
                <a:cs typeface="Aharoni" panose="02010803020104030203" pitchFamily="2" charset="-79"/>
                <a:sym typeface="Lazydog"/>
              </a:rPr>
              <a:t>READINESS TO LEARN</a:t>
            </a:r>
          </a:p>
        </p:txBody>
      </p:sp>
      <p:sp>
        <p:nvSpPr>
          <p:cNvPr id="44" name="TextBox 44"/>
          <p:cNvSpPr txBox="1"/>
          <p:nvPr/>
        </p:nvSpPr>
        <p:spPr>
          <a:xfrm>
            <a:off x="4854670" y="5592822"/>
            <a:ext cx="1884267" cy="1220142"/>
          </a:xfrm>
          <a:prstGeom prst="rect">
            <a:avLst/>
          </a:prstGeom>
        </p:spPr>
        <p:txBody>
          <a:bodyPr wrap="square" lIns="0" tIns="0" rIns="0" bIns="0" rtlCol="0" anchor="t">
            <a:spAutoFit/>
          </a:bodyPr>
          <a:lstStyle/>
          <a:p>
            <a:pPr defTabSz="857250">
              <a:lnSpc>
                <a:spcPts val="1574"/>
              </a:lnSpc>
              <a:spcBef>
                <a:spcPct val="0"/>
              </a:spcBef>
            </a:pPr>
            <a:r>
              <a:rPr lang="en-US" sz="1219" dirty="0">
                <a:solidFill>
                  <a:srgbClr val="000000"/>
                </a:solidFill>
                <a:latin typeface="Open Sans"/>
                <a:ea typeface="Open Sans"/>
                <a:cs typeface="Open Sans"/>
                <a:sym typeface="Open Sans"/>
              </a:rPr>
              <a:t>As a person matures his/her readiness to learn becomes oriented increasingly to the developmental tasks of his/her social roles.</a:t>
            </a:r>
          </a:p>
        </p:txBody>
      </p:sp>
      <p:sp>
        <p:nvSpPr>
          <p:cNvPr id="45" name="Freeform 45"/>
          <p:cNvSpPr/>
          <p:nvPr/>
        </p:nvSpPr>
        <p:spPr>
          <a:xfrm rot="13346072">
            <a:off x="7320506" y="1987321"/>
            <a:ext cx="583844" cy="1103484"/>
          </a:xfrm>
          <a:custGeom>
            <a:avLst/>
            <a:gdLst/>
            <a:ahLst/>
            <a:cxnLst/>
            <a:rect l="l" t="t" r="r" b="b"/>
            <a:pathLst>
              <a:path w="440541" h="832637">
                <a:moveTo>
                  <a:pt x="0" y="0"/>
                </a:moveTo>
                <a:lnTo>
                  <a:pt x="440541" y="0"/>
                </a:lnTo>
                <a:lnTo>
                  <a:pt x="440541" y="832637"/>
                </a:lnTo>
                <a:lnTo>
                  <a:pt x="0" y="832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6" name="Freeform 46"/>
          <p:cNvSpPr/>
          <p:nvPr/>
        </p:nvSpPr>
        <p:spPr>
          <a:xfrm rot="5400000" flipH="1">
            <a:off x="4093971" y="3475335"/>
            <a:ext cx="556456" cy="1002416"/>
          </a:xfrm>
          <a:custGeom>
            <a:avLst/>
            <a:gdLst/>
            <a:ahLst/>
            <a:cxnLst/>
            <a:rect l="l" t="t" r="r" b="b"/>
            <a:pathLst>
              <a:path w="411122" h="777035">
                <a:moveTo>
                  <a:pt x="411122" y="0"/>
                </a:moveTo>
                <a:lnTo>
                  <a:pt x="0" y="0"/>
                </a:lnTo>
                <a:lnTo>
                  <a:pt x="0" y="777036"/>
                </a:lnTo>
                <a:lnTo>
                  <a:pt x="411122" y="777036"/>
                </a:lnTo>
                <a:lnTo>
                  <a:pt x="41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7" name="Freeform 47"/>
          <p:cNvSpPr/>
          <p:nvPr/>
        </p:nvSpPr>
        <p:spPr>
          <a:xfrm rot="-5400000">
            <a:off x="7553626" y="3315001"/>
            <a:ext cx="573263" cy="1083485"/>
          </a:xfrm>
          <a:custGeom>
            <a:avLst/>
            <a:gdLst/>
            <a:ahLst/>
            <a:cxnLst/>
            <a:rect l="l" t="t" r="r" b="b"/>
            <a:pathLst>
              <a:path w="440541" h="832637">
                <a:moveTo>
                  <a:pt x="0" y="0"/>
                </a:moveTo>
                <a:lnTo>
                  <a:pt x="440541" y="0"/>
                </a:lnTo>
                <a:lnTo>
                  <a:pt x="440541" y="832637"/>
                </a:lnTo>
                <a:lnTo>
                  <a:pt x="0" y="832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grpSp>
        <p:nvGrpSpPr>
          <p:cNvPr id="48" name="Group 48"/>
          <p:cNvGrpSpPr/>
          <p:nvPr/>
        </p:nvGrpSpPr>
        <p:grpSpPr>
          <a:xfrm rot="-431574">
            <a:off x="3275775" y="1879286"/>
            <a:ext cx="373433" cy="373433"/>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50" name="TextBox 50"/>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51" name="TextBox 51"/>
          <p:cNvSpPr txBox="1"/>
          <p:nvPr/>
        </p:nvSpPr>
        <p:spPr>
          <a:xfrm rot="48354">
            <a:off x="3276966" y="2000796"/>
            <a:ext cx="339098" cy="276999"/>
          </a:xfrm>
          <a:prstGeom prst="rect">
            <a:avLst/>
          </a:prstGeom>
        </p:spPr>
        <p:txBody>
          <a:bodyPr lIns="0" tIns="0" rIns="0" bIns="0" rtlCol="0" anchor="t">
            <a:spAutoFit/>
          </a:bodyPr>
          <a:lstStyle/>
          <a:p>
            <a:pPr algn="ctr" defTabSz="857250">
              <a:lnSpc>
                <a:spcPts val="1637"/>
              </a:lnSpc>
            </a:pPr>
            <a:r>
              <a:rPr lang="en-US" sz="3200">
                <a:solidFill>
                  <a:srgbClr val="000000"/>
                </a:solidFill>
                <a:latin typeface="Aharoni" panose="02010803020104030203" pitchFamily="2" charset="-79"/>
                <a:ea typeface="Lazydog"/>
                <a:cs typeface="Aharoni" panose="02010803020104030203" pitchFamily="2" charset="-79"/>
                <a:sym typeface="Lazydog"/>
              </a:rPr>
              <a:t>1</a:t>
            </a:r>
          </a:p>
        </p:txBody>
      </p:sp>
      <p:grpSp>
        <p:nvGrpSpPr>
          <p:cNvPr id="52" name="Group 52"/>
          <p:cNvGrpSpPr/>
          <p:nvPr/>
        </p:nvGrpSpPr>
        <p:grpSpPr>
          <a:xfrm rot="-431574">
            <a:off x="3869405" y="4366429"/>
            <a:ext cx="373433" cy="37343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54" name="TextBox 54"/>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55" name="TextBox 55"/>
          <p:cNvSpPr txBox="1"/>
          <p:nvPr/>
        </p:nvSpPr>
        <p:spPr>
          <a:xfrm rot="48354">
            <a:off x="3870597" y="4487939"/>
            <a:ext cx="339098" cy="276999"/>
          </a:xfrm>
          <a:prstGeom prst="rect">
            <a:avLst/>
          </a:prstGeom>
        </p:spPr>
        <p:txBody>
          <a:bodyPr lIns="0" tIns="0" rIns="0" bIns="0" rtlCol="0" anchor="t">
            <a:spAutoFit/>
          </a:bodyPr>
          <a:lstStyle/>
          <a:p>
            <a:pPr algn="ctr" defTabSz="857250">
              <a:lnSpc>
                <a:spcPts val="1637"/>
              </a:lnSpc>
            </a:pPr>
            <a:r>
              <a:rPr lang="en-US" sz="3200">
                <a:solidFill>
                  <a:srgbClr val="000000"/>
                </a:solidFill>
                <a:latin typeface="Aharoni" panose="02010803020104030203" pitchFamily="2" charset="-79"/>
                <a:ea typeface="Lazydog"/>
                <a:cs typeface="Aharoni" panose="02010803020104030203" pitchFamily="2" charset="-79"/>
                <a:sym typeface="Lazydog"/>
              </a:rPr>
              <a:t>2</a:t>
            </a:r>
          </a:p>
        </p:txBody>
      </p:sp>
      <p:grpSp>
        <p:nvGrpSpPr>
          <p:cNvPr id="56" name="Group 56"/>
          <p:cNvGrpSpPr/>
          <p:nvPr/>
        </p:nvGrpSpPr>
        <p:grpSpPr>
          <a:xfrm rot="-431574">
            <a:off x="7069863" y="4967716"/>
            <a:ext cx="373433" cy="373433"/>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58" name="TextBox 58"/>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59" name="TextBox 59"/>
          <p:cNvSpPr txBox="1"/>
          <p:nvPr/>
        </p:nvSpPr>
        <p:spPr>
          <a:xfrm rot="48354">
            <a:off x="7071054" y="5089225"/>
            <a:ext cx="339098" cy="276999"/>
          </a:xfrm>
          <a:prstGeom prst="rect">
            <a:avLst/>
          </a:prstGeom>
        </p:spPr>
        <p:txBody>
          <a:bodyPr lIns="0" tIns="0" rIns="0" bIns="0" rtlCol="0" anchor="t">
            <a:spAutoFit/>
          </a:bodyPr>
          <a:lstStyle/>
          <a:p>
            <a:pPr algn="ctr" defTabSz="857250">
              <a:lnSpc>
                <a:spcPts val="1637"/>
              </a:lnSpc>
            </a:pPr>
            <a:r>
              <a:rPr lang="en-US" sz="3200" dirty="0">
                <a:solidFill>
                  <a:srgbClr val="000000"/>
                </a:solidFill>
                <a:latin typeface="Aharoni" panose="02010803020104030203" pitchFamily="2" charset="-79"/>
                <a:ea typeface="Lazydog"/>
                <a:cs typeface="Aharoni" panose="02010803020104030203" pitchFamily="2" charset="-79"/>
                <a:sym typeface="Lazydog"/>
              </a:rPr>
              <a:t>3</a:t>
            </a:r>
          </a:p>
        </p:txBody>
      </p:sp>
      <p:grpSp>
        <p:nvGrpSpPr>
          <p:cNvPr id="60" name="Group 60"/>
          <p:cNvGrpSpPr/>
          <p:nvPr/>
        </p:nvGrpSpPr>
        <p:grpSpPr>
          <a:xfrm rot="-431574">
            <a:off x="10629844" y="1942897"/>
            <a:ext cx="373433" cy="373433"/>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62" name="TextBox 62"/>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63" name="TextBox 63"/>
          <p:cNvSpPr txBox="1"/>
          <p:nvPr/>
        </p:nvSpPr>
        <p:spPr>
          <a:xfrm rot="48354">
            <a:off x="10631036" y="2064407"/>
            <a:ext cx="339098" cy="276999"/>
          </a:xfrm>
          <a:prstGeom prst="rect">
            <a:avLst/>
          </a:prstGeom>
        </p:spPr>
        <p:txBody>
          <a:bodyPr lIns="0" tIns="0" rIns="0" bIns="0" rtlCol="0" anchor="t">
            <a:spAutoFit/>
          </a:bodyPr>
          <a:lstStyle/>
          <a:p>
            <a:pPr algn="ctr" defTabSz="857250">
              <a:lnSpc>
                <a:spcPts val="1637"/>
              </a:lnSpc>
            </a:pPr>
            <a:r>
              <a:rPr lang="en-US" sz="3200">
                <a:solidFill>
                  <a:srgbClr val="000000"/>
                </a:solidFill>
                <a:latin typeface="Aharoni" panose="02010803020104030203" pitchFamily="2" charset="-79"/>
                <a:ea typeface="Lazydog"/>
                <a:cs typeface="Aharoni" panose="02010803020104030203" pitchFamily="2" charset="-79"/>
                <a:sym typeface="Lazydog"/>
              </a:rPr>
              <a:t>5</a:t>
            </a:r>
          </a:p>
        </p:txBody>
      </p:sp>
      <p:grpSp>
        <p:nvGrpSpPr>
          <p:cNvPr id="64" name="Group 64"/>
          <p:cNvGrpSpPr/>
          <p:nvPr/>
        </p:nvGrpSpPr>
        <p:grpSpPr>
          <a:xfrm rot="-431574">
            <a:off x="11164241" y="4046904"/>
            <a:ext cx="373433" cy="373433"/>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F3FF"/>
            </a:solidFill>
            <a:ln w="19050" cap="sq">
              <a:solidFill>
                <a:srgbClr val="000000"/>
              </a:solidFill>
              <a:prstDash val="solid"/>
              <a:miter/>
            </a:ln>
          </p:spPr>
          <p:txBody>
            <a:bodyPr/>
            <a:lstStyle/>
            <a:p>
              <a:pPr defTabSz="857250"/>
              <a:endParaRPr lang="en-US" sz="1688">
                <a:solidFill>
                  <a:prstClr val="black"/>
                </a:solidFill>
                <a:latin typeface="Calibri"/>
              </a:endParaRPr>
            </a:p>
          </p:txBody>
        </p:sp>
        <p:sp>
          <p:nvSpPr>
            <p:cNvPr id="66" name="TextBox 66"/>
            <p:cNvSpPr txBox="1"/>
            <p:nvPr/>
          </p:nvSpPr>
          <p:spPr>
            <a:xfrm>
              <a:off x="76200" y="47625"/>
              <a:ext cx="660400" cy="688975"/>
            </a:xfrm>
            <a:prstGeom prst="rect">
              <a:avLst/>
            </a:prstGeom>
          </p:spPr>
          <p:txBody>
            <a:bodyPr lIns="47625" tIns="47625" rIns="47625" bIns="47625" rtlCol="0" anchor="ctr"/>
            <a:lstStyle/>
            <a:p>
              <a:pPr algn="ctr" defTabSz="857250">
                <a:lnSpc>
                  <a:spcPts val="1838"/>
                </a:lnSpc>
                <a:spcBef>
                  <a:spcPct val="0"/>
                </a:spcBef>
              </a:pPr>
              <a:endParaRPr sz="1688">
                <a:solidFill>
                  <a:prstClr val="black"/>
                </a:solidFill>
                <a:latin typeface="Calibri"/>
              </a:endParaRPr>
            </a:p>
          </p:txBody>
        </p:sp>
      </p:grpSp>
      <p:sp>
        <p:nvSpPr>
          <p:cNvPr id="67" name="TextBox 67"/>
          <p:cNvSpPr txBox="1"/>
          <p:nvPr/>
        </p:nvSpPr>
        <p:spPr>
          <a:xfrm rot="48354">
            <a:off x="11165432" y="4168414"/>
            <a:ext cx="339098" cy="276999"/>
          </a:xfrm>
          <a:prstGeom prst="rect">
            <a:avLst/>
          </a:prstGeom>
        </p:spPr>
        <p:txBody>
          <a:bodyPr lIns="0" tIns="0" rIns="0" bIns="0" rtlCol="0" anchor="t">
            <a:spAutoFit/>
          </a:bodyPr>
          <a:lstStyle/>
          <a:p>
            <a:pPr algn="ctr" defTabSz="857250">
              <a:lnSpc>
                <a:spcPts val="1637"/>
              </a:lnSpc>
            </a:pPr>
            <a:r>
              <a:rPr lang="en-US" sz="3200">
                <a:solidFill>
                  <a:srgbClr val="000000"/>
                </a:solidFill>
                <a:latin typeface="Aharoni" panose="02010803020104030203" pitchFamily="2" charset="-79"/>
                <a:ea typeface="Lazydog"/>
                <a:cs typeface="Aharoni" panose="02010803020104030203" pitchFamily="2" charset="-79"/>
                <a:sym typeface="Lazydog"/>
              </a:rPr>
              <a:t>4</a:t>
            </a:r>
          </a:p>
        </p:txBody>
      </p:sp>
      <p:pic>
        <p:nvPicPr>
          <p:cNvPr id="69" name="Graphic 68" descr="Reflection with solid fill">
            <a:extLst>
              <a:ext uri="{FF2B5EF4-FFF2-40B4-BE49-F238E27FC236}">
                <a16:creationId xmlns:a16="http://schemas.microsoft.com/office/drawing/2014/main" id="{ECF42C44-02FC-CAED-9119-2D4D5176C7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457" y="2569281"/>
            <a:ext cx="1147939" cy="1147939"/>
          </a:xfrm>
          <a:prstGeom prst="rect">
            <a:avLst/>
          </a:prstGeom>
        </p:spPr>
      </p:pic>
      <p:pic>
        <p:nvPicPr>
          <p:cNvPr id="71" name="Graphic 70" descr="Idea with solid fill">
            <a:extLst>
              <a:ext uri="{FF2B5EF4-FFF2-40B4-BE49-F238E27FC236}">
                <a16:creationId xmlns:a16="http://schemas.microsoft.com/office/drawing/2014/main" id="{D6E7C98E-65B4-F44E-61EF-DE202F13FF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5971" y="2673606"/>
            <a:ext cx="1009069" cy="1009069"/>
          </a:xfrm>
          <a:prstGeom prst="rect">
            <a:avLst/>
          </a:prstGeom>
        </p:spPr>
      </p:pic>
      <p:pic>
        <p:nvPicPr>
          <p:cNvPr id="73" name="Graphic 72" descr="Right And Left Brain with solid fill">
            <a:extLst>
              <a:ext uri="{FF2B5EF4-FFF2-40B4-BE49-F238E27FC236}">
                <a16:creationId xmlns:a16="http://schemas.microsoft.com/office/drawing/2014/main" id="{069B7FD8-D5B2-AA3F-631F-1C1B8576B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35721" y="5290249"/>
            <a:ext cx="1056803" cy="1056803"/>
          </a:xfrm>
          <a:prstGeom prst="rect">
            <a:avLst/>
          </a:prstGeom>
        </p:spPr>
      </p:pic>
      <p:pic>
        <p:nvPicPr>
          <p:cNvPr id="75" name="Graphic 74" descr="Connections with solid fill">
            <a:extLst>
              <a:ext uri="{FF2B5EF4-FFF2-40B4-BE49-F238E27FC236}">
                <a16:creationId xmlns:a16="http://schemas.microsoft.com/office/drawing/2014/main" id="{9B5751FB-B2D7-0E2F-9E7E-97962BC623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70177" y="5722597"/>
            <a:ext cx="1082793" cy="1082793"/>
          </a:xfrm>
          <a:prstGeom prst="rect">
            <a:avLst/>
          </a:prstGeom>
        </p:spPr>
      </p:pic>
      <p:pic>
        <p:nvPicPr>
          <p:cNvPr id="77" name="Graphic 76" descr="Move with solid fill">
            <a:extLst>
              <a:ext uri="{FF2B5EF4-FFF2-40B4-BE49-F238E27FC236}">
                <a16:creationId xmlns:a16="http://schemas.microsoft.com/office/drawing/2014/main" id="{1DAF6F5A-8AA4-1E8D-2904-9F693BE7DC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17970" y="4933061"/>
            <a:ext cx="1374128" cy="13741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1" name="Freeform: Shape 10">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Freeform: Shape 13">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6C77700-2B03-A766-3E1A-3BA1841DD86B}"/>
              </a:ext>
            </a:extLst>
          </p:cNvPr>
          <p:cNvSpPr>
            <a:spLocks noGrp="1"/>
          </p:cNvSpPr>
          <p:nvPr>
            <p:ph type="ctrTitle"/>
          </p:nvPr>
        </p:nvSpPr>
        <p:spPr>
          <a:xfrm>
            <a:off x="2242409" y="895483"/>
            <a:ext cx="5786232" cy="3011190"/>
          </a:xfrm>
        </p:spPr>
        <p:txBody>
          <a:bodyPr>
            <a:normAutofit/>
          </a:bodyPr>
          <a:lstStyle/>
          <a:p>
            <a:r>
              <a:rPr lang="en-US" sz="5000">
                <a:solidFill>
                  <a:schemeClr val="bg1"/>
                </a:solidFill>
              </a:rPr>
              <a:t>#1: Adults learn best when learning is immediately relevant and useful</a:t>
            </a:r>
          </a:p>
        </p:txBody>
      </p:sp>
      <p:sp>
        <p:nvSpPr>
          <p:cNvPr id="3" name="Subtitle 2">
            <a:extLst>
              <a:ext uri="{FF2B5EF4-FFF2-40B4-BE49-F238E27FC236}">
                <a16:creationId xmlns:a16="http://schemas.microsoft.com/office/drawing/2014/main" id="{640A341C-B52F-420C-76B0-11EAC6489011}"/>
              </a:ext>
            </a:extLst>
          </p:cNvPr>
          <p:cNvSpPr>
            <a:spLocks noGrp="1"/>
          </p:cNvSpPr>
          <p:nvPr>
            <p:ph type="subTitle" idx="1"/>
          </p:nvPr>
        </p:nvSpPr>
        <p:spPr>
          <a:xfrm>
            <a:off x="2466270" y="4142096"/>
            <a:ext cx="5338511" cy="1055142"/>
          </a:xfrm>
        </p:spPr>
        <p:txBody>
          <a:bodyPr>
            <a:normAutofit/>
          </a:bodyPr>
          <a:lstStyle/>
          <a:p>
            <a:r>
              <a:rPr lang="en-US" sz="2000" dirty="0">
                <a:solidFill>
                  <a:schemeClr val="bg1"/>
                </a:solidFill>
              </a:rPr>
              <a:t>Childress, 2021; Knowles, Holton, &amp; Swanson, 2012; Trivette et al., 2009</a:t>
            </a:r>
          </a:p>
        </p:txBody>
      </p:sp>
      <p:sp>
        <p:nvSpPr>
          <p:cNvPr id="20"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25" name="Freeform: Shape 2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 name="Oval 30">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47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2C6E-35DD-48F5-B48C-83B55AC44786}"/>
              </a:ext>
            </a:extLst>
          </p:cNvPr>
          <p:cNvSpPr>
            <a:spLocks noGrp="1"/>
          </p:cNvSpPr>
          <p:nvPr>
            <p:ph type="title"/>
          </p:nvPr>
        </p:nvSpPr>
        <p:spPr>
          <a:xfrm>
            <a:off x="0" y="637762"/>
            <a:ext cx="12192000" cy="1520377"/>
          </a:xfrm>
          <a:solidFill>
            <a:schemeClr val="bg2">
              <a:lumMod val="25000"/>
            </a:schemeClr>
          </a:solidFill>
        </p:spPr>
        <p:txBody>
          <a:bodyPr anchor="ctr">
            <a:normAutofit/>
          </a:bodyPr>
          <a:lstStyle/>
          <a:p>
            <a:pPr algn="ctr"/>
            <a:r>
              <a:rPr lang="en-US" cap="none">
                <a:solidFill>
                  <a:schemeClr val="bg1"/>
                </a:solidFill>
                <a:latin typeface="+mn-lt"/>
              </a:rPr>
              <a:t>How do we focus on what is most </a:t>
            </a:r>
            <a:br>
              <a:rPr lang="en-US" cap="none">
                <a:solidFill>
                  <a:schemeClr val="bg1"/>
                </a:solidFill>
                <a:latin typeface="+mn-lt"/>
              </a:rPr>
            </a:br>
            <a:r>
              <a:rPr lang="en-US" cap="none">
                <a:solidFill>
                  <a:srgbClr val="00DED9"/>
                </a:solidFill>
                <a:latin typeface="+mn-lt"/>
              </a:rPr>
              <a:t>immediately relevant and useful</a:t>
            </a:r>
            <a:r>
              <a:rPr lang="en-US" cap="none">
                <a:solidFill>
                  <a:schemeClr val="bg1"/>
                </a:solidFill>
                <a:latin typeface="+mn-lt"/>
              </a:rPr>
              <a:t>?</a:t>
            </a:r>
          </a:p>
        </p:txBody>
      </p:sp>
      <p:graphicFrame>
        <p:nvGraphicFramePr>
          <p:cNvPr id="31" name="Content Placeholder 2">
            <a:extLst>
              <a:ext uri="{FF2B5EF4-FFF2-40B4-BE49-F238E27FC236}">
                <a16:creationId xmlns:a16="http://schemas.microsoft.com/office/drawing/2014/main" id="{6FE6E295-D1E9-7FA5-CB2B-CD87097CC76E}"/>
              </a:ext>
            </a:extLst>
          </p:cNvPr>
          <p:cNvGraphicFramePr>
            <a:graphicFrameLocks noGrp="1"/>
          </p:cNvGraphicFramePr>
          <p:nvPr>
            <p:ph idx="1"/>
          </p:nvPr>
        </p:nvGraphicFramePr>
        <p:xfrm>
          <a:off x="1156851" y="2802681"/>
          <a:ext cx="9889788" cy="3076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938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ontent Placeholder 2">
            <a:extLst>
              <a:ext uri="{FF2B5EF4-FFF2-40B4-BE49-F238E27FC236}">
                <a16:creationId xmlns:a16="http://schemas.microsoft.com/office/drawing/2014/main" id="{6FE6E295-D1E9-7FA5-CB2B-CD87097CC76E}"/>
              </a:ext>
            </a:extLst>
          </p:cNvPr>
          <p:cNvGraphicFramePr>
            <a:graphicFrameLocks noGrp="1"/>
          </p:cNvGraphicFramePr>
          <p:nvPr>
            <p:ph idx="1"/>
          </p:nvPr>
        </p:nvGraphicFramePr>
        <p:xfrm>
          <a:off x="1156851" y="2802681"/>
          <a:ext cx="9889788" cy="3076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37BA6F34-5636-BDA6-16D2-4F54D8EC4901}"/>
              </a:ext>
            </a:extLst>
          </p:cNvPr>
          <p:cNvSpPr>
            <a:spLocks noGrp="1"/>
          </p:cNvSpPr>
          <p:nvPr>
            <p:ph type="title"/>
          </p:nvPr>
        </p:nvSpPr>
        <p:spPr>
          <a:xfrm>
            <a:off x="0" y="637762"/>
            <a:ext cx="12192000" cy="1520377"/>
          </a:xfrm>
          <a:solidFill>
            <a:schemeClr val="bg2">
              <a:lumMod val="25000"/>
            </a:schemeClr>
          </a:solidFill>
        </p:spPr>
        <p:txBody>
          <a:bodyPr anchor="ctr">
            <a:normAutofit/>
          </a:bodyPr>
          <a:lstStyle/>
          <a:p>
            <a:pPr algn="ctr"/>
            <a:r>
              <a:rPr lang="en-US" cap="none">
                <a:solidFill>
                  <a:schemeClr val="bg1"/>
                </a:solidFill>
                <a:latin typeface="+mn-lt"/>
              </a:rPr>
              <a:t>How do we focus on what is most </a:t>
            </a:r>
            <a:br>
              <a:rPr lang="en-US" cap="none">
                <a:solidFill>
                  <a:schemeClr val="bg1"/>
                </a:solidFill>
                <a:latin typeface="+mn-lt"/>
              </a:rPr>
            </a:br>
            <a:r>
              <a:rPr lang="en-US" cap="none">
                <a:solidFill>
                  <a:srgbClr val="00DED9"/>
                </a:solidFill>
                <a:latin typeface="+mn-lt"/>
              </a:rPr>
              <a:t>immediately relevant and useful</a:t>
            </a:r>
            <a:r>
              <a:rPr lang="en-US" cap="none">
                <a:solidFill>
                  <a:schemeClr val="bg1"/>
                </a:solidFill>
                <a:latin typeface="+mn-lt"/>
              </a:rPr>
              <a:t>?</a:t>
            </a:r>
          </a:p>
        </p:txBody>
      </p:sp>
    </p:spTree>
    <p:extLst>
      <p:ext uri="{BB962C8B-B14F-4D97-AF65-F5344CB8AC3E}">
        <p14:creationId xmlns:p14="http://schemas.microsoft.com/office/powerpoint/2010/main" val="331174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with curly hair&#10;&#10;Description automatically generated with medium confidence">
            <a:extLst>
              <a:ext uri="{FF2B5EF4-FFF2-40B4-BE49-F238E27FC236}">
                <a16:creationId xmlns:a16="http://schemas.microsoft.com/office/drawing/2014/main" id="{CE2F54CD-CF0B-64B0-F82A-DA329AC387F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22"/>
            <a:ext cx="12191977" cy="6858022"/>
          </a:xfrm>
          <a:prstGeom prst="rect">
            <a:avLst/>
          </a:prstGeom>
        </p:spPr>
      </p:pic>
      <p:sp>
        <p:nvSpPr>
          <p:cNvPr id="2" name="Title 1">
            <a:extLst>
              <a:ext uri="{FF2B5EF4-FFF2-40B4-BE49-F238E27FC236}">
                <a16:creationId xmlns:a16="http://schemas.microsoft.com/office/drawing/2014/main" id="{4BC42445-B9AD-6892-A162-DB4EA6417C66}"/>
              </a:ext>
            </a:extLst>
          </p:cNvPr>
          <p:cNvSpPr>
            <a:spLocks noGrp="1"/>
          </p:cNvSpPr>
          <p:nvPr>
            <p:ph type="title"/>
          </p:nvPr>
        </p:nvSpPr>
        <p:spPr>
          <a:xfrm>
            <a:off x="643466" y="643466"/>
            <a:ext cx="5452529" cy="4623125"/>
          </a:xfrm>
        </p:spPr>
        <p:txBody>
          <a:bodyPr vert="horz" lIns="91440" tIns="45720" rIns="91440" bIns="45720" rtlCol="0" anchor="t">
            <a:normAutofit/>
          </a:bodyPr>
          <a:lstStyle/>
          <a:p>
            <a:r>
              <a:rPr lang="en-US" sz="4800" cap="none">
                <a:solidFill>
                  <a:srgbClr val="FFFFFF"/>
                </a:solidFill>
              </a:rPr>
              <a:t>What can happen when information does not seem relevant or useful to your staff? </a:t>
            </a:r>
          </a:p>
        </p:txBody>
      </p:sp>
    </p:spTree>
    <p:extLst>
      <p:ext uri="{BB962C8B-B14F-4D97-AF65-F5344CB8AC3E}">
        <p14:creationId xmlns:p14="http://schemas.microsoft.com/office/powerpoint/2010/main" val="265634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984" y="955570"/>
            <a:ext cx="3581057" cy="5902420"/>
          </a:xfrm>
        </p:spPr>
        <p:txBody>
          <a:bodyPr>
            <a:normAutofit fontScale="92500" lnSpcReduction="10000"/>
          </a:bodyPr>
          <a:lstStyle/>
          <a:p>
            <a:pPr marL="457200" lvl="1" indent="0">
              <a:buNone/>
            </a:pPr>
            <a:r>
              <a:rPr lang="en-US" sz="3000" b="1"/>
              <a:t>Strategies: </a:t>
            </a:r>
          </a:p>
          <a:p>
            <a:pPr marL="971550" lvl="1" indent="-514350">
              <a:buFont typeface="+mj-lt"/>
              <a:buAutoNum type="arabicPeriod"/>
            </a:pPr>
            <a:r>
              <a:rPr lang="en-US" sz="2800"/>
              <a:t>Actively connect new information to the day-to-day realities of their work.</a:t>
            </a:r>
          </a:p>
          <a:p>
            <a:pPr marL="971550" lvl="1" indent="-514350">
              <a:buFont typeface="+mj-lt"/>
              <a:buAutoNum type="arabicPeriod"/>
            </a:pPr>
            <a:endParaRPr lang="en-US" sz="2800"/>
          </a:p>
          <a:p>
            <a:pPr marL="971550" lvl="1" indent="-514350">
              <a:buFont typeface="+mj-lt"/>
              <a:buAutoNum type="arabicPeriod"/>
            </a:pPr>
            <a:r>
              <a:rPr lang="en-US" sz="2800"/>
              <a:t>Allow staff to contribute to goal setting. </a:t>
            </a:r>
          </a:p>
          <a:p>
            <a:pPr marL="971550" lvl="1" indent="-514350">
              <a:buFont typeface="+mj-lt"/>
              <a:buAutoNum type="arabicPeriod"/>
            </a:pPr>
            <a:endParaRPr lang="en-US" sz="2800"/>
          </a:p>
          <a:p>
            <a:pPr marL="971550" lvl="1" indent="-514350">
              <a:buFont typeface="+mj-lt"/>
              <a:buAutoNum type="arabicPeriod"/>
            </a:pPr>
            <a:r>
              <a:rPr lang="en-US" sz="2800"/>
              <a:t>Share data trends with staff. </a:t>
            </a:r>
          </a:p>
          <a:p>
            <a:pPr marL="457200" lvl="1" indent="0">
              <a:buNone/>
            </a:pPr>
            <a:endParaRPr lang="en-US" sz="3300"/>
          </a:p>
        </p:txBody>
      </p:sp>
    </p:spTree>
    <p:extLst>
      <p:ext uri="{BB962C8B-B14F-4D97-AF65-F5344CB8AC3E}">
        <p14:creationId xmlns:p14="http://schemas.microsoft.com/office/powerpoint/2010/main" val="1263045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984" y="753865"/>
            <a:ext cx="3838792" cy="5607994"/>
          </a:xfrm>
        </p:spPr>
        <p:txBody>
          <a:bodyPr>
            <a:normAutofit lnSpcReduction="10000"/>
          </a:bodyPr>
          <a:lstStyle/>
          <a:p>
            <a:pPr marL="457200" lvl="1" indent="0">
              <a:buNone/>
            </a:pPr>
            <a:r>
              <a:rPr lang="en-US" sz="3000" b="1"/>
              <a:t>Strategies: </a:t>
            </a:r>
          </a:p>
          <a:p>
            <a:pPr marL="971550" lvl="1" indent="-514350">
              <a:buFont typeface="+mj-lt"/>
              <a:buAutoNum type="arabicPeriod" startAt="4"/>
            </a:pPr>
            <a:r>
              <a:rPr lang="en-US" sz="2800"/>
              <a:t>Strategize together to manage challenges.</a:t>
            </a:r>
          </a:p>
          <a:p>
            <a:pPr marL="971550" lvl="1" indent="-514350">
              <a:buFont typeface="+mj-lt"/>
              <a:buAutoNum type="arabicPeriod" startAt="4"/>
            </a:pPr>
            <a:endParaRPr lang="en-US" sz="2800"/>
          </a:p>
          <a:p>
            <a:pPr marL="971550" lvl="1" indent="-514350">
              <a:buFont typeface="+mj-lt"/>
              <a:buAutoNum type="arabicPeriod" startAt="4"/>
            </a:pPr>
            <a:r>
              <a:rPr lang="en-US" sz="2800"/>
              <a:t>Circle back later to see if they understand, have what they need, have been successful. </a:t>
            </a:r>
          </a:p>
        </p:txBody>
      </p:sp>
    </p:spTree>
    <p:extLst>
      <p:ext uri="{BB962C8B-B14F-4D97-AF65-F5344CB8AC3E}">
        <p14:creationId xmlns:p14="http://schemas.microsoft.com/office/powerpoint/2010/main" val="30606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 with black text&#10;&#10;AI-generated content may be incorrect.">
            <a:extLst>
              <a:ext uri="{FF2B5EF4-FFF2-40B4-BE49-F238E27FC236}">
                <a16:creationId xmlns:a16="http://schemas.microsoft.com/office/drawing/2014/main" id="{4F4F2DC9-27E7-B200-EA24-DDA4AFE07672}"/>
              </a:ext>
            </a:extLst>
          </p:cNvPr>
          <p:cNvPicPr>
            <a:picLocks noGrp="1" noChangeAspect="1"/>
          </p:cNvPicPr>
          <p:nvPr>
            <p:ph idx="1"/>
          </p:nvPr>
        </p:nvPicPr>
        <p:blipFill>
          <a:blip r:embed="rId3"/>
          <a:stretch>
            <a:fillRect/>
          </a:stretch>
        </p:blipFill>
        <p:spPr>
          <a:xfrm>
            <a:off x="995362" y="838667"/>
            <a:ext cx="10201276" cy="5687289"/>
          </a:xfrm>
        </p:spPr>
      </p:pic>
      <p:sp>
        <p:nvSpPr>
          <p:cNvPr id="4" name="Slide Number Placeholder 3">
            <a:extLst>
              <a:ext uri="{FF2B5EF4-FFF2-40B4-BE49-F238E27FC236}">
                <a16:creationId xmlns:a16="http://schemas.microsoft.com/office/drawing/2014/main" id="{6903D040-212A-7180-A394-12518063C9D0}"/>
              </a:ext>
            </a:extLst>
          </p:cNvPr>
          <p:cNvSpPr>
            <a:spLocks noGrp="1"/>
          </p:cNvSpPr>
          <p:nvPr>
            <p:ph type="sldNum" sz="quarter" idx="12"/>
          </p:nvPr>
        </p:nvSpPr>
        <p:spPr/>
        <p:txBody>
          <a:bodyPr/>
          <a:lstStyle/>
          <a:p>
            <a:fld id="{0C183989-D380-BB4B-8033-B2C050FE378C}" type="slidenum">
              <a:rPr lang="en-US" smtClean="0"/>
              <a:t>17</a:t>
            </a:fld>
            <a:endParaRPr lang="en-US"/>
          </a:p>
        </p:txBody>
      </p:sp>
    </p:spTree>
    <p:extLst>
      <p:ext uri="{BB962C8B-B14F-4D97-AF65-F5344CB8AC3E}">
        <p14:creationId xmlns:p14="http://schemas.microsoft.com/office/powerpoint/2010/main" val="3529609546"/>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2C6E-35DD-48F5-B48C-83B55AC44786}"/>
              </a:ext>
            </a:extLst>
          </p:cNvPr>
          <p:cNvSpPr>
            <a:spLocks noGrp="1"/>
          </p:cNvSpPr>
          <p:nvPr>
            <p:ph type="title"/>
          </p:nvPr>
        </p:nvSpPr>
        <p:spPr>
          <a:xfrm>
            <a:off x="0" y="637762"/>
            <a:ext cx="12192000" cy="1520377"/>
          </a:xfrm>
          <a:solidFill>
            <a:schemeClr val="bg2">
              <a:lumMod val="25000"/>
            </a:schemeClr>
          </a:solidFill>
        </p:spPr>
        <p:txBody>
          <a:bodyPr anchor="ctr">
            <a:normAutofit/>
          </a:bodyPr>
          <a:lstStyle/>
          <a:p>
            <a:pPr algn="ctr"/>
            <a:r>
              <a:rPr lang="en-US" cap="none">
                <a:solidFill>
                  <a:schemeClr val="bg1"/>
                </a:solidFill>
                <a:latin typeface="+mn-lt"/>
              </a:rPr>
              <a:t>How do we connect new information to </a:t>
            </a:r>
            <a:br>
              <a:rPr lang="en-US" cap="none">
                <a:solidFill>
                  <a:schemeClr val="bg1"/>
                </a:solidFill>
                <a:latin typeface="+mn-lt"/>
              </a:rPr>
            </a:br>
            <a:r>
              <a:rPr lang="en-US" cap="none">
                <a:solidFill>
                  <a:srgbClr val="00DED9"/>
                </a:solidFill>
                <a:latin typeface="+mn-lt"/>
              </a:rPr>
              <a:t>prior knowledge and experience</a:t>
            </a:r>
            <a:r>
              <a:rPr lang="en-US" cap="none">
                <a:solidFill>
                  <a:schemeClr val="bg1"/>
                </a:solidFill>
                <a:latin typeface="+mn-lt"/>
              </a:rPr>
              <a:t>? </a:t>
            </a:r>
          </a:p>
        </p:txBody>
      </p:sp>
      <p:graphicFrame>
        <p:nvGraphicFramePr>
          <p:cNvPr id="31" name="Content Placeholder 2">
            <a:extLst>
              <a:ext uri="{FF2B5EF4-FFF2-40B4-BE49-F238E27FC236}">
                <a16:creationId xmlns:a16="http://schemas.microsoft.com/office/drawing/2014/main" id="{6FE6E295-D1E9-7FA5-CB2B-CD87097CC76E}"/>
              </a:ext>
            </a:extLst>
          </p:cNvPr>
          <p:cNvGraphicFramePr>
            <a:graphicFrameLocks noGrp="1"/>
          </p:cNvGraphicFramePr>
          <p:nvPr>
            <p:ph idx="1"/>
          </p:nvPr>
        </p:nvGraphicFramePr>
        <p:xfrm>
          <a:off x="1155559" y="3100283"/>
          <a:ext cx="9889788" cy="3076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958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169072" y="664218"/>
            <a:ext cx="3860211" cy="5924831"/>
          </a:xfrm>
        </p:spPr>
        <p:txBody>
          <a:bodyPr>
            <a:normAutofit fontScale="92500" lnSpcReduction="20000"/>
          </a:bodyPr>
          <a:lstStyle/>
          <a:p>
            <a:pPr marL="457200" lvl="1" indent="0">
              <a:buNone/>
            </a:pPr>
            <a:r>
              <a:rPr lang="en-US" sz="3200"/>
              <a:t>Strategies: </a:t>
            </a:r>
          </a:p>
          <a:p>
            <a:pPr marL="971550" lvl="1" indent="-514350">
              <a:buFont typeface="+mj-lt"/>
              <a:buAutoNum type="arabicPeriod" startAt="5"/>
            </a:pPr>
            <a:endParaRPr lang="en-US" sz="2600"/>
          </a:p>
          <a:p>
            <a:pPr marL="971550" lvl="1" indent="-514350">
              <a:buFont typeface="+mj-lt"/>
              <a:buAutoNum type="arabicPeriod"/>
            </a:pPr>
            <a:r>
              <a:rPr lang="en-US" sz="2600"/>
              <a:t>Use open-ended questions/statements to tap into what your staff know and have tried </a:t>
            </a:r>
            <a:r>
              <a:rPr lang="en-US" sz="2600" u="sng"/>
              <a:t>before</a:t>
            </a:r>
            <a:r>
              <a:rPr lang="en-US" sz="2600"/>
              <a:t> offering solutions.</a:t>
            </a:r>
          </a:p>
          <a:p>
            <a:pPr marL="971550" lvl="1" indent="-514350">
              <a:buFont typeface="+mj-lt"/>
              <a:buAutoNum type="arabicPeriod"/>
            </a:pPr>
            <a:endParaRPr lang="en-US" sz="2600"/>
          </a:p>
          <a:p>
            <a:pPr marL="971550" lvl="1" indent="-514350">
              <a:buFont typeface="+mj-lt"/>
              <a:buAutoNum type="arabicPeriod"/>
            </a:pPr>
            <a:r>
              <a:rPr lang="en-US" sz="2600"/>
              <a:t>Facilitate collaborative problem-solving among staff.</a:t>
            </a:r>
          </a:p>
          <a:p>
            <a:pPr marL="971550" lvl="1" indent="-514350">
              <a:buFont typeface="+mj-lt"/>
              <a:buAutoNum type="arabicPeriod"/>
            </a:pPr>
            <a:endParaRPr lang="en-US" sz="2600"/>
          </a:p>
          <a:p>
            <a:pPr marL="971550" lvl="1" indent="-514350">
              <a:buFont typeface="+mj-lt"/>
              <a:buAutoNum type="arabicPeriod"/>
            </a:pPr>
            <a:r>
              <a:rPr lang="en-US" sz="2600"/>
              <a:t>Encourage solution finding.</a:t>
            </a:r>
          </a:p>
        </p:txBody>
      </p:sp>
    </p:spTree>
    <p:extLst>
      <p:ext uri="{BB962C8B-B14F-4D97-AF65-F5344CB8AC3E}">
        <p14:creationId xmlns:p14="http://schemas.microsoft.com/office/powerpoint/2010/main" val="127368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ircular frame with a flower field through it&#10;&#10;Description automatically generated">
            <a:extLst>
              <a:ext uri="{FF2B5EF4-FFF2-40B4-BE49-F238E27FC236}">
                <a16:creationId xmlns:a16="http://schemas.microsoft.com/office/drawing/2014/main" id="{95F66CF5-AE34-F2C1-15A7-876587F586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8" y="14025"/>
            <a:ext cx="12191999" cy="6857990"/>
          </a:xfrm>
          <a:prstGeom prst="rect">
            <a:avLst/>
          </a:prstGeom>
        </p:spPr>
      </p:pic>
      <p:sp>
        <p:nvSpPr>
          <p:cNvPr id="2" name="Title 1">
            <a:extLst>
              <a:ext uri="{FF2B5EF4-FFF2-40B4-BE49-F238E27FC236}">
                <a16:creationId xmlns:a16="http://schemas.microsoft.com/office/drawing/2014/main" id="{25A1518C-01D3-D049-F877-56D00891A35F}"/>
              </a:ext>
            </a:extLst>
          </p:cNvPr>
          <p:cNvSpPr>
            <a:spLocks noGrp="1"/>
          </p:cNvSpPr>
          <p:nvPr>
            <p:ph type="title"/>
          </p:nvPr>
        </p:nvSpPr>
        <p:spPr>
          <a:xfrm>
            <a:off x="525588" y="316025"/>
            <a:ext cx="11134725"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cap="none">
                <a:solidFill>
                  <a:srgbClr val="FFFFFF"/>
                </a:solidFill>
                <a:latin typeface="+mn-lt"/>
              </a:rPr>
              <a:t>Early Intervention Leadership Through an Adult Learning Lens</a:t>
            </a:r>
          </a:p>
        </p:txBody>
      </p:sp>
      <p:sp>
        <p:nvSpPr>
          <p:cNvPr id="6" name="TextBox 5">
            <a:extLst>
              <a:ext uri="{FF2B5EF4-FFF2-40B4-BE49-F238E27FC236}">
                <a16:creationId xmlns:a16="http://schemas.microsoft.com/office/drawing/2014/main" id="{6C612D18-3A3E-DDAA-0025-FDFC64693822}"/>
              </a:ext>
            </a:extLst>
          </p:cNvPr>
          <p:cNvSpPr txBox="1"/>
          <p:nvPr/>
        </p:nvSpPr>
        <p:spPr>
          <a:xfrm>
            <a:off x="1" y="6410350"/>
            <a:ext cx="12188950" cy="461665"/>
          </a:xfrm>
          <a:prstGeom prst="rect">
            <a:avLst/>
          </a:prstGeom>
          <a:solidFill>
            <a:schemeClr val="tx1">
              <a:lumMod val="85000"/>
              <a:lumOff val="15000"/>
            </a:schemeClr>
          </a:solidFill>
        </p:spPr>
        <p:txBody>
          <a:bodyPr wrap="square" rtlCol="0">
            <a:spAutoFit/>
          </a:bodyPr>
          <a:lstStyle/>
          <a:p>
            <a:pPr algn="ctr"/>
            <a:r>
              <a:rPr lang="en-US" sz="2400">
                <a:solidFill>
                  <a:schemeClr val="bg1"/>
                </a:solidFill>
              </a:rPr>
              <a:t>Dana Childress, PhD ● TX ECI Summit ● April 23, 2025</a:t>
            </a:r>
          </a:p>
        </p:txBody>
      </p:sp>
    </p:spTree>
    <p:extLst>
      <p:ext uri="{BB962C8B-B14F-4D97-AF65-F5344CB8AC3E}">
        <p14:creationId xmlns:p14="http://schemas.microsoft.com/office/powerpoint/2010/main" val="137342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1A3F3D04-9FAD-93E7-C4C1-6F48DD9E2B9A}"/>
              </a:ext>
            </a:extLst>
          </p:cNvPr>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1" y="-2"/>
            <a:ext cx="6096001" cy="6858002"/>
          </a:xfrm>
          <a:prstGeom prst="rect">
            <a:avLst/>
          </a:prstGeom>
        </p:spPr>
      </p:pic>
      <p:sp>
        <p:nvSpPr>
          <p:cNvPr id="5" name="Content Placeholder 2">
            <a:extLst>
              <a:ext uri="{FF2B5EF4-FFF2-40B4-BE49-F238E27FC236}">
                <a16:creationId xmlns:a16="http://schemas.microsoft.com/office/drawing/2014/main" id="{558CC896-268A-E6B9-FEBF-2C92056D8D82}"/>
              </a:ext>
            </a:extLst>
          </p:cNvPr>
          <p:cNvSpPr>
            <a:spLocks noGrp="1"/>
          </p:cNvSpPr>
          <p:nvPr>
            <p:ph idx="1"/>
          </p:nvPr>
        </p:nvSpPr>
        <p:spPr>
          <a:xfrm>
            <a:off x="6515100" y="574431"/>
            <a:ext cx="5196254" cy="6283569"/>
          </a:xfrm>
        </p:spPr>
        <p:txBody>
          <a:bodyPr anchor="ctr">
            <a:normAutofit/>
          </a:bodyPr>
          <a:lstStyle/>
          <a:p>
            <a:pPr marL="0" indent="0">
              <a:buNone/>
            </a:pPr>
            <a:r>
              <a:rPr lang="en-US"/>
              <a:t>During supervision, Jenna describes a challenge she is having with a family she supports. She tells you that the mother is always texting on her phone or leaving the room. She has tried asking the mother to get down on the floor, but the mother always says she’s fine on the couch. Jenna knows she’s supposed to coach the mother and support her during family routines, but she says the mother doesn’t “get it.”</a:t>
            </a:r>
          </a:p>
          <a:p>
            <a:pPr marL="0" indent="0">
              <a:buNone/>
            </a:pPr>
            <a:r>
              <a:rPr lang="en-US" b="1"/>
              <a:t>How can you tap into the first two adult learning principles to support Jenna? </a:t>
            </a:r>
          </a:p>
        </p:txBody>
      </p:sp>
    </p:spTree>
    <p:extLst>
      <p:ext uri="{BB962C8B-B14F-4D97-AF65-F5344CB8AC3E}">
        <p14:creationId xmlns:p14="http://schemas.microsoft.com/office/powerpoint/2010/main" val="116672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 with black text&#10;&#10;AI-generated content may be incorrect.">
            <a:extLst>
              <a:ext uri="{FF2B5EF4-FFF2-40B4-BE49-F238E27FC236}">
                <a16:creationId xmlns:a16="http://schemas.microsoft.com/office/drawing/2014/main" id="{8F63FEAE-3CD3-E086-4304-1073D436595E}"/>
              </a:ext>
            </a:extLst>
          </p:cNvPr>
          <p:cNvPicPr>
            <a:picLocks noGrp="1" noChangeAspect="1"/>
          </p:cNvPicPr>
          <p:nvPr>
            <p:ph idx="1"/>
          </p:nvPr>
        </p:nvPicPr>
        <p:blipFill>
          <a:blip r:embed="rId2"/>
          <a:stretch>
            <a:fillRect/>
          </a:stretch>
        </p:blipFill>
        <p:spPr>
          <a:xfrm>
            <a:off x="981075" y="764333"/>
            <a:ext cx="10229850" cy="5659581"/>
          </a:xfrm>
        </p:spPr>
      </p:pic>
      <p:sp>
        <p:nvSpPr>
          <p:cNvPr id="4" name="Slide Number Placeholder 3">
            <a:extLst>
              <a:ext uri="{FF2B5EF4-FFF2-40B4-BE49-F238E27FC236}">
                <a16:creationId xmlns:a16="http://schemas.microsoft.com/office/drawing/2014/main" id="{1B6C5EA0-DF39-6383-0845-95878958137C}"/>
              </a:ext>
            </a:extLst>
          </p:cNvPr>
          <p:cNvSpPr>
            <a:spLocks noGrp="1"/>
          </p:cNvSpPr>
          <p:nvPr>
            <p:ph type="sldNum" sz="quarter" idx="12"/>
          </p:nvPr>
        </p:nvSpPr>
        <p:spPr/>
        <p:txBody>
          <a:bodyPr/>
          <a:lstStyle/>
          <a:p>
            <a:fld id="{0C183989-D380-BB4B-8033-B2C050FE378C}" type="slidenum">
              <a:rPr lang="en-US" smtClean="0"/>
              <a:t>21</a:t>
            </a:fld>
            <a:endParaRPr lang="en-US"/>
          </a:p>
        </p:txBody>
      </p:sp>
    </p:spTree>
    <p:extLst>
      <p:ext uri="{BB962C8B-B14F-4D97-AF65-F5344CB8AC3E}">
        <p14:creationId xmlns:p14="http://schemas.microsoft.com/office/powerpoint/2010/main" val="3480675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2C6E-35DD-48F5-B48C-83B55AC44786}"/>
              </a:ext>
            </a:extLst>
          </p:cNvPr>
          <p:cNvSpPr>
            <a:spLocks noGrp="1"/>
          </p:cNvSpPr>
          <p:nvPr>
            <p:ph type="title"/>
          </p:nvPr>
        </p:nvSpPr>
        <p:spPr>
          <a:xfrm>
            <a:off x="0" y="637762"/>
            <a:ext cx="12192000" cy="1520377"/>
          </a:xfrm>
          <a:solidFill>
            <a:schemeClr val="bg2">
              <a:lumMod val="25000"/>
            </a:schemeClr>
          </a:solidFill>
        </p:spPr>
        <p:txBody>
          <a:bodyPr anchor="ctr">
            <a:normAutofit/>
          </a:bodyPr>
          <a:lstStyle/>
          <a:p>
            <a:pPr algn="ctr"/>
            <a:r>
              <a:rPr lang="en-US" cap="none">
                <a:solidFill>
                  <a:schemeClr val="bg1"/>
                </a:solidFill>
                <a:latin typeface="+mn-lt"/>
              </a:rPr>
              <a:t>How do we help staff understand </a:t>
            </a:r>
            <a:br>
              <a:rPr lang="en-US" cap="none">
                <a:solidFill>
                  <a:schemeClr val="bg1"/>
                </a:solidFill>
                <a:latin typeface="+mn-lt"/>
              </a:rPr>
            </a:br>
            <a:r>
              <a:rPr lang="en-US" cap="none">
                <a:solidFill>
                  <a:srgbClr val="00DED9"/>
                </a:solidFill>
                <a:latin typeface="+mn-lt"/>
              </a:rPr>
              <a:t>what </a:t>
            </a:r>
            <a:r>
              <a:rPr lang="en-US" cap="none">
                <a:solidFill>
                  <a:schemeClr val="bg1"/>
                </a:solidFill>
                <a:latin typeface="+mn-lt"/>
              </a:rPr>
              <a:t>they need to do, </a:t>
            </a:r>
            <a:r>
              <a:rPr lang="en-US" cap="none">
                <a:solidFill>
                  <a:srgbClr val="00DED9"/>
                </a:solidFill>
                <a:latin typeface="+mn-lt"/>
              </a:rPr>
              <a:t>why</a:t>
            </a:r>
            <a:r>
              <a:rPr lang="en-US" cap="none">
                <a:solidFill>
                  <a:schemeClr val="bg1"/>
                </a:solidFill>
                <a:latin typeface="+mn-lt"/>
              </a:rPr>
              <a:t> it’s important,  and </a:t>
            </a:r>
            <a:r>
              <a:rPr lang="en-US" cap="none">
                <a:solidFill>
                  <a:srgbClr val="00DED9"/>
                </a:solidFill>
                <a:latin typeface="+mn-lt"/>
              </a:rPr>
              <a:t>how</a:t>
            </a:r>
            <a:r>
              <a:rPr lang="en-US" cap="none">
                <a:solidFill>
                  <a:schemeClr val="bg1"/>
                </a:solidFill>
                <a:latin typeface="+mn-lt"/>
              </a:rPr>
              <a:t> to do it?</a:t>
            </a:r>
          </a:p>
        </p:txBody>
      </p:sp>
      <p:graphicFrame>
        <p:nvGraphicFramePr>
          <p:cNvPr id="31" name="Content Placeholder 2">
            <a:extLst>
              <a:ext uri="{FF2B5EF4-FFF2-40B4-BE49-F238E27FC236}">
                <a16:creationId xmlns:a16="http://schemas.microsoft.com/office/drawing/2014/main" id="{6FE6E295-D1E9-7FA5-CB2B-CD87097CC76E}"/>
              </a:ext>
            </a:extLst>
          </p:cNvPr>
          <p:cNvGraphicFramePr>
            <a:graphicFrameLocks noGrp="1"/>
          </p:cNvGraphicFramePr>
          <p:nvPr>
            <p:ph idx="1"/>
          </p:nvPr>
        </p:nvGraphicFramePr>
        <p:xfrm>
          <a:off x="1151106" y="2530789"/>
          <a:ext cx="9889788" cy="343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0444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236308" y="619394"/>
            <a:ext cx="3939645" cy="5992067"/>
          </a:xfrm>
        </p:spPr>
        <p:txBody>
          <a:bodyPr>
            <a:normAutofit lnSpcReduction="10000"/>
          </a:bodyPr>
          <a:lstStyle/>
          <a:p>
            <a:pPr marL="457200" lvl="1" indent="0">
              <a:buNone/>
            </a:pPr>
            <a:r>
              <a:rPr lang="en-US" sz="2600" b="1"/>
              <a:t>Strategies: </a:t>
            </a:r>
          </a:p>
          <a:p>
            <a:pPr marL="971550" lvl="1" indent="-514350">
              <a:buFont typeface="+mj-lt"/>
              <a:buAutoNum type="arabicPeriod"/>
            </a:pPr>
            <a:r>
              <a:rPr lang="en-US" sz="2200"/>
              <a:t>Recognize that anxiety can be a normal part of the learning and change processes. </a:t>
            </a:r>
          </a:p>
          <a:p>
            <a:pPr marL="971550" lvl="1" indent="-514350">
              <a:buFont typeface="+mj-lt"/>
              <a:buAutoNum type="arabicPeriod"/>
            </a:pPr>
            <a:endParaRPr lang="en-US" sz="2200"/>
          </a:p>
          <a:p>
            <a:pPr marL="971550" lvl="1" indent="-514350">
              <a:buFont typeface="+mj-lt"/>
              <a:buAutoNum type="arabicPeriod"/>
            </a:pPr>
            <a:r>
              <a:rPr lang="en-US" sz="2200"/>
              <a:t>Help staff understand the reasoning behind new policies and procedures as it connects to program growth/success.</a:t>
            </a:r>
          </a:p>
          <a:p>
            <a:pPr marL="971550" lvl="1" indent="-514350">
              <a:buFont typeface="+mj-lt"/>
              <a:buAutoNum type="arabicPeriod"/>
            </a:pPr>
            <a:endParaRPr lang="en-US" sz="2200"/>
          </a:p>
          <a:p>
            <a:pPr marL="971550" lvl="1" indent="-514350">
              <a:buFont typeface="+mj-lt"/>
              <a:buAutoNum type="arabicPeriod"/>
            </a:pPr>
            <a:r>
              <a:rPr lang="en-US" sz="2200"/>
              <a:t>Use open-ended WHAT, WHY, and HOW questions.</a:t>
            </a:r>
          </a:p>
        </p:txBody>
      </p:sp>
    </p:spTree>
    <p:extLst>
      <p:ext uri="{BB962C8B-B14F-4D97-AF65-F5344CB8AC3E}">
        <p14:creationId xmlns:p14="http://schemas.microsoft.com/office/powerpoint/2010/main" val="276083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180278" y="787483"/>
            <a:ext cx="3995675" cy="6193772"/>
          </a:xfrm>
        </p:spPr>
        <p:txBody>
          <a:bodyPr>
            <a:normAutofit fontScale="92500" lnSpcReduction="10000"/>
          </a:bodyPr>
          <a:lstStyle/>
          <a:p>
            <a:pPr marL="457200" lvl="1" indent="0">
              <a:buNone/>
            </a:pPr>
            <a:r>
              <a:rPr lang="en-US" sz="2800" b="1"/>
              <a:t>Strategies: </a:t>
            </a:r>
          </a:p>
          <a:p>
            <a:pPr marL="971550" lvl="1" indent="-514350">
              <a:buFont typeface="+mj-lt"/>
              <a:buAutoNum type="arabicPeriod" startAt="4"/>
            </a:pPr>
            <a:r>
              <a:rPr lang="en-US" sz="2400"/>
              <a:t>Explore the WHAT in detail – find out what the parent did, what the child did, what the staff person did.</a:t>
            </a:r>
          </a:p>
          <a:p>
            <a:pPr marL="971550" lvl="1" indent="-514350">
              <a:buFont typeface="+mj-lt"/>
              <a:buAutoNum type="arabicPeriod" startAt="4"/>
            </a:pPr>
            <a:endParaRPr lang="en-US" sz="2400"/>
          </a:p>
          <a:p>
            <a:pPr marL="971550" lvl="1" indent="-514350">
              <a:buFont typeface="+mj-lt"/>
              <a:buAutoNum type="arabicPeriod" startAt="4"/>
            </a:pPr>
            <a:r>
              <a:rPr lang="en-US" sz="2400"/>
              <a:t>Be specific about requirements then tap into the staff’s prior knowledge and experience to define HOW.</a:t>
            </a:r>
          </a:p>
          <a:p>
            <a:pPr marL="971550" lvl="1" indent="-514350">
              <a:buFont typeface="+mj-lt"/>
              <a:buAutoNum type="arabicPeriod" startAt="9"/>
            </a:pPr>
            <a:endParaRPr lang="en-US" sz="2400"/>
          </a:p>
          <a:p>
            <a:pPr marL="971550" lvl="1" indent="-514350">
              <a:buFont typeface="+mj-lt"/>
              <a:buAutoNum type="arabicPeriod" startAt="9"/>
            </a:pPr>
            <a:r>
              <a:rPr lang="en-US" sz="2400"/>
              <a:t>Establish accountability with an action plan.</a:t>
            </a:r>
          </a:p>
          <a:p>
            <a:pPr marL="457200" lvl="1" indent="0">
              <a:buNone/>
            </a:pPr>
            <a:endParaRPr lang="en-US" sz="2400"/>
          </a:p>
          <a:p>
            <a:pPr marL="971550" lvl="1" indent="-514350">
              <a:buFont typeface="+mj-lt"/>
              <a:buAutoNum type="arabicPeriod" startAt="7"/>
            </a:pPr>
            <a:endParaRPr lang="en-US" sz="2400"/>
          </a:p>
        </p:txBody>
      </p:sp>
    </p:spTree>
    <p:extLst>
      <p:ext uri="{BB962C8B-B14F-4D97-AF65-F5344CB8AC3E}">
        <p14:creationId xmlns:p14="http://schemas.microsoft.com/office/powerpoint/2010/main" val="191941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3DD7-222D-A1DA-5C1D-B27B43D87480}"/>
              </a:ext>
            </a:extLst>
          </p:cNvPr>
          <p:cNvSpPr>
            <a:spLocks noGrp="1"/>
          </p:cNvSpPr>
          <p:nvPr>
            <p:ph type="title"/>
          </p:nvPr>
        </p:nvSpPr>
        <p:spPr/>
        <p:txBody>
          <a:bodyPr/>
          <a:lstStyle/>
          <a:p>
            <a:r>
              <a:rPr lang="en-US"/>
              <a:t>Scenario</a:t>
            </a:r>
          </a:p>
        </p:txBody>
      </p:sp>
      <p:pic>
        <p:nvPicPr>
          <p:cNvPr id="5" name="Picture 4" descr="A computer with a blank screen&#10;&#10;Description automatically generated with medium confidence">
            <a:extLst>
              <a:ext uri="{FF2B5EF4-FFF2-40B4-BE49-F238E27FC236}">
                <a16:creationId xmlns:a16="http://schemas.microsoft.com/office/drawing/2014/main" id="{1E973C81-BC3B-6247-9EC9-6D11847D6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94" y="0"/>
            <a:ext cx="11502787" cy="6858000"/>
          </a:xfrm>
          <a:prstGeom prst="rect">
            <a:avLst/>
          </a:prstGeom>
        </p:spPr>
      </p:pic>
      <p:sp>
        <p:nvSpPr>
          <p:cNvPr id="3" name="Content Placeholder 2">
            <a:extLst>
              <a:ext uri="{FF2B5EF4-FFF2-40B4-BE49-F238E27FC236}">
                <a16:creationId xmlns:a16="http://schemas.microsoft.com/office/drawing/2014/main" id="{076E24B0-34BE-A8BD-9E45-D001B9A67179}"/>
              </a:ext>
            </a:extLst>
          </p:cNvPr>
          <p:cNvSpPr>
            <a:spLocks noGrp="1"/>
          </p:cNvSpPr>
          <p:nvPr>
            <p:ph idx="1"/>
          </p:nvPr>
        </p:nvSpPr>
        <p:spPr>
          <a:xfrm>
            <a:off x="2996252" y="747452"/>
            <a:ext cx="6509982" cy="4351338"/>
          </a:xfrm>
        </p:spPr>
        <p:txBody>
          <a:bodyPr/>
          <a:lstStyle/>
          <a:p>
            <a:pPr marL="0" indent="0">
              <a:buNone/>
            </a:pPr>
            <a:r>
              <a:rPr lang="en-US"/>
              <a:t>After two months of instituting a new policy on documentation, a record review reveals that Stella is consistently a week behind with entering her documentation into the electronic medical record. During supervision, you discuss what you’ve noticed. </a:t>
            </a:r>
          </a:p>
          <a:p>
            <a:pPr marL="0" indent="0">
              <a:buNone/>
            </a:pPr>
            <a:endParaRPr lang="en-US"/>
          </a:p>
          <a:p>
            <a:pPr marL="0" indent="0">
              <a:buNone/>
            </a:pPr>
            <a:r>
              <a:rPr lang="en-US" i="1"/>
              <a:t>How can you explore the WHAT,  WHY, and HOW with her to improve the situation? </a:t>
            </a:r>
          </a:p>
          <a:p>
            <a:pPr marL="0" indent="0">
              <a:buNone/>
            </a:pPr>
            <a:endParaRPr lang="en-US"/>
          </a:p>
        </p:txBody>
      </p:sp>
    </p:spTree>
    <p:extLst>
      <p:ext uri="{BB962C8B-B14F-4D97-AF65-F5344CB8AC3E}">
        <p14:creationId xmlns:p14="http://schemas.microsoft.com/office/powerpoint/2010/main" val="2585854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54889D5E-51FE-EB92-9E00-02F2629837D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248398" y="54428"/>
            <a:ext cx="11695202" cy="6749143"/>
          </a:xfrm>
          <a:prstGeom prst="rect">
            <a:avLst/>
          </a:prstGeom>
          <a:ln>
            <a:noFill/>
          </a:ln>
          <a:effectLst>
            <a:softEdge rad="112500"/>
          </a:effectLst>
        </p:spPr>
      </p:pic>
      <p:sp>
        <p:nvSpPr>
          <p:cNvPr id="5" name="TextBox 4">
            <a:extLst>
              <a:ext uri="{FF2B5EF4-FFF2-40B4-BE49-F238E27FC236}">
                <a16:creationId xmlns:a16="http://schemas.microsoft.com/office/drawing/2014/main" id="{82BE0418-5746-8F3B-ABDD-2882BEFF397B}"/>
              </a:ext>
            </a:extLst>
          </p:cNvPr>
          <p:cNvSpPr txBox="1"/>
          <p:nvPr/>
        </p:nvSpPr>
        <p:spPr>
          <a:xfrm>
            <a:off x="3156354" y="2230420"/>
            <a:ext cx="5879289" cy="2923877"/>
          </a:xfrm>
          <a:prstGeom prst="rect">
            <a:avLst/>
          </a:prstGeom>
          <a:noFill/>
        </p:spPr>
        <p:txBody>
          <a:bodyPr wrap="square" rtlCol="0">
            <a:spAutoFit/>
          </a:bodyPr>
          <a:lstStyle/>
          <a:p>
            <a:pPr marL="0" indent="0" algn="ctr">
              <a:buNone/>
            </a:pPr>
            <a:r>
              <a:rPr lang="en-US" sz="3600" b="1">
                <a:solidFill>
                  <a:schemeClr val="bg2">
                    <a:lumMod val="25000"/>
                  </a:schemeClr>
                </a:solidFill>
              </a:rPr>
              <a:t>“Authentic leaders act in ways they want others to act” and “model behaviors they want others to display.”</a:t>
            </a:r>
          </a:p>
          <a:p>
            <a:pPr marL="0" indent="0" algn="ctr">
              <a:buNone/>
            </a:pPr>
            <a:r>
              <a:rPr lang="en-US" sz="2400" err="1">
                <a:solidFill>
                  <a:schemeClr val="bg2">
                    <a:lumMod val="25000"/>
                  </a:schemeClr>
                </a:solidFill>
              </a:rPr>
              <a:t>LaRocco</a:t>
            </a:r>
            <a:r>
              <a:rPr lang="en-US" sz="2400">
                <a:solidFill>
                  <a:schemeClr val="bg2">
                    <a:lumMod val="25000"/>
                  </a:schemeClr>
                </a:solidFill>
              </a:rPr>
              <a:t> &amp; Bruns, 2013 p. 34</a:t>
            </a:r>
          </a:p>
          <a:p>
            <a:endParaRPr lang="en-US" sz="1600"/>
          </a:p>
        </p:txBody>
      </p:sp>
    </p:spTree>
    <p:extLst>
      <p:ext uri="{BB962C8B-B14F-4D97-AF65-F5344CB8AC3E}">
        <p14:creationId xmlns:p14="http://schemas.microsoft.com/office/powerpoint/2010/main" val="103332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 with black text&#10;&#10;AI-generated content may be incorrect.">
            <a:extLst>
              <a:ext uri="{FF2B5EF4-FFF2-40B4-BE49-F238E27FC236}">
                <a16:creationId xmlns:a16="http://schemas.microsoft.com/office/drawing/2014/main" id="{874844D6-9CCA-4C24-5B04-7370DF513542}"/>
              </a:ext>
            </a:extLst>
          </p:cNvPr>
          <p:cNvPicPr>
            <a:picLocks noGrp="1" noChangeAspect="1"/>
          </p:cNvPicPr>
          <p:nvPr>
            <p:ph idx="1"/>
          </p:nvPr>
        </p:nvPicPr>
        <p:blipFill>
          <a:blip r:embed="rId3"/>
          <a:stretch>
            <a:fillRect/>
          </a:stretch>
        </p:blipFill>
        <p:spPr>
          <a:xfrm>
            <a:off x="1334709" y="701854"/>
            <a:ext cx="9513400" cy="5451761"/>
          </a:xfrm>
        </p:spPr>
      </p:pic>
      <p:sp>
        <p:nvSpPr>
          <p:cNvPr id="4" name="Slide Number Placeholder 3">
            <a:extLst>
              <a:ext uri="{FF2B5EF4-FFF2-40B4-BE49-F238E27FC236}">
                <a16:creationId xmlns:a16="http://schemas.microsoft.com/office/drawing/2014/main" id="{9B731B35-35B2-38F6-9293-F1A349ACD286}"/>
              </a:ext>
            </a:extLst>
          </p:cNvPr>
          <p:cNvSpPr>
            <a:spLocks noGrp="1"/>
          </p:cNvSpPr>
          <p:nvPr>
            <p:ph type="sldNum" sz="quarter" idx="12"/>
          </p:nvPr>
        </p:nvSpPr>
        <p:spPr/>
        <p:txBody>
          <a:bodyPr/>
          <a:lstStyle/>
          <a:p>
            <a:fld id="{0C183989-D380-BB4B-8033-B2C050FE378C}" type="slidenum">
              <a:rPr lang="en-US" smtClean="0"/>
              <a:t>27</a:t>
            </a:fld>
            <a:endParaRPr lang="en-US"/>
          </a:p>
        </p:txBody>
      </p:sp>
    </p:spTree>
    <p:extLst>
      <p:ext uri="{BB962C8B-B14F-4D97-AF65-F5344CB8AC3E}">
        <p14:creationId xmlns:p14="http://schemas.microsoft.com/office/powerpoint/2010/main" val="2372839102"/>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 with black text&#10;&#10;AI-generated content may be incorrect.">
            <a:extLst>
              <a:ext uri="{FF2B5EF4-FFF2-40B4-BE49-F238E27FC236}">
                <a16:creationId xmlns:a16="http://schemas.microsoft.com/office/drawing/2014/main" id="{1D196E3D-C4EA-2E3E-0FC4-0A923A582F11}"/>
              </a:ext>
            </a:extLst>
          </p:cNvPr>
          <p:cNvPicPr>
            <a:picLocks noGrp="1" noChangeAspect="1"/>
          </p:cNvPicPr>
          <p:nvPr>
            <p:ph idx="1"/>
          </p:nvPr>
        </p:nvPicPr>
        <p:blipFill>
          <a:blip r:embed="rId3"/>
          <a:stretch>
            <a:fillRect/>
          </a:stretch>
        </p:blipFill>
        <p:spPr>
          <a:xfrm>
            <a:off x="1200150" y="722770"/>
            <a:ext cx="9791700" cy="5701144"/>
          </a:xfrm>
        </p:spPr>
      </p:pic>
      <p:sp>
        <p:nvSpPr>
          <p:cNvPr id="4" name="Slide Number Placeholder 3">
            <a:extLst>
              <a:ext uri="{FF2B5EF4-FFF2-40B4-BE49-F238E27FC236}">
                <a16:creationId xmlns:a16="http://schemas.microsoft.com/office/drawing/2014/main" id="{BBEDA2A9-5FC8-8F3E-DCB1-BAAAA97FE493}"/>
              </a:ext>
            </a:extLst>
          </p:cNvPr>
          <p:cNvSpPr>
            <a:spLocks noGrp="1"/>
          </p:cNvSpPr>
          <p:nvPr>
            <p:ph type="sldNum" sz="quarter" idx="12"/>
          </p:nvPr>
        </p:nvSpPr>
        <p:spPr/>
        <p:txBody>
          <a:bodyPr/>
          <a:lstStyle/>
          <a:p>
            <a:fld id="{0C183989-D380-BB4B-8033-B2C050FE378C}" type="slidenum">
              <a:rPr lang="en-US" smtClean="0"/>
              <a:t>28</a:t>
            </a:fld>
            <a:endParaRPr lang="en-US"/>
          </a:p>
        </p:txBody>
      </p:sp>
    </p:spTree>
    <p:extLst>
      <p:ext uri="{BB962C8B-B14F-4D97-AF65-F5344CB8AC3E}">
        <p14:creationId xmlns:p14="http://schemas.microsoft.com/office/powerpoint/2010/main" val="756084393"/>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s, design&#10;&#10;Description automatically generated">
            <a:extLst>
              <a:ext uri="{FF2B5EF4-FFF2-40B4-BE49-F238E27FC236}">
                <a16:creationId xmlns:a16="http://schemas.microsoft.com/office/drawing/2014/main" id="{44545E8D-AFFE-1CE1-2B4F-AA73E51F77FF}"/>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15665" y="807085"/>
            <a:ext cx="4960669" cy="4960669"/>
          </a:xfrm>
          <a:prstGeom prst="rect">
            <a:avLst/>
          </a:prstGeom>
        </p:spPr>
      </p:pic>
      <p:sp>
        <p:nvSpPr>
          <p:cNvPr id="3" name="Content Placeholder 2">
            <a:extLst>
              <a:ext uri="{FF2B5EF4-FFF2-40B4-BE49-F238E27FC236}">
                <a16:creationId xmlns:a16="http://schemas.microsoft.com/office/drawing/2014/main" id="{87D835FA-7B1A-4F17-2765-598251C4DFB2}"/>
              </a:ext>
            </a:extLst>
          </p:cNvPr>
          <p:cNvSpPr>
            <a:spLocks noGrp="1"/>
          </p:cNvSpPr>
          <p:nvPr>
            <p:ph idx="1"/>
          </p:nvPr>
        </p:nvSpPr>
        <p:spPr>
          <a:xfrm>
            <a:off x="714484" y="1572780"/>
            <a:ext cx="2672862" cy="4345986"/>
          </a:xfrm>
        </p:spPr>
        <p:txBody>
          <a:bodyPr>
            <a:normAutofit lnSpcReduction="10000"/>
          </a:bodyPr>
          <a:lstStyle/>
          <a:p>
            <a:pPr marL="0" indent="0" algn="ctr">
              <a:buNone/>
            </a:pPr>
            <a:r>
              <a:rPr lang="en-US" sz="3200"/>
              <a:t>What do we want staff to do to </a:t>
            </a:r>
            <a:r>
              <a:rPr lang="en-US" sz="3200" b="1"/>
              <a:t>facilitate caregivers’ active practice and participation </a:t>
            </a:r>
            <a:r>
              <a:rPr lang="en-US" sz="3200"/>
              <a:t>during visits? </a:t>
            </a:r>
          </a:p>
        </p:txBody>
      </p:sp>
      <p:sp>
        <p:nvSpPr>
          <p:cNvPr id="2" name="Content Placeholder 2">
            <a:extLst>
              <a:ext uri="{FF2B5EF4-FFF2-40B4-BE49-F238E27FC236}">
                <a16:creationId xmlns:a16="http://schemas.microsoft.com/office/drawing/2014/main" id="{833FE8D1-5E88-74B2-4899-BC65D5EB5619}"/>
              </a:ext>
            </a:extLst>
          </p:cNvPr>
          <p:cNvSpPr txBox="1">
            <a:spLocks/>
          </p:cNvSpPr>
          <p:nvPr/>
        </p:nvSpPr>
        <p:spPr>
          <a:xfrm>
            <a:off x="8466993" y="1572780"/>
            <a:ext cx="3010524" cy="4345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t>What </a:t>
            </a:r>
            <a:r>
              <a:rPr lang="en-US" sz="3200" b="1"/>
              <a:t>strategies do you need to model/use with your staff</a:t>
            </a:r>
            <a:r>
              <a:rPr lang="en-US" sz="3200"/>
              <a:t> to help them facilitate caregiver practice? </a:t>
            </a:r>
          </a:p>
        </p:txBody>
      </p:sp>
    </p:spTree>
    <p:extLst>
      <p:ext uri="{BB962C8B-B14F-4D97-AF65-F5344CB8AC3E}">
        <p14:creationId xmlns:p14="http://schemas.microsoft.com/office/powerpoint/2010/main" val="31797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6648-FF03-67A2-FA6B-FB2BD3D6355B}"/>
              </a:ext>
            </a:extLst>
          </p:cNvPr>
          <p:cNvSpPr>
            <a:spLocks noGrp="1"/>
          </p:cNvSpPr>
          <p:nvPr>
            <p:ph type="title"/>
          </p:nvPr>
        </p:nvSpPr>
        <p:spPr>
          <a:xfrm>
            <a:off x="417575" y="638175"/>
            <a:ext cx="11356850" cy="828675"/>
          </a:xfrm>
        </p:spPr>
        <p:txBody>
          <a:bodyPr>
            <a:normAutofit/>
          </a:bodyPr>
          <a:lstStyle/>
          <a:p>
            <a:pPr algn="ctr"/>
            <a:r>
              <a:rPr lang="en-US" sz="3200" cap="none">
                <a:latin typeface="+mn-lt"/>
              </a:rPr>
              <a:t>We will explore leadership through the lens of adult learning!</a:t>
            </a:r>
          </a:p>
        </p:txBody>
      </p:sp>
      <p:graphicFrame>
        <p:nvGraphicFramePr>
          <p:cNvPr id="29" name="Content Placeholder 2">
            <a:extLst>
              <a:ext uri="{FF2B5EF4-FFF2-40B4-BE49-F238E27FC236}">
                <a16:creationId xmlns:a16="http://schemas.microsoft.com/office/drawing/2014/main" id="{D7EC4C57-3228-F00D-31C0-E3A26AF64E14}"/>
              </a:ext>
            </a:extLst>
          </p:cNvPr>
          <p:cNvGraphicFramePr>
            <a:graphicFrameLocks noGrp="1"/>
          </p:cNvGraphicFramePr>
          <p:nvPr>
            <p:ph idx="1"/>
          </p:nvPr>
        </p:nvGraphicFramePr>
        <p:xfrm>
          <a:off x="417575" y="1571634"/>
          <a:ext cx="11415033" cy="531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AC436595-0B3B-7CB5-F882-CFC99911E735}"/>
              </a:ext>
            </a:extLst>
          </p:cNvPr>
          <p:cNvSpPr/>
          <p:nvPr/>
        </p:nvSpPr>
        <p:spPr>
          <a:xfrm>
            <a:off x="0" y="1690688"/>
            <a:ext cx="12188952" cy="365125"/>
          </a:xfrm>
          <a:prstGeom prst="rect">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2">
                  <a:lumMod val="25000"/>
                </a:schemeClr>
              </a:solidFill>
            </a:endParaRPr>
          </a:p>
        </p:txBody>
      </p:sp>
    </p:spTree>
    <p:extLst>
      <p:ext uri="{BB962C8B-B14F-4D97-AF65-F5344CB8AC3E}">
        <p14:creationId xmlns:p14="http://schemas.microsoft.com/office/powerpoint/2010/main" val="1785903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984" y="955571"/>
            <a:ext cx="3670704" cy="5902419"/>
          </a:xfrm>
        </p:spPr>
        <p:txBody>
          <a:bodyPr>
            <a:normAutofit fontScale="85000" lnSpcReduction="20000"/>
          </a:bodyPr>
          <a:lstStyle/>
          <a:p>
            <a:pPr marL="457200" lvl="1" indent="0">
              <a:buNone/>
            </a:pPr>
            <a:r>
              <a:rPr lang="en-US" sz="3000" b="1"/>
              <a:t>Strategies: </a:t>
            </a:r>
          </a:p>
          <a:p>
            <a:pPr marL="971550" lvl="1" indent="-514350">
              <a:buFont typeface="+mj-lt"/>
              <a:buAutoNum type="arabicPeriod"/>
            </a:pPr>
            <a:r>
              <a:rPr lang="en-US" sz="2600"/>
              <a:t>Make sure YOU understand what high-quality practices look like.</a:t>
            </a:r>
          </a:p>
          <a:p>
            <a:pPr marL="971550" lvl="1" indent="-514350">
              <a:buFont typeface="+mj-lt"/>
              <a:buAutoNum type="arabicPeriod"/>
            </a:pPr>
            <a:endParaRPr lang="en-US" sz="2600"/>
          </a:p>
          <a:p>
            <a:pPr marL="971550" lvl="1" indent="-514350">
              <a:buFont typeface="+mj-lt"/>
              <a:buAutoNum type="arabicPeriod"/>
            </a:pPr>
            <a:r>
              <a:rPr lang="en-US" sz="2600"/>
              <a:t>Regularly highlight quality practice indicators and what they look like/don’t look like.</a:t>
            </a:r>
          </a:p>
          <a:p>
            <a:pPr marL="971550" lvl="1" indent="-514350">
              <a:buFont typeface="+mj-lt"/>
              <a:buAutoNum type="arabicPeriod"/>
            </a:pPr>
            <a:endParaRPr lang="en-US" sz="2600"/>
          </a:p>
          <a:p>
            <a:pPr marL="971550" lvl="1" indent="-514350">
              <a:buFont typeface="+mj-lt"/>
              <a:buAutoNum type="arabicPeriod"/>
            </a:pPr>
            <a:r>
              <a:rPr lang="en-US" sz="2600"/>
              <a:t>Recognize staff with consistently strong practices and support their roles as mentors.</a:t>
            </a:r>
          </a:p>
          <a:p>
            <a:pPr marL="971550" lvl="1" indent="-514350">
              <a:buFont typeface="+mj-lt"/>
              <a:buAutoNum type="arabicPeriod"/>
            </a:pPr>
            <a:endParaRPr lang="en-US" sz="2800"/>
          </a:p>
        </p:txBody>
      </p:sp>
    </p:spTree>
    <p:extLst>
      <p:ext uri="{BB962C8B-B14F-4D97-AF65-F5344CB8AC3E}">
        <p14:creationId xmlns:p14="http://schemas.microsoft.com/office/powerpoint/2010/main" val="2483117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984" y="686630"/>
            <a:ext cx="3704322" cy="5914696"/>
          </a:xfrm>
        </p:spPr>
        <p:txBody>
          <a:bodyPr>
            <a:normAutofit fontScale="92500" lnSpcReduction="10000"/>
          </a:bodyPr>
          <a:lstStyle/>
          <a:p>
            <a:pPr marL="457200" lvl="1" indent="0">
              <a:buNone/>
            </a:pPr>
            <a:r>
              <a:rPr lang="en-US" sz="3000" b="1"/>
              <a:t>Strategies: </a:t>
            </a:r>
            <a:endParaRPr lang="en-US" sz="2600"/>
          </a:p>
          <a:p>
            <a:pPr marL="971550" lvl="1" indent="-514350">
              <a:buFont typeface="+mj-lt"/>
              <a:buAutoNum type="arabicPeriod" startAt="4"/>
            </a:pPr>
            <a:r>
              <a:rPr lang="en-US" sz="2600"/>
              <a:t>Observe home visits! </a:t>
            </a:r>
          </a:p>
          <a:p>
            <a:pPr marL="971550" lvl="1" indent="-514350">
              <a:buFont typeface="+mj-lt"/>
              <a:buAutoNum type="arabicPeriod" startAt="4"/>
            </a:pPr>
            <a:endParaRPr lang="en-US" sz="2600"/>
          </a:p>
          <a:p>
            <a:pPr marL="971550" lvl="1" indent="-514350">
              <a:buFont typeface="+mj-lt"/>
              <a:buAutoNum type="arabicPeriod" startAt="4"/>
            </a:pPr>
            <a:r>
              <a:rPr lang="en-US" sz="2600"/>
              <a:t>Contact families </a:t>
            </a:r>
            <a:br>
              <a:rPr lang="en-US" sz="2600"/>
            </a:br>
            <a:r>
              <a:rPr lang="en-US" sz="2600"/>
              <a:t>to assess their perceptions </a:t>
            </a:r>
            <a:br>
              <a:rPr lang="en-US" sz="2600"/>
            </a:br>
            <a:r>
              <a:rPr lang="en-US" sz="2600"/>
              <a:t>of quality.</a:t>
            </a:r>
          </a:p>
          <a:p>
            <a:pPr marL="971550" lvl="1" indent="-514350">
              <a:buFont typeface="+mj-lt"/>
              <a:buAutoNum type="arabicPeriod" startAt="4"/>
            </a:pPr>
            <a:endParaRPr lang="en-US" sz="2600"/>
          </a:p>
          <a:p>
            <a:pPr marL="971550" lvl="1" indent="-514350">
              <a:buFont typeface="+mj-lt"/>
              <a:buAutoNum type="arabicPeriod" startAt="4"/>
            </a:pPr>
            <a:r>
              <a:rPr lang="en-US" sz="2600"/>
              <a:t>Watch/listen for signs of burn out and make it easier for staff to take care of themselves.</a:t>
            </a:r>
          </a:p>
        </p:txBody>
      </p:sp>
    </p:spTree>
    <p:extLst>
      <p:ext uri="{BB962C8B-B14F-4D97-AF65-F5344CB8AC3E}">
        <p14:creationId xmlns:p14="http://schemas.microsoft.com/office/powerpoint/2010/main" val="1894665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 with black text&#10;&#10;AI-generated content may be incorrect.">
            <a:extLst>
              <a:ext uri="{FF2B5EF4-FFF2-40B4-BE49-F238E27FC236}">
                <a16:creationId xmlns:a16="http://schemas.microsoft.com/office/drawing/2014/main" id="{C5272D90-D02E-A3D4-6C6C-9E806A7EE88C}"/>
              </a:ext>
            </a:extLst>
          </p:cNvPr>
          <p:cNvPicPr>
            <a:picLocks noGrp="1" noChangeAspect="1"/>
          </p:cNvPicPr>
          <p:nvPr>
            <p:ph idx="1"/>
          </p:nvPr>
        </p:nvPicPr>
        <p:blipFill>
          <a:blip r:embed="rId3"/>
          <a:stretch>
            <a:fillRect/>
          </a:stretch>
        </p:blipFill>
        <p:spPr>
          <a:xfrm>
            <a:off x="1119187" y="689263"/>
            <a:ext cx="9953626" cy="5479473"/>
          </a:xfrm>
        </p:spPr>
      </p:pic>
      <p:sp>
        <p:nvSpPr>
          <p:cNvPr id="4" name="Slide Number Placeholder 3">
            <a:extLst>
              <a:ext uri="{FF2B5EF4-FFF2-40B4-BE49-F238E27FC236}">
                <a16:creationId xmlns:a16="http://schemas.microsoft.com/office/drawing/2014/main" id="{F670ECE1-22BF-8B55-6D54-E8455F1DC4F3}"/>
              </a:ext>
            </a:extLst>
          </p:cNvPr>
          <p:cNvSpPr>
            <a:spLocks noGrp="1"/>
          </p:cNvSpPr>
          <p:nvPr>
            <p:ph type="sldNum" sz="quarter" idx="12"/>
          </p:nvPr>
        </p:nvSpPr>
        <p:spPr/>
        <p:txBody>
          <a:bodyPr/>
          <a:lstStyle/>
          <a:p>
            <a:fld id="{0C183989-D380-BB4B-8033-B2C050FE378C}" type="slidenum">
              <a:rPr lang="en-US" smtClean="0"/>
              <a:t>32</a:t>
            </a:fld>
            <a:endParaRPr lang="en-US"/>
          </a:p>
        </p:txBody>
      </p:sp>
    </p:spTree>
    <p:extLst>
      <p:ext uri="{BB962C8B-B14F-4D97-AF65-F5344CB8AC3E}">
        <p14:creationId xmlns:p14="http://schemas.microsoft.com/office/powerpoint/2010/main" val="37192037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s, design&#10;&#10;Description automatically generated">
            <a:extLst>
              <a:ext uri="{FF2B5EF4-FFF2-40B4-BE49-F238E27FC236}">
                <a16:creationId xmlns:a16="http://schemas.microsoft.com/office/drawing/2014/main" id="{44545E8D-AFFE-1CE1-2B4F-AA73E51F77FF}"/>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15665" y="807085"/>
            <a:ext cx="4960669" cy="4960669"/>
          </a:xfrm>
          <a:prstGeom prst="rect">
            <a:avLst/>
          </a:prstGeom>
        </p:spPr>
      </p:pic>
      <p:sp>
        <p:nvSpPr>
          <p:cNvPr id="3" name="Content Placeholder 2">
            <a:extLst>
              <a:ext uri="{FF2B5EF4-FFF2-40B4-BE49-F238E27FC236}">
                <a16:creationId xmlns:a16="http://schemas.microsoft.com/office/drawing/2014/main" id="{87D835FA-7B1A-4F17-2765-598251C4DFB2}"/>
              </a:ext>
            </a:extLst>
          </p:cNvPr>
          <p:cNvSpPr>
            <a:spLocks noGrp="1"/>
          </p:cNvSpPr>
          <p:nvPr>
            <p:ph idx="1"/>
          </p:nvPr>
        </p:nvSpPr>
        <p:spPr>
          <a:xfrm>
            <a:off x="714484" y="1572780"/>
            <a:ext cx="2368685" cy="4345986"/>
          </a:xfrm>
        </p:spPr>
        <p:txBody>
          <a:bodyPr>
            <a:normAutofit lnSpcReduction="10000"/>
          </a:bodyPr>
          <a:lstStyle/>
          <a:p>
            <a:pPr marL="0" indent="0" algn="ctr">
              <a:buNone/>
            </a:pPr>
            <a:r>
              <a:rPr lang="en-US" sz="3200"/>
              <a:t>What strategies do we want staff to use with caregivers to facilitate </a:t>
            </a:r>
            <a:r>
              <a:rPr lang="en-US" sz="3200" b="1"/>
              <a:t>reflection</a:t>
            </a:r>
            <a:r>
              <a:rPr lang="en-US" sz="3200"/>
              <a:t> and </a:t>
            </a:r>
            <a:r>
              <a:rPr lang="en-US" sz="3200" b="1"/>
              <a:t>feedback</a:t>
            </a:r>
            <a:r>
              <a:rPr lang="en-US" sz="3200"/>
              <a:t>? </a:t>
            </a:r>
          </a:p>
        </p:txBody>
      </p:sp>
      <p:sp>
        <p:nvSpPr>
          <p:cNvPr id="2" name="Content Placeholder 2">
            <a:extLst>
              <a:ext uri="{FF2B5EF4-FFF2-40B4-BE49-F238E27FC236}">
                <a16:creationId xmlns:a16="http://schemas.microsoft.com/office/drawing/2014/main" id="{833FE8D1-5E88-74B2-4899-BC65D5EB5619}"/>
              </a:ext>
            </a:extLst>
          </p:cNvPr>
          <p:cNvSpPr txBox="1">
            <a:spLocks/>
          </p:cNvSpPr>
          <p:nvPr/>
        </p:nvSpPr>
        <p:spPr>
          <a:xfrm>
            <a:off x="8804653" y="1572780"/>
            <a:ext cx="2672863" cy="43459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t>What </a:t>
            </a:r>
            <a:r>
              <a:rPr lang="en-US" sz="3200" b="1"/>
              <a:t>strategies do you need to model/use with your staff</a:t>
            </a:r>
            <a:r>
              <a:rPr lang="en-US" sz="3200"/>
              <a:t> to help them facilitate reflection and feedback with families? </a:t>
            </a:r>
          </a:p>
        </p:txBody>
      </p:sp>
    </p:spTree>
    <p:extLst>
      <p:ext uri="{BB962C8B-B14F-4D97-AF65-F5344CB8AC3E}">
        <p14:creationId xmlns:p14="http://schemas.microsoft.com/office/powerpoint/2010/main" val="270382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292337" y="1919276"/>
            <a:ext cx="3995675" cy="6070508"/>
          </a:xfrm>
        </p:spPr>
        <p:txBody>
          <a:bodyPr>
            <a:normAutofit/>
          </a:bodyPr>
          <a:lstStyle/>
          <a:p>
            <a:pPr marL="457200" lvl="1" indent="0">
              <a:buNone/>
            </a:pPr>
            <a:r>
              <a:rPr lang="en-US" sz="2800" b="1"/>
              <a:t>Strategies:</a:t>
            </a:r>
          </a:p>
          <a:p>
            <a:pPr marL="914400" lvl="1" indent="-457200">
              <a:buFont typeface="+mj-lt"/>
              <a:buAutoNum type="arabicPeriod"/>
            </a:pPr>
            <a:r>
              <a:rPr lang="en-US" sz="2400"/>
              <a:t>Schedule regular reflective supervision with staff and protect this time. </a:t>
            </a:r>
          </a:p>
          <a:p>
            <a:pPr marL="914400" lvl="1" indent="-457200">
              <a:buFont typeface="+mj-lt"/>
              <a:buAutoNum type="arabicPeriod"/>
            </a:pPr>
            <a:endParaRPr lang="en-US" sz="2400"/>
          </a:p>
          <a:p>
            <a:pPr marL="914400" lvl="1" indent="-457200">
              <a:buFont typeface="+mj-lt"/>
              <a:buAutoNum type="arabicPeriod"/>
            </a:pPr>
            <a:r>
              <a:rPr lang="en-US" sz="2400"/>
              <a:t>Ask open-ended questions then </a:t>
            </a:r>
            <a:r>
              <a:rPr lang="en-US" sz="2400" u="sng"/>
              <a:t>pause</a:t>
            </a:r>
            <a:r>
              <a:rPr lang="en-US" sz="2400"/>
              <a:t> to facilitate reflection.</a:t>
            </a:r>
          </a:p>
          <a:p>
            <a:pPr marL="914400" lvl="1" indent="-457200">
              <a:buFont typeface="+mj-lt"/>
              <a:buAutoNum type="arabicPeriod"/>
            </a:pPr>
            <a:endParaRPr lang="en-US" sz="2400"/>
          </a:p>
          <a:p>
            <a:pPr marL="914400" lvl="1" indent="-457200">
              <a:buFont typeface="+mj-lt"/>
              <a:buAutoNum type="arabicPeriod"/>
            </a:pPr>
            <a:r>
              <a:rPr lang="en-US" sz="2400"/>
              <a:t>Don’t assume you have to always have the answer.</a:t>
            </a:r>
          </a:p>
          <a:p>
            <a:pPr marL="914400" lvl="1" indent="-457200">
              <a:buFont typeface="+mj-lt"/>
              <a:buAutoNum type="arabicPeriod"/>
            </a:pPr>
            <a:endParaRPr lang="en-US" sz="2600"/>
          </a:p>
          <a:p>
            <a:pPr marL="914400" lvl="1" indent="-457200">
              <a:buFont typeface="+mj-lt"/>
              <a:buAutoNum type="arabicPeriod"/>
            </a:pPr>
            <a:endParaRPr lang="en-US"/>
          </a:p>
          <a:p>
            <a:pPr marL="914400" lvl="1" indent="-457200">
              <a:buFont typeface="+mj-lt"/>
              <a:buAutoNum type="arabicPeriod"/>
            </a:pPr>
            <a:endParaRPr lang="en-US" sz="2400"/>
          </a:p>
          <a:p>
            <a:pPr marL="914400" lvl="1" indent="-457200">
              <a:buFont typeface="+mj-lt"/>
              <a:buAutoNum type="arabicPeriod"/>
            </a:pPr>
            <a:endParaRPr lang="en-US" sz="2400"/>
          </a:p>
          <a:p>
            <a:pPr marL="914400" lvl="1" indent="-457200">
              <a:buFont typeface="+mj-lt"/>
              <a:buAutoNum type="arabicPeriod"/>
            </a:pPr>
            <a:endParaRPr lang="en-US" sz="2200"/>
          </a:p>
          <a:p>
            <a:pPr marL="457200" lvl="1" indent="0">
              <a:buNone/>
            </a:pPr>
            <a:endParaRPr lang="en-US" sz="2600"/>
          </a:p>
        </p:txBody>
      </p:sp>
    </p:spTree>
    <p:extLst>
      <p:ext uri="{BB962C8B-B14F-4D97-AF65-F5344CB8AC3E}">
        <p14:creationId xmlns:p14="http://schemas.microsoft.com/office/powerpoint/2010/main" val="1308512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ircular frame with a flower field through it&#10;&#10;Description automatically generated">
            <a:extLst>
              <a:ext uri="{FF2B5EF4-FFF2-40B4-BE49-F238E27FC236}">
                <a16:creationId xmlns:a16="http://schemas.microsoft.com/office/drawing/2014/main" id="{E69220E9-E483-E0D0-47F3-BFBCD15D17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130" y="0"/>
            <a:ext cx="8509059" cy="6857990"/>
          </a:xfrm>
          <a:prstGeom prst="rect">
            <a:avLst/>
          </a:prstGeom>
        </p:spPr>
      </p:pic>
      <p:sp>
        <p:nvSpPr>
          <p:cNvPr id="3" name="Content Placeholder 2">
            <a:extLst>
              <a:ext uri="{FF2B5EF4-FFF2-40B4-BE49-F238E27FC236}">
                <a16:creationId xmlns:a16="http://schemas.microsoft.com/office/drawing/2014/main" id="{8112A4CE-8B4F-D3FE-5DFC-5C31A193FF36}"/>
              </a:ext>
            </a:extLst>
          </p:cNvPr>
          <p:cNvSpPr>
            <a:spLocks noGrp="1"/>
          </p:cNvSpPr>
          <p:nvPr>
            <p:ph idx="1"/>
          </p:nvPr>
        </p:nvSpPr>
        <p:spPr>
          <a:xfrm>
            <a:off x="-370778" y="899541"/>
            <a:ext cx="4331851" cy="6261008"/>
          </a:xfrm>
        </p:spPr>
        <p:txBody>
          <a:bodyPr>
            <a:normAutofit/>
          </a:bodyPr>
          <a:lstStyle/>
          <a:p>
            <a:pPr marL="457200" lvl="1" indent="0">
              <a:buNone/>
            </a:pPr>
            <a:r>
              <a:rPr lang="en-US" sz="3000" b="1"/>
              <a:t>Strategies:</a:t>
            </a:r>
            <a:endParaRPr lang="en-US" sz="2600"/>
          </a:p>
          <a:p>
            <a:pPr marL="971550" lvl="1" indent="-514350">
              <a:buFont typeface="+mj-lt"/>
              <a:buAutoNum type="arabicPeriod" startAt="4"/>
            </a:pPr>
            <a:r>
              <a:rPr lang="en-US" sz="2600"/>
              <a:t>Invite staff feedback before you give yours.</a:t>
            </a:r>
          </a:p>
          <a:p>
            <a:pPr marL="914400" lvl="1" indent="-457200">
              <a:buFont typeface="+mj-lt"/>
              <a:buAutoNum type="arabicPeriod" startAt="4"/>
            </a:pPr>
            <a:endParaRPr lang="en-US" sz="2600"/>
          </a:p>
          <a:p>
            <a:pPr marL="914400" lvl="1" indent="-457200">
              <a:buFont typeface="+mj-lt"/>
              <a:buAutoNum type="arabicPeriod" startAt="4"/>
            </a:pPr>
            <a:r>
              <a:rPr lang="en-US" sz="2600"/>
              <a:t>Provide immediate, specific feedback.</a:t>
            </a:r>
          </a:p>
          <a:p>
            <a:pPr marL="914400" lvl="1" indent="-457200">
              <a:buFont typeface="+mj-lt"/>
              <a:buAutoNum type="arabicPeriod" startAt="4"/>
            </a:pPr>
            <a:endParaRPr lang="en-US" sz="2600"/>
          </a:p>
          <a:p>
            <a:pPr marL="914400" lvl="1" indent="-457200">
              <a:buFont typeface="+mj-lt"/>
              <a:buAutoNum type="arabicPeriod" startAt="4"/>
            </a:pPr>
            <a:r>
              <a:rPr lang="en-US" sz="2600"/>
              <a:t>Invite feedback from staff on a regular basis and use it to make responsive program changes.</a:t>
            </a:r>
          </a:p>
          <a:p>
            <a:pPr marL="914400" lvl="1" indent="-457200">
              <a:buFont typeface="+mj-lt"/>
              <a:buAutoNum type="arabicPeriod" startAt="4"/>
            </a:pPr>
            <a:endParaRPr lang="en-US" sz="2200"/>
          </a:p>
          <a:p>
            <a:pPr marL="457200" lvl="1" indent="0">
              <a:buNone/>
            </a:pPr>
            <a:endParaRPr lang="en-US" sz="2600"/>
          </a:p>
        </p:txBody>
      </p:sp>
    </p:spTree>
    <p:extLst>
      <p:ext uri="{BB962C8B-B14F-4D97-AF65-F5344CB8AC3E}">
        <p14:creationId xmlns:p14="http://schemas.microsoft.com/office/powerpoint/2010/main" val="1962568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women looking at a tablet&#10;&#10;Description automatically generated">
            <a:extLst>
              <a:ext uri="{FF2B5EF4-FFF2-40B4-BE49-F238E27FC236}">
                <a16:creationId xmlns:a16="http://schemas.microsoft.com/office/drawing/2014/main" id="{87AA79BC-30A9-1585-968A-D3F8C4ACB0D5}"/>
              </a:ext>
            </a:extLst>
          </p:cNvPr>
          <p:cNvPicPr>
            <a:picLocks noChangeAspect="1"/>
          </p:cNvPicPr>
          <p:nvPr/>
        </p:nvPicPr>
        <p:blipFill rotWithShape="1">
          <a:blip r:embed="rId3">
            <a:extLst>
              <a:ext uri="{28A0092B-C50C-407E-A947-70E740481C1C}">
                <a14:useLocalDpi xmlns:a14="http://schemas.microsoft.com/office/drawing/2010/main" val="0"/>
              </a:ext>
            </a:extLst>
          </a:blip>
          <a:srcRect r="-1" b="-1"/>
          <a:stretch/>
        </p:blipFill>
        <p:spPr>
          <a:xfrm>
            <a:off x="1" y="10"/>
            <a:ext cx="9086937" cy="6857990"/>
          </a:xfrm>
          <a:prstGeom prst="rect">
            <a:avLst/>
          </a:prstGeom>
        </p:spPr>
      </p:pic>
      <p:sp>
        <p:nvSpPr>
          <p:cNvPr id="3" name="Content Placeholder 2">
            <a:extLst>
              <a:ext uri="{FF2B5EF4-FFF2-40B4-BE49-F238E27FC236}">
                <a16:creationId xmlns:a16="http://schemas.microsoft.com/office/drawing/2014/main" id="{C139F6E3-0ABF-4ABA-CE6B-FBC9E1C14D7B}"/>
              </a:ext>
            </a:extLst>
          </p:cNvPr>
          <p:cNvSpPr>
            <a:spLocks noGrp="1"/>
          </p:cNvSpPr>
          <p:nvPr>
            <p:ph idx="1"/>
          </p:nvPr>
        </p:nvSpPr>
        <p:spPr>
          <a:xfrm>
            <a:off x="9266492" y="1716348"/>
            <a:ext cx="2664670" cy="2926939"/>
          </a:xfrm>
        </p:spPr>
        <p:txBody>
          <a:bodyPr>
            <a:normAutofit/>
          </a:bodyPr>
          <a:lstStyle/>
          <a:p>
            <a:pPr marL="0" indent="0">
              <a:buNone/>
            </a:pPr>
            <a:r>
              <a:rPr lang="en-US" sz="3200" dirty="0">
                <a:latin typeface="Helvetica Neue"/>
              </a:rPr>
              <a:t>Leadership &amp; learning are indispensable to each other. </a:t>
            </a:r>
          </a:p>
          <a:p>
            <a:pPr marL="0" indent="0">
              <a:buNone/>
            </a:pPr>
            <a:r>
              <a:rPr lang="en-US" sz="2000" dirty="0">
                <a:latin typeface="Helvetica Neue"/>
              </a:rPr>
              <a:t>John F. Kennedy</a:t>
            </a:r>
            <a:endParaRPr lang="en-US" sz="2000" dirty="0"/>
          </a:p>
          <a:p>
            <a:pPr marL="0" indent="0">
              <a:buNone/>
            </a:pPr>
            <a:endParaRPr lang="en-US" sz="2000" dirty="0"/>
          </a:p>
        </p:txBody>
      </p:sp>
    </p:spTree>
    <p:extLst>
      <p:ext uri="{BB962C8B-B14F-4D97-AF65-F5344CB8AC3E}">
        <p14:creationId xmlns:p14="http://schemas.microsoft.com/office/powerpoint/2010/main" val="2464059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1A61E6-8239-9DBB-66D8-A26802840551}"/>
            </a:ext>
          </a:extLst>
        </p:cNvPr>
        <p:cNvGrpSpPr/>
        <p:nvPr/>
      </p:nvGrpSpPr>
      <p:grpSpPr>
        <a:xfrm>
          <a:off x="0" y="0"/>
          <a:ext cx="0" cy="0"/>
          <a:chOff x="0" y="0"/>
          <a:chExt cx="0" cy="0"/>
        </a:xfrm>
      </p:grpSpPr>
      <p:pic>
        <p:nvPicPr>
          <p:cNvPr id="9" name="Picture 8" descr="A close-up of a handwritten text&#10;&#10;Description automatically generated">
            <a:extLst>
              <a:ext uri="{FF2B5EF4-FFF2-40B4-BE49-F238E27FC236}">
                <a16:creationId xmlns:a16="http://schemas.microsoft.com/office/drawing/2014/main" id="{1FEDDD6A-6BC6-85C8-E780-283BC0FF6043}"/>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a:stretch/>
        </p:blipFill>
        <p:spPr>
          <a:xfrm>
            <a:off x="0" y="-7624"/>
            <a:ext cx="12192001" cy="6887376"/>
          </a:xfrm>
          <a:prstGeom prst="rect">
            <a:avLst/>
          </a:prstGeom>
        </p:spPr>
      </p:pic>
    </p:spTree>
    <p:extLst>
      <p:ext uri="{BB962C8B-B14F-4D97-AF65-F5344CB8AC3E}">
        <p14:creationId xmlns:p14="http://schemas.microsoft.com/office/powerpoint/2010/main" val="2701831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32 Leadership Quotes for Leaders – NCMA">
            <a:extLst>
              <a:ext uri="{FF2B5EF4-FFF2-40B4-BE49-F238E27FC236}">
                <a16:creationId xmlns:a16="http://schemas.microsoft.com/office/drawing/2014/main" id="{2DE9AE67-AF5A-C5BD-AC40-463DA66290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5669" y="891540"/>
            <a:ext cx="5071110" cy="507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19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up of people shaking hands&#10;&#10;Description automatically generated">
            <a:extLst>
              <a:ext uri="{FF2B5EF4-FFF2-40B4-BE49-F238E27FC236}">
                <a16:creationId xmlns:a16="http://schemas.microsoft.com/office/drawing/2014/main" id="{EC69F862-3E92-1857-B691-8A3787B8F1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
            <a:ext cx="12191998" cy="6857990"/>
          </a:xfrm>
          <a:prstGeom prst="rect">
            <a:avLst/>
          </a:prstGeom>
        </p:spPr>
      </p:pic>
      <p:sp>
        <p:nvSpPr>
          <p:cNvPr id="3" name="Content Placeholder 2">
            <a:extLst>
              <a:ext uri="{FF2B5EF4-FFF2-40B4-BE49-F238E27FC236}">
                <a16:creationId xmlns:a16="http://schemas.microsoft.com/office/drawing/2014/main" id="{9B8BD2AF-2E53-004A-0F59-E279BB00AB5B}"/>
              </a:ext>
            </a:extLst>
          </p:cNvPr>
          <p:cNvSpPr>
            <a:spLocks noGrp="1"/>
          </p:cNvSpPr>
          <p:nvPr>
            <p:ph idx="1"/>
          </p:nvPr>
        </p:nvSpPr>
        <p:spPr>
          <a:xfrm>
            <a:off x="852814" y="1557619"/>
            <a:ext cx="4385936" cy="3742762"/>
          </a:xfrm>
        </p:spPr>
        <p:txBody>
          <a:bodyPr>
            <a:noAutofit/>
          </a:bodyPr>
          <a:lstStyle/>
          <a:p>
            <a:pPr marL="0" indent="0">
              <a:buNone/>
            </a:pPr>
            <a:r>
              <a:rPr lang="en-US" sz="2400"/>
              <a:t>Early childhood leadership encompasses both the ability to </a:t>
            </a:r>
            <a:r>
              <a:rPr lang="en-US" sz="2400" b="1"/>
              <a:t>create and run excellent programs</a:t>
            </a:r>
            <a:r>
              <a:rPr lang="en-US" sz="2400"/>
              <a:t> for young children and the ability to </a:t>
            </a:r>
            <a:r>
              <a:rPr lang="en-US" sz="2400" b="1"/>
              <a:t>be effective and powerful in decision making that affects children and families. </a:t>
            </a:r>
          </a:p>
          <a:p>
            <a:pPr marL="0" indent="0">
              <a:buNone/>
            </a:pPr>
            <a:r>
              <a:rPr lang="en-US" sz="2400"/>
              <a:t>DEC Recommended Practices Glossary (2015, p. 11)</a:t>
            </a:r>
          </a:p>
        </p:txBody>
      </p:sp>
    </p:spTree>
    <p:extLst>
      <p:ext uri="{BB962C8B-B14F-4D97-AF65-F5344CB8AC3E}">
        <p14:creationId xmlns:p14="http://schemas.microsoft.com/office/powerpoint/2010/main" val="131114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handwritten text&#10;&#10;Description automatically generated">
            <a:extLst>
              <a:ext uri="{FF2B5EF4-FFF2-40B4-BE49-F238E27FC236}">
                <a16:creationId xmlns:a16="http://schemas.microsoft.com/office/drawing/2014/main" id="{9A132BAB-C4EE-68EB-B2AF-0AC306BDE78E}"/>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a:stretch/>
        </p:blipFill>
        <p:spPr>
          <a:xfrm>
            <a:off x="0" y="-7624"/>
            <a:ext cx="12192001" cy="6887376"/>
          </a:xfrm>
          <a:prstGeom prst="rect">
            <a:avLst/>
          </a:prstGeom>
        </p:spPr>
      </p:pic>
    </p:spTree>
    <p:extLst>
      <p:ext uri="{BB962C8B-B14F-4D97-AF65-F5344CB8AC3E}">
        <p14:creationId xmlns:p14="http://schemas.microsoft.com/office/powerpoint/2010/main" val="344901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with low confidence">
            <a:extLst>
              <a:ext uri="{FF2B5EF4-FFF2-40B4-BE49-F238E27FC236}">
                <a16:creationId xmlns:a16="http://schemas.microsoft.com/office/drawing/2014/main" id="{91334EE1-05AC-B66A-E593-B811BE8D19A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25C68A7-1C69-6C2E-5974-41B9B08CF161}"/>
              </a:ext>
            </a:extLst>
          </p:cNvPr>
          <p:cNvSpPr>
            <a:spLocks noGrp="1"/>
          </p:cNvSpPr>
          <p:nvPr>
            <p:ph type="title"/>
          </p:nvPr>
        </p:nvSpPr>
        <p:spPr>
          <a:xfrm>
            <a:off x="1524000" y="3429000"/>
            <a:ext cx="9144000" cy="2900518"/>
          </a:xfrm>
        </p:spPr>
        <p:txBody>
          <a:bodyPr vert="horz" lIns="91440" tIns="45720" rIns="91440" bIns="45720" rtlCol="0" anchor="b">
            <a:normAutofit/>
          </a:bodyPr>
          <a:lstStyle/>
          <a:p>
            <a:pPr algn="ctr"/>
            <a:r>
              <a:rPr lang="en-US" sz="6000" cap="none">
                <a:solidFill>
                  <a:srgbClr val="FFFFFF"/>
                </a:solidFill>
              </a:rPr>
              <a:t>What does an effective leader </a:t>
            </a:r>
            <a:r>
              <a:rPr lang="en-US" sz="6000" b="1" cap="none">
                <a:solidFill>
                  <a:srgbClr val="FFFFFF"/>
                </a:solidFill>
              </a:rPr>
              <a:t>KNOW</a:t>
            </a:r>
            <a:r>
              <a:rPr lang="en-US" sz="6000" cap="none">
                <a:solidFill>
                  <a:srgbClr val="FFFFFF"/>
                </a:solidFill>
              </a:rPr>
              <a:t>?  </a:t>
            </a:r>
          </a:p>
        </p:txBody>
      </p:sp>
    </p:spTree>
    <p:extLst>
      <p:ext uri="{BB962C8B-B14F-4D97-AF65-F5344CB8AC3E}">
        <p14:creationId xmlns:p14="http://schemas.microsoft.com/office/powerpoint/2010/main" val="4218621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EF89-8876-2577-A9A3-7E7CE9A3C85E}"/>
              </a:ext>
            </a:extLst>
          </p:cNvPr>
          <p:cNvSpPr>
            <a:spLocks noGrp="1"/>
          </p:cNvSpPr>
          <p:nvPr>
            <p:ph type="title"/>
          </p:nvPr>
        </p:nvSpPr>
        <p:spPr>
          <a:xfrm>
            <a:off x="594359" y="1209086"/>
            <a:ext cx="4558665" cy="4064925"/>
          </a:xfrm>
        </p:spPr>
        <p:txBody>
          <a:bodyPr anchor="ctr">
            <a:normAutofit fontScale="90000"/>
          </a:bodyPr>
          <a:lstStyle/>
          <a:p>
            <a:r>
              <a:rPr lang="en-US" sz="5000" cap="none"/>
              <a:t>5 Competency Sets for Effective EI/ECSE Leadership</a:t>
            </a:r>
            <a:br>
              <a:rPr lang="en-US" sz="5000" cap="none"/>
            </a:br>
            <a:br>
              <a:rPr lang="en-US" sz="5000" cap="none"/>
            </a:br>
            <a:r>
              <a:rPr lang="en-US" sz="3200" cap="none"/>
              <a:t>(Bruns et al., 2017)</a:t>
            </a:r>
            <a:endParaRPr lang="en-US" sz="5000" cap="none"/>
          </a:p>
        </p:txBody>
      </p:sp>
      <p:graphicFrame>
        <p:nvGraphicFramePr>
          <p:cNvPr id="34" name="Content Placeholder 2">
            <a:extLst>
              <a:ext uri="{FF2B5EF4-FFF2-40B4-BE49-F238E27FC236}">
                <a16:creationId xmlns:a16="http://schemas.microsoft.com/office/drawing/2014/main" id="{4C7B5A20-CAC2-EE30-4DA4-BCCB942253CC}"/>
              </a:ext>
            </a:extLst>
          </p:cNvPr>
          <p:cNvGraphicFramePr>
            <a:graphicFrameLocks noGrp="1"/>
          </p:cNvGraphicFramePr>
          <p:nvPr>
            <p:ph idx="1"/>
            <p:extLst>
              <p:ext uri="{D42A27DB-BD31-4B8C-83A1-F6EECF244321}">
                <p14:modId xmlns:p14="http://schemas.microsoft.com/office/powerpoint/2010/main" val="1821196252"/>
              </p:ext>
            </p:extLst>
          </p:nvPr>
        </p:nvGraphicFramePr>
        <p:xfrm>
          <a:off x="5614416" y="659756"/>
          <a:ext cx="6117336" cy="5494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520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arrow&#10;&#10;Description automatically generated">
            <a:extLst>
              <a:ext uri="{FF2B5EF4-FFF2-40B4-BE49-F238E27FC236}">
                <a16:creationId xmlns:a16="http://schemas.microsoft.com/office/drawing/2014/main" id="{621C1AF7-47FD-C460-B684-22ACD5C96165}"/>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0" y="-1"/>
            <a:ext cx="12192000" cy="6858001"/>
          </a:xfrm>
          <a:prstGeom prst="rect">
            <a:avLst/>
          </a:prstGeom>
          <a:ln>
            <a:noFill/>
          </a:ln>
          <a:effectLst>
            <a:softEdge rad="112500"/>
          </a:effectLst>
        </p:spPr>
      </p:pic>
      <p:graphicFrame>
        <p:nvGraphicFramePr>
          <p:cNvPr id="6" name="Content Placeholder 2">
            <a:extLst>
              <a:ext uri="{FF2B5EF4-FFF2-40B4-BE49-F238E27FC236}">
                <a16:creationId xmlns:a16="http://schemas.microsoft.com/office/drawing/2014/main" id="{158DC796-CC63-E849-0B0E-DA957E375696}"/>
              </a:ext>
            </a:extLst>
          </p:cNvPr>
          <p:cNvGraphicFramePr>
            <a:graphicFrameLocks noGrp="1"/>
          </p:cNvGraphicFramePr>
          <p:nvPr>
            <p:ph idx="1"/>
            <p:extLst>
              <p:ext uri="{D42A27DB-BD31-4B8C-83A1-F6EECF244321}">
                <p14:modId xmlns:p14="http://schemas.microsoft.com/office/powerpoint/2010/main" val="2943823621"/>
              </p:ext>
            </p:extLst>
          </p:nvPr>
        </p:nvGraphicFramePr>
        <p:xfrm>
          <a:off x="3707240" y="1826776"/>
          <a:ext cx="4946387" cy="3518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E39FA611-27E4-7F38-6BF7-ACD286F2C0D4}"/>
              </a:ext>
            </a:extLst>
          </p:cNvPr>
          <p:cNvSpPr txBox="1"/>
          <p:nvPr/>
        </p:nvSpPr>
        <p:spPr>
          <a:xfrm>
            <a:off x="5325234" y="801244"/>
            <a:ext cx="2161617" cy="523220"/>
          </a:xfrm>
          <a:prstGeom prst="rect">
            <a:avLst/>
          </a:prstGeom>
          <a:noFill/>
        </p:spPr>
        <p:txBody>
          <a:bodyPr wrap="none" rtlCol="0">
            <a:spAutoFit/>
          </a:bodyPr>
          <a:lstStyle/>
          <a:p>
            <a:r>
              <a:rPr lang="en-US" sz="2800" b="1"/>
              <a:t>EI Leadership</a:t>
            </a:r>
          </a:p>
        </p:txBody>
      </p:sp>
      <p:sp>
        <p:nvSpPr>
          <p:cNvPr id="8" name="TextBox 7">
            <a:extLst>
              <a:ext uri="{FF2B5EF4-FFF2-40B4-BE49-F238E27FC236}">
                <a16:creationId xmlns:a16="http://schemas.microsoft.com/office/drawing/2014/main" id="{8C5F99BB-7DBD-1D48-45A2-B38A0B0C1BFD}"/>
              </a:ext>
            </a:extLst>
          </p:cNvPr>
          <p:cNvSpPr txBox="1"/>
          <p:nvPr/>
        </p:nvSpPr>
        <p:spPr>
          <a:xfrm>
            <a:off x="4463781" y="5880653"/>
            <a:ext cx="1722074" cy="523220"/>
          </a:xfrm>
          <a:prstGeom prst="rect">
            <a:avLst/>
          </a:prstGeom>
          <a:noFill/>
        </p:spPr>
        <p:txBody>
          <a:bodyPr wrap="none" rtlCol="0">
            <a:spAutoFit/>
          </a:bodyPr>
          <a:lstStyle/>
          <a:p>
            <a:r>
              <a:rPr lang="en-US" sz="2800" b="1"/>
              <a:t>EI Practice</a:t>
            </a:r>
          </a:p>
        </p:txBody>
      </p:sp>
    </p:spTree>
    <p:extLst>
      <p:ext uri="{BB962C8B-B14F-4D97-AF65-F5344CB8AC3E}">
        <p14:creationId xmlns:p14="http://schemas.microsoft.com/office/powerpoint/2010/main" val="296759305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49DB-96CF-5FEC-D1ED-0D3743050882}"/>
              </a:ext>
            </a:extLst>
          </p:cNvPr>
          <p:cNvSpPr>
            <a:spLocks noGrp="1"/>
          </p:cNvSpPr>
          <p:nvPr>
            <p:ph type="title"/>
          </p:nvPr>
        </p:nvSpPr>
        <p:spPr/>
        <p:txBody>
          <a:bodyPr/>
          <a:lstStyle/>
          <a:p>
            <a:endParaRPr lang="en-US"/>
          </a:p>
        </p:txBody>
      </p:sp>
      <p:pic>
        <p:nvPicPr>
          <p:cNvPr id="5" name="Content Placeholder 4" descr="A person sitting at a table with a cup of coffee and a computer&#10;&#10;AI-generated content may be incorrect.">
            <a:extLst>
              <a:ext uri="{FF2B5EF4-FFF2-40B4-BE49-F238E27FC236}">
                <a16:creationId xmlns:a16="http://schemas.microsoft.com/office/drawing/2014/main" id="{F0AFD75C-16E9-C1DF-3810-F652CD837BAC}"/>
              </a:ext>
            </a:extLst>
          </p:cNvPr>
          <p:cNvPicPr>
            <a:picLocks noGrp="1" noChangeAspect="1"/>
          </p:cNvPicPr>
          <p:nvPr>
            <p:ph idx="1"/>
          </p:nvPr>
        </p:nvPicPr>
        <p:blipFill>
          <a:blip r:embed="rId2"/>
          <a:stretch>
            <a:fillRect/>
          </a:stretch>
        </p:blipFill>
        <p:spPr>
          <a:xfrm>
            <a:off x="582591" y="695060"/>
            <a:ext cx="11028217" cy="5728854"/>
          </a:xfrm>
        </p:spPr>
      </p:pic>
      <p:sp>
        <p:nvSpPr>
          <p:cNvPr id="4" name="Slide Number Placeholder 3">
            <a:extLst>
              <a:ext uri="{FF2B5EF4-FFF2-40B4-BE49-F238E27FC236}">
                <a16:creationId xmlns:a16="http://schemas.microsoft.com/office/drawing/2014/main" id="{2F5D1A5A-96B1-0EC3-A3D4-787E4EDD6A96}"/>
              </a:ext>
            </a:extLst>
          </p:cNvPr>
          <p:cNvSpPr>
            <a:spLocks noGrp="1"/>
          </p:cNvSpPr>
          <p:nvPr>
            <p:ph type="sldNum" sz="quarter" idx="12"/>
          </p:nvPr>
        </p:nvSpPr>
        <p:spPr/>
        <p:txBody>
          <a:bodyPr/>
          <a:lstStyle/>
          <a:p>
            <a:fld id="{0C183989-D380-BB4B-8033-B2C050FE378C}" type="slidenum">
              <a:rPr lang="en-US" smtClean="0"/>
              <a:t>9</a:t>
            </a:fld>
            <a:endParaRPr lang="en-US"/>
          </a:p>
        </p:txBody>
      </p:sp>
    </p:spTree>
    <p:extLst>
      <p:ext uri="{BB962C8B-B14F-4D97-AF65-F5344CB8AC3E}">
        <p14:creationId xmlns:p14="http://schemas.microsoft.com/office/powerpoint/2010/main" val="3805395324"/>
      </p:ext>
    </p:extLst>
  </p:cSld>
  <p:clrMapOvr>
    <a:masterClrMapping/>
  </p:clrMapOvr>
</p:sld>
</file>

<file path=ppt/theme/theme1.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2.xml><?xml version="1.0" encoding="utf-8"?>
<a:theme xmlns:a="http://schemas.openxmlformats.org/drawingml/2006/main" name="Body Text Style">
  <a:themeElements>
    <a:clrScheme name="HHS PPT-Light">
      <a:dk1>
        <a:srgbClr val="000000"/>
      </a:dk1>
      <a:lt1>
        <a:srgbClr val="FFFFFF"/>
      </a:lt1>
      <a:dk2>
        <a:srgbClr val="000000"/>
      </a:dk2>
      <a:lt2>
        <a:srgbClr val="FFFFFF"/>
      </a:lt2>
      <a:accent1>
        <a:srgbClr val="AB2328"/>
      </a:accent1>
      <a:accent2>
        <a:srgbClr val="318814"/>
      </a:accent2>
      <a:accent3>
        <a:srgbClr val="022167"/>
      </a:accent3>
      <a:accent4>
        <a:srgbClr val="7F233F"/>
      </a:accent4>
      <a:accent5>
        <a:srgbClr val="00A19B"/>
      </a:accent5>
      <a:accent6>
        <a:srgbClr val="FFC600"/>
      </a:accent6>
      <a:hlink>
        <a:srgbClr val="1058FA"/>
      </a:hlink>
      <a:folHlink>
        <a:srgbClr val="1058FA"/>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16x9-bright.potx" id="{CD01DA17-FC2F-4ABD-AA7F-0C130C9FDE0C}" vid="{8A067D76-F162-4D8A-AD52-87DA37A7BC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8.png"/></Relationships>
</file>

<file path=ppt/webextensions/webextension1.xml><?xml version="1.0" encoding="utf-8"?>
<we:webextension xmlns:we="http://schemas.microsoft.com/office/webextensions/webextension/2010/11" id="{D04FCAEE-6E2D-424C-8EA4-FA56D6698D65}">
  <we:reference id="wa200001661" version="3.1.2.0" store="en-US" storeType="OMEX"/>
  <we:alternateReferences>
    <we:reference id="wa200001661" version="3.1.2.0" store="wa200001661" storeType="OMEX"/>
  </we:alternateReferences>
  <we:properties>
    <we:property name="breaktime.flosim.com_fontColour" value="null"/>
    <we:property name="breaktime.flosim.com_time" value="600"/>
    <we:property name="time" value="600"/>
    <we:property name="type" value="&quot;Coffee break&quot;"/>
  </we:properties>
  <we:bindings/>
  <we:snapshot xmlns:r="http://schemas.openxmlformats.org/officeDocument/2006/relationships" r:embed="rId1"/>
</we:webextension>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emplate>Classic corporate teach a course</Template>
  <TotalTime>9</TotalTime>
  <Words>1148</Words>
  <Application>Microsoft Office PowerPoint</Application>
  <PresentationFormat>Widescreen</PresentationFormat>
  <Paragraphs>115</Paragraphs>
  <Slides>38</Slides>
  <Notes>29</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DividendVTI</vt:lpstr>
      <vt:lpstr>Body Text Style</vt:lpstr>
      <vt:lpstr>Office Theme</vt:lpstr>
      <vt:lpstr>Break/Connect (10:15-10:30 a.m.)</vt:lpstr>
      <vt:lpstr>Early Intervention Leadership Through an Adult Learning Lens</vt:lpstr>
      <vt:lpstr>We will explore leadership through the lens of adult learning!</vt:lpstr>
      <vt:lpstr>PowerPoint Presentation</vt:lpstr>
      <vt:lpstr>PowerPoint Presentation</vt:lpstr>
      <vt:lpstr>What does an effective leader KNOW?  </vt:lpstr>
      <vt:lpstr>5 Competency Sets for Effective EI/ECSE Leadership  (Bruns et al., 2017)</vt:lpstr>
      <vt:lpstr>PowerPoint Presentation</vt:lpstr>
      <vt:lpstr>PowerPoint Presentation</vt:lpstr>
      <vt:lpstr>PowerPoint Presentation</vt:lpstr>
      <vt:lpstr>#1: Adults learn best when learning is immediately relevant and useful</vt:lpstr>
      <vt:lpstr>How do we focus on what is most  immediately relevant and useful?</vt:lpstr>
      <vt:lpstr>How do we focus on what is most  immediately relevant and useful?</vt:lpstr>
      <vt:lpstr>What can happen when information does not seem relevant or useful to your staff? </vt:lpstr>
      <vt:lpstr>PowerPoint Presentation</vt:lpstr>
      <vt:lpstr>PowerPoint Presentation</vt:lpstr>
      <vt:lpstr>PowerPoint Presentation</vt:lpstr>
      <vt:lpstr>How do we connect new information to  prior knowledge and experience? </vt:lpstr>
      <vt:lpstr>PowerPoint Presentation</vt:lpstr>
      <vt:lpstr>PowerPoint Presentation</vt:lpstr>
      <vt:lpstr>PowerPoint Presentation</vt:lpstr>
      <vt:lpstr>How do we help staff understand  what they need to do, why it’s important,  and how to do it?</vt:lpstr>
      <vt:lpstr>PowerPoint Presentation</vt:lpstr>
      <vt:lpstr>PowerPoint Presentation</vt:lpstr>
      <vt:lpstr>Scenario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Calvo, Beverley A</cp:lastModifiedBy>
  <cp:revision>2</cp:revision>
  <dcterms:created xsi:type="dcterms:W3CDTF">2025-04-11T16:45:28Z</dcterms:created>
  <dcterms:modified xsi:type="dcterms:W3CDTF">2025-04-22T13:14:36Z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3649dc-6fee-4eb8-a128-734c3c842ea8_Enabled">
    <vt:lpwstr>true</vt:lpwstr>
  </property>
  <property fmtid="{D5CDD505-2E9C-101B-9397-08002B2CF9AE}" pid="3" name="MSIP_Label_b73649dc-6fee-4eb8-a128-734c3c842ea8_SetDate">
    <vt:lpwstr>2025-04-17T14:14:16Z</vt:lpwstr>
  </property>
  <property fmtid="{D5CDD505-2E9C-101B-9397-08002B2CF9AE}" pid="4" name="MSIP_Label_b73649dc-6fee-4eb8-a128-734c3c842ea8_Method">
    <vt:lpwstr>Standard</vt:lpwstr>
  </property>
  <property fmtid="{D5CDD505-2E9C-101B-9397-08002B2CF9AE}" pid="5" name="MSIP_Label_b73649dc-6fee-4eb8-a128-734c3c842ea8_Name">
    <vt:lpwstr>defa4170-0d19-0005-0004-bc88714345d2</vt:lpwstr>
  </property>
  <property fmtid="{D5CDD505-2E9C-101B-9397-08002B2CF9AE}" pid="6" name="MSIP_Label_b73649dc-6fee-4eb8-a128-734c3c842ea8_SiteId">
    <vt:lpwstr>857c21d2-1a16-43a4-90cf-d57f3fab9d2f</vt:lpwstr>
  </property>
  <property fmtid="{D5CDD505-2E9C-101B-9397-08002B2CF9AE}" pid="7" name="MSIP_Label_b73649dc-6fee-4eb8-a128-734c3c842ea8_ActionId">
    <vt:lpwstr>0674866a-807e-4d53-87d2-3274fa573b76</vt:lpwstr>
  </property>
  <property fmtid="{D5CDD505-2E9C-101B-9397-08002B2CF9AE}" pid="8" name="MSIP_Label_b73649dc-6fee-4eb8-a128-734c3c842ea8_ContentBits">
    <vt:lpwstr>0</vt:lpwstr>
  </property>
  <property fmtid="{D5CDD505-2E9C-101B-9397-08002B2CF9AE}" pid="9" name="MSIP_Label_b73649dc-6fee-4eb8-a128-734c3c842ea8_Tag">
    <vt:lpwstr>10, 3, 0, 1</vt:lpwstr>
  </property>
</Properties>
</file>