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4" r:id="rId2"/>
    <p:sldId id="276" r:id="rId3"/>
    <p:sldId id="297" r:id="rId4"/>
    <p:sldId id="301" r:id="rId5"/>
    <p:sldId id="302" r:id="rId6"/>
    <p:sldId id="272" r:id="rId7"/>
    <p:sldId id="288" r:id="rId8"/>
    <p:sldId id="299" r:id="rId9"/>
    <p:sldId id="293" r:id="rId10"/>
    <p:sldId id="300" r:id="rId11"/>
    <p:sldId id="303" r:id="rId12"/>
    <p:sldId id="282" r:id="rId13"/>
    <p:sldId id="287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58BDF-AB12-8B42-98BD-68FFA90C0B89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1B75D-1D91-5E47-9616-F2ACAA65338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5182704A-328D-C742-B877-EDC441C29158}" type="parTrans" cxnId="{0EC57ED9-0D08-2D45-822E-4068C6E7DAE0}">
      <dgm:prSet/>
      <dgm:spPr/>
      <dgm:t>
        <a:bodyPr/>
        <a:lstStyle/>
        <a:p>
          <a:endParaRPr lang="en-US"/>
        </a:p>
      </dgm:t>
    </dgm:pt>
    <dgm:pt modelId="{A771E6B0-328F-4F4F-A12E-072FA1E20590}" type="sibTrans" cxnId="{0EC57ED9-0D08-2D45-822E-4068C6E7DAE0}">
      <dgm:prSet/>
      <dgm:spPr/>
      <dgm:t>
        <a:bodyPr/>
        <a:lstStyle/>
        <a:p>
          <a:endParaRPr lang="en-US"/>
        </a:p>
      </dgm:t>
    </dgm:pt>
    <dgm:pt modelId="{12B2FA09-68A9-7643-AA8F-23E86396070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mentor</a:t>
          </a:r>
        </a:p>
      </dgm:t>
    </dgm:pt>
    <dgm:pt modelId="{977BCD76-2145-6043-B123-2D96511E9675}" type="parTrans" cxnId="{DB17547B-ABD0-D145-93DC-1E16C92E089D}">
      <dgm:prSet/>
      <dgm:spPr/>
      <dgm:t>
        <a:bodyPr/>
        <a:lstStyle/>
        <a:p>
          <a:endParaRPr lang="en-US"/>
        </a:p>
      </dgm:t>
    </dgm:pt>
    <dgm:pt modelId="{D35555F0-6D89-C848-91A4-EC5256310F88}" type="sibTrans" cxnId="{DB17547B-ABD0-D145-93DC-1E16C92E089D}">
      <dgm:prSet/>
      <dgm:spPr/>
      <dgm:t>
        <a:bodyPr/>
        <a:lstStyle/>
        <a:p>
          <a:endParaRPr lang="en-US"/>
        </a:p>
      </dgm:t>
    </dgm:pt>
    <dgm:pt modelId="{4E835682-EBA5-D24A-B570-460ADC5026C4}" type="pres">
      <dgm:prSet presAssocID="{94558BDF-AB12-8B42-98BD-68FFA90C0B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0D41E8-5A54-EE43-8575-BDB17F2F7520}" type="pres">
      <dgm:prSet presAssocID="{9101B75D-1D91-5E47-9616-F2ACAA65338F}" presName="centerShape" presStyleLbl="node0" presStyleIdx="0" presStyleCnt="1"/>
      <dgm:spPr/>
    </dgm:pt>
    <dgm:pt modelId="{93BB9CD7-C65C-674A-B398-EC82A8370686}" type="pres">
      <dgm:prSet presAssocID="{977BCD76-2145-6043-B123-2D96511E9675}" presName="Name9" presStyleLbl="parChTrans1D2" presStyleIdx="0" presStyleCnt="1"/>
      <dgm:spPr/>
    </dgm:pt>
    <dgm:pt modelId="{DCEE8108-1140-9B42-BCD9-8176B58C0281}" type="pres">
      <dgm:prSet presAssocID="{977BCD76-2145-6043-B123-2D96511E9675}" presName="connTx" presStyleLbl="parChTrans1D2" presStyleIdx="0" presStyleCnt="1"/>
      <dgm:spPr/>
    </dgm:pt>
    <dgm:pt modelId="{D2A6C484-212B-AF49-AB16-741ECD80CB94}" type="pres">
      <dgm:prSet presAssocID="{12B2FA09-68A9-7643-AA8F-23E86396070F}" presName="node" presStyleLbl="node1" presStyleIdx="0" presStyleCnt="1">
        <dgm:presLayoutVars>
          <dgm:bulletEnabled val="1"/>
        </dgm:presLayoutVars>
      </dgm:prSet>
      <dgm:spPr/>
    </dgm:pt>
  </dgm:ptLst>
  <dgm:cxnLst>
    <dgm:cxn modelId="{11F19300-9CFD-E842-8721-21491EB17965}" type="presOf" srcId="{977BCD76-2145-6043-B123-2D96511E9675}" destId="{DCEE8108-1140-9B42-BCD9-8176B58C0281}" srcOrd="1" destOrd="0" presId="urn:microsoft.com/office/officeart/2005/8/layout/radial1"/>
    <dgm:cxn modelId="{63F87641-34A9-CE47-A4C8-3D49E0496DCA}" type="presOf" srcId="{9101B75D-1D91-5E47-9616-F2ACAA65338F}" destId="{DF0D41E8-5A54-EE43-8575-BDB17F2F7520}" srcOrd="0" destOrd="0" presId="urn:microsoft.com/office/officeart/2005/8/layout/radial1"/>
    <dgm:cxn modelId="{5398B962-4508-C64E-8AE3-AB679F65421B}" type="presOf" srcId="{12B2FA09-68A9-7643-AA8F-23E86396070F}" destId="{D2A6C484-212B-AF49-AB16-741ECD80CB94}" srcOrd="0" destOrd="0" presId="urn:microsoft.com/office/officeart/2005/8/layout/radial1"/>
    <dgm:cxn modelId="{DB17547B-ABD0-D145-93DC-1E16C92E089D}" srcId="{9101B75D-1D91-5E47-9616-F2ACAA65338F}" destId="{12B2FA09-68A9-7643-AA8F-23E86396070F}" srcOrd="0" destOrd="0" parTransId="{977BCD76-2145-6043-B123-2D96511E9675}" sibTransId="{D35555F0-6D89-C848-91A4-EC5256310F88}"/>
    <dgm:cxn modelId="{CCE6A7A9-62D1-6D48-B319-F271CE84F60A}" type="presOf" srcId="{977BCD76-2145-6043-B123-2D96511E9675}" destId="{93BB9CD7-C65C-674A-B398-EC82A8370686}" srcOrd="0" destOrd="0" presId="urn:microsoft.com/office/officeart/2005/8/layout/radial1"/>
    <dgm:cxn modelId="{C31E44C9-C6E8-2C4D-B479-769197ABB285}" type="presOf" srcId="{94558BDF-AB12-8B42-98BD-68FFA90C0B89}" destId="{4E835682-EBA5-D24A-B570-460ADC5026C4}" srcOrd="0" destOrd="0" presId="urn:microsoft.com/office/officeart/2005/8/layout/radial1"/>
    <dgm:cxn modelId="{0EC57ED9-0D08-2D45-822E-4068C6E7DAE0}" srcId="{94558BDF-AB12-8B42-98BD-68FFA90C0B89}" destId="{9101B75D-1D91-5E47-9616-F2ACAA65338F}" srcOrd="0" destOrd="0" parTransId="{5182704A-328D-C742-B877-EDC441C29158}" sibTransId="{A771E6B0-328F-4F4F-A12E-072FA1E20590}"/>
    <dgm:cxn modelId="{4F6632B5-8877-2740-A091-A0A44D57B956}" type="presParOf" srcId="{4E835682-EBA5-D24A-B570-460ADC5026C4}" destId="{DF0D41E8-5A54-EE43-8575-BDB17F2F7520}" srcOrd="0" destOrd="0" presId="urn:microsoft.com/office/officeart/2005/8/layout/radial1"/>
    <dgm:cxn modelId="{4F303F14-D429-3C40-8078-EEF29CCCBD4E}" type="presParOf" srcId="{4E835682-EBA5-D24A-B570-460ADC5026C4}" destId="{93BB9CD7-C65C-674A-B398-EC82A8370686}" srcOrd="1" destOrd="0" presId="urn:microsoft.com/office/officeart/2005/8/layout/radial1"/>
    <dgm:cxn modelId="{E992B970-2432-974E-A259-76523AE4C6FE}" type="presParOf" srcId="{93BB9CD7-C65C-674A-B398-EC82A8370686}" destId="{DCEE8108-1140-9B42-BCD9-8176B58C0281}" srcOrd="0" destOrd="0" presId="urn:microsoft.com/office/officeart/2005/8/layout/radial1"/>
    <dgm:cxn modelId="{E927E19D-038E-284E-959A-DBFC8CACD5DC}" type="presParOf" srcId="{4E835682-EBA5-D24A-B570-460ADC5026C4}" destId="{D2A6C484-212B-AF49-AB16-741ECD80CB94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12610-B486-4841-86AE-605907299A70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D4A98D-9EC9-DD4F-B28B-A26DDC3699E8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Mentor</a:t>
          </a:r>
        </a:p>
      </dgm:t>
    </dgm:pt>
    <dgm:pt modelId="{75E3A2E4-FEC5-234C-BC6C-9C0267130B9B}" type="parTrans" cxnId="{C34B55F4-98C9-BD40-B986-AF1DC6E8A098}">
      <dgm:prSet/>
      <dgm:spPr/>
      <dgm:t>
        <a:bodyPr/>
        <a:lstStyle/>
        <a:p>
          <a:endParaRPr lang="en-US"/>
        </a:p>
      </dgm:t>
    </dgm:pt>
    <dgm:pt modelId="{D0FC53ED-1587-3042-B6D6-EC2B35AAD356}" type="sibTrans" cxnId="{C34B55F4-98C9-BD40-B986-AF1DC6E8A098}">
      <dgm:prSet/>
      <dgm:spPr/>
      <dgm:t>
        <a:bodyPr/>
        <a:lstStyle/>
        <a:p>
          <a:endParaRPr lang="en-US"/>
        </a:p>
      </dgm:t>
    </dgm:pt>
    <dgm:pt modelId="{C025E6EA-FEEA-804B-8A82-7243DF94CA3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449F2C58-2EF3-2E46-AB75-D7BEC26E90AF}" type="parTrans" cxnId="{34E46143-A79D-4C43-973F-CE1F363E737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5421CDD-8639-3B4D-9948-D922527A1B6D}" type="sibTrans" cxnId="{34E46143-A79D-4C43-973F-CE1F363E7372}">
      <dgm:prSet/>
      <dgm:spPr/>
      <dgm:t>
        <a:bodyPr/>
        <a:lstStyle/>
        <a:p>
          <a:endParaRPr lang="en-US"/>
        </a:p>
      </dgm:t>
    </dgm:pt>
    <dgm:pt modelId="{A1BE6033-7497-4B48-A911-0F706B00A98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4FB4AD4B-E78D-9F4C-A5EB-F1CE6C12B192}" type="parTrans" cxnId="{925BD33C-1409-3240-A303-E0FD2DC0439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2B6BB52-197A-3649-BFA2-7661382FF5BF}" type="sibTrans" cxnId="{925BD33C-1409-3240-A303-E0FD2DC04393}">
      <dgm:prSet/>
      <dgm:spPr/>
      <dgm:t>
        <a:bodyPr/>
        <a:lstStyle/>
        <a:p>
          <a:endParaRPr lang="en-US"/>
        </a:p>
      </dgm:t>
    </dgm:pt>
    <dgm:pt modelId="{9E0D95D8-7C38-4547-AF0D-1ADF1D9985D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D3F12675-89D3-634C-8349-E96B2304CA6B}" type="parTrans" cxnId="{764FB5B8-538A-9241-9331-BA36A5DC7C8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C7FC4AB-386F-C74E-82FB-D6260F46F365}" type="sibTrans" cxnId="{764FB5B8-538A-9241-9331-BA36A5DC7C8B}">
      <dgm:prSet/>
      <dgm:spPr/>
      <dgm:t>
        <a:bodyPr/>
        <a:lstStyle/>
        <a:p>
          <a:endParaRPr lang="en-US"/>
        </a:p>
      </dgm:t>
    </dgm:pt>
    <dgm:pt modelId="{A50296D9-3B26-1E4E-95EA-D868A75B6035}" type="pres">
      <dgm:prSet presAssocID="{DAE12610-B486-4841-86AE-605907299A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521788-7EAC-5943-91AB-DE685DA2AA77}" type="pres">
      <dgm:prSet presAssocID="{59D4A98D-9EC9-DD4F-B28B-A26DDC3699E8}" presName="centerShape" presStyleLbl="node0" presStyleIdx="0" presStyleCnt="1"/>
      <dgm:spPr/>
    </dgm:pt>
    <dgm:pt modelId="{99225654-BE84-744B-8D51-365F1DB15800}" type="pres">
      <dgm:prSet presAssocID="{449F2C58-2EF3-2E46-AB75-D7BEC26E90AF}" presName="parTrans" presStyleLbl="sibTrans2D1" presStyleIdx="0" presStyleCnt="3"/>
      <dgm:spPr/>
    </dgm:pt>
    <dgm:pt modelId="{628D89A3-3FDB-7240-A77F-6E2256D56C7C}" type="pres">
      <dgm:prSet presAssocID="{449F2C58-2EF3-2E46-AB75-D7BEC26E90AF}" presName="connectorText" presStyleLbl="sibTrans2D1" presStyleIdx="0" presStyleCnt="3"/>
      <dgm:spPr/>
    </dgm:pt>
    <dgm:pt modelId="{D69AFF77-CA85-0B46-8FE9-2225BC3C03DB}" type="pres">
      <dgm:prSet presAssocID="{C025E6EA-FEEA-804B-8A82-7243DF94CA31}" presName="node" presStyleLbl="node1" presStyleIdx="0" presStyleCnt="3">
        <dgm:presLayoutVars>
          <dgm:bulletEnabled val="1"/>
        </dgm:presLayoutVars>
      </dgm:prSet>
      <dgm:spPr/>
    </dgm:pt>
    <dgm:pt modelId="{09DD5603-E5D2-1C41-8B76-6BEDDB568AC0}" type="pres">
      <dgm:prSet presAssocID="{4FB4AD4B-E78D-9F4C-A5EB-F1CE6C12B192}" presName="parTrans" presStyleLbl="sibTrans2D1" presStyleIdx="1" presStyleCnt="3"/>
      <dgm:spPr/>
    </dgm:pt>
    <dgm:pt modelId="{66569396-69A0-6340-BC9F-D017A79DD737}" type="pres">
      <dgm:prSet presAssocID="{4FB4AD4B-E78D-9F4C-A5EB-F1CE6C12B192}" presName="connectorText" presStyleLbl="sibTrans2D1" presStyleIdx="1" presStyleCnt="3"/>
      <dgm:spPr/>
    </dgm:pt>
    <dgm:pt modelId="{A541AC0B-BD1B-3244-B256-FAA31BEA5C9D}" type="pres">
      <dgm:prSet presAssocID="{A1BE6033-7497-4B48-A911-0F706B00A98C}" presName="node" presStyleLbl="node1" presStyleIdx="1" presStyleCnt="3">
        <dgm:presLayoutVars>
          <dgm:bulletEnabled val="1"/>
        </dgm:presLayoutVars>
      </dgm:prSet>
      <dgm:spPr/>
    </dgm:pt>
    <dgm:pt modelId="{1874363B-C7D1-2C43-A08A-E6DC4AA19CEB}" type="pres">
      <dgm:prSet presAssocID="{D3F12675-89D3-634C-8349-E96B2304CA6B}" presName="parTrans" presStyleLbl="sibTrans2D1" presStyleIdx="2" presStyleCnt="3"/>
      <dgm:spPr/>
    </dgm:pt>
    <dgm:pt modelId="{32925BD3-86FB-424E-AFF6-65DDC1AEEF81}" type="pres">
      <dgm:prSet presAssocID="{D3F12675-89D3-634C-8349-E96B2304CA6B}" presName="connectorText" presStyleLbl="sibTrans2D1" presStyleIdx="2" presStyleCnt="3"/>
      <dgm:spPr/>
    </dgm:pt>
    <dgm:pt modelId="{867C9677-406A-3442-A6BD-B49133AB1162}" type="pres">
      <dgm:prSet presAssocID="{9E0D95D8-7C38-4547-AF0D-1ADF1D9985D4}" presName="node" presStyleLbl="node1" presStyleIdx="2" presStyleCnt="3">
        <dgm:presLayoutVars>
          <dgm:bulletEnabled val="1"/>
        </dgm:presLayoutVars>
      </dgm:prSet>
      <dgm:spPr/>
    </dgm:pt>
  </dgm:ptLst>
  <dgm:cxnLst>
    <dgm:cxn modelId="{07DB7B01-4AE7-3848-9BFE-8925A2A59F34}" type="presOf" srcId="{59D4A98D-9EC9-DD4F-B28B-A26DDC3699E8}" destId="{58521788-7EAC-5943-91AB-DE685DA2AA77}" srcOrd="0" destOrd="0" presId="urn:microsoft.com/office/officeart/2005/8/layout/radial5"/>
    <dgm:cxn modelId="{925BD33C-1409-3240-A303-E0FD2DC04393}" srcId="{59D4A98D-9EC9-DD4F-B28B-A26DDC3699E8}" destId="{A1BE6033-7497-4B48-A911-0F706B00A98C}" srcOrd="1" destOrd="0" parTransId="{4FB4AD4B-E78D-9F4C-A5EB-F1CE6C12B192}" sibTransId="{D2B6BB52-197A-3649-BFA2-7661382FF5BF}"/>
    <dgm:cxn modelId="{34E46143-A79D-4C43-973F-CE1F363E7372}" srcId="{59D4A98D-9EC9-DD4F-B28B-A26DDC3699E8}" destId="{C025E6EA-FEEA-804B-8A82-7243DF94CA31}" srcOrd="0" destOrd="0" parTransId="{449F2C58-2EF3-2E46-AB75-D7BEC26E90AF}" sibTransId="{C5421CDD-8639-3B4D-9948-D922527A1B6D}"/>
    <dgm:cxn modelId="{C83FC243-87C6-3D45-98EE-579A719D1DC3}" type="presOf" srcId="{449F2C58-2EF3-2E46-AB75-D7BEC26E90AF}" destId="{628D89A3-3FDB-7240-A77F-6E2256D56C7C}" srcOrd="1" destOrd="0" presId="urn:microsoft.com/office/officeart/2005/8/layout/radial5"/>
    <dgm:cxn modelId="{A17BD951-BD1A-A144-97FE-4B1271583317}" type="presOf" srcId="{DAE12610-B486-4841-86AE-605907299A70}" destId="{A50296D9-3B26-1E4E-95EA-D868A75B6035}" srcOrd="0" destOrd="0" presId="urn:microsoft.com/office/officeart/2005/8/layout/radial5"/>
    <dgm:cxn modelId="{F9CE5360-CA39-164D-BC95-A72D6426B02D}" type="presOf" srcId="{4FB4AD4B-E78D-9F4C-A5EB-F1CE6C12B192}" destId="{66569396-69A0-6340-BC9F-D017A79DD737}" srcOrd="1" destOrd="0" presId="urn:microsoft.com/office/officeart/2005/8/layout/radial5"/>
    <dgm:cxn modelId="{4FD47362-9B46-DA4D-9AE0-5545E9BD3288}" type="presOf" srcId="{A1BE6033-7497-4B48-A911-0F706B00A98C}" destId="{A541AC0B-BD1B-3244-B256-FAA31BEA5C9D}" srcOrd="0" destOrd="0" presId="urn:microsoft.com/office/officeart/2005/8/layout/radial5"/>
    <dgm:cxn modelId="{E4DA9971-0173-0848-9BF2-BFBAF284881F}" type="presOf" srcId="{C025E6EA-FEEA-804B-8A82-7243DF94CA31}" destId="{D69AFF77-CA85-0B46-8FE9-2225BC3C03DB}" srcOrd="0" destOrd="0" presId="urn:microsoft.com/office/officeart/2005/8/layout/radial5"/>
    <dgm:cxn modelId="{37234B75-64B7-1848-9019-497826C38423}" type="presOf" srcId="{4FB4AD4B-E78D-9F4C-A5EB-F1CE6C12B192}" destId="{09DD5603-E5D2-1C41-8B76-6BEDDB568AC0}" srcOrd="0" destOrd="0" presId="urn:microsoft.com/office/officeart/2005/8/layout/radial5"/>
    <dgm:cxn modelId="{A6429777-3A48-EC44-8419-2964ACFA5026}" type="presOf" srcId="{D3F12675-89D3-634C-8349-E96B2304CA6B}" destId="{1874363B-C7D1-2C43-A08A-E6DC4AA19CEB}" srcOrd="0" destOrd="0" presId="urn:microsoft.com/office/officeart/2005/8/layout/radial5"/>
    <dgm:cxn modelId="{31D44D92-952E-4B4F-BC25-00EE4C6C209B}" type="presOf" srcId="{D3F12675-89D3-634C-8349-E96B2304CA6B}" destId="{32925BD3-86FB-424E-AFF6-65DDC1AEEF81}" srcOrd="1" destOrd="0" presId="urn:microsoft.com/office/officeart/2005/8/layout/radial5"/>
    <dgm:cxn modelId="{764FB5B8-538A-9241-9331-BA36A5DC7C8B}" srcId="{59D4A98D-9EC9-DD4F-B28B-A26DDC3699E8}" destId="{9E0D95D8-7C38-4547-AF0D-1ADF1D9985D4}" srcOrd="2" destOrd="0" parTransId="{D3F12675-89D3-634C-8349-E96B2304CA6B}" sibTransId="{2C7FC4AB-386F-C74E-82FB-D6260F46F365}"/>
    <dgm:cxn modelId="{06D8AFDC-F6A3-2247-8A02-D5A9D413BF8C}" type="presOf" srcId="{449F2C58-2EF3-2E46-AB75-D7BEC26E90AF}" destId="{99225654-BE84-744B-8D51-365F1DB15800}" srcOrd="0" destOrd="0" presId="urn:microsoft.com/office/officeart/2005/8/layout/radial5"/>
    <dgm:cxn modelId="{C34B55F4-98C9-BD40-B986-AF1DC6E8A098}" srcId="{DAE12610-B486-4841-86AE-605907299A70}" destId="{59D4A98D-9EC9-DD4F-B28B-A26DDC3699E8}" srcOrd="0" destOrd="0" parTransId="{75E3A2E4-FEC5-234C-BC6C-9C0267130B9B}" sibTransId="{D0FC53ED-1587-3042-B6D6-EC2B35AAD356}"/>
    <dgm:cxn modelId="{9C9AA0F6-2F57-A14C-A5A7-6E618D70E0D6}" type="presOf" srcId="{9E0D95D8-7C38-4547-AF0D-1ADF1D9985D4}" destId="{867C9677-406A-3442-A6BD-B49133AB1162}" srcOrd="0" destOrd="0" presId="urn:microsoft.com/office/officeart/2005/8/layout/radial5"/>
    <dgm:cxn modelId="{40338CF2-6F16-2D43-9C8A-5D54AA6309E7}" type="presParOf" srcId="{A50296D9-3B26-1E4E-95EA-D868A75B6035}" destId="{58521788-7EAC-5943-91AB-DE685DA2AA77}" srcOrd="0" destOrd="0" presId="urn:microsoft.com/office/officeart/2005/8/layout/radial5"/>
    <dgm:cxn modelId="{4589140D-1DB4-6C42-8E57-1EDCF63F5D2E}" type="presParOf" srcId="{A50296D9-3B26-1E4E-95EA-D868A75B6035}" destId="{99225654-BE84-744B-8D51-365F1DB15800}" srcOrd="1" destOrd="0" presId="urn:microsoft.com/office/officeart/2005/8/layout/radial5"/>
    <dgm:cxn modelId="{8D0DFC07-F594-094D-B3A0-8FEA769E33FA}" type="presParOf" srcId="{99225654-BE84-744B-8D51-365F1DB15800}" destId="{628D89A3-3FDB-7240-A77F-6E2256D56C7C}" srcOrd="0" destOrd="0" presId="urn:microsoft.com/office/officeart/2005/8/layout/radial5"/>
    <dgm:cxn modelId="{EC09A66A-2DC0-E140-8594-8E036500EE74}" type="presParOf" srcId="{A50296D9-3B26-1E4E-95EA-D868A75B6035}" destId="{D69AFF77-CA85-0B46-8FE9-2225BC3C03DB}" srcOrd="2" destOrd="0" presId="urn:microsoft.com/office/officeart/2005/8/layout/radial5"/>
    <dgm:cxn modelId="{F936E44B-156E-634F-9984-1DC273D3EA82}" type="presParOf" srcId="{A50296D9-3B26-1E4E-95EA-D868A75B6035}" destId="{09DD5603-E5D2-1C41-8B76-6BEDDB568AC0}" srcOrd="3" destOrd="0" presId="urn:microsoft.com/office/officeart/2005/8/layout/radial5"/>
    <dgm:cxn modelId="{A5341D87-8570-0146-A86A-4481CD3042F8}" type="presParOf" srcId="{09DD5603-E5D2-1C41-8B76-6BEDDB568AC0}" destId="{66569396-69A0-6340-BC9F-D017A79DD737}" srcOrd="0" destOrd="0" presId="urn:microsoft.com/office/officeart/2005/8/layout/radial5"/>
    <dgm:cxn modelId="{04012E29-98D8-0A42-9CB5-223CF06A13AD}" type="presParOf" srcId="{A50296D9-3B26-1E4E-95EA-D868A75B6035}" destId="{A541AC0B-BD1B-3244-B256-FAA31BEA5C9D}" srcOrd="4" destOrd="0" presId="urn:microsoft.com/office/officeart/2005/8/layout/radial5"/>
    <dgm:cxn modelId="{3752786E-7B90-7046-A41C-83C1BD05312F}" type="presParOf" srcId="{A50296D9-3B26-1E4E-95EA-D868A75B6035}" destId="{1874363B-C7D1-2C43-A08A-E6DC4AA19CEB}" srcOrd="5" destOrd="0" presId="urn:microsoft.com/office/officeart/2005/8/layout/radial5"/>
    <dgm:cxn modelId="{B1EF0BA4-827B-FE42-BDAE-BDAA788B71C9}" type="presParOf" srcId="{1874363B-C7D1-2C43-A08A-E6DC4AA19CEB}" destId="{32925BD3-86FB-424E-AFF6-65DDC1AEEF81}" srcOrd="0" destOrd="0" presId="urn:microsoft.com/office/officeart/2005/8/layout/radial5"/>
    <dgm:cxn modelId="{1BAD39F6-390F-BC46-B90D-6D8A315616E0}" type="presParOf" srcId="{A50296D9-3B26-1E4E-95EA-D868A75B6035}" destId="{867C9677-406A-3442-A6BD-B49133AB116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4708C-1645-F245-BDAC-C7FBB9D7C347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3F549-0C7B-0F4A-9340-53C9637D03F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BAC2E9B5-F8BC-214A-BCA2-C9106E2AE67F}" type="parTrans" cxnId="{8F44AC11-DAD1-6B43-B95F-8953369E6F2B}">
      <dgm:prSet/>
      <dgm:spPr/>
      <dgm:t>
        <a:bodyPr/>
        <a:lstStyle/>
        <a:p>
          <a:endParaRPr lang="en-US"/>
        </a:p>
      </dgm:t>
    </dgm:pt>
    <dgm:pt modelId="{094BDAF8-7BA5-2943-8892-53EE517A6170}" type="sibTrans" cxnId="{8F44AC11-DAD1-6B43-B95F-8953369E6F2B}">
      <dgm:prSet/>
      <dgm:spPr/>
      <dgm:t>
        <a:bodyPr/>
        <a:lstStyle/>
        <a:p>
          <a:endParaRPr lang="en-US"/>
        </a:p>
      </dgm:t>
    </dgm:pt>
    <dgm:pt modelId="{D73391CB-B8C4-6345-B0A5-E8CF01E7DA4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Mentor</a:t>
          </a:r>
        </a:p>
      </dgm:t>
    </dgm:pt>
    <dgm:pt modelId="{2F7628AC-060F-514C-89A1-4A9B7EB77801}" type="parTrans" cxnId="{E5B2663A-2DF3-CF40-92A1-7C303A7E5395}">
      <dgm:prSet/>
      <dgm:spPr/>
      <dgm:t>
        <a:bodyPr/>
        <a:lstStyle/>
        <a:p>
          <a:endParaRPr lang="en-US"/>
        </a:p>
      </dgm:t>
    </dgm:pt>
    <dgm:pt modelId="{F9D65739-4BB6-8546-8739-571BB2D22311}" type="sibTrans" cxnId="{E5B2663A-2DF3-CF40-92A1-7C303A7E539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0CB8F2A-77C3-AF4F-AAA4-F131B4D6744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Resources</a:t>
          </a:r>
        </a:p>
      </dgm:t>
    </dgm:pt>
    <dgm:pt modelId="{CEA0EB2D-B658-E744-991D-371E743AB4FB}" type="parTrans" cxnId="{F4CAE77A-D7C4-3C47-B1B8-9FCD5B458510}">
      <dgm:prSet/>
      <dgm:spPr/>
      <dgm:t>
        <a:bodyPr/>
        <a:lstStyle/>
        <a:p>
          <a:endParaRPr lang="en-US"/>
        </a:p>
      </dgm:t>
    </dgm:pt>
    <dgm:pt modelId="{1AA80DA8-4008-664C-BB4E-817F24AC5319}" type="sibTrans" cxnId="{F4CAE77A-D7C4-3C47-B1B8-9FCD5B45851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DC41DE4-72B8-7542-BAD0-0882B4A7F6C8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Mentor</a:t>
          </a:r>
        </a:p>
      </dgm:t>
    </dgm:pt>
    <dgm:pt modelId="{A18F2065-AFF6-4A4A-A8BA-01CA65730D10}" type="parTrans" cxnId="{7CCF3EF8-E893-DF46-BACC-DB0965F133D9}">
      <dgm:prSet/>
      <dgm:spPr/>
      <dgm:t>
        <a:bodyPr/>
        <a:lstStyle/>
        <a:p>
          <a:endParaRPr lang="en-US"/>
        </a:p>
      </dgm:t>
    </dgm:pt>
    <dgm:pt modelId="{67420BE9-BCFC-4146-B493-B5EC03E9437E}" type="sibTrans" cxnId="{7CCF3EF8-E893-DF46-BACC-DB0965F133D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FD7EE80-91C7-AF49-ABDE-2C47ACE6FDE9}" type="pres">
      <dgm:prSet presAssocID="{3C14708C-1645-F245-BDAC-C7FBB9D7C3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2C3CCE-C3E1-6447-9287-D4AEB6D9BD11}" type="pres">
      <dgm:prSet presAssocID="{7E83F549-0C7B-0F4A-9340-53C9637D03FD}" presName="centerShape" presStyleLbl="node0" presStyleIdx="0" presStyleCnt="1"/>
      <dgm:spPr/>
    </dgm:pt>
    <dgm:pt modelId="{1F651CB0-3196-EC4A-8615-DA913F2FF92C}" type="pres">
      <dgm:prSet presAssocID="{D73391CB-B8C4-6345-B0A5-E8CF01E7DA4E}" presName="node" presStyleLbl="node1" presStyleIdx="0" presStyleCnt="3">
        <dgm:presLayoutVars>
          <dgm:bulletEnabled val="1"/>
        </dgm:presLayoutVars>
      </dgm:prSet>
      <dgm:spPr/>
    </dgm:pt>
    <dgm:pt modelId="{2AE491B3-56F0-0D42-B877-BA4B73E40CF9}" type="pres">
      <dgm:prSet presAssocID="{D73391CB-B8C4-6345-B0A5-E8CF01E7DA4E}" presName="dummy" presStyleCnt="0"/>
      <dgm:spPr/>
    </dgm:pt>
    <dgm:pt modelId="{DD64DD2E-E45B-9D43-AD32-95E8FEAEAE82}" type="pres">
      <dgm:prSet presAssocID="{F9D65739-4BB6-8546-8739-571BB2D22311}" presName="sibTrans" presStyleLbl="sibTrans2D1" presStyleIdx="0" presStyleCnt="3"/>
      <dgm:spPr/>
    </dgm:pt>
    <dgm:pt modelId="{D7BEF5E1-0E00-2A4E-85DE-77E02C9281B6}" type="pres">
      <dgm:prSet presAssocID="{70CB8F2A-77C3-AF4F-AAA4-F131B4D6744E}" presName="node" presStyleLbl="node1" presStyleIdx="1" presStyleCnt="3">
        <dgm:presLayoutVars>
          <dgm:bulletEnabled val="1"/>
        </dgm:presLayoutVars>
      </dgm:prSet>
      <dgm:spPr/>
    </dgm:pt>
    <dgm:pt modelId="{799205D2-9789-014A-A152-AB9655ED9AF6}" type="pres">
      <dgm:prSet presAssocID="{70CB8F2A-77C3-AF4F-AAA4-F131B4D6744E}" presName="dummy" presStyleCnt="0"/>
      <dgm:spPr/>
    </dgm:pt>
    <dgm:pt modelId="{4B5D238D-1F25-2547-B426-A7B502177097}" type="pres">
      <dgm:prSet presAssocID="{1AA80DA8-4008-664C-BB4E-817F24AC5319}" presName="sibTrans" presStyleLbl="sibTrans2D1" presStyleIdx="1" presStyleCnt="3"/>
      <dgm:spPr/>
    </dgm:pt>
    <dgm:pt modelId="{49D8146F-32A9-5047-B062-7DBD052B7C94}" type="pres">
      <dgm:prSet presAssocID="{1DC41DE4-72B8-7542-BAD0-0882B4A7F6C8}" presName="node" presStyleLbl="node1" presStyleIdx="2" presStyleCnt="3">
        <dgm:presLayoutVars>
          <dgm:bulletEnabled val="1"/>
        </dgm:presLayoutVars>
      </dgm:prSet>
      <dgm:spPr/>
    </dgm:pt>
    <dgm:pt modelId="{B08317C1-7627-6E43-869F-9E4F8AC0978C}" type="pres">
      <dgm:prSet presAssocID="{1DC41DE4-72B8-7542-BAD0-0882B4A7F6C8}" presName="dummy" presStyleCnt="0"/>
      <dgm:spPr/>
    </dgm:pt>
    <dgm:pt modelId="{08ECD8B8-EE31-C24F-9643-85F0D4B49318}" type="pres">
      <dgm:prSet presAssocID="{67420BE9-BCFC-4146-B493-B5EC03E9437E}" presName="sibTrans" presStyleLbl="sibTrans2D1" presStyleIdx="2" presStyleCnt="3"/>
      <dgm:spPr/>
    </dgm:pt>
  </dgm:ptLst>
  <dgm:cxnLst>
    <dgm:cxn modelId="{FDCEA002-A5B0-564D-8787-8E8D1995B3FF}" type="presOf" srcId="{67420BE9-BCFC-4146-B493-B5EC03E9437E}" destId="{08ECD8B8-EE31-C24F-9643-85F0D4B49318}" srcOrd="0" destOrd="0" presId="urn:microsoft.com/office/officeart/2005/8/layout/radial6"/>
    <dgm:cxn modelId="{8F44AC11-DAD1-6B43-B95F-8953369E6F2B}" srcId="{3C14708C-1645-F245-BDAC-C7FBB9D7C347}" destId="{7E83F549-0C7B-0F4A-9340-53C9637D03FD}" srcOrd="0" destOrd="0" parTransId="{BAC2E9B5-F8BC-214A-BCA2-C9106E2AE67F}" sibTransId="{094BDAF8-7BA5-2943-8892-53EE517A6170}"/>
    <dgm:cxn modelId="{E5B2663A-2DF3-CF40-92A1-7C303A7E5395}" srcId="{7E83F549-0C7B-0F4A-9340-53C9637D03FD}" destId="{D73391CB-B8C4-6345-B0A5-E8CF01E7DA4E}" srcOrd="0" destOrd="0" parTransId="{2F7628AC-060F-514C-89A1-4A9B7EB77801}" sibTransId="{F9D65739-4BB6-8546-8739-571BB2D22311}"/>
    <dgm:cxn modelId="{F25F2153-6CFA-8E45-B4A2-5719833622DC}" type="presOf" srcId="{7E83F549-0C7B-0F4A-9340-53C9637D03FD}" destId="{9C2C3CCE-C3E1-6447-9287-D4AEB6D9BD11}" srcOrd="0" destOrd="0" presId="urn:microsoft.com/office/officeart/2005/8/layout/radial6"/>
    <dgm:cxn modelId="{C435B866-C48F-284D-BE40-D96E5B24E259}" type="presOf" srcId="{1DC41DE4-72B8-7542-BAD0-0882B4A7F6C8}" destId="{49D8146F-32A9-5047-B062-7DBD052B7C94}" srcOrd="0" destOrd="0" presId="urn:microsoft.com/office/officeart/2005/8/layout/radial6"/>
    <dgm:cxn modelId="{3344026A-DA8A-A745-B613-486AAA4E78A9}" type="presOf" srcId="{D73391CB-B8C4-6345-B0A5-E8CF01E7DA4E}" destId="{1F651CB0-3196-EC4A-8615-DA913F2FF92C}" srcOrd="0" destOrd="0" presId="urn:microsoft.com/office/officeart/2005/8/layout/radial6"/>
    <dgm:cxn modelId="{F4CAE77A-D7C4-3C47-B1B8-9FCD5B458510}" srcId="{7E83F549-0C7B-0F4A-9340-53C9637D03FD}" destId="{70CB8F2A-77C3-AF4F-AAA4-F131B4D6744E}" srcOrd="1" destOrd="0" parTransId="{CEA0EB2D-B658-E744-991D-371E743AB4FB}" sibTransId="{1AA80DA8-4008-664C-BB4E-817F24AC5319}"/>
    <dgm:cxn modelId="{AD6D6586-DA0A-A54C-ACF4-BA132B84B530}" type="presOf" srcId="{3C14708C-1645-F245-BDAC-C7FBB9D7C347}" destId="{EFD7EE80-91C7-AF49-ABDE-2C47ACE6FDE9}" srcOrd="0" destOrd="0" presId="urn:microsoft.com/office/officeart/2005/8/layout/radial6"/>
    <dgm:cxn modelId="{195A73CC-F5C0-6A49-AF74-47037B3EF8E8}" type="presOf" srcId="{F9D65739-4BB6-8546-8739-571BB2D22311}" destId="{DD64DD2E-E45B-9D43-AD32-95E8FEAEAE82}" srcOrd="0" destOrd="0" presId="urn:microsoft.com/office/officeart/2005/8/layout/radial6"/>
    <dgm:cxn modelId="{424916D0-6B3C-0A49-AFF5-415D63AD4659}" type="presOf" srcId="{1AA80DA8-4008-664C-BB4E-817F24AC5319}" destId="{4B5D238D-1F25-2547-B426-A7B502177097}" srcOrd="0" destOrd="0" presId="urn:microsoft.com/office/officeart/2005/8/layout/radial6"/>
    <dgm:cxn modelId="{D66796F3-7E5B-4545-8BD3-F4E9964EA4A1}" type="presOf" srcId="{70CB8F2A-77C3-AF4F-AAA4-F131B4D6744E}" destId="{D7BEF5E1-0E00-2A4E-85DE-77E02C9281B6}" srcOrd="0" destOrd="0" presId="urn:microsoft.com/office/officeart/2005/8/layout/radial6"/>
    <dgm:cxn modelId="{7CCF3EF8-E893-DF46-BACC-DB0965F133D9}" srcId="{7E83F549-0C7B-0F4A-9340-53C9637D03FD}" destId="{1DC41DE4-72B8-7542-BAD0-0882B4A7F6C8}" srcOrd="2" destOrd="0" parTransId="{A18F2065-AFF6-4A4A-A8BA-01CA65730D10}" sibTransId="{67420BE9-BCFC-4146-B493-B5EC03E9437E}"/>
    <dgm:cxn modelId="{767515D3-2295-3F44-8F3A-764D988E7967}" type="presParOf" srcId="{EFD7EE80-91C7-AF49-ABDE-2C47ACE6FDE9}" destId="{9C2C3CCE-C3E1-6447-9287-D4AEB6D9BD11}" srcOrd="0" destOrd="0" presId="urn:microsoft.com/office/officeart/2005/8/layout/radial6"/>
    <dgm:cxn modelId="{48E26062-6122-D04A-A7FC-F569297DA57B}" type="presParOf" srcId="{EFD7EE80-91C7-AF49-ABDE-2C47ACE6FDE9}" destId="{1F651CB0-3196-EC4A-8615-DA913F2FF92C}" srcOrd="1" destOrd="0" presId="urn:microsoft.com/office/officeart/2005/8/layout/radial6"/>
    <dgm:cxn modelId="{153E07CD-8133-2D44-B596-FDFC1D903E12}" type="presParOf" srcId="{EFD7EE80-91C7-AF49-ABDE-2C47ACE6FDE9}" destId="{2AE491B3-56F0-0D42-B877-BA4B73E40CF9}" srcOrd="2" destOrd="0" presId="urn:microsoft.com/office/officeart/2005/8/layout/radial6"/>
    <dgm:cxn modelId="{AD848660-26A0-F74F-B0E6-520CCEF5345B}" type="presParOf" srcId="{EFD7EE80-91C7-AF49-ABDE-2C47ACE6FDE9}" destId="{DD64DD2E-E45B-9D43-AD32-95E8FEAEAE82}" srcOrd="3" destOrd="0" presId="urn:microsoft.com/office/officeart/2005/8/layout/radial6"/>
    <dgm:cxn modelId="{8A6E5DFF-4599-6241-8286-61B5AF2CC0EA}" type="presParOf" srcId="{EFD7EE80-91C7-AF49-ABDE-2C47ACE6FDE9}" destId="{D7BEF5E1-0E00-2A4E-85DE-77E02C9281B6}" srcOrd="4" destOrd="0" presId="urn:microsoft.com/office/officeart/2005/8/layout/radial6"/>
    <dgm:cxn modelId="{C44CBD87-248B-244A-A3A6-940E48A7D26E}" type="presParOf" srcId="{EFD7EE80-91C7-AF49-ABDE-2C47ACE6FDE9}" destId="{799205D2-9789-014A-A152-AB9655ED9AF6}" srcOrd="5" destOrd="0" presId="urn:microsoft.com/office/officeart/2005/8/layout/radial6"/>
    <dgm:cxn modelId="{D64FA385-1B74-C944-8E8A-E7337B28B76F}" type="presParOf" srcId="{EFD7EE80-91C7-AF49-ABDE-2C47ACE6FDE9}" destId="{4B5D238D-1F25-2547-B426-A7B502177097}" srcOrd="6" destOrd="0" presId="urn:microsoft.com/office/officeart/2005/8/layout/radial6"/>
    <dgm:cxn modelId="{BA7E0C6B-5C2B-CD4F-89F3-D7306540E2E8}" type="presParOf" srcId="{EFD7EE80-91C7-AF49-ABDE-2C47ACE6FDE9}" destId="{49D8146F-32A9-5047-B062-7DBD052B7C94}" srcOrd="7" destOrd="0" presId="urn:microsoft.com/office/officeart/2005/8/layout/radial6"/>
    <dgm:cxn modelId="{1ABF9225-9A36-C546-ADEB-3E9A16B2F446}" type="presParOf" srcId="{EFD7EE80-91C7-AF49-ABDE-2C47ACE6FDE9}" destId="{B08317C1-7627-6E43-869F-9E4F8AC0978C}" srcOrd="8" destOrd="0" presId="urn:microsoft.com/office/officeart/2005/8/layout/radial6"/>
    <dgm:cxn modelId="{D6504861-E060-7649-8D52-A569D47DAF3D}" type="presParOf" srcId="{EFD7EE80-91C7-AF49-ABDE-2C47ACE6FDE9}" destId="{08ECD8B8-EE31-C24F-9643-85F0D4B4931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C07E2-034D-9644-B0CA-9A43F3AC13CB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34A816F9-9664-D740-9854-1F58E26C9F2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Mentor</a:t>
          </a:r>
        </a:p>
      </dgm:t>
    </dgm:pt>
    <dgm:pt modelId="{466471FE-886A-5A4C-AC66-15CE85F45424}" type="parTrans" cxnId="{2721102A-9689-EE4F-8F84-2DF872337EF4}">
      <dgm:prSet/>
      <dgm:spPr/>
      <dgm:t>
        <a:bodyPr/>
        <a:lstStyle/>
        <a:p>
          <a:endParaRPr lang="en-US"/>
        </a:p>
      </dgm:t>
    </dgm:pt>
    <dgm:pt modelId="{442C2D99-30D0-044E-8DAE-A7A4115E9D43}" type="sibTrans" cxnId="{2721102A-9689-EE4F-8F84-2DF872337EF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132B2DA-3372-1844-91D6-9EE830F0085E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E-connections and Resources</a:t>
          </a:r>
        </a:p>
      </dgm:t>
    </dgm:pt>
    <dgm:pt modelId="{EC307320-C75B-254E-8460-E5FEC12CE943}" type="parTrans" cxnId="{D8027CBE-5D2F-D54D-950A-5D5D81D7FEF8}">
      <dgm:prSet/>
      <dgm:spPr/>
      <dgm:t>
        <a:bodyPr/>
        <a:lstStyle/>
        <a:p>
          <a:endParaRPr lang="en-US"/>
        </a:p>
      </dgm:t>
    </dgm:pt>
    <dgm:pt modelId="{037514FD-F832-5E43-BE36-0E6542E08581}" type="sibTrans" cxnId="{D8027CBE-5D2F-D54D-950A-5D5D81D7FEF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6F6D0F2-232A-1F46-AEA4-1AD2148DD19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Mentee</a:t>
          </a:r>
        </a:p>
      </dgm:t>
    </dgm:pt>
    <dgm:pt modelId="{73BFC799-6C67-B845-9F49-2CCB8A88D659}" type="parTrans" cxnId="{BA011C6D-E916-6642-A473-DC396A45090E}">
      <dgm:prSet/>
      <dgm:spPr/>
      <dgm:t>
        <a:bodyPr/>
        <a:lstStyle/>
        <a:p>
          <a:endParaRPr lang="en-US"/>
        </a:p>
      </dgm:t>
    </dgm:pt>
    <dgm:pt modelId="{861FB73A-3ABC-4E4B-BD3F-72162915D9F8}" type="sibTrans" cxnId="{BA011C6D-E916-6642-A473-DC396A45090E}">
      <dgm:prSet/>
      <dgm:spPr/>
      <dgm:t>
        <a:bodyPr/>
        <a:lstStyle/>
        <a:p>
          <a:endParaRPr lang="en-US"/>
        </a:p>
      </dgm:t>
    </dgm:pt>
    <dgm:pt modelId="{8E06307A-8A78-BE47-B0E0-5CD109AC4F64}" type="pres">
      <dgm:prSet presAssocID="{B78C07E2-034D-9644-B0CA-9A43F3AC13CB}" presName="Name0" presStyleCnt="0">
        <dgm:presLayoutVars>
          <dgm:dir/>
          <dgm:resizeHandles val="exact"/>
        </dgm:presLayoutVars>
      </dgm:prSet>
      <dgm:spPr/>
    </dgm:pt>
    <dgm:pt modelId="{531A63B1-C033-FB44-B1D7-8ECB87B778C4}" type="pres">
      <dgm:prSet presAssocID="{B78C07E2-034D-9644-B0CA-9A43F3AC13CB}" presName="vNodes" presStyleCnt="0"/>
      <dgm:spPr/>
    </dgm:pt>
    <dgm:pt modelId="{D421DBBA-E9EC-8D44-9F5E-AD6D2F4C1AC6}" type="pres">
      <dgm:prSet presAssocID="{34A816F9-9664-D740-9854-1F58E26C9F23}" presName="node" presStyleLbl="node1" presStyleIdx="0" presStyleCnt="3">
        <dgm:presLayoutVars>
          <dgm:bulletEnabled val="1"/>
        </dgm:presLayoutVars>
      </dgm:prSet>
      <dgm:spPr/>
    </dgm:pt>
    <dgm:pt modelId="{8493AF9E-8CE4-BD4C-9F49-0C828420ABED}" type="pres">
      <dgm:prSet presAssocID="{442C2D99-30D0-044E-8DAE-A7A4115E9D43}" presName="spacerT" presStyleCnt="0"/>
      <dgm:spPr/>
    </dgm:pt>
    <dgm:pt modelId="{BFA302B5-725C-BC4E-A6FE-085D1CC2DE75}" type="pres">
      <dgm:prSet presAssocID="{442C2D99-30D0-044E-8DAE-A7A4115E9D43}" presName="sibTrans" presStyleLbl="sibTrans2D1" presStyleIdx="0" presStyleCnt="2"/>
      <dgm:spPr/>
    </dgm:pt>
    <dgm:pt modelId="{542B43BF-6D16-9244-8898-5AF626AB5F07}" type="pres">
      <dgm:prSet presAssocID="{442C2D99-30D0-044E-8DAE-A7A4115E9D43}" presName="spacerB" presStyleCnt="0"/>
      <dgm:spPr/>
    </dgm:pt>
    <dgm:pt modelId="{290C007C-75D2-1041-9AC4-92CFB41329CC}" type="pres">
      <dgm:prSet presAssocID="{7132B2DA-3372-1844-91D6-9EE830F0085E}" presName="node" presStyleLbl="node1" presStyleIdx="1" presStyleCnt="3">
        <dgm:presLayoutVars>
          <dgm:bulletEnabled val="1"/>
        </dgm:presLayoutVars>
      </dgm:prSet>
      <dgm:spPr/>
    </dgm:pt>
    <dgm:pt modelId="{9069AE07-FC9D-7540-BC36-0368005312B9}" type="pres">
      <dgm:prSet presAssocID="{B78C07E2-034D-9644-B0CA-9A43F3AC13CB}" presName="sibTransLast" presStyleLbl="sibTrans2D1" presStyleIdx="1" presStyleCnt="2"/>
      <dgm:spPr/>
    </dgm:pt>
    <dgm:pt modelId="{5CB22B2D-3199-2D48-9FA6-D29698DFB078}" type="pres">
      <dgm:prSet presAssocID="{B78C07E2-034D-9644-B0CA-9A43F3AC13CB}" presName="connectorText" presStyleLbl="sibTrans2D1" presStyleIdx="1" presStyleCnt="2"/>
      <dgm:spPr/>
    </dgm:pt>
    <dgm:pt modelId="{D665345B-EC3D-3B48-8EC1-EC6FFB24052E}" type="pres">
      <dgm:prSet presAssocID="{B78C07E2-034D-9644-B0CA-9A43F3AC13CB}" presName="lastNode" presStyleLbl="node1" presStyleIdx="2" presStyleCnt="3" custScaleX="61802" custScaleY="65938">
        <dgm:presLayoutVars>
          <dgm:bulletEnabled val="1"/>
        </dgm:presLayoutVars>
      </dgm:prSet>
      <dgm:spPr/>
    </dgm:pt>
  </dgm:ptLst>
  <dgm:cxnLst>
    <dgm:cxn modelId="{E0388B0A-ACDA-264C-BF07-E12B4780B2AB}" type="presOf" srcId="{34A816F9-9664-D740-9854-1F58E26C9F23}" destId="{D421DBBA-E9EC-8D44-9F5E-AD6D2F4C1AC6}" srcOrd="0" destOrd="0" presId="urn:microsoft.com/office/officeart/2005/8/layout/equation2"/>
    <dgm:cxn modelId="{8309E51C-C4BF-DC45-89E3-012A385E4ECE}" type="presOf" srcId="{037514FD-F832-5E43-BE36-0E6542E08581}" destId="{5CB22B2D-3199-2D48-9FA6-D29698DFB078}" srcOrd="1" destOrd="0" presId="urn:microsoft.com/office/officeart/2005/8/layout/equation2"/>
    <dgm:cxn modelId="{2721102A-9689-EE4F-8F84-2DF872337EF4}" srcId="{B78C07E2-034D-9644-B0CA-9A43F3AC13CB}" destId="{34A816F9-9664-D740-9854-1F58E26C9F23}" srcOrd="0" destOrd="0" parTransId="{466471FE-886A-5A4C-AC66-15CE85F45424}" sibTransId="{442C2D99-30D0-044E-8DAE-A7A4115E9D43}"/>
    <dgm:cxn modelId="{BA011C6D-E916-6642-A473-DC396A45090E}" srcId="{B78C07E2-034D-9644-B0CA-9A43F3AC13CB}" destId="{B6F6D0F2-232A-1F46-AEA4-1AD2148DD194}" srcOrd="2" destOrd="0" parTransId="{73BFC799-6C67-B845-9F49-2CCB8A88D659}" sibTransId="{861FB73A-3ABC-4E4B-BD3F-72162915D9F8}"/>
    <dgm:cxn modelId="{6C0F556D-AA69-214A-825B-08B121DEA136}" type="presOf" srcId="{037514FD-F832-5E43-BE36-0E6542E08581}" destId="{9069AE07-FC9D-7540-BC36-0368005312B9}" srcOrd="0" destOrd="0" presId="urn:microsoft.com/office/officeart/2005/8/layout/equation2"/>
    <dgm:cxn modelId="{550BCA73-EFBB-CC44-B92A-4192D4FBAB12}" type="presOf" srcId="{7132B2DA-3372-1844-91D6-9EE830F0085E}" destId="{290C007C-75D2-1041-9AC4-92CFB41329CC}" srcOrd="0" destOrd="0" presId="urn:microsoft.com/office/officeart/2005/8/layout/equation2"/>
    <dgm:cxn modelId="{69355091-AB7B-0644-B344-7FE816F2924F}" type="presOf" srcId="{B78C07E2-034D-9644-B0CA-9A43F3AC13CB}" destId="{8E06307A-8A78-BE47-B0E0-5CD109AC4F64}" srcOrd="0" destOrd="0" presId="urn:microsoft.com/office/officeart/2005/8/layout/equation2"/>
    <dgm:cxn modelId="{67822DB2-E705-754D-857F-3DA3E01B27E3}" type="presOf" srcId="{442C2D99-30D0-044E-8DAE-A7A4115E9D43}" destId="{BFA302B5-725C-BC4E-A6FE-085D1CC2DE75}" srcOrd="0" destOrd="0" presId="urn:microsoft.com/office/officeart/2005/8/layout/equation2"/>
    <dgm:cxn modelId="{D8027CBE-5D2F-D54D-950A-5D5D81D7FEF8}" srcId="{B78C07E2-034D-9644-B0CA-9A43F3AC13CB}" destId="{7132B2DA-3372-1844-91D6-9EE830F0085E}" srcOrd="1" destOrd="0" parTransId="{EC307320-C75B-254E-8460-E5FEC12CE943}" sibTransId="{037514FD-F832-5E43-BE36-0E6542E08581}"/>
    <dgm:cxn modelId="{935E0CE2-2568-7449-B6AB-4FCF24D9605A}" type="presOf" srcId="{B6F6D0F2-232A-1F46-AEA4-1AD2148DD194}" destId="{D665345B-EC3D-3B48-8EC1-EC6FFB24052E}" srcOrd="0" destOrd="0" presId="urn:microsoft.com/office/officeart/2005/8/layout/equation2"/>
    <dgm:cxn modelId="{A76D00C5-9825-4146-BDCB-1E5794BB0E5E}" type="presParOf" srcId="{8E06307A-8A78-BE47-B0E0-5CD109AC4F64}" destId="{531A63B1-C033-FB44-B1D7-8ECB87B778C4}" srcOrd="0" destOrd="0" presId="urn:microsoft.com/office/officeart/2005/8/layout/equation2"/>
    <dgm:cxn modelId="{D7851639-29BE-2447-AFF5-1060E28B661A}" type="presParOf" srcId="{531A63B1-C033-FB44-B1D7-8ECB87B778C4}" destId="{D421DBBA-E9EC-8D44-9F5E-AD6D2F4C1AC6}" srcOrd="0" destOrd="0" presId="urn:microsoft.com/office/officeart/2005/8/layout/equation2"/>
    <dgm:cxn modelId="{53DCCEA8-A636-5C44-BA7C-F69B5F77B9C6}" type="presParOf" srcId="{531A63B1-C033-FB44-B1D7-8ECB87B778C4}" destId="{8493AF9E-8CE4-BD4C-9F49-0C828420ABED}" srcOrd="1" destOrd="0" presId="urn:microsoft.com/office/officeart/2005/8/layout/equation2"/>
    <dgm:cxn modelId="{D5B0A7E5-E299-A048-9B39-BF03B4E33D28}" type="presParOf" srcId="{531A63B1-C033-FB44-B1D7-8ECB87B778C4}" destId="{BFA302B5-725C-BC4E-A6FE-085D1CC2DE75}" srcOrd="2" destOrd="0" presId="urn:microsoft.com/office/officeart/2005/8/layout/equation2"/>
    <dgm:cxn modelId="{B6E94110-DC65-E344-8443-6699B53C6D35}" type="presParOf" srcId="{531A63B1-C033-FB44-B1D7-8ECB87B778C4}" destId="{542B43BF-6D16-9244-8898-5AF626AB5F07}" srcOrd="3" destOrd="0" presId="urn:microsoft.com/office/officeart/2005/8/layout/equation2"/>
    <dgm:cxn modelId="{EDE79E03-2D8C-6D44-96D8-9E2243B9FA62}" type="presParOf" srcId="{531A63B1-C033-FB44-B1D7-8ECB87B778C4}" destId="{290C007C-75D2-1041-9AC4-92CFB41329CC}" srcOrd="4" destOrd="0" presId="urn:microsoft.com/office/officeart/2005/8/layout/equation2"/>
    <dgm:cxn modelId="{9A394FE6-7151-2E4F-A7EB-D7745D26C729}" type="presParOf" srcId="{8E06307A-8A78-BE47-B0E0-5CD109AC4F64}" destId="{9069AE07-FC9D-7540-BC36-0368005312B9}" srcOrd="1" destOrd="0" presId="urn:microsoft.com/office/officeart/2005/8/layout/equation2"/>
    <dgm:cxn modelId="{EE2DA992-E143-3849-936A-687EF93AC530}" type="presParOf" srcId="{9069AE07-FC9D-7540-BC36-0368005312B9}" destId="{5CB22B2D-3199-2D48-9FA6-D29698DFB078}" srcOrd="0" destOrd="0" presId="urn:microsoft.com/office/officeart/2005/8/layout/equation2"/>
    <dgm:cxn modelId="{249BD636-F94D-4545-B338-63FC7FA21102}" type="presParOf" srcId="{8E06307A-8A78-BE47-B0E0-5CD109AC4F64}" destId="{D665345B-EC3D-3B48-8EC1-EC6FFB2405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41E8-5A54-EE43-8575-BDB17F2F7520}">
      <dsp:nvSpPr>
        <dsp:cNvPr id="0" name=""/>
        <dsp:cNvSpPr/>
      </dsp:nvSpPr>
      <dsp:spPr>
        <a:xfrm>
          <a:off x="6252" y="453200"/>
          <a:ext cx="712183" cy="7121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Mentee</a:t>
          </a:r>
        </a:p>
      </dsp:txBody>
      <dsp:txXfrm>
        <a:off x="110549" y="557497"/>
        <a:ext cx="503589" cy="503589"/>
      </dsp:txXfrm>
    </dsp:sp>
    <dsp:sp modelId="{93BB9CD7-C65C-674A-B398-EC82A8370686}">
      <dsp:nvSpPr>
        <dsp:cNvPr id="0" name=""/>
        <dsp:cNvSpPr/>
      </dsp:nvSpPr>
      <dsp:spPr>
        <a:xfrm>
          <a:off x="718435" y="770486"/>
          <a:ext cx="214854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214854" y="38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491" y="803920"/>
        <a:ext cx="10742" cy="10742"/>
      </dsp:txXfrm>
    </dsp:sp>
    <dsp:sp modelId="{D2A6C484-212B-AF49-AB16-741ECD80CB94}">
      <dsp:nvSpPr>
        <dsp:cNvPr id="0" name=""/>
        <dsp:cNvSpPr/>
      </dsp:nvSpPr>
      <dsp:spPr>
        <a:xfrm>
          <a:off x="933290" y="453200"/>
          <a:ext cx="712183" cy="71218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mentor</a:t>
          </a:r>
        </a:p>
      </dsp:txBody>
      <dsp:txXfrm>
        <a:off x="1037587" y="557497"/>
        <a:ext cx="503589" cy="503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21788-7EAC-5943-91AB-DE685DA2AA77}">
      <dsp:nvSpPr>
        <dsp:cNvPr id="0" name=""/>
        <dsp:cNvSpPr/>
      </dsp:nvSpPr>
      <dsp:spPr>
        <a:xfrm>
          <a:off x="647931" y="902176"/>
          <a:ext cx="447303" cy="44730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Mentor</a:t>
          </a:r>
        </a:p>
      </dsp:txBody>
      <dsp:txXfrm>
        <a:off x="713437" y="967682"/>
        <a:ext cx="316291" cy="316291"/>
      </dsp:txXfrm>
    </dsp:sp>
    <dsp:sp modelId="{99225654-BE84-744B-8D51-365F1DB15800}">
      <dsp:nvSpPr>
        <dsp:cNvPr id="0" name=""/>
        <dsp:cNvSpPr/>
      </dsp:nvSpPr>
      <dsp:spPr>
        <a:xfrm rot="16200000">
          <a:off x="824003" y="739055"/>
          <a:ext cx="95158" cy="1520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38277" y="783746"/>
        <a:ext cx="66611" cy="91249"/>
      </dsp:txXfrm>
    </dsp:sp>
    <dsp:sp modelId="{D69AFF77-CA85-0B46-8FE9-2225BC3C03DB}">
      <dsp:nvSpPr>
        <dsp:cNvPr id="0" name=""/>
        <dsp:cNvSpPr/>
      </dsp:nvSpPr>
      <dsp:spPr>
        <a:xfrm>
          <a:off x="592018" y="163501"/>
          <a:ext cx="559129" cy="55912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Mentee</a:t>
          </a:r>
        </a:p>
      </dsp:txBody>
      <dsp:txXfrm>
        <a:off x="673901" y="245384"/>
        <a:ext cx="395363" cy="395363"/>
      </dsp:txXfrm>
    </dsp:sp>
    <dsp:sp modelId="{09DD5603-E5D2-1C41-8B76-6BEDDB568AC0}">
      <dsp:nvSpPr>
        <dsp:cNvPr id="0" name=""/>
        <dsp:cNvSpPr/>
      </dsp:nvSpPr>
      <dsp:spPr>
        <a:xfrm rot="1800000">
          <a:off x="1093104" y="1205151"/>
          <a:ext cx="95158" cy="1520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095016" y="1228431"/>
        <a:ext cx="66611" cy="91249"/>
      </dsp:txXfrm>
    </dsp:sp>
    <dsp:sp modelId="{A541AC0B-BD1B-3244-B256-FAA31BEA5C9D}">
      <dsp:nvSpPr>
        <dsp:cNvPr id="0" name=""/>
        <dsp:cNvSpPr/>
      </dsp:nvSpPr>
      <dsp:spPr>
        <a:xfrm>
          <a:off x="1183307" y="1187643"/>
          <a:ext cx="559129" cy="55912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Mentee</a:t>
          </a:r>
        </a:p>
      </dsp:txBody>
      <dsp:txXfrm>
        <a:off x="1265190" y="1269526"/>
        <a:ext cx="395363" cy="395363"/>
      </dsp:txXfrm>
    </dsp:sp>
    <dsp:sp modelId="{1874363B-C7D1-2C43-A08A-E6DC4AA19CEB}">
      <dsp:nvSpPr>
        <dsp:cNvPr id="0" name=""/>
        <dsp:cNvSpPr/>
      </dsp:nvSpPr>
      <dsp:spPr>
        <a:xfrm rot="9000000">
          <a:off x="554902" y="1205151"/>
          <a:ext cx="95158" cy="15208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581537" y="1228431"/>
        <a:ext cx="66611" cy="91249"/>
      </dsp:txXfrm>
    </dsp:sp>
    <dsp:sp modelId="{867C9677-406A-3442-A6BD-B49133AB1162}">
      <dsp:nvSpPr>
        <dsp:cNvPr id="0" name=""/>
        <dsp:cNvSpPr/>
      </dsp:nvSpPr>
      <dsp:spPr>
        <a:xfrm>
          <a:off x="729" y="1187643"/>
          <a:ext cx="559129" cy="55912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Mentee</a:t>
          </a:r>
        </a:p>
      </dsp:txBody>
      <dsp:txXfrm>
        <a:off x="82612" y="1269526"/>
        <a:ext cx="395363" cy="395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CD8B8-EE31-C24F-9643-85F0D4B49318}">
      <dsp:nvSpPr>
        <dsp:cNvPr id="0" name=""/>
        <dsp:cNvSpPr/>
      </dsp:nvSpPr>
      <dsp:spPr>
        <a:xfrm>
          <a:off x="288865" y="255230"/>
          <a:ext cx="1701011" cy="1701011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D238D-1F25-2547-B426-A7B502177097}">
      <dsp:nvSpPr>
        <dsp:cNvPr id="0" name=""/>
        <dsp:cNvSpPr/>
      </dsp:nvSpPr>
      <dsp:spPr>
        <a:xfrm>
          <a:off x="288865" y="255230"/>
          <a:ext cx="1701011" cy="1701011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4DD2E-E45B-9D43-AD32-95E8FEAEAE82}">
      <dsp:nvSpPr>
        <dsp:cNvPr id="0" name=""/>
        <dsp:cNvSpPr/>
      </dsp:nvSpPr>
      <dsp:spPr>
        <a:xfrm>
          <a:off x="288865" y="255230"/>
          <a:ext cx="1701011" cy="1701011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C3CCE-C3E1-6447-9287-D4AEB6D9BD11}">
      <dsp:nvSpPr>
        <dsp:cNvPr id="0" name=""/>
        <dsp:cNvSpPr/>
      </dsp:nvSpPr>
      <dsp:spPr>
        <a:xfrm>
          <a:off x="747712" y="714077"/>
          <a:ext cx="783317" cy="78331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Mentee</a:t>
          </a:r>
        </a:p>
      </dsp:txBody>
      <dsp:txXfrm>
        <a:off x="862426" y="828791"/>
        <a:ext cx="553889" cy="553889"/>
      </dsp:txXfrm>
    </dsp:sp>
    <dsp:sp modelId="{1F651CB0-3196-EC4A-8615-DA913F2FF92C}">
      <dsp:nvSpPr>
        <dsp:cNvPr id="0" name=""/>
        <dsp:cNvSpPr/>
      </dsp:nvSpPr>
      <dsp:spPr>
        <a:xfrm>
          <a:off x="865209" y="809"/>
          <a:ext cx="548322" cy="54832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Mentor</a:t>
          </a:r>
        </a:p>
      </dsp:txBody>
      <dsp:txXfrm>
        <a:off x="945509" y="81109"/>
        <a:ext cx="387722" cy="387722"/>
      </dsp:txXfrm>
    </dsp:sp>
    <dsp:sp modelId="{D7BEF5E1-0E00-2A4E-85DE-77E02C9281B6}">
      <dsp:nvSpPr>
        <dsp:cNvPr id="0" name=""/>
        <dsp:cNvSpPr/>
      </dsp:nvSpPr>
      <dsp:spPr>
        <a:xfrm>
          <a:off x="1584674" y="1246958"/>
          <a:ext cx="548322" cy="54832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Resources</a:t>
          </a:r>
        </a:p>
      </dsp:txBody>
      <dsp:txXfrm>
        <a:off x="1664974" y="1327258"/>
        <a:ext cx="387722" cy="387722"/>
      </dsp:txXfrm>
    </dsp:sp>
    <dsp:sp modelId="{49D8146F-32A9-5047-B062-7DBD052B7C94}">
      <dsp:nvSpPr>
        <dsp:cNvPr id="0" name=""/>
        <dsp:cNvSpPr/>
      </dsp:nvSpPr>
      <dsp:spPr>
        <a:xfrm>
          <a:off x="145745" y="1246958"/>
          <a:ext cx="548322" cy="54832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Mentor</a:t>
          </a:r>
        </a:p>
      </dsp:txBody>
      <dsp:txXfrm>
        <a:off x="226045" y="1327258"/>
        <a:ext cx="387722" cy="387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1DBBA-E9EC-8D44-9F5E-AD6D2F4C1AC6}">
      <dsp:nvSpPr>
        <dsp:cNvPr id="0" name=""/>
        <dsp:cNvSpPr/>
      </dsp:nvSpPr>
      <dsp:spPr>
        <a:xfrm>
          <a:off x="52710" y="398"/>
          <a:ext cx="585153" cy="58515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Mentor</a:t>
          </a:r>
        </a:p>
      </dsp:txBody>
      <dsp:txXfrm>
        <a:off x="138404" y="86092"/>
        <a:ext cx="413765" cy="413765"/>
      </dsp:txXfrm>
    </dsp:sp>
    <dsp:sp modelId="{BFA302B5-725C-BC4E-A6FE-085D1CC2DE75}">
      <dsp:nvSpPr>
        <dsp:cNvPr id="0" name=""/>
        <dsp:cNvSpPr/>
      </dsp:nvSpPr>
      <dsp:spPr>
        <a:xfrm>
          <a:off x="175592" y="633066"/>
          <a:ext cx="339388" cy="339388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578" y="762848"/>
        <a:ext cx="249416" cy="79824"/>
      </dsp:txXfrm>
    </dsp:sp>
    <dsp:sp modelId="{290C007C-75D2-1041-9AC4-92CFB41329CC}">
      <dsp:nvSpPr>
        <dsp:cNvPr id="0" name=""/>
        <dsp:cNvSpPr/>
      </dsp:nvSpPr>
      <dsp:spPr>
        <a:xfrm>
          <a:off x="52710" y="1019969"/>
          <a:ext cx="585153" cy="5851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E-connections and Resources</a:t>
          </a:r>
        </a:p>
      </dsp:txBody>
      <dsp:txXfrm>
        <a:off x="138404" y="1105663"/>
        <a:ext cx="413765" cy="413765"/>
      </dsp:txXfrm>
    </dsp:sp>
    <dsp:sp modelId="{9069AE07-FC9D-7540-BC36-0368005312B9}">
      <dsp:nvSpPr>
        <dsp:cNvPr id="0" name=""/>
        <dsp:cNvSpPr/>
      </dsp:nvSpPr>
      <dsp:spPr>
        <a:xfrm>
          <a:off x="725637" y="693921"/>
          <a:ext cx="186078" cy="21767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5637" y="737456"/>
        <a:ext cx="130255" cy="130607"/>
      </dsp:txXfrm>
    </dsp:sp>
    <dsp:sp modelId="{D665345B-EC3D-3B48-8EC1-EC6FFB24052E}">
      <dsp:nvSpPr>
        <dsp:cNvPr id="0" name=""/>
        <dsp:cNvSpPr/>
      </dsp:nvSpPr>
      <dsp:spPr>
        <a:xfrm>
          <a:off x="988956" y="416922"/>
          <a:ext cx="723273" cy="77167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Mentee</a:t>
          </a:r>
        </a:p>
      </dsp:txBody>
      <dsp:txXfrm>
        <a:off x="1094877" y="529931"/>
        <a:ext cx="511431" cy="545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5FCA-54E6-3B48-B5F2-D987BE1BCBA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0989-4EFE-9C41-873C-A2F96299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5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Goal: Alignment of actions with purpose (golden circle: why-how-what)</a:t>
            </a:r>
          </a:p>
          <a:p>
            <a:r>
              <a:rPr lang="en-US" sz="1200" dirty="0"/>
              <a:t>Who is involved in the overall direction of the mentoring program?</a:t>
            </a:r>
          </a:p>
          <a:p>
            <a:r>
              <a:rPr lang="en-US" sz="1200" dirty="0"/>
              <a:t>Will participation be mandatory or voluntary for mentors?</a:t>
            </a:r>
          </a:p>
          <a:p>
            <a:r>
              <a:rPr lang="en-US" sz="1200" dirty="0"/>
              <a:t>How long do you imagine the formal aspects of mentoring to last?</a:t>
            </a:r>
          </a:p>
          <a:p>
            <a:r>
              <a:rPr lang="en-US" sz="1200" dirty="0"/>
              <a:t>What type of mentoring experiences will be available?</a:t>
            </a:r>
          </a:p>
          <a:p>
            <a:r>
              <a:rPr lang="en-US" sz="1200" dirty="0"/>
              <a:t>How frequently will mentoring activities occur?</a:t>
            </a:r>
          </a:p>
          <a:p>
            <a:r>
              <a:rPr lang="en-US" sz="1200" dirty="0"/>
              <a:t>What type of mentoring activities will be supported/encouraged?</a:t>
            </a:r>
          </a:p>
          <a:p>
            <a:r>
              <a:rPr lang="en-US" sz="1200" dirty="0"/>
              <a:t>What forms of support will be provided to the mentors?</a:t>
            </a:r>
          </a:p>
          <a:p>
            <a:r>
              <a:rPr lang="en-US" sz="1200" dirty="0"/>
              <a:t>How do you ensure the mentor-mentee relationship is emotionally healthy and is protecting confidentiality?</a:t>
            </a:r>
          </a:p>
          <a:p>
            <a:r>
              <a:rPr lang="en-US" sz="1200" dirty="0"/>
              <a:t>What operational changes need to occur to support an effective mentoring program?</a:t>
            </a:r>
          </a:p>
          <a:p>
            <a:r>
              <a:rPr lang="en-US" sz="1200" dirty="0"/>
              <a:t>What will your training involve? For mentors…for mentees?</a:t>
            </a:r>
          </a:p>
          <a:p>
            <a:r>
              <a:rPr lang="en-US" sz="1200" dirty="0"/>
              <a:t>?</a:t>
            </a:r>
          </a:p>
          <a:p>
            <a:r>
              <a:rPr lang="en-US" sz="120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90989-4EFE-9C41-873C-A2F96299F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7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</a:t>
            </a:r>
          </a:p>
          <a:p>
            <a:r>
              <a:rPr lang="en-US" dirty="0"/>
              <a:t>Anisha example, formal mentoring program: 11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2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3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F386-2EA2-3B5A-CB3F-5058A6BA4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1406-639C-BFBF-6729-233343E0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8AA4-1EE5-C068-C006-51962CD7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05A9-144F-5089-73FC-F9A78802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43CF-9C8A-D591-ECCB-4526A3F0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2515-F8EB-27D6-49DC-4A7A3493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A707-1497-D0EE-C420-3D2549958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4F63-C194-A1F0-A9EB-3A0B445E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DB8C-7917-5114-7A72-A76B5AFC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7749-BBE6-B491-3B03-AAC03CE3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939B8-6DDF-FD18-145E-CCE26F5BC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3386A-184F-FA33-C26A-BFCFEE83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CE703-D585-4445-847E-0BA454A3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5ECD-3814-D71F-89F3-8C7B7024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6C12-E529-2776-3CD8-1A90C906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A675-98B9-037B-94D9-92756571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0311-76A1-B585-78BD-8E842DDE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C13D-23F3-602A-FE87-7E2B13A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C6F6-3205-4114-85A8-EAA88B04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CC08-E2E6-B759-56B5-24A870C6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24D1-7E6D-DE38-8CE9-1D673431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1E2F4-EDF2-BAB5-6C9E-5E670EE7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17A51-C493-CBCD-E84C-8F750266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833E-2402-140D-A7FB-853A93CF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FDAC-24DF-9753-DDC2-3A70D91F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005-58FD-CC1A-85DC-0CE3B0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4019-B176-73E6-A790-37CA1811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7F6FB-11BF-8A8C-BD1D-294B791A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6B5D2-942D-CB1F-AABA-D7FD494F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4515B-1F80-57FD-BE88-69396AC6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E4C9-4A66-257B-1C6B-B4CFA3EA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6CE9-6ED9-7DC8-DB1D-BF910A2A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AD3F6-C281-AF15-8ED6-0F7818EF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B95B-E242-7271-175E-207F4ECDC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9EA9D-F3E6-2715-D6C3-EBA2593AE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F4FE6-47C1-19F7-0999-0871C2C3B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00985-F084-2833-106A-D31A781E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AF8AE-EF5C-439D-526A-FC671E23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5E75C-F86D-A2A8-D13E-731CA4B9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3FB-ED27-CFB4-9EC3-675A152D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24BDE-1D74-2EF5-BD46-E3A85CF3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7960F-1BBB-4FFA-2A78-ECAA3E3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F269D-D742-B0EA-3B1A-73628F0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6ACB8-2A90-925C-4483-744B73A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BF63E-1DFE-64E7-7C92-7CA1A86C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6F410-AF17-4BAA-4D4D-B5DF69D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AB49-9F5C-4EC2-2DD4-B4C8FA4F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E461-D3D0-039D-3FC2-07178BCA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EB149-3321-E968-5195-1FC6DFA7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2507A-6D59-64D2-0D37-EA14C2F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90E26-D52D-6B99-94AD-E12BDE5A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DD41E-B4CC-FBCD-47E5-E70F6C9C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8EF3-B0C0-F44A-79FD-21935968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9341F-FF54-D24C-30C2-365D667B8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4FD02-3864-16A7-46CB-07363B68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B798E-6B3A-8CA1-D9B8-657989E0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C8F8-7204-BEB4-725E-47870D49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80F23-8375-6A20-451D-03A7EB85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8E71E-C3B4-2260-1DD9-AF3EB7A9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BD0B-A039-4F51-4B56-FC945573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C6B9-DF17-66E2-735A-E9696F6A9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9C44-CD47-1546-BFD0-19F33BEC9AA5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E45D-3BE0-8E85-B63F-4DE5B9E57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AD79-F793-26D5-408E-39AE96EA2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hyperlink" Target="https://cec-rap.fsu.edu/dmm/" TargetMode="Externa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EB7D9-3F45-694E-BC4C-69B69714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600" dirty="0"/>
              <a:t>2023 Summer Series </a:t>
            </a:r>
            <a:br>
              <a:rPr lang="en-US" sz="4600" dirty="0"/>
            </a:br>
            <a:r>
              <a:rPr lang="en-US" sz="4600" dirty="0"/>
              <a:t>Follow-up Session</a:t>
            </a:r>
            <a:endParaRPr lang="en-US" sz="4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58B83-25C1-DB4E-BA92-3BDD0D61B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ECI Leadership</a:t>
            </a:r>
          </a:p>
          <a:p>
            <a:pPr algn="l"/>
            <a:r>
              <a:rPr lang="en-US" sz="2200" dirty="0"/>
              <a:t>June 14, 2023</a:t>
            </a:r>
          </a:p>
          <a:p>
            <a:pPr algn="l"/>
            <a:r>
              <a:rPr lang="en-US" sz="2200" dirty="0"/>
              <a:t>Facilitated by Elizabeth Beavers, Ph.D.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ntoring&#10;">
            <a:extLst>
              <a:ext uri="{FF2B5EF4-FFF2-40B4-BE49-F238E27FC236}">
                <a16:creationId xmlns:a16="http://schemas.microsoft.com/office/drawing/2014/main" id="{05BD98D0-B0D2-F47E-8DBA-A6F5FDE4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91766"/>
            <a:ext cx="7214616" cy="54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8A8643-B268-8A97-A344-C9E7DDAA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282" y="3734077"/>
            <a:ext cx="6808099" cy="17830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400" dirty="0"/>
              <a:t>Strategizing intentional ways to add depth and fidelity to your mentoring program</a:t>
            </a: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C61F335-4BF4-115E-32AE-05E3D0FD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1" r="-5303" b="2"/>
          <a:stretch/>
        </p:blipFill>
        <p:spPr>
          <a:xfrm>
            <a:off x="-616226" y="10"/>
            <a:ext cx="5913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7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64310-A09E-1E50-21AF-FE11F3E11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5" cy="145935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/>
              <a:t>The Reflective Process of being </a:t>
            </a:r>
            <a:r>
              <a:rPr lang="en-US" sz="3600" i="1" dirty="0"/>
              <a:t>strategic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Contemplate 3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C5F40-1125-F1CA-FAD2-8EE53F3C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88" y="454843"/>
            <a:ext cx="1343260" cy="1977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5F626-D036-A1FF-3750-6334FE10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87" y="1173707"/>
            <a:ext cx="1574542" cy="1977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A73F09-81F3-28BF-64CF-9637EDB0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123" y="1995784"/>
            <a:ext cx="1324726" cy="19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8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12E6D-9C7A-9543-8BC1-190DCE26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56" y="772899"/>
            <a:ext cx="4819135" cy="280076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 critical part of the conversation for leaders: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      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	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6288-FD0A-8F4C-A541-E0CFFCD9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62" y="2817942"/>
            <a:ext cx="6628442" cy="2800768"/>
          </a:xfrm>
        </p:spPr>
        <p:txBody>
          <a:bodyPr>
            <a:normAutofit/>
          </a:bodyPr>
          <a:lstStyle/>
          <a:p>
            <a:r>
              <a:rPr lang="en-US" sz="3600" i="1" dirty="0"/>
              <a:t>How can we support you?</a:t>
            </a:r>
          </a:p>
          <a:p>
            <a:r>
              <a:rPr lang="en-US" sz="3600" i="1" dirty="0"/>
              <a:t>What resources exists to support one another?</a:t>
            </a:r>
          </a:p>
          <a:p>
            <a:r>
              <a:rPr lang="en-US" sz="3600" i="1" dirty="0"/>
              <a:t>What is needed?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5F5AE-33BA-3F23-B910-2F875F776224}"/>
              </a:ext>
            </a:extLst>
          </p:cNvPr>
          <p:cNvSpPr txBox="1"/>
          <p:nvPr/>
        </p:nvSpPr>
        <p:spPr>
          <a:xfrm>
            <a:off x="1285104" y="6116595"/>
            <a:ext cx="1009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jamboard.google.com</a:t>
            </a:r>
            <a:r>
              <a:rPr lang="en-US" dirty="0"/>
              <a:t>/d/1Ezy-cgw0qdDLeTs07C8X9dV1ee-4uJ-QqophyyJ2q7k/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83118-87BA-E441-B56F-D5BEFB62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Mentoring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275B-AAEB-8C4F-9C4D-E322164C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86F3D-DECD-E6DD-47DC-5E721A780125}"/>
              </a:ext>
            </a:extLst>
          </p:cNvPr>
          <p:cNvSpPr txBox="1"/>
          <p:nvPr/>
        </p:nvSpPr>
        <p:spPr>
          <a:xfrm>
            <a:off x="4910256" y="1814820"/>
            <a:ext cx="7281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proceeds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 stages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time and has the primary goal of helping mentees acquire the essential competencies needed for success in their chosen career.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includes using one’s own experience to guide another through an experience that requires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and intellectual growth and development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3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BF98C-5845-62B6-3566-AF07BDAA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 thoughts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9075-6C48-8353-AEFC-2C0EC9B76885}"/>
              </a:ext>
            </a:extLst>
          </p:cNvPr>
          <p:cNvSpPr txBox="1"/>
          <p:nvPr/>
        </p:nvSpPr>
        <p:spPr>
          <a:xfrm>
            <a:off x="8260519" y="3005414"/>
            <a:ext cx="253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YOUR time</a:t>
            </a:r>
          </a:p>
        </p:txBody>
      </p:sp>
      <p:pic>
        <p:nvPicPr>
          <p:cNvPr id="6" name="Graphic 5" descr="Badge Heart outline">
            <a:extLst>
              <a:ext uri="{FF2B5EF4-FFF2-40B4-BE49-F238E27FC236}">
                <a16:creationId xmlns:a16="http://schemas.microsoft.com/office/drawing/2014/main" id="{B9FAED3A-B6D2-E4BF-DE68-47D3B4DF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769" y="2026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46237-FEA5-0A42-BBFA-7CD314AF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571534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focused outcomes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B1126-C782-9E43-AECB-AE53465E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3168767"/>
            <a:ext cx="6327228" cy="3473770"/>
          </a:xfrm>
        </p:spPr>
        <p:txBody>
          <a:bodyPr>
            <a:normAutofit/>
          </a:bodyPr>
          <a:lstStyle/>
          <a:p>
            <a:r>
              <a:rPr lang="en-US" sz="2000" dirty="0"/>
              <a:t>Engage in focused reflection of the strengths of your current mentoring practices</a:t>
            </a:r>
          </a:p>
          <a:p>
            <a:r>
              <a:rPr lang="en-US" sz="2000" dirty="0"/>
              <a:t>Identify strategies for intentionally implementing evidence-based mentoring practices that impact the professional growth of mentees while supporting mentors</a:t>
            </a:r>
          </a:p>
          <a:p>
            <a:r>
              <a:rPr lang="en-US" sz="2000" dirty="0"/>
              <a:t>Strategize intentional ways to add depth and fidelity to your mentoring program</a:t>
            </a:r>
          </a:p>
          <a:p>
            <a:r>
              <a:rPr lang="en-US" sz="2000" dirty="0"/>
              <a:t>Identify resources to support your program</a:t>
            </a:r>
          </a:p>
        </p:txBody>
      </p:sp>
      <p:pic>
        <p:nvPicPr>
          <p:cNvPr id="6" name="Graphic 5" descr="Clipboard Partially Checked with solid fill">
            <a:extLst>
              <a:ext uri="{FF2B5EF4-FFF2-40B4-BE49-F238E27FC236}">
                <a16:creationId xmlns:a16="http://schemas.microsoft.com/office/drawing/2014/main" id="{BF0D733A-9C14-25C5-A567-F27DFAA1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333" y="1862781"/>
            <a:ext cx="3132438" cy="3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52269-1ABC-F9C7-8A68-2CAA0EA9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Personal Connections </a:t>
            </a:r>
            <a:r>
              <a:rPr lang="en-US" sz="5100" dirty="0"/>
              <a:t>with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Mentoring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heart and brain connected to a wire&#10;&#10;Description automatically generated with low confidence">
            <a:extLst>
              <a:ext uri="{FF2B5EF4-FFF2-40B4-BE49-F238E27FC236}">
                <a16:creationId xmlns:a16="http://schemas.microsoft.com/office/drawing/2014/main" id="{47E2241E-7557-9729-5DF0-9F038D44A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377155"/>
            <a:ext cx="7214616" cy="4076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A37E13-9971-3B3A-00A7-D807844B50F7}"/>
              </a:ext>
            </a:extLst>
          </p:cNvPr>
          <p:cNvSpPr txBox="1"/>
          <p:nvPr/>
        </p:nvSpPr>
        <p:spPr>
          <a:xfrm>
            <a:off x="10491612" y="6611779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HR Daily</a:t>
            </a:r>
          </a:p>
        </p:txBody>
      </p:sp>
    </p:spTree>
    <p:extLst>
      <p:ext uri="{BB962C8B-B14F-4D97-AF65-F5344CB8AC3E}">
        <p14:creationId xmlns:p14="http://schemas.microsoft.com/office/powerpoint/2010/main" val="207058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A28CD-374F-449D-47AA-D99EC401A073}"/>
              </a:ext>
            </a:extLst>
          </p:cNvPr>
          <p:cNvSpPr txBox="1"/>
          <p:nvPr/>
        </p:nvSpPr>
        <p:spPr>
          <a:xfrm>
            <a:off x="301752" y="6400800"/>
            <a:ext cx="4503385" cy="421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Image source: </a:t>
            </a:r>
            <a:r>
              <a:rPr lang="en-US" sz="1000" dirty="0" err="1"/>
              <a:t>Zoro.com</a:t>
            </a:r>
            <a:endParaRPr lang="en-US" sz="1000" dirty="0"/>
          </a:p>
        </p:txBody>
      </p:sp>
      <p:pic>
        <p:nvPicPr>
          <p:cNvPr id="9" name="Picture 8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886EC961-AB6D-98C8-BDD9-43AC447D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436" y="657964"/>
            <a:ext cx="4106126" cy="5742836"/>
          </a:xfrm>
          <a:prstGeom prst="rect">
            <a:avLst/>
          </a:prstGeom>
        </p:spPr>
      </p:pic>
      <p:pic>
        <p:nvPicPr>
          <p:cNvPr id="6" name="Picture 5" descr="A picture containing colorfulness, creative arts, construction paper, art paper&#10;&#10;Description automatically generated">
            <a:extLst>
              <a:ext uri="{FF2B5EF4-FFF2-40B4-BE49-F238E27FC236}">
                <a16:creationId xmlns:a16="http://schemas.microsoft.com/office/drawing/2014/main" id="{350AAA12-30F0-588E-9E2E-E6D58A07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60" y="1618735"/>
            <a:ext cx="4352077" cy="45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65F3-8565-7F0F-AF12-9226AC14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347472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In a strategic framework, the pieces must align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diagram, drawing, sketch, circle&#10;&#10;Description automatically generated">
            <a:extLst>
              <a:ext uri="{FF2B5EF4-FFF2-40B4-BE49-F238E27FC236}">
                <a16:creationId xmlns:a16="http://schemas.microsoft.com/office/drawing/2014/main" id="{031D7E9D-2489-BFFF-FCE8-42056A610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93214" y="2838431"/>
            <a:ext cx="3066214" cy="3474721"/>
          </a:xfrm>
        </p:spPr>
      </p:pic>
      <p:pic>
        <p:nvPicPr>
          <p:cNvPr id="16" name="Content Placeholder 15" descr="A picture containing kitchenware&#10;&#10;Description automatically generated with medium confidence">
            <a:extLst>
              <a:ext uri="{FF2B5EF4-FFF2-40B4-BE49-F238E27FC236}">
                <a16:creationId xmlns:a16="http://schemas.microsoft.com/office/drawing/2014/main" id="{AB7DF4AC-CC89-9EC3-41F6-D3639F8CC5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44887" y="238145"/>
            <a:ext cx="348406" cy="37389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1D5DFE-63D8-4970-3B91-631AFBFF3B25}"/>
              </a:ext>
            </a:extLst>
          </p:cNvPr>
          <p:cNvSpPr txBox="1"/>
          <p:nvPr/>
        </p:nvSpPr>
        <p:spPr>
          <a:xfrm>
            <a:off x="4815752" y="238145"/>
            <a:ext cx="728151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Structure of your Model</a:t>
            </a:r>
          </a:p>
          <a:p>
            <a:r>
              <a:rPr lang="en-US" sz="2000" dirty="0"/>
              <a:t>	Values driven (your why)</a:t>
            </a:r>
          </a:p>
          <a:p>
            <a:r>
              <a:rPr lang="en-US" sz="2000" dirty="0"/>
              <a:t>	Measurable goals </a:t>
            </a:r>
          </a:p>
          <a:p>
            <a:r>
              <a:rPr lang="en-US" sz="2000" dirty="0"/>
              <a:t>		Foundation protocol aligned to mentoring goals</a:t>
            </a:r>
          </a:p>
          <a:p>
            <a:r>
              <a:rPr lang="en-US" sz="2000" dirty="0"/>
              <a:t>	Reflective of reasonable resources to support</a:t>
            </a:r>
          </a:p>
          <a:p>
            <a:r>
              <a:rPr lang="en-US" sz="2000" dirty="0"/>
              <a:t>		Funding, Allotments of Time, Willingness</a:t>
            </a:r>
          </a:p>
          <a:p>
            <a:r>
              <a:rPr lang="en-US" sz="2000" dirty="0"/>
              <a:t>Details within your model</a:t>
            </a:r>
          </a:p>
          <a:p>
            <a:r>
              <a:rPr lang="en-US" sz="2000" dirty="0"/>
              <a:t>	Capacity Building (Mentor training and support: coaching)</a:t>
            </a:r>
          </a:p>
          <a:p>
            <a:r>
              <a:rPr lang="en-US" sz="2000" dirty="0"/>
              <a:t>	Method for identifying and pairing mentors/mentees</a:t>
            </a:r>
          </a:p>
          <a:p>
            <a:r>
              <a:rPr lang="en-US" sz="2000" dirty="0"/>
              <a:t>	Formal Induction Requirements: Timeline</a:t>
            </a:r>
          </a:p>
          <a:p>
            <a:r>
              <a:rPr lang="en-US" sz="2000" dirty="0"/>
              <a:t>	Integration of Professional Learning aligned to performance</a:t>
            </a:r>
          </a:p>
          <a:p>
            <a:r>
              <a:rPr lang="en-US" sz="2000" dirty="0"/>
              <a:t>		measures</a:t>
            </a:r>
          </a:p>
          <a:p>
            <a:r>
              <a:rPr lang="en-US" sz="2000" dirty="0"/>
              <a:t>	Scaffolding of Support and types of experiences </a:t>
            </a:r>
          </a:p>
          <a:p>
            <a:r>
              <a:rPr lang="en-US" sz="2000" dirty="0"/>
              <a:t>	Frequency and Availability: initial parameters (911)</a:t>
            </a:r>
          </a:p>
          <a:p>
            <a:r>
              <a:rPr lang="en-US" sz="2000" dirty="0"/>
              <a:t>	Progressive support options with embedded 		choices</a:t>
            </a:r>
          </a:p>
          <a:p>
            <a:r>
              <a:rPr lang="en-US" sz="2000" dirty="0"/>
              <a:t>Data-informed monitoring</a:t>
            </a:r>
          </a:p>
          <a:p>
            <a:r>
              <a:rPr lang="en-US" sz="2000" dirty="0"/>
              <a:t>	Mentors/ Mentee Data </a:t>
            </a:r>
          </a:p>
          <a:p>
            <a:r>
              <a:rPr lang="en-US" sz="2000" dirty="0"/>
              <a:t>		Ongoing feedback </a:t>
            </a:r>
          </a:p>
          <a:p>
            <a:r>
              <a:rPr lang="en-US" sz="2000" dirty="0"/>
              <a:t>	Shared Dialogues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Content Placeholder 15" descr="A picture containing kitchenware&#10;&#10;Description automatically generated with medium confidence">
            <a:extLst>
              <a:ext uri="{FF2B5EF4-FFF2-40B4-BE49-F238E27FC236}">
                <a16:creationId xmlns:a16="http://schemas.microsoft.com/office/drawing/2014/main" id="{6922C1CB-398B-BF39-663D-97B865BF5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47544">
            <a:off x="4398357" y="2095261"/>
            <a:ext cx="348406" cy="373899"/>
          </a:xfrm>
          <a:prstGeom prst="rect">
            <a:avLst/>
          </a:prstGeom>
        </p:spPr>
      </p:pic>
      <p:pic>
        <p:nvPicPr>
          <p:cNvPr id="19" name="Content Placeholder 15" descr="A picture containing kitchenware&#10;&#10;Description automatically generated with medium confidence">
            <a:extLst>
              <a:ext uri="{FF2B5EF4-FFF2-40B4-BE49-F238E27FC236}">
                <a16:creationId xmlns:a16="http://schemas.microsoft.com/office/drawing/2014/main" id="{00880443-2A04-5D86-8717-FA2B26073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02145">
            <a:off x="4422429" y="5194603"/>
            <a:ext cx="348406" cy="3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1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910D19-E108-6941-888C-8F69CC8A79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0782"/>
          <a:ext cx="10301512" cy="486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378">
                  <a:extLst>
                    <a:ext uri="{9D8B030D-6E8A-4147-A177-3AD203B41FA5}">
                      <a16:colId xmlns:a16="http://schemas.microsoft.com/office/drawing/2014/main" val="3707106303"/>
                    </a:ext>
                  </a:extLst>
                </a:gridCol>
                <a:gridCol w="2575378">
                  <a:extLst>
                    <a:ext uri="{9D8B030D-6E8A-4147-A177-3AD203B41FA5}">
                      <a16:colId xmlns:a16="http://schemas.microsoft.com/office/drawing/2014/main" val="2953660315"/>
                    </a:ext>
                  </a:extLst>
                </a:gridCol>
                <a:gridCol w="2575378">
                  <a:extLst>
                    <a:ext uri="{9D8B030D-6E8A-4147-A177-3AD203B41FA5}">
                      <a16:colId xmlns:a16="http://schemas.microsoft.com/office/drawing/2014/main" val="4280018721"/>
                    </a:ext>
                  </a:extLst>
                </a:gridCol>
                <a:gridCol w="2575378">
                  <a:extLst>
                    <a:ext uri="{9D8B030D-6E8A-4147-A177-3AD203B41FA5}">
                      <a16:colId xmlns:a16="http://schemas.microsoft.com/office/drawing/2014/main" val="2383890404"/>
                    </a:ext>
                  </a:extLst>
                </a:gridCol>
              </a:tblGrid>
              <a:tr h="1117373">
                <a:tc>
                  <a:txBody>
                    <a:bodyPr/>
                    <a:lstStyle/>
                    <a:p>
                      <a:r>
                        <a:rPr lang="en-US" dirty="0"/>
                        <a:t>Traditional </a:t>
                      </a:r>
                    </a:p>
                    <a:p>
                      <a:r>
                        <a:rPr lang="en-US" dirty="0"/>
                        <a:t>One-to one</a:t>
                      </a:r>
                    </a:p>
                    <a:p>
                      <a:r>
                        <a:rPr lang="en-US" dirty="0"/>
                        <a:t>(Dyad)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Mentoring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Team/Network Mentoring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E-Mentoring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58624"/>
                  </a:ext>
                </a:extLst>
              </a:tr>
              <a:tr h="1224054">
                <a:tc>
                  <a:txBody>
                    <a:bodyPr/>
                    <a:lstStyle/>
                    <a:p>
                      <a:r>
                        <a:rPr lang="en-US" dirty="0"/>
                        <a:t>One experienced EIS or service coordinator paired with a new employee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experienced practitioner is paired with several new employees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Several experienced EISs or related service providers paired with a new employee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Mentoring via e-mail and the Internet (ex: social media)</a:t>
                      </a:r>
                    </a:p>
                    <a:p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Distance Mentoring Model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869637"/>
                  </a:ext>
                </a:extLst>
              </a:tr>
              <a:tr h="1598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4796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16931FC-D26C-0347-BC07-E5EADA11904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Formal Mentoring Models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68ACD6-0DCE-EA4E-9E28-C8007DBAF284}"/>
              </a:ext>
            </a:extLst>
          </p:cNvPr>
          <p:cNvGraphicFramePr/>
          <p:nvPr/>
        </p:nvGraphicFramePr>
        <p:xfrm>
          <a:off x="1291048" y="4730908"/>
          <a:ext cx="1651726" cy="161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06BD49F-4E7F-AF40-A382-33D31D3B2855}"/>
              </a:ext>
            </a:extLst>
          </p:cNvPr>
          <p:cNvGraphicFramePr/>
          <p:nvPr/>
        </p:nvGraphicFramePr>
        <p:xfrm>
          <a:off x="3782423" y="4585063"/>
          <a:ext cx="1743166" cy="191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124CC0-2AF2-1F49-91F6-1F3DD06AA6E6}"/>
              </a:ext>
            </a:extLst>
          </p:cNvPr>
          <p:cNvGraphicFramePr/>
          <p:nvPr/>
        </p:nvGraphicFramePr>
        <p:xfrm>
          <a:off x="6290493" y="4508839"/>
          <a:ext cx="2278742" cy="206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00C64B4-4917-AC48-BE22-1356EAB09E44}"/>
              </a:ext>
            </a:extLst>
          </p:cNvPr>
          <p:cNvGraphicFramePr/>
          <p:nvPr/>
        </p:nvGraphicFramePr>
        <p:xfrm>
          <a:off x="9136012" y="4746125"/>
          <a:ext cx="1764940" cy="160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81289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5FB7E-D24D-D740-B6C7-EB3B5532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Forms </a:t>
            </a:r>
            <a:br>
              <a:rPr lang="en-US" sz="5400" dirty="0"/>
            </a:br>
            <a:r>
              <a:rPr lang="en-US" sz="5400" dirty="0"/>
              <a:t>of Mentoring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22A4-27BC-D84D-833E-CF2857A8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07" y="552090"/>
            <a:ext cx="7377257" cy="617528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 </a:t>
            </a:r>
          </a:p>
          <a:p>
            <a:pPr lvl="1"/>
            <a:r>
              <a:rPr lang="en-US" sz="1800" dirty="0"/>
              <a:t>Pairing often with a designated mentor</a:t>
            </a:r>
          </a:p>
          <a:p>
            <a:pPr lvl="1"/>
            <a:r>
              <a:rPr lang="en-US" sz="1800" dirty="0"/>
              <a:t>Organizationally supported structure and progress for mentoring program</a:t>
            </a:r>
          </a:p>
          <a:p>
            <a:pPr lvl="1"/>
            <a:r>
              <a:rPr lang="en-US" sz="1800" dirty="0"/>
              <a:t>Structured with specific goals and targets that align with organizations goals and culture</a:t>
            </a:r>
          </a:p>
          <a:p>
            <a:pPr lvl="2"/>
            <a:r>
              <a:rPr lang="en-US" sz="1800" dirty="0"/>
              <a:t>intentional learning which includes developing people’s capabilities through instructing, coaching, modeling, and advising </a:t>
            </a:r>
          </a:p>
          <a:p>
            <a:pPr lvl="1"/>
            <a:r>
              <a:rPr lang="en-US" sz="1800" dirty="0"/>
              <a:t>Impacts are measured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lvl="1"/>
            <a:r>
              <a:rPr lang="en-US" sz="1800" dirty="0"/>
              <a:t>Intentional or unintentional pairing </a:t>
            </a:r>
          </a:p>
          <a:p>
            <a:pPr lvl="1"/>
            <a:r>
              <a:rPr lang="en-US" sz="1800" dirty="0"/>
              <a:t>Relationships develop naturally</a:t>
            </a:r>
          </a:p>
          <a:p>
            <a:pPr lvl="1"/>
            <a:r>
              <a:rPr lang="en-US" sz="1800" dirty="0"/>
              <a:t>Often more long term than formal mentoring</a:t>
            </a:r>
          </a:p>
          <a:p>
            <a:pPr lvl="1"/>
            <a:r>
              <a:rPr lang="en-US" sz="1800" dirty="0"/>
              <a:t>Often grounded in spontaneous needs</a:t>
            </a:r>
          </a:p>
          <a:p>
            <a:pPr lvl="1"/>
            <a:r>
              <a:rPr lang="en-US" sz="1800" dirty="0"/>
              <a:t>There is no expert training and/or support</a:t>
            </a:r>
          </a:p>
          <a:p>
            <a:pPr lvl="1"/>
            <a:r>
              <a:rPr lang="en-US" sz="1800" dirty="0"/>
              <a:t>Have unspecified or very generalized goals 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1600" i="1" dirty="0"/>
              <a:t>May offer complementary and overlapping forms of support.</a:t>
            </a:r>
          </a:p>
          <a:p>
            <a:pPr lvl="2"/>
            <a:r>
              <a:rPr lang="en-US" sz="1600" i="1" dirty="0"/>
              <a:t>As such, the goal is for formal mentoring to promote mentoring in an informal way throughout the organization as doing so can change the culture of the program into a mentoring culture. </a:t>
            </a:r>
          </a:p>
          <a:p>
            <a:pPr marL="0" indent="0">
              <a:buNone/>
            </a:pPr>
            <a:r>
              <a:rPr lang="en-US" sz="1600" i="1" dirty="0"/>
              <a:t>The quality of relationships in both types are a critical factor in job satisfaction, development of professional growth and retention.</a:t>
            </a:r>
          </a:p>
          <a:p>
            <a:pPr lvl="1"/>
            <a:endParaRPr lang="en-US" sz="1800" i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E629A4-D805-EE49-BD50-925CA4B5887A}"/>
              </a:ext>
            </a:extLst>
          </p:cNvPr>
          <p:cNvSpPr/>
          <p:nvPr/>
        </p:nvSpPr>
        <p:spPr>
          <a:xfrm>
            <a:off x="5408495" y="309170"/>
            <a:ext cx="2102285" cy="4789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F1C29B9-13FF-AB40-B16A-C43F53F6845C}"/>
              </a:ext>
            </a:extLst>
          </p:cNvPr>
          <p:cNvSpPr/>
          <p:nvPr/>
        </p:nvSpPr>
        <p:spPr>
          <a:xfrm>
            <a:off x="5408495" y="2685304"/>
            <a:ext cx="2102285" cy="4789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</a:t>
            </a:r>
          </a:p>
        </p:txBody>
      </p:sp>
    </p:spTree>
    <p:extLst>
      <p:ext uri="{BB962C8B-B14F-4D97-AF65-F5344CB8AC3E}">
        <p14:creationId xmlns:p14="http://schemas.microsoft.com/office/powerpoint/2010/main" val="302178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AFE14-C1B3-E389-CEFD-0F64E575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13" y="789528"/>
            <a:ext cx="11061526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Your organization’s current mentoring program</a:t>
            </a:r>
            <a:endParaRPr lang="en-US" sz="53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8CEA-D832-314A-9345-124CC9FA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5093043" cy="359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/>
              <a:t>Strengths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43DE18-622C-EBCE-18B7-C87C1A289972}"/>
              </a:ext>
            </a:extLst>
          </p:cNvPr>
          <p:cNvSpPr txBox="1">
            <a:spLocks/>
          </p:cNvSpPr>
          <p:nvPr/>
        </p:nvSpPr>
        <p:spPr>
          <a:xfrm>
            <a:off x="5781261" y="2592717"/>
            <a:ext cx="5093043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Areas for potential Growth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F916B-E622-9DDE-C877-2DA1122E714C}"/>
              </a:ext>
            </a:extLst>
          </p:cNvPr>
          <p:cNvSpPr txBox="1"/>
          <p:nvPr/>
        </p:nvSpPr>
        <p:spPr>
          <a:xfrm>
            <a:off x="954156" y="6188819"/>
            <a:ext cx="1052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jamboard.google.com</a:t>
            </a:r>
            <a:r>
              <a:rPr lang="en-US" dirty="0"/>
              <a:t>/d/1Ezy-cgw0qdDLeTs07C8X9dV1ee-4uJ-QqophyyJ2q7k/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</p:txBody>
      </p:sp>
    </p:spTree>
    <p:extLst>
      <p:ext uri="{BB962C8B-B14F-4D97-AF65-F5344CB8AC3E}">
        <p14:creationId xmlns:p14="http://schemas.microsoft.com/office/powerpoint/2010/main" val="148934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CD20D-54D1-565D-2E3E-0680EBF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Debrief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768</Words>
  <Application>Microsoft Macintosh PowerPoint</Application>
  <PresentationFormat>Widescreen</PresentationFormat>
  <Paragraphs>124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2023 Summer Series  Follow-up Session</vt:lpstr>
      <vt:lpstr>Our focused outcomes</vt:lpstr>
      <vt:lpstr>Your Personal Connections with Mentoring</vt:lpstr>
      <vt:lpstr>PowerPoint Presentation</vt:lpstr>
      <vt:lpstr>In a strategic framework, the pieces must align</vt:lpstr>
      <vt:lpstr>Formal Mentoring Models </vt:lpstr>
      <vt:lpstr>Forms  of Mentoring</vt:lpstr>
      <vt:lpstr>Your organization’s current mentoring program</vt:lpstr>
      <vt:lpstr>Debrief</vt:lpstr>
      <vt:lpstr>Strategizing intentional ways to add depth and fidelity to your mentoring program</vt:lpstr>
      <vt:lpstr>The Reflective Process of being strategic   Contemplate 3 Goals</vt:lpstr>
      <vt:lpstr>A critical part of the conversation for leaders:          Resources</vt:lpstr>
      <vt:lpstr>Mentoring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Series  Follow-up Session</dc:title>
  <dc:creator>Beavers, Elizabeth Anne</dc:creator>
  <cp:lastModifiedBy>Beavers, Elizabeth Anne</cp:lastModifiedBy>
  <cp:revision>11</cp:revision>
  <cp:lastPrinted>2022-06-30T13:13:48Z</cp:lastPrinted>
  <dcterms:created xsi:type="dcterms:W3CDTF">2022-06-30T05:24:24Z</dcterms:created>
  <dcterms:modified xsi:type="dcterms:W3CDTF">2023-06-14T17:24:49Z</dcterms:modified>
</cp:coreProperties>
</file>