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2" r:id="rId6"/>
    <p:sldId id="257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34" autoAdjust="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C1ED7BD-145F-4932-A6AE-BD8979624F7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E1356617-CEA8-493C-98B2-8D03075747F1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DF1918EB-F1C6-494E-8036-8C239071161B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C43F9FB0-EAE9-4A30-98F6-98B9A89709BB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AB35CE-72EF-473E-804D-6493656CBD3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Teach a Course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B7B67BF-7C92-4354-9C0F-BD70F20C3D5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44387013-E71D-4AA9-BACD-A33DE3237CD4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CEB324A2-9A9F-4D4E-B227-D9E1D5A90AC2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113ACB0C-86E4-458A-B384-51B006CCCB1F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E8AA6A3-FD0D-4AA8-9C63-9CA7EEB8E63C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B459E4F4-56C4-4DBA-A43A-523E9B190CE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D81B7A44-2098-4C20-AEBC-9C0080A694C8}" type="datetime1">
              <a:rPr lang="en-US" noProof="0" smtClean="0"/>
              <a:t>3/9/2022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3D9D75-AF77-466D-B905-46843F53B0B7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1796" y="457199"/>
            <a:ext cx="3646901" cy="47478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Building a Sustained </a:t>
            </a:r>
            <a:r>
              <a:rPr lang="en-US" smtClean="0">
                <a:solidFill>
                  <a:srgbClr val="FFFFFF"/>
                </a:solidFill>
              </a:rPr>
              <a:t>Personnel Pipeline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/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741332" y="5798593"/>
            <a:ext cx="7033301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March 24 – 25, 2022</a:t>
            </a:r>
            <a:endParaRPr lang="en-US" sz="20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641" y="5475907"/>
            <a:ext cx="886688" cy="754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6099" y="5475907"/>
            <a:ext cx="2077608" cy="754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182" y="6378911"/>
            <a:ext cx="81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908" y="328703"/>
            <a:ext cx="6378735" cy="536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387927" y="923637"/>
            <a:ext cx="1134225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Guiding Questions:</a:t>
            </a:r>
          </a:p>
          <a:p>
            <a:endParaRPr lang="en-US" dirty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your general approach to building an ECI personnel pipeline. </a:t>
            </a:r>
            <a:endParaRPr lang="en-US" dirty="0" smtClean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Related to building a personnel pipeline, what are some challenges you have faced, and what are some specific strategies that you have implemented to address these challenges?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4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227" y="2073695"/>
            <a:ext cx="11449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491067" y="753533"/>
            <a:ext cx="113568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7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2218267"/>
            <a:ext cx="11424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5" y="5654913"/>
            <a:ext cx="883997" cy="7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97" y="5610791"/>
            <a:ext cx="207891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736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AD4E0F-D5B9-4E85-A9F9-55FB534FCA93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0</TotalTime>
  <Words>57</Words>
  <Application>Microsoft Office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Wingdings 2</vt:lpstr>
      <vt:lpstr>DividendVTI</vt:lpstr>
      <vt:lpstr>   Building a Sustained Personnel Pipeline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2022-02-01T16:13:49Z</dcterms:created>
  <dcterms:modified xsi:type="dcterms:W3CDTF">2022-03-09T16:19:11Z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