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5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2" r:id="rId6"/>
    <p:sldId id="257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34" autoAdjust="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D37A0-F398-4276-AAF6-E62AA90BC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6B402-FD6E-4995-8160-C6DD76DAA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7F7A-782D-430C-B7DE-046B665BEF14}" type="datetimeFigureOut">
              <a:rPr lang="en-US" smtClean="0"/>
              <a:t>3/9/2022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A7967-B488-405D-84A2-64F6D9128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5115A-3EB4-4B47-8F4B-4F42519BF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85D5-D443-4228-8B2C-B9DF9A30D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9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CEED-E5F4-4698-B012-83262916D7BD}" type="datetimeFigureOut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2F9AB-3C90-481E-8C34-4F549BF455D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7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C1ED7BD-145F-4932-A6AE-BD8979624F73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FB45199-F13E-4CB5-AF62-71432CD4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38009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244562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530" y="457200"/>
            <a:ext cx="357739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E1356617-CEA8-493C-98B2-8D03075747F1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5530" y="2057400"/>
            <a:ext cx="3577934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695AAC-8311-4518-A219-DE58BF92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91795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868" y="5356067"/>
            <a:ext cx="3625595" cy="1000782"/>
          </a:xfrm>
          <a:solidFill>
            <a:srgbClr val="465359"/>
          </a:solidFill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69" y="453642"/>
            <a:ext cx="3625595" cy="4826023"/>
          </a:xfrm>
          <a:solidFill>
            <a:schemeClr val="accent1"/>
          </a:solidFill>
        </p:spPr>
        <p:txBody>
          <a:bodyPr tIns="0" bIns="0" anchor="ctr" anchorCtr="0">
            <a:noAutofit/>
          </a:bodyPr>
          <a:lstStyle>
            <a:lvl1pPr algn="ctr"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766" y="453642"/>
            <a:ext cx="7602421" cy="5903207"/>
          </a:xfrm>
          <a:solidFill>
            <a:schemeClr val="bg1">
              <a:lumMod val="85000"/>
            </a:schemeClr>
          </a:solidFill>
        </p:spPr>
        <p:txBody>
          <a:bodyPr lIns="457200" tIns="457200"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fld id="{DF1918EB-F1C6-494E-8036-8C239071161B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446532" y="4199467"/>
            <a:ext cx="11296732" cy="2191098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26" y="4262316"/>
            <a:ext cx="9391524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325" y="606425"/>
            <a:ext cx="11304588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C43F9FB0-EAE9-4A30-98F6-98B9A89709BB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8863" y="5303610"/>
            <a:ext cx="9391888" cy="614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6AB35CE-72EF-473E-804D-6493656CBD32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Teach a Course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70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B7B67BF-7C92-4354-9C0F-BD70F20C3D54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4036C93-814B-4155-A748-7731CA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44387013-E71D-4AA9-BACD-A33DE3237CD4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4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4B42F-2C80-4037-BF8E-C209D59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35376"/>
            <a:ext cx="2844799" cy="365125"/>
          </a:xfrm>
        </p:spPr>
        <p:txBody>
          <a:bodyPr/>
          <a:lstStyle/>
          <a:p>
            <a:fld id="{CEB324A2-9A9F-4D4E-B227-D9E1D5A90AC2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56474-3A38-4097-8649-FAF662D8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35376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F907DD0-6A5F-4994-AB77-82E29722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35376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9021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113ACB0C-86E4-458A-B384-51B006CCCB1F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5BB48A-749C-4DBB-8723-91ACE9CE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2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E8AA6A3-FD0D-4AA8-9C63-9CA7EEB8E63C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740D193-BF72-46A1-AFE9-DA960BA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1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2275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9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529" y="2057400"/>
            <a:ext cx="3790884" cy="3811588"/>
          </a:xfrm>
        </p:spPr>
        <p:txBody>
          <a:bodyPr/>
          <a:lstStyle>
            <a:lvl1pPr marL="216000" indent="-216000">
              <a:lnSpc>
                <a:spcPct val="90000"/>
              </a:lnSpc>
              <a:buFont typeface="Wingdings" panose="05000000000000000000" pitchFamily="2" charset="2"/>
              <a:buChar char="§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B459E4F4-56C4-4DBA-A43A-523E9B190CE8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620A17C-5577-4021-9044-146DC609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68622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57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D81B7A44-2098-4C20-AEBC-9C0080A694C8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4457" y="2057400"/>
            <a:ext cx="3791456" cy="38623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D444C08-6A3A-4BFB-9494-43F3DE3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44552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3D9D75-AF77-466D-B905-46843F53B0B7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940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Teach a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363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6120"/>
            <a:ext cx="3703320" cy="9360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6120"/>
            <a:ext cx="370332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4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40" r:id="rId8"/>
    <p:sldLayoutId id="2147483741" r:id="rId9"/>
    <p:sldLayoutId id="2147483742" r:id="rId10"/>
    <p:sldLayoutId id="2147483739" r:id="rId11"/>
    <p:sldLayoutId id="2147483744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A242D-B507-4381-A8CB-EFA346570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1796" y="457199"/>
            <a:ext cx="3646901" cy="474784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enhancing training  and development</a:t>
            </a:r>
            <a:r>
              <a:rPr lang="en-US" sz="3200" dirty="0" smtClean="0">
                <a:solidFill>
                  <a:srgbClr val="FFFFFF"/>
                </a:solidFill>
              </a:rPr>
              <a:t/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/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741332" y="5798593"/>
            <a:ext cx="7033301" cy="40011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March 24 – 25, 2022</a:t>
            </a:r>
            <a:endParaRPr lang="en-US" sz="20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641" y="5475907"/>
            <a:ext cx="886688" cy="754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6099" y="5475907"/>
            <a:ext cx="2077608" cy="7543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182" y="6378911"/>
            <a:ext cx="8180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0908" y="328703"/>
            <a:ext cx="6378735" cy="536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387927" y="923637"/>
            <a:ext cx="1134225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Guiding Questions:</a:t>
            </a:r>
          </a:p>
          <a:p>
            <a:endParaRPr lang="en-US" dirty="0"/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Describe your general approach to enhancing the training and development of your ECI personnel</a:t>
            </a:r>
            <a:r>
              <a:rPr lang="en-US"/>
              <a:t>. </a:t>
            </a:r>
            <a:endParaRPr lang="en-US" smtClean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Related to enhancing training and development, what are some challenges you have faced, and what are some specific strategies that you have implemented to address these challenges?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4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</a:t>
            </a:r>
            <a:r>
              <a:rPr lang="en-US" dirty="0" smtClean="0"/>
              <a:t> toward  supporting  </a:t>
            </a:r>
            <a:r>
              <a:rPr lang="en-US" dirty="0"/>
              <a:t>a </a:t>
            </a:r>
            <a:r>
              <a:rPr lang="en-US" dirty="0" smtClean="0"/>
              <a:t> positive  program </a:t>
            </a:r>
            <a:r>
              <a:rPr lang="en-US" dirty="0"/>
              <a:t>environment </a:t>
            </a:r>
            <a:r>
              <a:rPr lang="en-US" dirty="0" smtClean="0"/>
              <a:t> for  </a:t>
            </a:r>
            <a:r>
              <a:rPr lang="en-US" dirty="0"/>
              <a:t>your </a:t>
            </a:r>
            <a:r>
              <a:rPr lang="en-US" dirty="0" smtClean="0"/>
              <a:t> ECI  personnel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227" y="2073695"/>
            <a:ext cx="114499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9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491067" y="753533"/>
            <a:ext cx="1135680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7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 to  supporting  a  positive  work  environment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333" y="2218267"/>
            <a:ext cx="114245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5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25" y="5654913"/>
            <a:ext cx="883997" cy="755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997" y="5610791"/>
            <a:ext cx="207891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736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-Corporate_Teach a Course_03_MO - v4.pptx" id="{D5AEBA98-7BE2-4600-B726-C10F88B0D5DD}" vid="{80972332-D852-4500-B88A-BEF94A57E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0E7F611-2872-4820-B95F-32B269E9A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225D5A-3A69-457C-B7D4-425712F5D4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AD4E0F-D5B9-4E85-A9F9-55FB534FCA93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71af3243-3dd4-4a8d-8c0d-dd76da1f02a5"/>
    <ds:schemaRef ds:uri="http://www.w3.org/XML/1998/namespace"/>
    <ds:schemaRef ds:uri="http://purl.org/dc/terms/"/>
    <ds:schemaRef ds:uri="http://purl.org/dc/elements/1.1/"/>
    <ds:schemaRef ds:uri="16c05727-aa75-4e4a-9b5f-8a80a1165891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corporate teach a course</Template>
  <TotalTime>0</TotalTime>
  <Words>79</Words>
  <Application>Microsoft Office PowerPoint</Application>
  <PresentationFormat>Widescreen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Wingdings</vt:lpstr>
      <vt:lpstr>Wingdings 2</vt:lpstr>
      <vt:lpstr>DividendVTI</vt:lpstr>
      <vt:lpstr>  enhancing training  and development     </vt:lpstr>
      <vt:lpstr>PowerPoint Presentation</vt:lpstr>
      <vt:lpstr>approach  toward  supporting  a  positive  program environment  for  your  ECI  personnel</vt:lpstr>
      <vt:lpstr>PowerPoint Presentation</vt:lpstr>
      <vt:lpstr>Challenges  to  supporting  a  positive  work  environment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2022-02-01T16:13:49Z</dcterms:created>
  <dcterms:modified xsi:type="dcterms:W3CDTF">2022-03-09T16:21:46Z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