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5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2" r:id="rId6"/>
    <p:sldId id="257" r:id="rId7"/>
    <p:sldId id="263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53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34" autoAdjust="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187" y="3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6D37A0-F398-4276-AAF6-E62AA90BC9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6B402-FD6E-4995-8160-C6DD76DAAC5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37F7A-782D-430C-B7DE-046B665BEF14}" type="datetimeFigureOut">
              <a:rPr lang="en-US" smtClean="0"/>
              <a:t>3/9/2022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BA7967-B488-405D-84A2-64F6D9128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65115A-3EB4-4B47-8F4B-4F42519BF9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0885D5-D443-4228-8B2C-B9DF9A30D5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91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CCEED-E5F4-4698-B012-83262916D7BD}" type="datetimeFigureOut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2F9AB-3C90-481E-8C34-4F549BF455D7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1717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2F9AB-3C90-481E-8C34-4F549BF455D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91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C1ED7BD-145F-4932-A6AE-BD8979624F73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3FB45199-F13E-4CB5-AF62-71432CD4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380092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244562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55530" y="457200"/>
            <a:ext cx="357739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E1356617-CEA8-493C-98B2-8D03075747F1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55530" y="2057400"/>
            <a:ext cx="3577934" cy="3862388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06000" indent="-306000">
              <a:defRPr/>
            </a:lvl2pPr>
            <a:lvl3pPr marL="306000" indent="-306000">
              <a:defRPr/>
            </a:lvl3pPr>
            <a:lvl4pPr marL="306000" indent="-306000">
              <a:defRPr/>
            </a:lvl4pPr>
            <a:lvl5pPr marL="306000" indent="-306000">
              <a:defRPr/>
            </a:lvl5pPr>
          </a:lstStyle>
          <a:p>
            <a:pPr marL="216000" lvl="0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Edit Master text styles</a:t>
            </a:r>
          </a:p>
          <a:p>
            <a:pPr marL="216000" lvl="1" indent="-21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" panose="05000000000000000000" pitchFamily="2" charset="2"/>
              <a:buChar char="§"/>
            </a:pPr>
            <a:r>
              <a:rPr lang="en-US" noProof="0"/>
              <a:t>Second level</a:t>
            </a:r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FE695AAC-8311-4518-A219-DE58BF92A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91795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9868" y="5356067"/>
            <a:ext cx="3625595" cy="1000782"/>
          </a:xfrm>
          <a:solidFill>
            <a:srgbClr val="465359"/>
          </a:solidFill>
        </p:spPr>
        <p:txBody>
          <a:bodyPr lIns="91440" tIns="0" rIns="91440" bIns="0">
            <a:normAutofit/>
          </a:bodyPr>
          <a:lstStyle>
            <a:lvl1pPr marL="0" indent="0" algn="ctr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9869" y="453642"/>
            <a:ext cx="3625595" cy="4826023"/>
          </a:xfrm>
          <a:solidFill>
            <a:schemeClr val="accent1"/>
          </a:solidFill>
        </p:spPr>
        <p:txBody>
          <a:bodyPr tIns="0" bIns="0" anchor="ctr" anchorCtr="0">
            <a:noAutofit/>
          </a:bodyPr>
          <a:lstStyle>
            <a:lvl1pPr algn="ctr"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766" y="453642"/>
            <a:ext cx="7602421" cy="5903207"/>
          </a:xfrm>
          <a:solidFill>
            <a:schemeClr val="bg1">
              <a:lumMod val="85000"/>
            </a:schemeClr>
          </a:solidFill>
        </p:spPr>
        <p:txBody>
          <a:bodyPr lIns="457200" tIns="457200"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>
            <a:lvl1pPr>
              <a:defRPr/>
            </a:lvl1pPr>
          </a:lstStyle>
          <a:p>
            <a:fld id="{DF1918EB-F1C6-494E-8036-8C239071161B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dirty="0"/>
              <a:t>Teach a Course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90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81F13A5-61B9-419A-9B13-8BD37BE2841E}"/>
              </a:ext>
            </a:extLst>
          </p:cNvPr>
          <p:cNvSpPr/>
          <p:nvPr userDrawn="1"/>
        </p:nvSpPr>
        <p:spPr>
          <a:xfrm>
            <a:off x="446532" y="4199467"/>
            <a:ext cx="11296732" cy="2191098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226" y="4262316"/>
            <a:ext cx="9391524" cy="988332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B084B74-38B3-42C8-B8E4-A0D13B059E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41325" y="606425"/>
            <a:ext cx="11304588" cy="35369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C43F9FB0-EAE9-4A30-98F6-98B9A89709BB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5EB5327-3B98-4D40-987B-863866194F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8863" y="5303610"/>
            <a:ext cx="9391888" cy="61436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>
                    <a:lumMod val="75000"/>
                  </a:schemeClr>
                </a:solidFill>
              </a:defRPr>
            </a:lvl1pPr>
            <a:lvl2pPr marL="324000" indent="0">
              <a:buNone/>
              <a:defRPr/>
            </a:lvl2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052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6AB35CE-72EF-473E-804D-6493656CBD32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 smtClean="0"/>
              <a:t>Teach a Course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9F479D-7533-4EEF-A06F-7CD2FE3DB90D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0703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0CE4CA-34EA-472D-A23C-1DE165FC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B7B67BF-7C92-4354-9C0F-BD70F20C3D54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1173-613F-48B1-B860-00397875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94036C93-814B-4155-A748-7731CA60A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4EE69F-D906-40FA-8109-46DF1B1A16FA}"/>
              </a:ext>
            </a:extLst>
          </p:cNvPr>
          <p:cNvSpPr>
            <a:spLocks noChangeAspect="1"/>
          </p:cNvSpPr>
          <p:nvPr userDrawn="1"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DC41C5E-3615-4EA8-B8E6-E2B196256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555D9C2-1EA2-4557-9496-E7AEA7A12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A464C6A4-3497-4DA5-945D-7A771E383A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1C3F39A-C070-4EEB-9285-4EFBEE5FB5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07E4AC67-32FA-4B42-9340-5E57C82F74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22525-79A2-451F-9944-47D4183A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44387013-E71D-4AA9-BACD-A33DE3237CD4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9B8C25-AF44-4D9D-A667-69D9A92B1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54790-C8AC-4CF8-8E89-80C5C90F3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20220C-6241-4A3B-9017-445FC82876DD}"/>
              </a:ext>
            </a:extLst>
          </p:cNvPr>
          <p:cNvSpPr>
            <a:spLocks noChangeAspect="1"/>
          </p:cNvSpPr>
          <p:nvPr userDrawn="1"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2206A44-565D-4C18-8891-86387B901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041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A4B42F-2C80-4037-BF8E-C209D59D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35376"/>
            <a:ext cx="2844799" cy="365125"/>
          </a:xfrm>
        </p:spPr>
        <p:txBody>
          <a:bodyPr/>
          <a:lstStyle/>
          <a:p>
            <a:fld id="{CEB324A2-9A9F-4D4E-B227-D9E1D5A90AC2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56474-3A38-4097-8649-FAF662D8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35376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FF907DD0-6A5F-4994-AB77-82E297226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35376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90211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1BF3AA-AA64-40B2-94AA-203129687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113ACB0C-86E4-458A-B384-51B006CCCB1F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444EA1-5452-4A23-B72D-9B65C311F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3A5BB48A-749C-4DBB-8723-91ACE9CE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F70AE1-0373-4B8E-9C6F-A87681145315}"/>
              </a:ext>
            </a:extLst>
          </p:cNvPr>
          <p:cNvSpPr>
            <a:spLocks noChangeAspect="1"/>
          </p:cNvSpPr>
          <p:nvPr userDrawn="1"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4CFD6FA-0DEF-4E30-82DA-0BAB26B41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01EE411-05BB-43B4-BF85-422243003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C2A48C1-57D3-4A3D-B843-6ACC41EEE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227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FE8AA6A3-FD0D-4AA8-9C63-9CA7EEB8E63C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740D193-BF72-46A1-AFE9-DA960BABE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47352EA-4890-4FE1-97BD-8CCB09F58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EEBAE269-6AC1-4BFB-8694-696AFD04DC84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67E35A4-831E-477F-9962-C62C2A649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10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42275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529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935A1-3DFF-457D-8C70-E337C3D84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8529" y="2057400"/>
            <a:ext cx="3790884" cy="3811588"/>
          </a:xfrm>
        </p:spPr>
        <p:txBody>
          <a:bodyPr/>
          <a:lstStyle>
            <a:lvl1pPr marL="216000" indent="-216000">
              <a:lnSpc>
                <a:spcPct val="90000"/>
              </a:lnSpc>
              <a:buFont typeface="Wingdings" panose="05000000000000000000" pitchFamily="2" charset="2"/>
              <a:buChar char="§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B459E4F4-56C4-4DBA-A43A-523E9B190CE8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A620A17C-5577-4021-9044-146DC609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268622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with Capt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842E67-35F4-4EC2-B5B4-6D02111EDA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1959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6553049D-F1F2-4E3C-B0A3-D2BCB35B18A8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047164" y="641101"/>
            <a:ext cx="3702877" cy="5749461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91EB1F-E7C6-4FF7-BE74-BEF6056BA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4457" y="457200"/>
            <a:ext cx="3790884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B7143-9C17-4A62-9B23-F2717C50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23914"/>
            <a:ext cx="2844799" cy="365125"/>
          </a:xfrm>
        </p:spPr>
        <p:txBody>
          <a:bodyPr/>
          <a:lstStyle/>
          <a:p>
            <a:fld id="{D81B7A44-2098-4C20-AEBC-9C0080A694C8}" type="datetime1">
              <a:rPr lang="en-US" noProof="0" smtClean="0"/>
              <a:t>3/9/2022</a:t>
            </a:fld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D0075C-AB97-4D80-BF0E-6D96D0A8F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95363" y="6423914"/>
            <a:ext cx="1052510" cy="365125"/>
          </a:xfrm>
        </p:spPr>
        <p:txBody>
          <a:bodyPr/>
          <a:lstStyle/>
          <a:p>
            <a:fld id="{F603CDE5-C1D8-4EDD-870F-A498BAFA520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Content Placeholder 8">
            <a:extLst>
              <a:ext uri="{FF2B5EF4-FFF2-40B4-BE49-F238E27FC236}">
                <a16:creationId xmlns:a16="http://schemas.microsoft.com/office/drawing/2014/main" id="{8C645043-BE6A-4D32-ACA9-AB593DA6BC9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144457" y="2057400"/>
            <a:ext cx="3791456" cy="3862388"/>
          </a:xfrm>
        </p:spPr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3D444C08-6A3A-4BFB-9494-43F3DE33E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5101" y="6423914"/>
            <a:ext cx="6818262" cy="365125"/>
          </a:xfrm>
        </p:spPr>
        <p:txBody>
          <a:bodyPr/>
          <a:lstStyle/>
          <a:p>
            <a:pPr algn="l"/>
            <a:r>
              <a:rPr lang="en-US" noProof="0" dirty="0"/>
              <a:t>Teach a Course</a:t>
            </a:r>
          </a:p>
        </p:txBody>
      </p:sp>
    </p:spTree>
    <p:extLst>
      <p:ext uri="{BB962C8B-B14F-4D97-AF65-F5344CB8AC3E}">
        <p14:creationId xmlns:p14="http://schemas.microsoft.com/office/powerpoint/2010/main" val="144552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A3D9D75-AF77-466D-B905-46843F53B0B7}" type="datetime1">
              <a:rPr lang="en-US" smtClean="0"/>
              <a:t>3/9/2022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940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Teach a Course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95363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5422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6120"/>
            <a:ext cx="3703320" cy="93600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6120"/>
            <a:ext cx="3703320" cy="93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387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4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40" r:id="rId8"/>
    <p:sldLayoutId id="2147483741" r:id="rId9"/>
    <p:sldLayoutId id="2147483742" r:id="rId10"/>
    <p:sldLayoutId id="2147483739" r:id="rId11"/>
    <p:sldLayoutId id="2147483744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AA242D-B507-4381-A8CB-EFA346570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1796" y="457199"/>
            <a:ext cx="3646901" cy="4747841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enhancing training  and development</a:t>
            </a:r>
            <a:r>
              <a:rPr lang="en-US" sz="3200" dirty="0" smtClean="0">
                <a:solidFill>
                  <a:srgbClr val="FFFFFF"/>
                </a:solidFill>
              </a:rPr>
              <a:t/>
            </a:r>
            <a:br>
              <a:rPr lang="en-US" sz="3200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sz="1800" dirty="0">
                <a:solidFill>
                  <a:srgbClr val="FFFFFF"/>
                </a:solidFill>
              </a:rPr>
              <a:t/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/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endParaRPr lang="en-US" sz="1300" b="1" dirty="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741332" y="5798593"/>
            <a:ext cx="7033301" cy="400110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March 24 – 25, 2022</a:t>
            </a:r>
            <a:endParaRPr lang="en-US" sz="2000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4641" y="5475907"/>
            <a:ext cx="886688" cy="7543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16099" y="5475907"/>
            <a:ext cx="2077608" cy="7543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182" y="6378911"/>
            <a:ext cx="8180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0908" y="328703"/>
            <a:ext cx="6378735" cy="5364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387927" y="923637"/>
            <a:ext cx="1134225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Guiding Questions:</a:t>
            </a:r>
          </a:p>
          <a:p>
            <a:endParaRPr lang="en-US" dirty="0"/>
          </a:p>
          <a:p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Describe your general approach to enhancing the training and development of your ECI personnel</a:t>
            </a:r>
            <a:r>
              <a:rPr lang="en-US"/>
              <a:t>. </a:t>
            </a:r>
            <a:endParaRPr lang="en-US" smtClean="0"/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Related to enhancing training and development, what are some challenges you have faced, and what are some specific strategies that you have implemented to address these challenges?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84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</a:t>
            </a:r>
            <a:r>
              <a:rPr lang="en-US" dirty="0" smtClean="0"/>
              <a:t> toward  supporting  </a:t>
            </a:r>
            <a:r>
              <a:rPr lang="en-US" dirty="0"/>
              <a:t>a </a:t>
            </a:r>
            <a:r>
              <a:rPr lang="en-US" dirty="0" smtClean="0"/>
              <a:t> positive  program </a:t>
            </a:r>
            <a:r>
              <a:rPr lang="en-US" dirty="0"/>
              <a:t>environment </a:t>
            </a:r>
            <a:r>
              <a:rPr lang="en-US" dirty="0" smtClean="0"/>
              <a:t> for  </a:t>
            </a:r>
            <a:r>
              <a:rPr lang="en-US" dirty="0"/>
              <a:t>your </a:t>
            </a:r>
            <a:r>
              <a:rPr lang="en-US" dirty="0" smtClean="0"/>
              <a:t> ECI  personnel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4227" y="2073695"/>
            <a:ext cx="114499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790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491067" y="753533"/>
            <a:ext cx="1135680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574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5</a:t>
            </a:fld>
            <a:endParaRPr lang="en-US" noProof="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 to  supporting  a  positive  work  environment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3333" y="2218267"/>
            <a:ext cx="114245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5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25" y="5654913"/>
            <a:ext cx="883997" cy="7559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3CDE5-C1D8-4EDD-870F-A498BAFA520F}" type="slidenum">
              <a:rPr lang="en-US" noProof="0" smtClean="0"/>
              <a:t>6</a:t>
            </a:fld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6997" y="5610791"/>
            <a:ext cx="2078916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07368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">
      <a:dk1>
        <a:srgbClr val="000000"/>
      </a:dk1>
      <a:lt1>
        <a:srgbClr val="FFFFFF"/>
      </a:lt1>
      <a:dk2>
        <a:srgbClr val="242F41"/>
      </a:dk2>
      <a:lt2>
        <a:srgbClr val="E2E6E8"/>
      </a:lt2>
      <a:accent1>
        <a:srgbClr val="CE7242"/>
      </a:accent1>
      <a:accent2>
        <a:srgbClr val="BC303B"/>
      </a:accent2>
      <a:accent3>
        <a:srgbClr val="CE4287"/>
      </a:accent3>
      <a:accent4>
        <a:srgbClr val="BC30AF"/>
      </a:accent4>
      <a:accent5>
        <a:srgbClr val="A042CE"/>
      </a:accent5>
      <a:accent6>
        <a:srgbClr val="6444C2"/>
      </a:accent6>
      <a:hlink>
        <a:srgbClr val="3B8AB3"/>
      </a:hlink>
      <a:folHlink>
        <a:srgbClr val="7F7F7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-Corporate_Teach a Course_03_MO - v4.pptx" id="{D5AEBA98-7BE2-4600-B726-C10F88B0D5DD}" vid="{80972332-D852-4500-B88A-BEF94A57E0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70E7F611-2872-4820-B95F-32B269E9AD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225D5A-3A69-457C-B7D4-425712F5D4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AD4E0F-D5B9-4E85-A9F9-55FB534FCA93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http://www.w3.org/XML/1998/namespace"/>
    <ds:schemaRef ds:uri="http://purl.org/dc/terms/"/>
    <ds:schemaRef ds:uri="http://purl.org/dc/elements/1.1/"/>
    <ds:schemaRef ds:uri="16c05727-aa75-4e4a-9b5f-8a80a1165891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Classic corporate teach a course</Template>
  <TotalTime>0</TotalTime>
  <Words>79</Words>
  <Application>Microsoft Office PowerPoint</Application>
  <PresentationFormat>Widescreen</PresentationFormat>
  <Paragraphs>76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Wingdings</vt:lpstr>
      <vt:lpstr>Wingdings 2</vt:lpstr>
      <vt:lpstr>DividendVTI</vt:lpstr>
      <vt:lpstr>  enhancing training  and development     </vt:lpstr>
      <vt:lpstr>PowerPoint Presentation</vt:lpstr>
      <vt:lpstr>approach  toward  supporting  a  positive  program environment  for  your  ECI  personnel</vt:lpstr>
      <vt:lpstr>PowerPoint Presentation</vt:lpstr>
      <vt:lpstr>Challenges  to  supporting  a  positive  work  environment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2022-02-01T16:13:49Z</dcterms:created>
  <dcterms:modified xsi:type="dcterms:W3CDTF">2022-03-09T16:21:46Z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