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4"/>
  </p:sldMasterIdLst>
  <p:notesMasterIdLst>
    <p:notesMasterId r:id="rId24"/>
  </p:notesMasterIdLst>
  <p:sldIdLst>
    <p:sldId id="256" r:id="rId5"/>
    <p:sldId id="359" r:id="rId6"/>
    <p:sldId id="381" r:id="rId7"/>
    <p:sldId id="358" r:id="rId8"/>
    <p:sldId id="257" r:id="rId9"/>
    <p:sldId id="262" r:id="rId10"/>
    <p:sldId id="258" r:id="rId11"/>
    <p:sldId id="259" r:id="rId12"/>
    <p:sldId id="385" r:id="rId13"/>
    <p:sldId id="357" r:id="rId14"/>
    <p:sldId id="376" r:id="rId15"/>
    <p:sldId id="362" r:id="rId16"/>
    <p:sldId id="374" r:id="rId17"/>
    <p:sldId id="363" r:id="rId18"/>
    <p:sldId id="378" r:id="rId19"/>
    <p:sldId id="364" r:id="rId20"/>
    <p:sldId id="379" r:id="rId21"/>
    <p:sldId id="386" r:id="rId22"/>
    <p:sldId id="38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AA7A"/>
    <a:srgbClr val="96C4BA"/>
    <a:srgbClr val="5050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63495" autoAdjust="0"/>
  </p:normalViewPr>
  <p:slideViewPr>
    <p:cSldViewPr snapToGrid="0">
      <p:cViewPr varScale="1">
        <p:scale>
          <a:sx n="43" d="100"/>
          <a:sy n="43" d="100"/>
        </p:scale>
        <p:origin x="157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a Childress" userId="d59875bb-162f-4f9d-9c4f-870bc11b929e" providerId="ADAL" clId="{F71FFED5-D976-46CB-A17A-57A9958818C9}"/>
    <pc:docChg chg="delSld">
      <pc:chgData name="Dana Childress" userId="d59875bb-162f-4f9d-9c4f-870bc11b929e" providerId="ADAL" clId="{F71FFED5-D976-46CB-A17A-57A9958818C9}" dt="2023-08-03T13:25:26.467" v="0" actId="47"/>
      <pc:docMkLst>
        <pc:docMk/>
      </pc:docMkLst>
      <pc:sldChg chg="del">
        <pc:chgData name="Dana Childress" userId="d59875bb-162f-4f9d-9c4f-870bc11b929e" providerId="ADAL" clId="{F71FFED5-D976-46CB-A17A-57A9958818C9}" dt="2023-08-03T13:25:26.467" v="0" actId="47"/>
        <pc:sldMkLst>
          <pc:docMk/>
          <pc:sldMk cId="1537009947" sldId="382"/>
        </pc:sldMkLst>
      </pc:sldChg>
    </pc:docChg>
  </pc:docChgLst>
  <pc:docChgLst>
    <pc:chgData name="Childress, Dana C." userId="d59875bb-162f-4f9d-9c4f-870bc11b929e" providerId="ADAL" clId="{F71FFED5-D976-46CB-A17A-57A9958818C9}"/>
    <pc:docChg chg="undo custSel addSld delSld modSld">
      <pc:chgData name="Childress, Dana C." userId="d59875bb-162f-4f9d-9c4f-870bc11b929e" providerId="ADAL" clId="{F71FFED5-D976-46CB-A17A-57A9958818C9}" dt="2023-08-11T15:19:12.361" v="712" actId="20577"/>
      <pc:docMkLst>
        <pc:docMk/>
      </pc:docMkLst>
      <pc:sldChg chg="delSp modSp mod delDesignElem">
        <pc:chgData name="Childress, Dana C." userId="d59875bb-162f-4f9d-9c4f-870bc11b929e" providerId="ADAL" clId="{F71FFED5-D976-46CB-A17A-57A9958818C9}" dt="2023-08-03T18:33:42.711" v="156" actId="27636"/>
        <pc:sldMkLst>
          <pc:docMk/>
          <pc:sldMk cId="4041612732" sldId="256"/>
        </pc:sldMkLst>
        <pc:spChg chg="mod">
          <ac:chgData name="Childress, Dana C." userId="d59875bb-162f-4f9d-9c4f-870bc11b929e" providerId="ADAL" clId="{F71FFED5-D976-46CB-A17A-57A9958818C9}" dt="2023-08-03T18:28:40.140" v="60"/>
          <ac:spMkLst>
            <pc:docMk/>
            <pc:sldMk cId="4041612732" sldId="256"/>
            <ac:spMk id="2" creationId="{1C3F008E-8AAA-04F5-FC47-0C194F4C910F}"/>
          </ac:spMkLst>
        </pc:spChg>
        <pc:spChg chg="mod">
          <ac:chgData name="Childress, Dana C." userId="d59875bb-162f-4f9d-9c4f-870bc11b929e" providerId="ADAL" clId="{F71FFED5-D976-46CB-A17A-57A9958818C9}" dt="2023-08-03T18:33:42.711" v="156" actId="27636"/>
          <ac:spMkLst>
            <pc:docMk/>
            <pc:sldMk cId="4041612732" sldId="256"/>
            <ac:spMk id="7" creationId="{D784A5C8-5139-B443-71FF-1F007012E81A}"/>
          </ac:spMkLst>
        </pc:spChg>
        <pc:spChg chg="del">
          <ac:chgData name="Childress, Dana C." userId="d59875bb-162f-4f9d-9c4f-870bc11b929e" providerId="ADAL" clId="{F71FFED5-D976-46CB-A17A-57A9958818C9}" dt="2023-08-03T18:28:08.929" v="51"/>
          <ac:spMkLst>
            <pc:docMk/>
            <pc:sldMk cId="4041612732" sldId="256"/>
            <ac:spMk id="10" creationId="{D40AB64B-025F-4D2E-B152-C1A4C67E2D0E}"/>
          </ac:spMkLst>
        </pc:spChg>
        <pc:spChg chg="del">
          <ac:chgData name="Childress, Dana C." userId="d59875bb-162f-4f9d-9c4f-870bc11b929e" providerId="ADAL" clId="{F71FFED5-D976-46CB-A17A-57A9958818C9}" dt="2023-08-03T18:28:08.929" v="51"/>
          <ac:spMkLst>
            <pc:docMk/>
            <pc:sldMk cId="4041612732" sldId="256"/>
            <ac:spMk id="12" creationId="{84130CE4-BBA0-46F0-AFCC-5A679D612D4A}"/>
          </ac:spMkLst>
        </pc:spChg>
      </pc:sldChg>
      <pc:sldChg chg="modSp mod">
        <pc:chgData name="Childress, Dana C." userId="d59875bb-162f-4f9d-9c4f-870bc11b929e" providerId="ADAL" clId="{F71FFED5-D976-46CB-A17A-57A9958818C9}" dt="2023-08-03T18:35:22.325" v="183" actId="207"/>
        <pc:sldMkLst>
          <pc:docMk/>
          <pc:sldMk cId="422828391" sldId="257"/>
        </pc:sldMkLst>
        <pc:spChg chg="mod">
          <ac:chgData name="Childress, Dana C." userId="d59875bb-162f-4f9d-9c4f-870bc11b929e" providerId="ADAL" clId="{F71FFED5-D976-46CB-A17A-57A9958818C9}" dt="2023-08-03T18:35:22.325" v="183" actId="207"/>
          <ac:spMkLst>
            <pc:docMk/>
            <pc:sldMk cId="422828391" sldId="257"/>
            <ac:spMk id="7" creationId="{75B1E187-0ED3-9FD0-40AE-ABFCE56217CC}"/>
          </ac:spMkLst>
        </pc:spChg>
        <pc:spChg chg="mod">
          <ac:chgData name="Childress, Dana C." userId="d59875bb-162f-4f9d-9c4f-870bc11b929e" providerId="ADAL" clId="{F71FFED5-D976-46CB-A17A-57A9958818C9}" dt="2023-08-03T18:35:19.493" v="182" actId="207"/>
          <ac:spMkLst>
            <pc:docMk/>
            <pc:sldMk cId="422828391" sldId="257"/>
            <ac:spMk id="8" creationId="{E45CAA59-BD0A-97AA-D5C4-F06676B9EF20}"/>
          </ac:spMkLst>
        </pc:spChg>
      </pc:sldChg>
      <pc:sldChg chg="modSp mod">
        <pc:chgData name="Childress, Dana C." userId="d59875bb-162f-4f9d-9c4f-870bc11b929e" providerId="ADAL" clId="{F71FFED5-D976-46CB-A17A-57A9958818C9}" dt="2023-08-03T18:35:04.965" v="181" actId="1076"/>
        <pc:sldMkLst>
          <pc:docMk/>
          <pc:sldMk cId="3062376534" sldId="258"/>
        </pc:sldMkLst>
        <pc:picChg chg="mod">
          <ac:chgData name="Childress, Dana C." userId="d59875bb-162f-4f9d-9c4f-870bc11b929e" providerId="ADAL" clId="{F71FFED5-D976-46CB-A17A-57A9958818C9}" dt="2023-08-03T18:35:04.965" v="181" actId="1076"/>
          <ac:picMkLst>
            <pc:docMk/>
            <pc:sldMk cId="3062376534" sldId="258"/>
            <ac:picMk id="5" creationId="{8F86F3BB-556D-CB2D-DB3A-5FA0610B3551}"/>
          </ac:picMkLst>
        </pc:picChg>
      </pc:sldChg>
      <pc:sldChg chg="addSp delSp modSp mod setBg addAnim delAnim delDesignElem modNotesTx">
        <pc:chgData name="Childress, Dana C." userId="d59875bb-162f-4f9d-9c4f-870bc11b929e" providerId="ADAL" clId="{F71FFED5-D976-46CB-A17A-57A9958818C9}" dt="2023-08-03T18:35:32.450" v="187" actId="6549"/>
        <pc:sldMkLst>
          <pc:docMk/>
          <pc:sldMk cId="2982096784" sldId="259"/>
        </pc:sldMkLst>
        <pc:spChg chg="mod">
          <ac:chgData name="Childress, Dana C." userId="d59875bb-162f-4f9d-9c4f-870bc11b929e" providerId="ADAL" clId="{F71FFED5-D976-46CB-A17A-57A9958818C9}" dt="2023-08-03T18:27:21.606" v="39" actId="26606"/>
          <ac:spMkLst>
            <pc:docMk/>
            <pc:sldMk cId="2982096784" sldId="259"/>
            <ac:spMk id="2" creationId="{D88629AA-2344-BC33-3625-8C1B91FD11D2}"/>
          </ac:spMkLst>
        </pc:spChg>
        <pc:spChg chg="add">
          <ac:chgData name="Childress, Dana C." userId="d59875bb-162f-4f9d-9c4f-870bc11b929e" providerId="ADAL" clId="{F71FFED5-D976-46CB-A17A-57A9958818C9}" dt="2023-08-03T18:30:00.211" v="61" actId="26606"/>
          <ac:spMkLst>
            <pc:docMk/>
            <pc:sldMk cId="2982096784" sldId="259"/>
            <ac:spMk id="7" creationId="{A9A8F191-6B22-44DE-9153-B2C6C14AA033}"/>
          </ac:spMkLst>
        </pc:spChg>
        <pc:spChg chg="add">
          <ac:chgData name="Childress, Dana C." userId="d59875bb-162f-4f9d-9c4f-870bc11b929e" providerId="ADAL" clId="{F71FFED5-D976-46CB-A17A-57A9958818C9}" dt="2023-08-03T18:30:00.211" v="61" actId="26606"/>
          <ac:spMkLst>
            <pc:docMk/>
            <pc:sldMk cId="2982096784" sldId="259"/>
            <ac:spMk id="8" creationId="{FD480185-D231-4D78-A317-CAA833278904}"/>
          </ac:spMkLst>
        </pc:spChg>
        <pc:spChg chg="add">
          <ac:chgData name="Childress, Dana C." userId="d59875bb-162f-4f9d-9c4f-870bc11b929e" providerId="ADAL" clId="{F71FFED5-D976-46CB-A17A-57A9958818C9}" dt="2023-08-03T18:30:00.211" v="61" actId="26606"/>
          <ac:spMkLst>
            <pc:docMk/>
            <pc:sldMk cId="2982096784" sldId="259"/>
            <ac:spMk id="9" creationId="{CB9DF0BA-0E7E-4F95-93D5-18D4F0A79D91}"/>
          </ac:spMkLst>
        </pc:spChg>
        <pc:spChg chg="add del">
          <ac:chgData name="Childress, Dana C." userId="d59875bb-162f-4f9d-9c4f-870bc11b929e" providerId="ADAL" clId="{F71FFED5-D976-46CB-A17A-57A9958818C9}" dt="2023-08-03T18:27:21.611" v="40" actId="26606"/>
          <ac:spMkLst>
            <pc:docMk/>
            <pc:sldMk cId="2982096784" sldId="259"/>
            <ac:spMk id="10" creationId="{4D7161C7-045E-45D4-9F10-08C95D9F29FF}"/>
          </ac:spMkLst>
        </pc:spChg>
        <pc:spChg chg="add del">
          <ac:chgData name="Childress, Dana C." userId="d59875bb-162f-4f9d-9c4f-870bc11b929e" providerId="ADAL" clId="{F71FFED5-D976-46CB-A17A-57A9958818C9}" dt="2023-08-03T18:27:21.611" v="40" actId="26606"/>
          <ac:spMkLst>
            <pc:docMk/>
            <pc:sldMk cId="2982096784" sldId="259"/>
            <ac:spMk id="12" creationId="{ABAF6370-6BA9-4B90-A186-9019906ABF4A}"/>
          </ac:spMkLst>
        </pc:spChg>
        <pc:spChg chg="add del">
          <ac:chgData name="Childress, Dana C." userId="d59875bb-162f-4f9d-9c4f-870bc11b929e" providerId="ADAL" clId="{F71FFED5-D976-46CB-A17A-57A9958818C9}" dt="2023-08-03T18:27:21.611" v="40" actId="26606"/>
          <ac:spMkLst>
            <pc:docMk/>
            <pc:sldMk cId="2982096784" sldId="259"/>
            <ac:spMk id="14" creationId="{B40504EC-4ADF-4392-AB54-61D1D185EFE4}"/>
          </ac:spMkLst>
        </pc:spChg>
        <pc:spChg chg="add">
          <ac:chgData name="Childress, Dana C." userId="d59875bb-162f-4f9d-9c4f-870bc11b929e" providerId="ADAL" clId="{F71FFED5-D976-46CB-A17A-57A9958818C9}" dt="2023-08-03T18:30:00.211" v="61" actId="26606"/>
          <ac:spMkLst>
            <pc:docMk/>
            <pc:sldMk cId="2982096784" sldId="259"/>
            <ac:spMk id="16" creationId="{4B92F2A4-06E1-4B72-8436-05E26185EF37}"/>
          </ac:spMkLst>
        </pc:spChg>
        <pc:spChg chg="add del">
          <ac:chgData name="Childress, Dana C." userId="d59875bb-162f-4f9d-9c4f-870bc11b929e" providerId="ADAL" clId="{F71FFED5-D976-46CB-A17A-57A9958818C9}" dt="2023-08-03T18:27:07.014" v="32" actId="26606"/>
          <ac:spMkLst>
            <pc:docMk/>
            <pc:sldMk cId="2982096784" sldId="259"/>
            <ac:spMk id="19" creationId="{4D7161C7-045E-45D4-9F10-08C95D9F29FF}"/>
          </ac:spMkLst>
        </pc:spChg>
        <pc:spChg chg="add del">
          <ac:chgData name="Childress, Dana C." userId="d59875bb-162f-4f9d-9c4f-870bc11b929e" providerId="ADAL" clId="{F71FFED5-D976-46CB-A17A-57A9958818C9}" dt="2023-08-03T18:27:07.014" v="32" actId="26606"/>
          <ac:spMkLst>
            <pc:docMk/>
            <pc:sldMk cId="2982096784" sldId="259"/>
            <ac:spMk id="21" creationId="{ABAF6370-6BA9-4B90-A186-9019906ABF4A}"/>
          </ac:spMkLst>
        </pc:spChg>
        <pc:spChg chg="add del">
          <ac:chgData name="Childress, Dana C." userId="d59875bb-162f-4f9d-9c4f-870bc11b929e" providerId="ADAL" clId="{F71FFED5-D976-46CB-A17A-57A9958818C9}" dt="2023-08-03T18:27:10.349" v="34" actId="26606"/>
          <ac:spMkLst>
            <pc:docMk/>
            <pc:sldMk cId="2982096784" sldId="259"/>
            <ac:spMk id="23" creationId="{4D7161C7-045E-45D4-9F10-08C95D9F29FF}"/>
          </ac:spMkLst>
        </pc:spChg>
        <pc:spChg chg="add del">
          <ac:chgData name="Childress, Dana C." userId="d59875bb-162f-4f9d-9c4f-870bc11b929e" providerId="ADAL" clId="{F71FFED5-D976-46CB-A17A-57A9958818C9}" dt="2023-08-03T18:27:10.349" v="34" actId="26606"/>
          <ac:spMkLst>
            <pc:docMk/>
            <pc:sldMk cId="2982096784" sldId="259"/>
            <ac:spMk id="24" creationId="{ABAF6370-6BA9-4B90-A186-9019906ABF4A}"/>
          </ac:spMkLst>
        </pc:spChg>
        <pc:spChg chg="add del">
          <ac:chgData name="Childress, Dana C." userId="d59875bb-162f-4f9d-9c4f-870bc11b929e" providerId="ADAL" clId="{F71FFED5-D976-46CB-A17A-57A9958818C9}" dt="2023-08-03T18:27:16.860" v="37" actId="26606"/>
          <ac:spMkLst>
            <pc:docMk/>
            <pc:sldMk cId="2982096784" sldId="259"/>
            <ac:spMk id="25" creationId="{4B92F2A4-06E1-4B72-8436-05E26185EF37}"/>
          </ac:spMkLst>
        </pc:spChg>
        <pc:spChg chg="add del">
          <ac:chgData name="Childress, Dana C." userId="d59875bb-162f-4f9d-9c4f-870bc11b929e" providerId="ADAL" clId="{F71FFED5-D976-46CB-A17A-57A9958818C9}" dt="2023-08-03T18:27:16.860" v="37" actId="26606"/>
          <ac:spMkLst>
            <pc:docMk/>
            <pc:sldMk cId="2982096784" sldId="259"/>
            <ac:spMk id="26" creationId="{A9A8F191-6B22-44DE-9153-B2C6C14AA033}"/>
          </ac:spMkLst>
        </pc:spChg>
        <pc:spChg chg="add del">
          <ac:chgData name="Childress, Dana C." userId="d59875bb-162f-4f9d-9c4f-870bc11b929e" providerId="ADAL" clId="{F71FFED5-D976-46CB-A17A-57A9958818C9}" dt="2023-08-03T18:27:16.860" v="37" actId="26606"/>
          <ac:spMkLst>
            <pc:docMk/>
            <pc:sldMk cId="2982096784" sldId="259"/>
            <ac:spMk id="27" creationId="{FD480185-D231-4D78-A317-CAA833278904}"/>
          </ac:spMkLst>
        </pc:spChg>
        <pc:spChg chg="add del">
          <ac:chgData name="Childress, Dana C." userId="d59875bb-162f-4f9d-9c4f-870bc11b929e" providerId="ADAL" clId="{F71FFED5-D976-46CB-A17A-57A9958818C9}" dt="2023-08-03T18:27:16.860" v="37" actId="26606"/>
          <ac:spMkLst>
            <pc:docMk/>
            <pc:sldMk cId="2982096784" sldId="259"/>
            <ac:spMk id="28" creationId="{CB9DF0BA-0E7E-4F95-93D5-18D4F0A79D91}"/>
          </ac:spMkLst>
        </pc:spChg>
        <pc:spChg chg="add del">
          <ac:chgData name="Childress, Dana C." userId="d59875bb-162f-4f9d-9c4f-870bc11b929e" providerId="ADAL" clId="{F71FFED5-D976-46CB-A17A-57A9958818C9}" dt="2023-08-03T18:27:21.606" v="39" actId="26606"/>
          <ac:spMkLst>
            <pc:docMk/>
            <pc:sldMk cId="2982096784" sldId="259"/>
            <ac:spMk id="30" creationId="{A9A8F191-6B22-44DE-9153-B2C6C14AA033}"/>
          </ac:spMkLst>
        </pc:spChg>
        <pc:spChg chg="add del">
          <ac:chgData name="Childress, Dana C." userId="d59875bb-162f-4f9d-9c4f-870bc11b929e" providerId="ADAL" clId="{F71FFED5-D976-46CB-A17A-57A9958818C9}" dt="2023-08-03T18:27:21.606" v="39" actId="26606"/>
          <ac:spMkLst>
            <pc:docMk/>
            <pc:sldMk cId="2982096784" sldId="259"/>
            <ac:spMk id="31" creationId="{FD480185-D231-4D78-A317-CAA833278904}"/>
          </ac:spMkLst>
        </pc:spChg>
        <pc:spChg chg="add del">
          <ac:chgData name="Childress, Dana C." userId="d59875bb-162f-4f9d-9c4f-870bc11b929e" providerId="ADAL" clId="{F71FFED5-D976-46CB-A17A-57A9958818C9}" dt="2023-08-03T18:27:21.606" v="39" actId="26606"/>
          <ac:spMkLst>
            <pc:docMk/>
            <pc:sldMk cId="2982096784" sldId="259"/>
            <ac:spMk id="32" creationId="{E3B5DD33-F6D8-45D3-BFF0-BB2246EA7B25}"/>
          </ac:spMkLst>
        </pc:spChg>
        <pc:spChg chg="add del">
          <ac:chgData name="Childress, Dana C." userId="d59875bb-162f-4f9d-9c4f-870bc11b929e" providerId="ADAL" clId="{F71FFED5-D976-46CB-A17A-57A9958818C9}" dt="2023-08-03T18:27:21.606" v="39" actId="26606"/>
          <ac:spMkLst>
            <pc:docMk/>
            <pc:sldMk cId="2982096784" sldId="259"/>
            <ac:spMk id="33" creationId="{004D79A7-099E-4F44-B2AC-4F262BC8FECC}"/>
          </ac:spMkLst>
        </pc:spChg>
        <pc:spChg chg="add del">
          <ac:chgData name="Childress, Dana C." userId="d59875bb-162f-4f9d-9c4f-870bc11b929e" providerId="ADAL" clId="{F71FFED5-D976-46CB-A17A-57A9958818C9}" dt="2023-08-03T18:28:08.929" v="51"/>
          <ac:spMkLst>
            <pc:docMk/>
            <pc:sldMk cId="2982096784" sldId="259"/>
            <ac:spMk id="35" creationId="{A9A8F191-6B22-44DE-9153-B2C6C14AA033}"/>
          </ac:spMkLst>
        </pc:spChg>
        <pc:spChg chg="add del">
          <ac:chgData name="Childress, Dana C." userId="d59875bb-162f-4f9d-9c4f-870bc11b929e" providerId="ADAL" clId="{F71FFED5-D976-46CB-A17A-57A9958818C9}" dt="2023-08-03T18:28:08.929" v="51"/>
          <ac:spMkLst>
            <pc:docMk/>
            <pc:sldMk cId="2982096784" sldId="259"/>
            <ac:spMk id="36" creationId="{FD480185-D231-4D78-A317-CAA833278904}"/>
          </ac:spMkLst>
        </pc:spChg>
        <pc:spChg chg="add del">
          <ac:chgData name="Childress, Dana C." userId="d59875bb-162f-4f9d-9c4f-870bc11b929e" providerId="ADAL" clId="{F71FFED5-D976-46CB-A17A-57A9958818C9}" dt="2023-08-03T18:28:08.929" v="51"/>
          <ac:spMkLst>
            <pc:docMk/>
            <pc:sldMk cId="2982096784" sldId="259"/>
            <ac:spMk id="37" creationId="{CB9DF0BA-0E7E-4F95-93D5-18D4F0A79D91}"/>
          </ac:spMkLst>
        </pc:spChg>
        <pc:spChg chg="add del">
          <ac:chgData name="Childress, Dana C." userId="d59875bb-162f-4f9d-9c4f-870bc11b929e" providerId="ADAL" clId="{F71FFED5-D976-46CB-A17A-57A9958818C9}" dt="2023-08-03T18:28:08.929" v="51"/>
          <ac:spMkLst>
            <pc:docMk/>
            <pc:sldMk cId="2982096784" sldId="259"/>
            <ac:spMk id="38" creationId="{4B92F2A4-06E1-4B72-8436-05E26185EF37}"/>
          </ac:spMkLst>
        </pc:spChg>
        <pc:picChg chg="mod modCrop">
          <ac:chgData name="Childress, Dana C." userId="d59875bb-162f-4f9d-9c4f-870bc11b929e" providerId="ADAL" clId="{F71FFED5-D976-46CB-A17A-57A9958818C9}" dt="2023-08-03T18:32:17.028" v="107" actId="1076"/>
          <ac:picMkLst>
            <pc:docMk/>
            <pc:sldMk cId="2982096784" sldId="259"/>
            <ac:picMk id="5" creationId="{AD9C9B01-D3ED-2B0F-8495-D30BA7339CED}"/>
          </ac:picMkLst>
        </pc:picChg>
      </pc:sldChg>
      <pc:sldChg chg="delSp modSp delDesignElem">
        <pc:chgData name="Childress, Dana C." userId="d59875bb-162f-4f9d-9c4f-870bc11b929e" providerId="ADAL" clId="{F71FFED5-D976-46CB-A17A-57A9958818C9}" dt="2023-08-11T15:19:12.361" v="712" actId="20577"/>
        <pc:sldMkLst>
          <pc:docMk/>
          <pc:sldMk cId="4234147626" sldId="262"/>
        </pc:sldMkLst>
        <pc:spChg chg="del">
          <ac:chgData name="Childress, Dana C." userId="d59875bb-162f-4f9d-9c4f-870bc11b929e" providerId="ADAL" clId="{F71FFED5-D976-46CB-A17A-57A9958818C9}" dt="2023-08-03T18:28:08.929" v="51"/>
          <ac:spMkLst>
            <pc:docMk/>
            <pc:sldMk cId="4234147626" sldId="262"/>
            <ac:spMk id="13" creationId="{ED025F99-599A-49C8-8B0C-824ED37DBAA8}"/>
          </ac:spMkLst>
        </pc:spChg>
        <pc:graphicFrameChg chg="mod">
          <ac:chgData name="Childress, Dana C." userId="d59875bb-162f-4f9d-9c4f-870bc11b929e" providerId="ADAL" clId="{F71FFED5-D976-46CB-A17A-57A9958818C9}" dt="2023-08-11T15:19:12.361" v="712" actId="20577"/>
          <ac:graphicFrameMkLst>
            <pc:docMk/>
            <pc:sldMk cId="4234147626" sldId="262"/>
            <ac:graphicFrameMk id="17" creationId="{AE48BE9A-1885-D5E6-7911-8D48ABDA429A}"/>
          </ac:graphicFrameMkLst>
        </pc:graphicFrameChg>
      </pc:sldChg>
      <pc:sldChg chg="modSp">
        <pc:chgData name="Childress, Dana C." userId="d59875bb-162f-4f9d-9c4f-870bc11b929e" providerId="ADAL" clId="{F71FFED5-D976-46CB-A17A-57A9958818C9}" dt="2023-08-03T18:40:21.972" v="217" actId="207"/>
        <pc:sldMkLst>
          <pc:docMk/>
          <pc:sldMk cId="3205202527" sldId="357"/>
        </pc:sldMkLst>
        <pc:graphicFrameChg chg="mod">
          <ac:chgData name="Childress, Dana C." userId="d59875bb-162f-4f9d-9c4f-870bc11b929e" providerId="ADAL" clId="{F71FFED5-D976-46CB-A17A-57A9958818C9}" dt="2023-08-03T18:40:21.972" v="217" actId="207"/>
          <ac:graphicFrameMkLst>
            <pc:docMk/>
            <pc:sldMk cId="3205202527" sldId="357"/>
            <ac:graphicFrameMk id="34" creationId="{4C7B5A20-CAC2-EE30-4DA4-BCCB942253CC}"/>
          </ac:graphicFrameMkLst>
        </pc:graphicFrameChg>
      </pc:sldChg>
      <pc:sldChg chg="addSp delSp modSp mod setBg">
        <pc:chgData name="Childress, Dana C." userId="d59875bb-162f-4f9d-9c4f-870bc11b929e" providerId="ADAL" clId="{F71FFED5-D976-46CB-A17A-57A9958818C9}" dt="2023-08-03T18:52:50.195" v="700" actId="1076"/>
        <pc:sldMkLst>
          <pc:docMk/>
          <pc:sldMk cId="3831300280" sldId="359"/>
        </pc:sldMkLst>
        <pc:spChg chg="del">
          <ac:chgData name="Childress, Dana C." userId="d59875bb-162f-4f9d-9c4f-870bc11b929e" providerId="ADAL" clId="{F71FFED5-D976-46CB-A17A-57A9958818C9}" dt="2023-08-03T18:25:33.863" v="9" actId="478"/>
          <ac:spMkLst>
            <pc:docMk/>
            <pc:sldMk cId="3831300280" sldId="359"/>
            <ac:spMk id="2" creationId="{57DFE1FB-8FF0-61AD-E0CE-0E94DC26388B}"/>
          </ac:spMkLst>
        </pc:spChg>
        <pc:spChg chg="add del mod">
          <ac:chgData name="Childress, Dana C." userId="d59875bb-162f-4f9d-9c4f-870bc11b929e" providerId="ADAL" clId="{F71FFED5-D976-46CB-A17A-57A9958818C9}" dt="2023-08-03T18:25:34.721" v="10" actId="478"/>
          <ac:spMkLst>
            <pc:docMk/>
            <pc:sldMk cId="3831300280" sldId="359"/>
            <ac:spMk id="8" creationId="{E9187417-BD6C-6DAB-4B9C-5DDE12BB45B8}"/>
          </ac:spMkLst>
        </pc:spChg>
        <pc:spChg chg="add del mod">
          <ac:chgData name="Childress, Dana C." userId="d59875bb-162f-4f9d-9c4f-870bc11b929e" providerId="ADAL" clId="{F71FFED5-D976-46CB-A17A-57A9958818C9}" dt="2023-08-03T18:26:08.154" v="22"/>
          <ac:spMkLst>
            <pc:docMk/>
            <pc:sldMk cId="3831300280" sldId="359"/>
            <ac:spMk id="9" creationId="{748E4928-05BA-E570-4FBF-5AED22826937}"/>
          </ac:spMkLst>
        </pc:spChg>
        <pc:spChg chg="add del mod ord">
          <ac:chgData name="Childress, Dana C." userId="d59875bb-162f-4f9d-9c4f-870bc11b929e" providerId="ADAL" clId="{F71FFED5-D976-46CB-A17A-57A9958818C9}" dt="2023-08-03T18:45:20.637" v="371" actId="478"/>
          <ac:spMkLst>
            <pc:docMk/>
            <pc:sldMk cId="3831300280" sldId="359"/>
            <ac:spMk id="10" creationId="{E4F78ACC-E7C7-3259-7C4E-2346BAB7229D}"/>
          </ac:spMkLst>
        </pc:spChg>
        <pc:spChg chg="add del mod">
          <ac:chgData name="Childress, Dana C." userId="d59875bb-162f-4f9d-9c4f-870bc11b929e" providerId="ADAL" clId="{F71FFED5-D976-46CB-A17A-57A9958818C9}" dt="2023-08-03T18:45:03.341" v="369" actId="21"/>
          <ac:spMkLst>
            <pc:docMk/>
            <pc:sldMk cId="3831300280" sldId="359"/>
            <ac:spMk id="11" creationId="{BE580440-D1BE-0D30-9D26-F00A8E73F5A2}"/>
          </ac:spMkLst>
        </pc:spChg>
        <pc:spChg chg="add del mod">
          <ac:chgData name="Childress, Dana C." userId="d59875bb-162f-4f9d-9c4f-870bc11b929e" providerId="ADAL" clId="{F71FFED5-D976-46CB-A17A-57A9958818C9}" dt="2023-08-03T18:45:00.930" v="368" actId="478"/>
          <ac:spMkLst>
            <pc:docMk/>
            <pc:sldMk cId="3831300280" sldId="359"/>
            <ac:spMk id="12" creationId="{E1668299-159C-3FE8-103F-1FDD5B1F4B3E}"/>
          </ac:spMkLst>
        </pc:spChg>
        <pc:spChg chg="add mod">
          <ac:chgData name="Childress, Dana C." userId="d59875bb-162f-4f9d-9c4f-870bc11b929e" providerId="ADAL" clId="{F71FFED5-D976-46CB-A17A-57A9958818C9}" dt="2023-08-03T18:52:13.243" v="608" actId="1076"/>
          <ac:spMkLst>
            <pc:docMk/>
            <pc:sldMk cId="3831300280" sldId="359"/>
            <ac:spMk id="13" creationId="{3A99438B-6A22-7119-A56B-DF7EF8667BA0}"/>
          </ac:spMkLst>
        </pc:spChg>
        <pc:spChg chg="add mod">
          <ac:chgData name="Childress, Dana C." userId="d59875bb-162f-4f9d-9c4f-870bc11b929e" providerId="ADAL" clId="{F71FFED5-D976-46CB-A17A-57A9958818C9}" dt="2023-08-03T18:52:50.195" v="700" actId="1076"/>
          <ac:spMkLst>
            <pc:docMk/>
            <pc:sldMk cId="3831300280" sldId="359"/>
            <ac:spMk id="14" creationId="{7A9BC1AF-26C7-4A9A-1CC4-9CF27500BD60}"/>
          </ac:spMkLst>
        </pc:spChg>
        <pc:spChg chg="add mod">
          <ac:chgData name="Childress, Dana C." userId="d59875bb-162f-4f9d-9c4f-870bc11b929e" providerId="ADAL" clId="{F71FFED5-D976-46CB-A17A-57A9958818C9}" dt="2023-08-03T18:52:47.859" v="699" actId="1076"/>
          <ac:spMkLst>
            <pc:docMk/>
            <pc:sldMk cId="3831300280" sldId="359"/>
            <ac:spMk id="15" creationId="{447F5E5C-016E-4650-6A21-A2D722063EDF}"/>
          </ac:spMkLst>
        </pc:spChg>
        <pc:spChg chg="add mod">
          <ac:chgData name="Childress, Dana C." userId="d59875bb-162f-4f9d-9c4f-870bc11b929e" providerId="ADAL" clId="{F71FFED5-D976-46CB-A17A-57A9958818C9}" dt="2023-08-03T18:52:44.147" v="698" actId="1076"/>
          <ac:spMkLst>
            <pc:docMk/>
            <pc:sldMk cId="3831300280" sldId="359"/>
            <ac:spMk id="16" creationId="{097B2C29-8F06-3189-5D12-CA810DF4AC00}"/>
          </ac:spMkLst>
        </pc:spChg>
        <pc:spChg chg="add del">
          <ac:chgData name="Childress, Dana C." userId="d59875bb-162f-4f9d-9c4f-870bc11b929e" providerId="ADAL" clId="{F71FFED5-D976-46CB-A17A-57A9958818C9}" dt="2023-08-03T18:45:16.228" v="370" actId="26606"/>
          <ac:spMkLst>
            <pc:docMk/>
            <pc:sldMk cId="3831300280" sldId="359"/>
            <ac:spMk id="1031" creationId="{CE4E0269-880F-4F3C-8653-F3DA4E65099D}"/>
          </ac:spMkLst>
        </pc:spChg>
        <pc:picChg chg="mod ord">
          <ac:chgData name="Childress, Dana C." userId="d59875bb-162f-4f9d-9c4f-870bc11b929e" providerId="ADAL" clId="{F71FFED5-D976-46CB-A17A-57A9958818C9}" dt="2023-08-03T18:50:56.548" v="599" actId="1076"/>
          <ac:picMkLst>
            <pc:docMk/>
            <pc:sldMk cId="3831300280" sldId="359"/>
            <ac:picMk id="4" creationId="{04FE56C7-C0C9-5A97-267F-2B5E26B1EAA7}"/>
          </ac:picMkLst>
        </pc:picChg>
        <pc:picChg chg="mod">
          <ac:chgData name="Childress, Dana C." userId="d59875bb-162f-4f9d-9c4f-870bc11b929e" providerId="ADAL" clId="{F71FFED5-D976-46CB-A17A-57A9958818C9}" dt="2023-08-03T18:50:51.819" v="597" actId="1076"/>
          <ac:picMkLst>
            <pc:docMk/>
            <pc:sldMk cId="3831300280" sldId="359"/>
            <ac:picMk id="5" creationId="{4D44E119-235F-2C9C-8F35-36EE8C0AF3EA}"/>
          </ac:picMkLst>
        </pc:picChg>
        <pc:picChg chg="add mod ord">
          <ac:chgData name="Childress, Dana C." userId="d59875bb-162f-4f9d-9c4f-870bc11b929e" providerId="ADAL" clId="{F71FFED5-D976-46CB-A17A-57A9958818C9}" dt="2023-08-03T18:50:55.251" v="598" actId="1076"/>
          <ac:picMkLst>
            <pc:docMk/>
            <pc:sldMk cId="3831300280" sldId="359"/>
            <ac:picMk id="6" creationId="{00FBAC42-59A5-EE19-C342-1C01B85FCE34}"/>
          </ac:picMkLst>
        </pc:picChg>
        <pc:picChg chg="add mod ord">
          <ac:chgData name="Childress, Dana C." userId="d59875bb-162f-4f9d-9c4f-870bc11b929e" providerId="ADAL" clId="{F71FFED5-D976-46CB-A17A-57A9958818C9}" dt="2023-08-03T18:50:50.267" v="596" actId="1076"/>
          <ac:picMkLst>
            <pc:docMk/>
            <pc:sldMk cId="3831300280" sldId="359"/>
            <ac:picMk id="1026" creationId="{E1F3AD98-A069-506C-8958-7E4DF30ACC89}"/>
          </ac:picMkLst>
        </pc:picChg>
        <pc:cxnChg chg="add del">
          <ac:chgData name="Childress, Dana C." userId="d59875bb-162f-4f9d-9c4f-870bc11b929e" providerId="ADAL" clId="{F71FFED5-D976-46CB-A17A-57A9958818C9}" dt="2023-08-03T18:45:16.228" v="370" actId="26606"/>
          <ac:cxnSpMkLst>
            <pc:docMk/>
            <pc:sldMk cId="3831300280" sldId="359"/>
            <ac:cxnSpMk id="1033" creationId="{92BFA6EF-C8B5-4562-9718-3167CB1C9C27}"/>
          </ac:cxnSpMkLst>
        </pc:cxnChg>
      </pc:sldChg>
      <pc:sldChg chg="modSp mod">
        <pc:chgData name="Childress, Dana C." userId="d59875bb-162f-4f9d-9c4f-870bc11b929e" providerId="ADAL" clId="{F71FFED5-D976-46CB-A17A-57A9958818C9}" dt="2023-08-03T18:36:04.048" v="188" actId="207"/>
        <pc:sldMkLst>
          <pc:docMk/>
          <pc:sldMk cId="1785678423" sldId="362"/>
        </pc:sldMkLst>
        <pc:spChg chg="mod">
          <ac:chgData name="Childress, Dana C." userId="d59875bb-162f-4f9d-9c4f-870bc11b929e" providerId="ADAL" clId="{F71FFED5-D976-46CB-A17A-57A9958818C9}" dt="2023-08-03T18:36:04.048" v="188" actId="207"/>
          <ac:spMkLst>
            <pc:docMk/>
            <pc:sldMk cId="1785678423" sldId="362"/>
            <ac:spMk id="2" creationId="{FE4F2AAA-AAD3-7C71-2A72-639E861F4619}"/>
          </ac:spMkLst>
        </pc:spChg>
      </pc:sldChg>
      <pc:sldChg chg="modSp mod">
        <pc:chgData name="Childress, Dana C." userId="d59875bb-162f-4f9d-9c4f-870bc11b929e" providerId="ADAL" clId="{F71FFED5-D976-46CB-A17A-57A9958818C9}" dt="2023-08-03T18:39:29.980" v="212" actId="207"/>
        <pc:sldMkLst>
          <pc:docMk/>
          <pc:sldMk cId="1254928422" sldId="363"/>
        </pc:sldMkLst>
        <pc:spChg chg="mod">
          <ac:chgData name="Childress, Dana C." userId="d59875bb-162f-4f9d-9c4f-870bc11b929e" providerId="ADAL" clId="{F71FFED5-D976-46CB-A17A-57A9958818C9}" dt="2023-08-03T18:39:29.980" v="212" actId="207"/>
          <ac:spMkLst>
            <pc:docMk/>
            <pc:sldMk cId="1254928422" sldId="363"/>
            <ac:spMk id="3" creationId="{DDB3D6B5-5A62-4225-4C61-22C9A61C3EF2}"/>
          </ac:spMkLst>
        </pc:spChg>
        <pc:picChg chg="mod">
          <ac:chgData name="Childress, Dana C." userId="d59875bb-162f-4f9d-9c4f-870bc11b929e" providerId="ADAL" clId="{F71FFED5-D976-46CB-A17A-57A9958818C9}" dt="2023-08-03T18:33:06.150" v="114" actId="207"/>
          <ac:picMkLst>
            <pc:docMk/>
            <pc:sldMk cId="1254928422" sldId="363"/>
            <ac:picMk id="7" creationId="{8A028B01-B03B-1B1A-2FB6-F43CBBB3970C}"/>
          </ac:picMkLst>
        </pc:picChg>
      </pc:sldChg>
      <pc:sldChg chg="modSp mod">
        <pc:chgData name="Childress, Dana C." userId="d59875bb-162f-4f9d-9c4f-870bc11b929e" providerId="ADAL" clId="{F71FFED5-D976-46CB-A17A-57A9958818C9}" dt="2023-08-03T18:40:38.075" v="219" actId="207"/>
        <pc:sldMkLst>
          <pc:docMk/>
          <pc:sldMk cId="2138242439" sldId="364"/>
        </pc:sldMkLst>
        <pc:spChg chg="mod">
          <ac:chgData name="Childress, Dana C." userId="d59875bb-162f-4f9d-9c4f-870bc11b929e" providerId="ADAL" clId="{F71FFED5-D976-46CB-A17A-57A9958818C9}" dt="2023-08-03T18:40:38.075" v="219" actId="207"/>
          <ac:spMkLst>
            <pc:docMk/>
            <pc:sldMk cId="2138242439" sldId="364"/>
            <ac:spMk id="3" creationId="{82508D1C-6969-95F8-B58A-34929EC89074}"/>
          </ac:spMkLst>
        </pc:spChg>
      </pc:sldChg>
      <pc:sldChg chg="modSp mod">
        <pc:chgData name="Childress, Dana C." userId="d59875bb-162f-4f9d-9c4f-870bc11b929e" providerId="ADAL" clId="{F71FFED5-D976-46CB-A17A-57A9958818C9}" dt="2023-08-03T18:39:24.143" v="211" actId="207"/>
        <pc:sldMkLst>
          <pc:docMk/>
          <pc:sldMk cId="354588046" sldId="374"/>
        </pc:sldMkLst>
        <pc:spChg chg="mod">
          <ac:chgData name="Childress, Dana C." userId="d59875bb-162f-4f9d-9c4f-870bc11b929e" providerId="ADAL" clId="{F71FFED5-D976-46CB-A17A-57A9958818C9}" dt="2023-08-03T18:38:49.436" v="208" actId="207"/>
          <ac:spMkLst>
            <pc:docMk/>
            <pc:sldMk cId="354588046" sldId="374"/>
            <ac:spMk id="2" creationId="{2FB19220-4E8D-E51E-D252-50519B94AABD}"/>
          </ac:spMkLst>
        </pc:spChg>
        <pc:spChg chg="mod">
          <ac:chgData name="Childress, Dana C." userId="d59875bb-162f-4f9d-9c4f-870bc11b929e" providerId="ADAL" clId="{F71FFED5-D976-46CB-A17A-57A9958818C9}" dt="2023-08-03T18:39:24.143" v="211" actId="207"/>
          <ac:spMkLst>
            <pc:docMk/>
            <pc:sldMk cId="354588046" sldId="374"/>
            <ac:spMk id="5" creationId="{A43DA99F-7966-FF65-D257-D34736C53265}"/>
          </ac:spMkLst>
        </pc:spChg>
      </pc:sldChg>
      <pc:sldChg chg="modSp mod">
        <pc:chgData name="Childress, Dana C." userId="d59875bb-162f-4f9d-9c4f-870bc11b929e" providerId="ADAL" clId="{F71FFED5-D976-46CB-A17A-57A9958818C9}" dt="2023-08-03T18:39:49.072" v="215" actId="1076"/>
        <pc:sldMkLst>
          <pc:docMk/>
          <pc:sldMk cId="3642836459" sldId="376"/>
        </pc:sldMkLst>
        <pc:spChg chg="mod">
          <ac:chgData name="Childress, Dana C." userId="d59875bb-162f-4f9d-9c4f-870bc11b929e" providerId="ADAL" clId="{F71FFED5-D976-46CB-A17A-57A9958818C9}" dt="2023-08-03T18:38:29.739" v="206" actId="207"/>
          <ac:spMkLst>
            <pc:docMk/>
            <pc:sldMk cId="3642836459" sldId="376"/>
            <ac:spMk id="5" creationId="{F08855AC-ACBB-AE30-BF69-B178579C4267}"/>
          </ac:spMkLst>
        </pc:spChg>
        <pc:spChg chg="mod">
          <ac:chgData name="Childress, Dana C." userId="d59875bb-162f-4f9d-9c4f-870bc11b929e" providerId="ADAL" clId="{F71FFED5-D976-46CB-A17A-57A9958818C9}" dt="2023-08-03T18:39:49.072" v="215" actId="1076"/>
          <ac:spMkLst>
            <pc:docMk/>
            <pc:sldMk cId="3642836459" sldId="376"/>
            <ac:spMk id="7" creationId="{CD9D9088-3AC4-89A3-2F75-010369B4BBA6}"/>
          </ac:spMkLst>
        </pc:spChg>
      </pc:sldChg>
      <pc:sldChg chg="modSp mod">
        <pc:chgData name="Childress, Dana C." userId="d59875bb-162f-4f9d-9c4f-870bc11b929e" providerId="ADAL" clId="{F71FFED5-D976-46CB-A17A-57A9958818C9}" dt="2023-08-03T18:40:32.139" v="218" actId="207"/>
        <pc:sldMkLst>
          <pc:docMk/>
          <pc:sldMk cId="120398691" sldId="378"/>
        </pc:sldMkLst>
        <pc:spChg chg="mod">
          <ac:chgData name="Childress, Dana C." userId="d59875bb-162f-4f9d-9c4f-870bc11b929e" providerId="ADAL" clId="{F71FFED5-D976-46CB-A17A-57A9958818C9}" dt="2023-08-03T18:39:38.645" v="213" actId="207"/>
          <ac:spMkLst>
            <pc:docMk/>
            <pc:sldMk cId="120398691" sldId="378"/>
            <ac:spMk id="2" creationId="{60165252-6C6D-01BE-28DD-2F86D6A0004A}"/>
          </ac:spMkLst>
        </pc:spChg>
        <pc:spChg chg="mod">
          <ac:chgData name="Childress, Dana C." userId="d59875bb-162f-4f9d-9c4f-870bc11b929e" providerId="ADAL" clId="{F71FFED5-D976-46CB-A17A-57A9958818C9}" dt="2023-08-03T18:40:32.139" v="218" actId="207"/>
          <ac:spMkLst>
            <pc:docMk/>
            <pc:sldMk cId="120398691" sldId="378"/>
            <ac:spMk id="4" creationId="{C36E186A-6DBF-B913-8CFB-C9CFC7F817E8}"/>
          </ac:spMkLst>
        </pc:spChg>
      </pc:sldChg>
      <pc:sldChg chg="delSp delDesignElem">
        <pc:chgData name="Childress, Dana C." userId="d59875bb-162f-4f9d-9c4f-870bc11b929e" providerId="ADAL" clId="{F71FFED5-D976-46CB-A17A-57A9958818C9}" dt="2023-08-03T18:28:08.929" v="51"/>
        <pc:sldMkLst>
          <pc:docMk/>
          <pc:sldMk cId="398445728" sldId="379"/>
        </pc:sldMkLst>
        <pc:spChg chg="del">
          <ac:chgData name="Childress, Dana C." userId="d59875bb-162f-4f9d-9c4f-870bc11b929e" providerId="ADAL" clId="{F71FFED5-D976-46CB-A17A-57A9958818C9}" dt="2023-08-03T18:28:08.929" v="51"/>
          <ac:spMkLst>
            <pc:docMk/>
            <pc:sldMk cId="398445728" sldId="379"/>
            <ac:spMk id="12" creationId="{BEB3BE6E-4A4C-44D0-A61F-ACD48BFE60C2}"/>
          </ac:spMkLst>
        </pc:spChg>
        <pc:spChg chg="del">
          <ac:chgData name="Childress, Dana C." userId="d59875bb-162f-4f9d-9c4f-870bc11b929e" providerId="ADAL" clId="{F71FFED5-D976-46CB-A17A-57A9958818C9}" dt="2023-08-03T18:28:08.929" v="51"/>
          <ac:spMkLst>
            <pc:docMk/>
            <pc:sldMk cId="398445728" sldId="379"/>
            <ac:spMk id="14" creationId="{D83D4025-FC1E-4A9C-97C0-FBDD9D1455BB}"/>
          </ac:spMkLst>
        </pc:spChg>
      </pc:sldChg>
      <pc:sldChg chg="delSp delDesignElem">
        <pc:chgData name="Childress, Dana C." userId="d59875bb-162f-4f9d-9c4f-870bc11b929e" providerId="ADAL" clId="{F71FFED5-D976-46CB-A17A-57A9958818C9}" dt="2023-08-03T18:28:08.929" v="51"/>
        <pc:sldMkLst>
          <pc:docMk/>
          <pc:sldMk cId="1500034364" sldId="380"/>
        </pc:sldMkLst>
        <pc:spChg chg="del">
          <ac:chgData name="Childress, Dana C." userId="d59875bb-162f-4f9d-9c4f-870bc11b929e" providerId="ADAL" clId="{F71FFED5-D976-46CB-A17A-57A9958818C9}" dt="2023-08-03T18:28:08.929" v="51"/>
          <ac:spMkLst>
            <pc:docMk/>
            <pc:sldMk cId="1500034364" sldId="380"/>
            <ac:spMk id="1031" creationId="{F4D903F3-A878-49CB-8C25-FE861E0844B0}"/>
          </ac:spMkLst>
        </pc:spChg>
      </pc:sldChg>
      <pc:sldChg chg="addSp delSp modSp del mod">
        <pc:chgData name="Childress, Dana C." userId="d59875bb-162f-4f9d-9c4f-870bc11b929e" providerId="ADAL" clId="{F71FFED5-D976-46CB-A17A-57A9958818C9}" dt="2023-08-03T18:32:47.373" v="111" actId="47"/>
        <pc:sldMkLst>
          <pc:docMk/>
          <pc:sldMk cId="3938390687" sldId="384"/>
        </pc:sldMkLst>
        <pc:spChg chg="mod">
          <ac:chgData name="Childress, Dana C." userId="d59875bb-162f-4f9d-9c4f-870bc11b929e" providerId="ADAL" clId="{F71FFED5-D976-46CB-A17A-57A9958818C9}" dt="2023-08-03T18:27:38.044" v="43" actId="1076"/>
          <ac:spMkLst>
            <pc:docMk/>
            <pc:sldMk cId="3938390687" sldId="384"/>
            <ac:spMk id="2" creationId="{ECD7F90C-CE23-B59F-8AC0-11F17FD4093F}"/>
          </ac:spMkLst>
        </pc:spChg>
        <pc:spChg chg="del">
          <ac:chgData name="Childress, Dana C." userId="d59875bb-162f-4f9d-9c4f-870bc11b929e" providerId="ADAL" clId="{F71FFED5-D976-46CB-A17A-57A9958818C9}" dt="2023-08-03T18:26:19.120" v="23" actId="478"/>
          <ac:spMkLst>
            <pc:docMk/>
            <pc:sldMk cId="3938390687" sldId="384"/>
            <ac:spMk id="3" creationId="{64B79502-B623-EBA8-3C94-A238861BC37F}"/>
          </ac:spMkLst>
        </pc:spChg>
        <pc:graphicFrameChg chg="add del mod">
          <ac:chgData name="Childress, Dana C." userId="d59875bb-162f-4f9d-9c4f-870bc11b929e" providerId="ADAL" clId="{F71FFED5-D976-46CB-A17A-57A9958818C9}" dt="2023-08-03T18:27:40.583" v="44" actId="21"/>
          <ac:graphicFrameMkLst>
            <pc:docMk/>
            <pc:sldMk cId="3938390687" sldId="384"/>
            <ac:graphicFrameMk id="4" creationId="{1A3C086A-1ED2-1A2A-A143-092D2DF02631}"/>
          </ac:graphicFrameMkLst>
        </pc:graphicFrameChg>
        <pc:graphicFrameChg chg="add mod">
          <ac:chgData name="Childress, Dana C." userId="d59875bb-162f-4f9d-9c4f-870bc11b929e" providerId="ADAL" clId="{F71FFED5-D976-46CB-A17A-57A9958818C9}" dt="2023-08-03T18:30:19.270" v="63" actId="208"/>
          <ac:graphicFrameMkLst>
            <pc:docMk/>
            <pc:sldMk cId="3938390687" sldId="384"/>
            <ac:graphicFrameMk id="5" creationId="{464D05D9-DB99-7871-D6DD-E74AB6EB3F82}"/>
          </ac:graphicFrameMkLst>
        </pc:graphicFrameChg>
      </pc:sldChg>
      <pc:sldChg chg="addSp delSp modSp add mod modNotesTx">
        <pc:chgData name="Childress, Dana C." userId="d59875bb-162f-4f9d-9c4f-870bc11b929e" providerId="ADAL" clId="{F71FFED5-D976-46CB-A17A-57A9958818C9}" dt="2023-08-03T18:32:45.311" v="110"/>
        <pc:sldMkLst>
          <pc:docMk/>
          <pc:sldMk cId="3735261423" sldId="385"/>
        </pc:sldMkLst>
        <pc:spChg chg="mod">
          <ac:chgData name="Childress, Dana C." userId="d59875bb-162f-4f9d-9c4f-870bc11b929e" providerId="ADAL" clId="{F71FFED5-D976-46CB-A17A-57A9958818C9}" dt="2023-08-03T18:30:58.798" v="88" actId="20577"/>
          <ac:spMkLst>
            <pc:docMk/>
            <pc:sldMk cId="3735261423" sldId="385"/>
            <ac:spMk id="2" creationId="{D88629AA-2344-BC33-3625-8C1B91FD11D2}"/>
          </ac:spMkLst>
        </pc:spChg>
        <pc:graphicFrameChg chg="add mod">
          <ac:chgData name="Childress, Dana C." userId="d59875bb-162f-4f9d-9c4f-870bc11b929e" providerId="ADAL" clId="{F71FFED5-D976-46CB-A17A-57A9958818C9}" dt="2023-08-03T18:32:31.487" v="109" actId="1582"/>
          <ac:graphicFrameMkLst>
            <pc:docMk/>
            <pc:sldMk cId="3735261423" sldId="385"/>
            <ac:graphicFrameMk id="3" creationId="{91F71CF9-329C-D4A0-FB22-A0B233AC219A}"/>
          </ac:graphicFrameMkLst>
        </pc:graphicFrameChg>
        <pc:picChg chg="del">
          <ac:chgData name="Childress, Dana C." userId="d59875bb-162f-4f9d-9c4f-870bc11b929e" providerId="ADAL" clId="{F71FFED5-D976-46CB-A17A-57A9958818C9}" dt="2023-08-03T18:30:36.500" v="67" actId="478"/>
          <ac:picMkLst>
            <pc:docMk/>
            <pc:sldMk cId="3735261423" sldId="385"/>
            <ac:picMk id="5" creationId="{AD9C9B01-D3ED-2B0F-8495-D30BA7339CED}"/>
          </ac:picMkLst>
        </pc:picChg>
      </pc:sldChg>
      <pc:sldChg chg="addSp delSp modSp new mod setBg">
        <pc:chgData name="Childress, Dana C." userId="d59875bb-162f-4f9d-9c4f-870bc11b929e" providerId="ADAL" clId="{F71FFED5-D976-46CB-A17A-57A9958818C9}" dt="2023-08-03T18:42:02.848" v="258" actId="26606"/>
        <pc:sldMkLst>
          <pc:docMk/>
          <pc:sldMk cId="889647758" sldId="386"/>
        </pc:sldMkLst>
        <pc:spChg chg="mod">
          <ac:chgData name="Childress, Dana C." userId="d59875bb-162f-4f9d-9c4f-870bc11b929e" providerId="ADAL" clId="{F71FFED5-D976-46CB-A17A-57A9958818C9}" dt="2023-08-03T18:42:02.848" v="258" actId="26606"/>
          <ac:spMkLst>
            <pc:docMk/>
            <pc:sldMk cId="889647758" sldId="386"/>
            <ac:spMk id="2" creationId="{1803E6AA-B4DD-D3B0-584B-74A130C160C3}"/>
          </ac:spMkLst>
        </pc:spChg>
        <pc:spChg chg="add del">
          <ac:chgData name="Childress, Dana C." userId="d59875bb-162f-4f9d-9c4f-870bc11b929e" providerId="ADAL" clId="{F71FFED5-D976-46CB-A17A-57A9958818C9}" dt="2023-08-03T18:41:56.092" v="256" actId="26606"/>
          <ac:spMkLst>
            <pc:docMk/>
            <pc:sldMk cId="889647758" sldId="386"/>
            <ac:spMk id="3" creationId="{644CD875-9BEB-06FB-3819-156FCB8DCCC5}"/>
          </ac:spMkLst>
        </pc:spChg>
        <pc:spChg chg="add del">
          <ac:chgData name="Childress, Dana C." userId="d59875bb-162f-4f9d-9c4f-870bc11b929e" providerId="ADAL" clId="{F71FFED5-D976-46CB-A17A-57A9958818C9}" dt="2023-08-03T18:41:56.092" v="255" actId="26606"/>
          <ac:spMkLst>
            <pc:docMk/>
            <pc:sldMk cId="889647758" sldId="386"/>
            <ac:spMk id="9" creationId="{A9A8F191-6B22-44DE-9153-B2C6C14AA033}"/>
          </ac:spMkLst>
        </pc:spChg>
        <pc:spChg chg="add del">
          <ac:chgData name="Childress, Dana C." userId="d59875bb-162f-4f9d-9c4f-870bc11b929e" providerId="ADAL" clId="{F71FFED5-D976-46CB-A17A-57A9958818C9}" dt="2023-08-03T18:42:02.848" v="258" actId="26606"/>
          <ac:spMkLst>
            <pc:docMk/>
            <pc:sldMk cId="889647758" sldId="386"/>
            <ac:spMk id="10" creationId="{4D7161C7-045E-45D4-9F10-08C95D9F29FF}"/>
          </ac:spMkLst>
        </pc:spChg>
        <pc:spChg chg="add del">
          <ac:chgData name="Childress, Dana C." userId="d59875bb-162f-4f9d-9c4f-870bc11b929e" providerId="ADAL" clId="{F71FFED5-D976-46CB-A17A-57A9958818C9}" dt="2023-08-03T18:41:56.092" v="255" actId="26606"/>
          <ac:spMkLst>
            <pc:docMk/>
            <pc:sldMk cId="889647758" sldId="386"/>
            <ac:spMk id="11" creationId="{FD480185-D231-4D78-A317-CAA833278904}"/>
          </ac:spMkLst>
        </pc:spChg>
        <pc:spChg chg="add del">
          <ac:chgData name="Childress, Dana C." userId="d59875bb-162f-4f9d-9c4f-870bc11b929e" providerId="ADAL" clId="{F71FFED5-D976-46CB-A17A-57A9958818C9}" dt="2023-08-03T18:42:02.848" v="258" actId="26606"/>
          <ac:spMkLst>
            <pc:docMk/>
            <pc:sldMk cId="889647758" sldId="386"/>
            <ac:spMk id="12" creationId="{ABAF6370-6BA9-4B90-A186-9019906ABF4A}"/>
          </ac:spMkLst>
        </pc:spChg>
        <pc:spChg chg="add del">
          <ac:chgData name="Childress, Dana C." userId="d59875bb-162f-4f9d-9c4f-870bc11b929e" providerId="ADAL" clId="{F71FFED5-D976-46CB-A17A-57A9958818C9}" dt="2023-08-03T18:41:56.092" v="255" actId="26606"/>
          <ac:spMkLst>
            <pc:docMk/>
            <pc:sldMk cId="889647758" sldId="386"/>
            <ac:spMk id="13" creationId="{93506341-29CB-407A-94C4-C3C907AA2F0C}"/>
          </ac:spMkLst>
        </pc:spChg>
        <pc:spChg chg="add del">
          <ac:chgData name="Childress, Dana C." userId="d59875bb-162f-4f9d-9c4f-870bc11b929e" providerId="ADAL" clId="{F71FFED5-D976-46CB-A17A-57A9958818C9}" dt="2023-08-03T18:42:02.848" v="258" actId="26606"/>
          <ac:spMkLst>
            <pc:docMk/>
            <pc:sldMk cId="889647758" sldId="386"/>
            <ac:spMk id="14" creationId="{433F8C28-9D55-445E-BFC4-0E0010552078}"/>
          </ac:spMkLst>
        </pc:spChg>
        <pc:spChg chg="add del">
          <ac:chgData name="Childress, Dana C." userId="d59875bb-162f-4f9d-9c4f-870bc11b929e" providerId="ADAL" clId="{F71FFED5-D976-46CB-A17A-57A9958818C9}" dt="2023-08-03T18:41:56.092" v="255" actId="26606"/>
          <ac:spMkLst>
            <pc:docMk/>
            <pc:sldMk cId="889647758" sldId="386"/>
            <ac:spMk id="15" creationId="{C6E34DD4-B763-4C67-932E-21EB5BD97C54}"/>
          </ac:spMkLst>
        </pc:spChg>
        <pc:spChg chg="add del">
          <ac:chgData name="Childress, Dana C." userId="d59875bb-162f-4f9d-9c4f-870bc11b929e" providerId="ADAL" clId="{F71FFED5-D976-46CB-A17A-57A9958818C9}" dt="2023-08-03T18:42:02.848" v="258" actId="26606"/>
          <ac:spMkLst>
            <pc:docMk/>
            <pc:sldMk cId="889647758" sldId="386"/>
            <ac:spMk id="16" creationId="{646B810F-5DD5-4C38-8F58-4DD282BEB3D3}"/>
          </ac:spMkLst>
        </pc:spChg>
        <pc:spChg chg="add">
          <ac:chgData name="Childress, Dana C." userId="d59875bb-162f-4f9d-9c4f-870bc11b929e" providerId="ADAL" clId="{F71FFED5-D976-46CB-A17A-57A9958818C9}" dt="2023-08-03T18:42:02.848" v="258" actId="26606"/>
          <ac:spMkLst>
            <pc:docMk/>
            <pc:sldMk cId="889647758" sldId="386"/>
            <ac:spMk id="21" creationId="{4D7161C7-045E-45D4-9F10-08C95D9F29FF}"/>
          </ac:spMkLst>
        </pc:spChg>
        <pc:spChg chg="add">
          <ac:chgData name="Childress, Dana C." userId="d59875bb-162f-4f9d-9c4f-870bc11b929e" providerId="ADAL" clId="{F71FFED5-D976-46CB-A17A-57A9958818C9}" dt="2023-08-03T18:42:02.848" v="258" actId="26606"/>
          <ac:spMkLst>
            <pc:docMk/>
            <pc:sldMk cId="889647758" sldId="386"/>
            <ac:spMk id="23" creationId="{ABAF6370-6BA9-4B90-A186-9019906ABF4A}"/>
          </ac:spMkLst>
        </pc:spChg>
        <pc:spChg chg="add">
          <ac:chgData name="Childress, Dana C." userId="d59875bb-162f-4f9d-9c4f-870bc11b929e" providerId="ADAL" clId="{F71FFED5-D976-46CB-A17A-57A9958818C9}" dt="2023-08-03T18:42:02.848" v="258" actId="26606"/>
          <ac:spMkLst>
            <pc:docMk/>
            <pc:sldMk cId="889647758" sldId="386"/>
            <ac:spMk id="25" creationId="{1343304B-BD14-4010-A426-014FAC2E622E}"/>
          </ac:spMkLst>
        </pc:spChg>
        <pc:picChg chg="add del">
          <ac:chgData name="Childress, Dana C." userId="d59875bb-162f-4f9d-9c4f-870bc11b929e" providerId="ADAL" clId="{F71FFED5-D976-46CB-A17A-57A9958818C9}" dt="2023-08-03T18:41:56.092" v="255" actId="26606"/>
          <ac:picMkLst>
            <pc:docMk/>
            <pc:sldMk cId="889647758" sldId="386"/>
            <ac:picMk id="5" creationId="{FB139C80-576D-17F1-CF4D-B4E77492E484}"/>
          </ac:picMkLst>
        </pc:picChg>
        <pc:picChg chg="add mod">
          <ac:chgData name="Childress, Dana C." userId="d59875bb-162f-4f9d-9c4f-870bc11b929e" providerId="ADAL" clId="{F71FFED5-D976-46CB-A17A-57A9958818C9}" dt="2023-08-03T18:42:02.848" v="258" actId="26606"/>
          <ac:picMkLst>
            <pc:docMk/>
            <pc:sldMk cId="889647758" sldId="386"/>
            <ac:picMk id="7" creationId="{D4366946-70DB-D0DA-D4CA-756BBED701AA}"/>
          </ac:picMkLst>
        </pc:pic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3.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5.png"/></Relationships>
</file>

<file path=ppt/diagrams/_rels/data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25.svg"/><Relationship Id="rId1" Type="http://schemas.openxmlformats.org/officeDocument/2006/relationships/image" Target="../media/image18.png"/><Relationship Id="rId6" Type="http://schemas.openxmlformats.org/officeDocument/2006/relationships/image" Target="../media/image29.svg"/><Relationship Id="rId5" Type="http://schemas.openxmlformats.org/officeDocument/2006/relationships/image" Target="../media/image20.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22.png"/></Relationships>
</file>

<file path=ppt/diagrams/_rels/data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6.svg"/><Relationship Id="rId1" Type="http://schemas.openxmlformats.org/officeDocument/2006/relationships/image" Target="../media/image23.png"/><Relationship Id="rId6" Type="http://schemas.openxmlformats.org/officeDocument/2006/relationships/image" Target="../media/image40.svg"/><Relationship Id="rId5" Type="http://schemas.openxmlformats.org/officeDocument/2006/relationships/image" Target="../media/image25.png"/><Relationship Id="rId4" Type="http://schemas.openxmlformats.org/officeDocument/2006/relationships/image" Target="../media/image3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3.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5.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25.svg"/><Relationship Id="rId1" Type="http://schemas.openxmlformats.org/officeDocument/2006/relationships/image" Target="../media/image18.png"/><Relationship Id="rId6" Type="http://schemas.openxmlformats.org/officeDocument/2006/relationships/image" Target="../media/image29.svg"/><Relationship Id="rId5" Type="http://schemas.openxmlformats.org/officeDocument/2006/relationships/image" Target="../media/image20.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22.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6.svg"/><Relationship Id="rId1" Type="http://schemas.openxmlformats.org/officeDocument/2006/relationships/image" Target="../media/image23.png"/><Relationship Id="rId6" Type="http://schemas.openxmlformats.org/officeDocument/2006/relationships/image" Target="../media/image40.svg"/><Relationship Id="rId5" Type="http://schemas.openxmlformats.org/officeDocument/2006/relationships/image" Target="../media/image25.png"/><Relationship Id="rId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B4A932-6519-497A-8709-9F2219DFD0BF}" type="doc">
      <dgm:prSet loTypeId="urn:microsoft.com/office/officeart/2016/7/layout/LinearArrowProcessNumbered" loCatId="process" qsTypeId="urn:microsoft.com/office/officeart/2005/8/quickstyle/simple2" qsCatId="simple" csTypeId="urn:microsoft.com/office/officeart/2005/8/colors/accent2_2" csCatId="accent2" phldr="1"/>
      <dgm:spPr/>
      <dgm:t>
        <a:bodyPr/>
        <a:lstStyle/>
        <a:p>
          <a:endParaRPr lang="en-US"/>
        </a:p>
      </dgm:t>
    </dgm:pt>
    <dgm:pt modelId="{642142A6-C4DE-43E3-880B-17BD8C421A5A}">
      <dgm:prSet custT="1"/>
      <dgm:spPr/>
      <dgm:t>
        <a:bodyPr/>
        <a:lstStyle/>
        <a:p>
          <a:r>
            <a:rPr lang="en-US" sz="2000" baseline="0" dirty="0"/>
            <a:t>Share what is already in place</a:t>
          </a:r>
          <a:endParaRPr lang="en-US" sz="2000" dirty="0"/>
        </a:p>
      </dgm:t>
    </dgm:pt>
    <dgm:pt modelId="{16F0CC34-C201-40A6-B878-B89ECD50ABAE}" type="parTrans" cxnId="{6BA67DA1-CB1A-48E0-9EDB-7D89003ABD6C}">
      <dgm:prSet/>
      <dgm:spPr/>
      <dgm:t>
        <a:bodyPr/>
        <a:lstStyle/>
        <a:p>
          <a:endParaRPr lang="en-US"/>
        </a:p>
      </dgm:t>
    </dgm:pt>
    <dgm:pt modelId="{CF842330-EBAB-4B94-9C77-3560AAC90EFC}" type="sibTrans" cxnId="{6BA67DA1-CB1A-48E0-9EDB-7D89003ABD6C}">
      <dgm:prSet phldrT="1" phldr="0"/>
      <dgm:spPr/>
      <dgm:t>
        <a:bodyPr/>
        <a:lstStyle/>
        <a:p>
          <a:r>
            <a:rPr lang="en-US"/>
            <a:t>1</a:t>
          </a:r>
        </a:p>
      </dgm:t>
    </dgm:pt>
    <dgm:pt modelId="{61903FDC-B9BF-4EDC-A1AF-9F71D8DCF247}">
      <dgm:prSet custT="1"/>
      <dgm:spPr/>
      <dgm:t>
        <a:bodyPr/>
        <a:lstStyle/>
        <a:p>
          <a:r>
            <a:rPr lang="en-US" sz="2000" baseline="0" dirty="0"/>
            <a:t>Explore EI Leadership Competency Sets</a:t>
          </a:r>
          <a:endParaRPr lang="en-US" sz="2000" dirty="0"/>
        </a:p>
      </dgm:t>
    </dgm:pt>
    <dgm:pt modelId="{70F15D88-1985-4669-8512-8D0239E17F7F}" type="parTrans" cxnId="{2045B0DC-A187-4399-B412-D0A470F149F8}">
      <dgm:prSet/>
      <dgm:spPr/>
      <dgm:t>
        <a:bodyPr/>
        <a:lstStyle/>
        <a:p>
          <a:endParaRPr lang="en-US"/>
        </a:p>
      </dgm:t>
    </dgm:pt>
    <dgm:pt modelId="{270D1CD7-19CA-4589-9C3F-453BE76138A4}" type="sibTrans" cxnId="{2045B0DC-A187-4399-B412-D0A470F149F8}">
      <dgm:prSet phldrT="2" phldr="0"/>
      <dgm:spPr/>
      <dgm:t>
        <a:bodyPr/>
        <a:lstStyle/>
        <a:p>
          <a:r>
            <a:rPr lang="en-US"/>
            <a:t>2</a:t>
          </a:r>
        </a:p>
      </dgm:t>
    </dgm:pt>
    <dgm:pt modelId="{0028016A-3EDB-4C22-A590-112C7CBC239D}">
      <dgm:prSet custT="1"/>
      <dgm:spPr/>
      <dgm:t>
        <a:bodyPr/>
        <a:lstStyle/>
        <a:p>
          <a:r>
            <a:rPr lang="en-US" sz="2000" baseline="0" dirty="0"/>
            <a:t>Highlight strategies for expanding your recruitment web</a:t>
          </a:r>
          <a:endParaRPr lang="en-US" sz="2000" dirty="0"/>
        </a:p>
      </dgm:t>
    </dgm:pt>
    <dgm:pt modelId="{6690DD59-10E5-4E5C-973E-939E57070145}" type="parTrans" cxnId="{2E5E89DB-1B71-4FAE-A206-68A662D00975}">
      <dgm:prSet/>
      <dgm:spPr/>
      <dgm:t>
        <a:bodyPr/>
        <a:lstStyle/>
        <a:p>
          <a:endParaRPr lang="en-US"/>
        </a:p>
      </dgm:t>
    </dgm:pt>
    <dgm:pt modelId="{078F432F-0A29-4F0F-ACB5-CCA91DD5A10B}" type="sibTrans" cxnId="{2E5E89DB-1B71-4FAE-A206-68A662D00975}">
      <dgm:prSet phldrT="3" phldr="0"/>
      <dgm:spPr/>
      <dgm:t>
        <a:bodyPr/>
        <a:lstStyle/>
        <a:p>
          <a:r>
            <a:rPr lang="en-US"/>
            <a:t>3</a:t>
          </a:r>
        </a:p>
      </dgm:t>
    </dgm:pt>
    <dgm:pt modelId="{5E517E3B-9383-4ECC-BAB5-423E8C5D1599}">
      <dgm:prSet custT="1"/>
      <dgm:spPr/>
      <dgm:t>
        <a:bodyPr/>
        <a:lstStyle/>
        <a:p>
          <a:r>
            <a:rPr lang="en-US" sz="2000" baseline="0" dirty="0"/>
            <a:t>Share what’s in the “pipeline” to continue this conversation</a:t>
          </a:r>
          <a:endParaRPr lang="en-US" sz="2000" dirty="0"/>
        </a:p>
      </dgm:t>
    </dgm:pt>
    <dgm:pt modelId="{3332F86E-1FC6-443E-BAEF-6D8354D79E5A}" type="parTrans" cxnId="{E0605B21-B914-4EB8-BCC0-7D4BBAC24140}">
      <dgm:prSet/>
      <dgm:spPr/>
      <dgm:t>
        <a:bodyPr/>
        <a:lstStyle/>
        <a:p>
          <a:endParaRPr lang="en-US"/>
        </a:p>
      </dgm:t>
    </dgm:pt>
    <dgm:pt modelId="{FD32C8DE-C282-4724-A0BB-B688787EC09B}" type="sibTrans" cxnId="{E0605B21-B914-4EB8-BCC0-7D4BBAC24140}">
      <dgm:prSet phldrT="4" phldr="0"/>
      <dgm:spPr/>
      <dgm:t>
        <a:bodyPr/>
        <a:lstStyle/>
        <a:p>
          <a:r>
            <a:rPr lang="en-US"/>
            <a:t>4</a:t>
          </a:r>
        </a:p>
      </dgm:t>
    </dgm:pt>
    <dgm:pt modelId="{D275D602-045D-4D0F-936C-68E79DFCC27A}" type="pres">
      <dgm:prSet presAssocID="{40B4A932-6519-497A-8709-9F2219DFD0BF}" presName="linearFlow" presStyleCnt="0">
        <dgm:presLayoutVars>
          <dgm:dir/>
          <dgm:animLvl val="lvl"/>
          <dgm:resizeHandles val="exact"/>
        </dgm:presLayoutVars>
      </dgm:prSet>
      <dgm:spPr/>
      <dgm:t>
        <a:bodyPr/>
        <a:lstStyle/>
        <a:p>
          <a:endParaRPr lang="en-US"/>
        </a:p>
      </dgm:t>
    </dgm:pt>
    <dgm:pt modelId="{D5A82983-D59D-45F3-9AEF-28D9CF1092BA}" type="pres">
      <dgm:prSet presAssocID="{642142A6-C4DE-43E3-880B-17BD8C421A5A}" presName="compositeNode" presStyleCnt="0"/>
      <dgm:spPr/>
    </dgm:pt>
    <dgm:pt modelId="{73E1ACBD-DC20-4740-9B28-F219DC646C35}" type="pres">
      <dgm:prSet presAssocID="{642142A6-C4DE-43E3-880B-17BD8C421A5A}" presName="parTx" presStyleLbl="node1" presStyleIdx="0" presStyleCnt="0">
        <dgm:presLayoutVars>
          <dgm:chMax val="0"/>
          <dgm:chPref val="0"/>
          <dgm:bulletEnabled val="1"/>
        </dgm:presLayoutVars>
      </dgm:prSet>
      <dgm:spPr/>
    </dgm:pt>
    <dgm:pt modelId="{9A34DED9-0AE3-41C5-A3C3-524E68ACD726}" type="pres">
      <dgm:prSet presAssocID="{642142A6-C4DE-43E3-880B-17BD8C421A5A}" presName="parSh" presStyleCnt="0"/>
      <dgm:spPr/>
    </dgm:pt>
    <dgm:pt modelId="{A1FF4352-C11D-43BA-9333-1B351813EEFC}" type="pres">
      <dgm:prSet presAssocID="{642142A6-C4DE-43E3-880B-17BD8C421A5A}" presName="lineNode" presStyleLbl="alignAccFollowNode1" presStyleIdx="0" presStyleCnt="12"/>
      <dgm:spPr/>
    </dgm:pt>
    <dgm:pt modelId="{88A5C5A6-E492-41D6-AA5F-BCD0E3BDC3D0}" type="pres">
      <dgm:prSet presAssocID="{642142A6-C4DE-43E3-880B-17BD8C421A5A}" presName="lineArrowNode" presStyleLbl="alignAccFollowNode1" presStyleIdx="1" presStyleCnt="12"/>
      <dgm:spPr/>
    </dgm:pt>
    <dgm:pt modelId="{7A81673E-89F8-4C08-BE18-74342B042107}" type="pres">
      <dgm:prSet presAssocID="{CF842330-EBAB-4B94-9C77-3560AAC90EFC}" presName="sibTransNodeCircle" presStyleLbl="alignNode1" presStyleIdx="0" presStyleCnt="4">
        <dgm:presLayoutVars>
          <dgm:chMax val="0"/>
          <dgm:bulletEnabled/>
        </dgm:presLayoutVars>
      </dgm:prSet>
      <dgm:spPr/>
      <dgm:t>
        <a:bodyPr/>
        <a:lstStyle/>
        <a:p>
          <a:endParaRPr lang="en-US"/>
        </a:p>
      </dgm:t>
    </dgm:pt>
    <dgm:pt modelId="{44D98454-1DE7-4616-9539-680FF1116F33}" type="pres">
      <dgm:prSet presAssocID="{CF842330-EBAB-4B94-9C77-3560AAC90EFC}" presName="spacerBetweenCircleAndCallout" presStyleCnt="0">
        <dgm:presLayoutVars/>
      </dgm:prSet>
      <dgm:spPr/>
    </dgm:pt>
    <dgm:pt modelId="{808E09F5-D84D-416C-AB25-D739AF57CFD8}" type="pres">
      <dgm:prSet presAssocID="{642142A6-C4DE-43E3-880B-17BD8C421A5A}" presName="nodeText" presStyleLbl="alignAccFollowNode1" presStyleIdx="2" presStyleCnt="12">
        <dgm:presLayoutVars>
          <dgm:bulletEnabled val="1"/>
        </dgm:presLayoutVars>
      </dgm:prSet>
      <dgm:spPr/>
      <dgm:t>
        <a:bodyPr/>
        <a:lstStyle/>
        <a:p>
          <a:endParaRPr lang="en-US"/>
        </a:p>
      </dgm:t>
    </dgm:pt>
    <dgm:pt modelId="{6FB88654-F2C1-43DB-85C2-B7DA720405A0}" type="pres">
      <dgm:prSet presAssocID="{CF842330-EBAB-4B94-9C77-3560AAC90EFC}" presName="sibTransComposite" presStyleCnt="0"/>
      <dgm:spPr/>
    </dgm:pt>
    <dgm:pt modelId="{9322D555-70EB-4DF9-84B4-E67BAFF90CDB}" type="pres">
      <dgm:prSet presAssocID="{61903FDC-B9BF-4EDC-A1AF-9F71D8DCF247}" presName="compositeNode" presStyleCnt="0"/>
      <dgm:spPr/>
    </dgm:pt>
    <dgm:pt modelId="{A83AED15-4AA6-4FB8-B45A-FD6B047FCE1E}" type="pres">
      <dgm:prSet presAssocID="{61903FDC-B9BF-4EDC-A1AF-9F71D8DCF247}" presName="parTx" presStyleLbl="node1" presStyleIdx="0" presStyleCnt="0">
        <dgm:presLayoutVars>
          <dgm:chMax val="0"/>
          <dgm:chPref val="0"/>
          <dgm:bulletEnabled val="1"/>
        </dgm:presLayoutVars>
      </dgm:prSet>
      <dgm:spPr/>
    </dgm:pt>
    <dgm:pt modelId="{645A9476-77DF-46DE-B768-FFB2DC86F885}" type="pres">
      <dgm:prSet presAssocID="{61903FDC-B9BF-4EDC-A1AF-9F71D8DCF247}" presName="parSh" presStyleCnt="0"/>
      <dgm:spPr/>
    </dgm:pt>
    <dgm:pt modelId="{F2570423-5BDD-4AA9-A541-749AC16EE907}" type="pres">
      <dgm:prSet presAssocID="{61903FDC-B9BF-4EDC-A1AF-9F71D8DCF247}" presName="lineNode" presStyleLbl="alignAccFollowNode1" presStyleIdx="3" presStyleCnt="12"/>
      <dgm:spPr/>
    </dgm:pt>
    <dgm:pt modelId="{1DA6B5AD-A7C5-43B9-A22A-C4FA293BA280}" type="pres">
      <dgm:prSet presAssocID="{61903FDC-B9BF-4EDC-A1AF-9F71D8DCF247}" presName="lineArrowNode" presStyleLbl="alignAccFollowNode1" presStyleIdx="4" presStyleCnt="12"/>
      <dgm:spPr/>
    </dgm:pt>
    <dgm:pt modelId="{63A2201C-CBF1-4423-92D1-3B6A6CBC3E7A}" type="pres">
      <dgm:prSet presAssocID="{270D1CD7-19CA-4589-9C3F-453BE76138A4}" presName="sibTransNodeCircle" presStyleLbl="alignNode1" presStyleIdx="1" presStyleCnt="4">
        <dgm:presLayoutVars>
          <dgm:chMax val="0"/>
          <dgm:bulletEnabled/>
        </dgm:presLayoutVars>
      </dgm:prSet>
      <dgm:spPr/>
      <dgm:t>
        <a:bodyPr/>
        <a:lstStyle/>
        <a:p>
          <a:endParaRPr lang="en-US"/>
        </a:p>
      </dgm:t>
    </dgm:pt>
    <dgm:pt modelId="{894C8BC4-023B-4CDC-9A09-44FC65C24DF6}" type="pres">
      <dgm:prSet presAssocID="{270D1CD7-19CA-4589-9C3F-453BE76138A4}" presName="spacerBetweenCircleAndCallout" presStyleCnt="0">
        <dgm:presLayoutVars/>
      </dgm:prSet>
      <dgm:spPr/>
    </dgm:pt>
    <dgm:pt modelId="{CAD2E733-37C0-4BFC-981F-EB1AD380D4A7}" type="pres">
      <dgm:prSet presAssocID="{61903FDC-B9BF-4EDC-A1AF-9F71D8DCF247}" presName="nodeText" presStyleLbl="alignAccFollowNode1" presStyleIdx="5" presStyleCnt="12">
        <dgm:presLayoutVars>
          <dgm:bulletEnabled val="1"/>
        </dgm:presLayoutVars>
      </dgm:prSet>
      <dgm:spPr/>
      <dgm:t>
        <a:bodyPr/>
        <a:lstStyle/>
        <a:p>
          <a:endParaRPr lang="en-US"/>
        </a:p>
      </dgm:t>
    </dgm:pt>
    <dgm:pt modelId="{743D4679-F1CB-438B-9658-872ED16E582A}" type="pres">
      <dgm:prSet presAssocID="{270D1CD7-19CA-4589-9C3F-453BE76138A4}" presName="sibTransComposite" presStyleCnt="0"/>
      <dgm:spPr/>
    </dgm:pt>
    <dgm:pt modelId="{202AAE0C-F2B6-4009-8E81-3A47B4DC03AA}" type="pres">
      <dgm:prSet presAssocID="{0028016A-3EDB-4C22-A590-112C7CBC239D}" presName="compositeNode" presStyleCnt="0"/>
      <dgm:spPr/>
    </dgm:pt>
    <dgm:pt modelId="{0FFC61C3-16F0-4CFC-819C-CB645C0E5BC8}" type="pres">
      <dgm:prSet presAssocID="{0028016A-3EDB-4C22-A590-112C7CBC239D}" presName="parTx" presStyleLbl="node1" presStyleIdx="0" presStyleCnt="0">
        <dgm:presLayoutVars>
          <dgm:chMax val="0"/>
          <dgm:chPref val="0"/>
          <dgm:bulletEnabled val="1"/>
        </dgm:presLayoutVars>
      </dgm:prSet>
      <dgm:spPr/>
    </dgm:pt>
    <dgm:pt modelId="{99CF0C23-C6B8-46C2-8BC7-C98D40B7F6E0}" type="pres">
      <dgm:prSet presAssocID="{0028016A-3EDB-4C22-A590-112C7CBC239D}" presName="parSh" presStyleCnt="0"/>
      <dgm:spPr/>
    </dgm:pt>
    <dgm:pt modelId="{F6781FDB-2D70-4B25-9253-7CA025716A7F}" type="pres">
      <dgm:prSet presAssocID="{0028016A-3EDB-4C22-A590-112C7CBC239D}" presName="lineNode" presStyleLbl="alignAccFollowNode1" presStyleIdx="6" presStyleCnt="12"/>
      <dgm:spPr/>
    </dgm:pt>
    <dgm:pt modelId="{73716E81-26D4-4888-BD1F-3394489DB5E0}" type="pres">
      <dgm:prSet presAssocID="{0028016A-3EDB-4C22-A590-112C7CBC239D}" presName="lineArrowNode" presStyleLbl="alignAccFollowNode1" presStyleIdx="7" presStyleCnt="12"/>
      <dgm:spPr/>
    </dgm:pt>
    <dgm:pt modelId="{EC23F73E-6314-4685-BC7F-2A97FAE79524}" type="pres">
      <dgm:prSet presAssocID="{078F432F-0A29-4F0F-ACB5-CCA91DD5A10B}" presName="sibTransNodeCircle" presStyleLbl="alignNode1" presStyleIdx="2" presStyleCnt="4">
        <dgm:presLayoutVars>
          <dgm:chMax val="0"/>
          <dgm:bulletEnabled/>
        </dgm:presLayoutVars>
      </dgm:prSet>
      <dgm:spPr/>
      <dgm:t>
        <a:bodyPr/>
        <a:lstStyle/>
        <a:p>
          <a:endParaRPr lang="en-US"/>
        </a:p>
      </dgm:t>
    </dgm:pt>
    <dgm:pt modelId="{215600F7-D4A1-4C4B-AA85-64087CF2AA0B}" type="pres">
      <dgm:prSet presAssocID="{078F432F-0A29-4F0F-ACB5-CCA91DD5A10B}" presName="spacerBetweenCircleAndCallout" presStyleCnt="0">
        <dgm:presLayoutVars/>
      </dgm:prSet>
      <dgm:spPr/>
    </dgm:pt>
    <dgm:pt modelId="{88216C82-DF98-40C4-ABF7-96FD4DE9FD49}" type="pres">
      <dgm:prSet presAssocID="{0028016A-3EDB-4C22-A590-112C7CBC239D}" presName="nodeText" presStyleLbl="alignAccFollowNode1" presStyleIdx="8" presStyleCnt="12" custScaleY="100000">
        <dgm:presLayoutVars>
          <dgm:bulletEnabled val="1"/>
        </dgm:presLayoutVars>
      </dgm:prSet>
      <dgm:spPr/>
      <dgm:t>
        <a:bodyPr/>
        <a:lstStyle/>
        <a:p>
          <a:endParaRPr lang="en-US"/>
        </a:p>
      </dgm:t>
    </dgm:pt>
    <dgm:pt modelId="{3961ADE9-9D31-4777-AA12-A2598E72E0F4}" type="pres">
      <dgm:prSet presAssocID="{078F432F-0A29-4F0F-ACB5-CCA91DD5A10B}" presName="sibTransComposite" presStyleCnt="0"/>
      <dgm:spPr/>
    </dgm:pt>
    <dgm:pt modelId="{C536999E-4771-4ECD-86F6-6AE8ABDCA241}" type="pres">
      <dgm:prSet presAssocID="{5E517E3B-9383-4ECC-BAB5-423E8C5D1599}" presName="compositeNode" presStyleCnt="0"/>
      <dgm:spPr/>
    </dgm:pt>
    <dgm:pt modelId="{71AEC275-A06A-45BC-BC56-ABF93E5D2CE6}" type="pres">
      <dgm:prSet presAssocID="{5E517E3B-9383-4ECC-BAB5-423E8C5D1599}" presName="parTx" presStyleLbl="node1" presStyleIdx="0" presStyleCnt="0">
        <dgm:presLayoutVars>
          <dgm:chMax val="0"/>
          <dgm:chPref val="0"/>
          <dgm:bulletEnabled val="1"/>
        </dgm:presLayoutVars>
      </dgm:prSet>
      <dgm:spPr/>
    </dgm:pt>
    <dgm:pt modelId="{0A16AD25-F9AF-4DB7-B710-ED1098C3CE04}" type="pres">
      <dgm:prSet presAssocID="{5E517E3B-9383-4ECC-BAB5-423E8C5D1599}" presName="parSh" presStyleCnt="0"/>
      <dgm:spPr/>
    </dgm:pt>
    <dgm:pt modelId="{BAF59C59-651E-4089-B77B-D7F3EA3A0C8F}" type="pres">
      <dgm:prSet presAssocID="{5E517E3B-9383-4ECC-BAB5-423E8C5D1599}" presName="lineNode" presStyleLbl="alignAccFollowNode1" presStyleIdx="9" presStyleCnt="12"/>
      <dgm:spPr/>
    </dgm:pt>
    <dgm:pt modelId="{93AB4F9F-AC19-4ADF-993F-6AAFA59144B0}" type="pres">
      <dgm:prSet presAssocID="{5E517E3B-9383-4ECC-BAB5-423E8C5D1599}" presName="lineArrowNode" presStyleLbl="alignAccFollowNode1" presStyleIdx="10" presStyleCnt="12"/>
      <dgm:spPr/>
    </dgm:pt>
    <dgm:pt modelId="{81B9B125-33B4-49A8-9F14-3AB1EFE558A3}" type="pres">
      <dgm:prSet presAssocID="{FD32C8DE-C282-4724-A0BB-B688787EC09B}" presName="sibTransNodeCircle" presStyleLbl="alignNode1" presStyleIdx="3" presStyleCnt="4">
        <dgm:presLayoutVars>
          <dgm:chMax val="0"/>
          <dgm:bulletEnabled/>
        </dgm:presLayoutVars>
      </dgm:prSet>
      <dgm:spPr/>
      <dgm:t>
        <a:bodyPr/>
        <a:lstStyle/>
        <a:p>
          <a:endParaRPr lang="en-US"/>
        </a:p>
      </dgm:t>
    </dgm:pt>
    <dgm:pt modelId="{37F597B8-3717-49E5-BA1F-58BB4CEB9137}" type="pres">
      <dgm:prSet presAssocID="{FD32C8DE-C282-4724-A0BB-B688787EC09B}" presName="spacerBetweenCircleAndCallout" presStyleCnt="0">
        <dgm:presLayoutVars/>
      </dgm:prSet>
      <dgm:spPr/>
    </dgm:pt>
    <dgm:pt modelId="{864AD5DD-DCCA-4F33-A9F2-E06143ECBAE2}" type="pres">
      <dgm:prSet presAssocID="{5E517E3B-9383-4ECC-BAB5-423E8C5D1599}" presName="nodeText" presStyleLbl="alignAccFollowNode1" presStyleIdx="11" presStyleCnt="12">
        <dgm:presLayoutVars>
          <dgm:bulletEnabled val="1"/>
        </dgm:presLayoutVars>
      </dgm:prSet>
      <dgm:spPr/>
      <dgm:t>
        <a:bodyPr/>
        <a:lstStyle/>
        <a:p>
          <a:endParaRPr lang="en-US"/>
        </a:p>
      </dgm:t>
    </dgm:pt>
  </dgm:ptLst>
  <dgm:cxnLst>
    <dgm:cxn modelId="{669BEE9F-B8CA-4F04-8F00-8AB5E6C89621}" type="presOf" srcId="{5E517E3B-9383-4ECC-BAB5-423E8C5D1599}" destId="{864AD5DD-DCCA-4F33-A9F2-E06143ECBAE2}" srcOrd="0" destOrd="0" presId="urn:microsoft.com/office/officeart/2016/7/layout/LinearArrowProcessNumbered"/>
    <dgm:cxn modelId="{38BCB43B-09AF-46D8-99CC-F8430526E5C4}" type="presOf" srcId="{CF842330-EBAB-4B94-9C77-3560AAC90EFC}" destId="{7A81673E-89F8-4C08-BE18-74342B042107}" srcOrd="0" destOrd="0" presId="urn:microsoft.com/office/officeart/2016/7/layout/LinearArrowProcessNumbered"/>
    <dgm:cxn modelId="{280111BA-AC8D-4178-B704-128F4759444D}" type="presOf" srcId="{0028016A-3EDB-4C22-A590-112C7CBC239D}" destId="{88216C82-DF98-40C4-ABF7-96FD4DE9FD49}" srcOrd="0" destOrd="0" presId="urn:microsoft.com/office/officeart/2016/7/layout/LinearArrowProcessNumbered"/>
    <dgm:cxn modelId="{2045B0DC-A187-4399-B412-D0A470F149F8}" srcId="{40B4A932-6519-497A-8709-9F2219DFD0BF}" destId="{61903FDC-B9BF-4EDC-A1AF-9F71D8DCF247}" srcOrd="1" destOrd="0" parTransId="{70F15D88-1985-4669-8512-8D0239E17F7F}" sibTransId="{270D1CD7-19CA-4589-9C3F-453BE76138A4}"/>
    <dgm:cxn modelId="{6BA67DA1-CB1A-48E0-9EDB-7D89003ABD6C}" srcId="{40B4A932-6519-497A-8709-9F2219DFD0BF}" destId="{642142A6-C4DE-43E3-880B-17BD8C421A5A}" srcOrd="0" destOrd="0" parTransId="{16F0CC34-C201-40A6-B878-B89ECD50ABAE}" sibTransId="{CF842330-EBAB-4B94-9C77-3560AAC90EFC}"/>
    <dgm:cxn modelId="{12E4811B-E1AA-4572-955F-D18E37FC552A}" type="presOf" srcId="{61903FDC-B9BF-4EDC-A1AF-9F71D8DCF247}" destId="{CAD2E733-37C0-4BFC-981F-EB1AD380D4A7}" srcOrd="0" destOrd="0" presId="urn:microsoft.com/office/officeart/2016/7/layout/LinearArrowProcessNumbered"/>
    <dgm:cxn modelId="{EC7E827B-70ED-42D7-A603-F0078AA67EA3}" type="presOf" srcId="{642142A6-C4DE-43E3-880B-17BD8C421A5A}" destId="{808E09F5-D84D-416C-AB25-D739AF57CFD8}" srcOrd="0" destOrd="0" presId="urn:microsoft.com/office/officeart/2016/7/layout/LinearArrowProcessNumbered"/>
    <dgm:cxn modelId="{950B04C5-84D5-4159-96A8-66178BFFED88}" type="presOf" srcId="{078F432F-0A29-4F0F-ACB5-CCA91DD5A10B}" destId="{EC23F73E-6314-4685-BC7F-2A97FAE79524}" srcOrd="0" destOrd="0" presId="urn:microsoft.com/office/officeart/2016/7/layout/LinearArrowProcessNumbered"/>
    <dgm:cxn modelId="{83722000-FB95-4441-B029-24C0CC7D97A8}" type="presOf" srcId="{40B4A932-6519-497A-8709-9F2219DFD0BF}" destId="{D275D602-045D-4D0F-936C-68E79DFCC27A}" srcOrd="0" destOrd="0" presId="urn:microsoft.com/office/officeart/2016/7/layout/LinearArrowProcessNumbered"/>
    <dgm:cxn modelId="{E0605B21-B914-4EB8-BCC0-7D4BBAC24140}" srcId="{40B4A932-6519-497A-8709-9F2219DFD0BF}" destId="{5E517E3B-9383-4ECC-BAB5-423E8C5D1599}" srcOrd="3" destOrd="0" parTransId="{3332F86E-1FC6-443E-BAEF-6D8354D79E5A}" sibTransId="{FD32C8DE-C282-4724-A0BB-B688787EC09B}"/>
    <dgm:cxn modelId="{49E7B86B-C7CF-4562-97FD-70E82797DACE}" type="presOf" srcId="{270D1CD7-19CA-4589-9C3F-453BE76138A4}" destId="{63A2201C-CBF1-4423-92D1-3B6A6CBC3E7A}" srcOrd="0" destOrd="0" presId="urn:microsoft.com/office/officeart/2016/7/layout/LinearArrowProcessNumbered"/>
    <dgm:cxn modelId="{6AACD495-5C41-490D-ACE7-161FA5CA5F79}" type="presOf" srcId="{FD32C8DE-C282-4724-A0BB-B688787EC09B}" destId="{81B9B125-33B4-49A8-9F14-3AB1EFE558A3}" srcOrd="0" destOrd="0" presId="urn:microsoft.com/office/officeart/2016/7/layout/LinearArrowProcessNumbered"/>
    <dgm:cxn modelId="{2E5E89DB-1B71-4FAE-A206-68A662D00975}" srcId="{40B4A932-6519-497A-8709-9F2219DFD0BF}" destId="{0028016A-3EDB-4C22-A590-112C7CBC239D}" srcOrd="2" destOrd="0" parTransId="{6690DD59-10E5-4E5C-973E-939E57070145}" sibTransId="{078F432F-0A29-4F0F-ACB5-CCA91DD5A10B}"/>
    <dgm:cxn modelId="{6131FF9A-8B05-4BAD-A645-CC38D72FA640}" type="presParOf" srcId="{D275D602-045D-4D0F-936C-68E79DFCC27A}" destId="{D5A82983-D59D-45F3-9AEF-28D9CF1092BA}" srcOrd="0" destOrd="0" presId="urn:microsoft.com/office/officeart/2016/7/layout/LinearArrowProcessNumbered"/>
    <dgm:cxn modelId="{C6024BE2-EB47-4093-84B8-04960D0FC704}" type="presParOf" srcId="{D5A82983-D59D-45F3-9AEF-28D9CF1092BA}" destId="{73E1ACBD-DC20-4740-9B28-F219DC646C35}" srcOrd="0" destOrd="0" presId="urn:microsoft.com/office/officeart/2016/7/layout/LinearArrowProcessNumbered"/>
    <dgm:cxn modelId="{D64A2F5F-8C4E-4ABF-9A59-203F83025C29}" type="presParOf" srcId="{D5A82983-D59D-45F3-9AEF-28D9CF1092BA}" destId="{9A34DED9-0AE3-41C5-A3C3-524E68ACD726}" srcOrd="1" destOrd="0" presId="urn:microsoft.com/office/officeart/2016/7/layout/LinearArrowProcessNumbered"/>
    <dgm:cxn modelId="{88687E23-D1C3-481D-8ABE-13773133949B}" type="presParOf" srcId="{9A34DED9-0AE3-41C5-A3C3-524E68ACD726}" destId="{A1FF4352-C11D-43BA-9333-1B351813EEFC}" srcOrd="0" destOrd="0" presId="urn:microsoft.com/office/officeart/2016/7/layout/LinearArrowProcessNumbered"/>
    <dgm:cxn modelId="{162A1272-2D92-4106-ACC9-9F3D99A62783}" type="presParOf" srcId="{9A34DED9-0AE3-41C5-A3C3-524E68ACD726}" destId="{88A5C5A6-E492-41D6-AA5F-BCD0E3BDC3D0}" srcOrd="1" destOrd="0" presId="urn:microsoft.com/office/officeart/2016/7/layout/LinearArrowProcessNumbered"/>
    <dgm:cxn modelId="{529725C5-C46A-4FDC-AF9C-6FD35CB42400}" type="presParOf" srcId="{9A34DED9-0AE3-41C5-A3C3-524E68ACD726}" destId="{7A81673E-89F8-4C08-BE18-74342B042107}" srcOrd="2" destOrd="0" presId="urn:microsoft.com/office/officeart/2016/7/layout/LinearArrowProcessNumbered"/>
    <dgm:cxn modelId="{5CF084E6-DB77-40DD-AC27-F633E9441175}" type="presParOf" srcId="{9A34DED9-0AE3-41C5-A3C3-524E68ACD726}" destId="{44D98454-1DE7-4616-9539-680FF1116F33}" srcOrd="3" destOrd="0" presId="urn:microsoft.com/office/officeart/2016/7/layout/LinearArrowProcessNumbered"/>
    <dgm:cxn modelId="{0C9FEAD1-562A-4395-94BD-28074EC8067C}" type="presParOf" srcId="{D5A82983-D59D-45F3-9AEF-28D9CF1092BA}" destId="{808E09F5-D84D-416C-AB25-D739AF57CFD8}" srcOrd="2" destOrd="0" presId="urn:microsoft.com/office/officeart/2016/7/layout/LinearArrowProcessNumbered"/>
    <dgm:cxn modelId="{FFB0803B-722C-4656-B637-939804DB564B}" type="presParOf" srcId="{D275D602-045D-4D0F-936C-68E79DFCC27A}" destId="{6FB88654-F2C1-43DB-85C2-B7DA720405A0}" srcOrd="1" destOrd="0" presId="urn:microsoft.com/office/officeart/2016/7/layout/LinearArrowProcessNumbered"/>
    <dgm:cxn modelId="{7CA0566A-1AD4-4A9D-A9C6-E7BF4BB6AAD2}" type="presParOf" srcId="{D275D602-045D-4D0F-936C-68E79DFCC27A}" destId="{9322D555-70EB-4DF9-84B4-E67BAFF90CDB}" srcOrd="2" destOrd="0" presId="urn:microsoft.com/office/officeart/2016/7/layout/LinearArrowProcessNumbered"/>
    <dgm:cxn modelId="{8BF450D1-342B-4ED0-9463-E9B5054018FC}" type="presParOf" srcId="{9322D555-70EB-4DF9-84B4-E67BAFF90CDB}" destId="{A83AED15-4AA6-4FB8-B45A-FD6B047FCE1E}" srcOrd="0" destOrd="0" presId="urn:microsoft.com/office/officeart/2016/7/layout/LinearArrowProcessNumbered"/>
    <dgm:cxn modelId="{FE777DF4-82B9-41C2-9E5F-CCABA3425562}" type="presParOf" srcId="{9322D555-70EB-4DF9-84B4-E67BAFF90CDB}" destId="{645A9476-77DF-46DE-B768-FFB2DC86F885}" srcOrd="1" destOrd="0" presId="urn:microsoft.com/office/officeart/2016/7/layout/LinearArrowProcessNumbered"/>
    <dgm:cxn modelId="{F2DFC1E0-7F7C-436E-8807-590170516AFA}" type="presParOf" srcId="{645A9476-77DF-46DE-B768-FFB2DC86F885}" destId="{F2570423-5BDD-4AA9-A541-749AC16EE907}" srcOrd="0" destOrd="0" presId="urn:microsoft.com/office/officeart/2016/7/layout/LinearArrowProcessNumbered"/>
    <dgm:cxn modelId="{73054DAC-047F-4250-9A13-A3B15981FF64}" type="presParOf" srcId="{645A9476-77DF-46DE-B768-FFB2DC86F885}" destId="{1DA6B5AD-A7C5-43B9-A22A-C4FA293BA280}" srcOrd="1" destOrd="0" presId="urn:microsoft.com/office/officeart/2016/7/layout/LinearArrowProcessNumbered"/>
    <dgm:cxn modelId="{FB857F42-EEF5-4259-87D2-738C3AF949B2}" type="presParOf" srcId="{645A9476-77DF-46DE-B768-FFB2DC86F885}" destId="{63A2201C-CBF1-4423-92D1-3B6A6CBC3E7A}" srcOrd="2" destOrd="0" presId="urn:microsoft.com/office/officeart/2016/7/layout/LinearArrowProcessNumbered"/>
    <dgm:cxn modelId="{03345835-61E4-4EA2-B2DC-BFF00A140ACF}" type="presParOf" srcId="{645A9476-77DF-46DE-B768-FFB2DC86F885}" destId="{894C8BC4-023B-4CDC-9A09-44FC65C24DF6}" srcOrd="3" destOrd="0" presId="urn:microsoft.com/office/officeart/2016/7/layout/LinearArrowProcessNumbered"/>
    <dgm:cxn modelId="{F9D2F5B4-9F68-4795-87E5-E3138A10ACA7}" type="presParOf" srcId="{9322D555-70EB-4DF9-84B4-E67BAFF90CDB}" destId="{CAD2E733-37C0-4BFC-981F-EB1AD380D4A7}" srcOrd="2" destOrd="0" presId="urn:microsoft.com/office/officeart/2016/7/layout/LinearArrowProcessNumbered"/>
    <dgm:cxn modelId="{9C6362B2-654F-4A36-B6A6-0985754E8BA2}" type="presParOf" srcId="{D275D602-045D-4D0F-936C-68E79DFCC27A}" destId="{743D4679-F1CB-438B-9658-872ED16E582A}" srcOrd="3" destOrd="0" presId="urn:microsoft.com/office/officeart/2016/7/layout/LinearArrowProcessNumbered"/>
    <dgm:cxn modelId="{61B6ED6C-85C0-4D0E-AC5D-ED1978BBA10A}" type="presParOf" srcId="{D275D602-045D-4D0F-936C-68E79DFCC27A}" destId="{202AAE0C-F2B6-4009-8E81-3A47B4DC03AA}" srcOrd="4" destOrd="0" presId="urn:microsoft.com/office/officeart/2016/7/layout/LinearArrowProcessNumbered"/>
    <dgm:cxn modelId="{6E19316D-87B5-48AE-B986-4C04136ABD89}" type="presParOf" srcId="{202AAE0C-F2B6-4009-8E81-3A47B4DC03AA}" destId="{0FFC61C3-16F0-4CFC-819C-CB645C0E5BC8}" srcOrd="0" destOrd="0" presId="urn:microsoft.com/office/officeart/2016/7/layout/LinearArrowProcessNumbered"/>
    <dgm:cxn modelId="{91260D87-C1E7-411F-AB0D-D2307A9ADE12}" type="presParOf" srcId="{202AAE0C-F2B6-4009-8E81-3A47B4DC03AA}" destId="{99CF0C23-C6B8-46C2-8BC7-C98D40B7F6E0}" srcOrd="1" destOrd="0" presId="urn:microsoft.com/office/officeart/2016/7/layout/LinearArrowProcessNumbered"/>
    <dgm:cxn modelId="{7159487D-5B25-4413-A516-C242BB20EEE0}" type="presParOf" srcId="{99CF0C23-C6B8-46C2-8BC7-C98D40B7F6E0}" destId="{F6781FDB-2D70-4B25-9253-7CA025716A7F}" srcOrd="0" destOrd="0" presId="urn:microsoft.com/office/officeart/2016/7/layout/LinearArrowProcessNumbered"/>
    <dgm:cxn modelId="{C692DD1E-D247-465A-AAB0-F3887C44DB8B}" type="presParOf" srcId="{99CF0C23-C6B8-46C2-8BC7-C98D40B7F6E0}" destId="{73716E81-26D4-4888-BD1F-3394489DB5E0}" srcOrd="1" destOrd="0" presId="urn:microsoft.com/office/officeart/2016/7/layout/LinearArrowProcessNumbered"/>
    <dgm:cxn modelId="{54024ED5-4452-4D65-B7F7-39756216BAB1}" type="presParOf" srcId="{99CF0C23-C6B8-46C2-8BC7-C98D40B7F6E0}" destId="{EC23F73E-6314-4685-BC7F-2A97FAE79524}" srcOrd="2" destOrd="0" presId="urn:microsoft.com/office/officeart/2016/7/layout/LinearArrowProcessNumbered"/>
    <dgm:cxn modelId="{7FB4B283-4CA6-4D3C-BC40-7C4FF560496A}" type="presParOf" srcId="{99CF0C23-C6B8-46C2-8BC7-C98D40B7F6E0}" destId="{215600F7-D4A1-4C4B-AA85-64087CF2AA0B}" srcOrd="3" destOrd="0" presId="urn:microsoft.com/office/officeart/2016/7/layout/LinearArrowProcessNumbered"/>
    <dgm:cxn modelId="{E8FFC3EA-D598-4154-819D-6D9456A6FFE1}" type="presParOf" srcId="{202AAE0C-F2B6-4009-8E81-3A47B4DC03AA}" destId="{88216C82-DF98-40C4-ABF7-96FD4DE9FD49}" srcOrd="2" destOrd="0" presId="urn:microsoft.com/office/officeart/2016/7/layout/LinearArrowProcessNumbered"/>
    <dgm:cxn modelId="{198FB38E-1EEF-47D3-AF3C-EB53050AD113}" type="presParOf" srcId="{D275D602-045D-4D0F-936C-68E79DFCC27A}" destId="{3961ADE9-9D31-4777-AA12-A2598E72E0F4}" srcOrd="5" destOrd="0" presId="urn:microsoft.com/office/officeart/2016/7/layout/LinearArrowProcessNumbered"/>
    <dgm:cxn modelId="{8EAA9655-AF7E-42EA-8CA5-B337ABCDD7AB}" type="presParOf" srcId="{D275D602-045D-4D0F-936C-68E79DFCC27A}" destId="{C536999E-4771-4ECD-86F6-6AE8ABDCA241}" srcOrd="6" destOrd="0" presId="urn:microsoft.com/office/officeart/2016/7/layout/LinearArrowProcessNumbered"/>
    <dgm:cxn modelId="{0901753F-E4F5-4FA4-A1E3-05F499A7C479}" type="presParOf" srcId="{C536999E-4771-4ECD-86F6-6AE8ABDCA241}" destId="{71AEC275-A06A-45BC-BC56-ABF93E5D2CE6}" srcOrd="0" destOrd="0" presId="urn:microsoft.com/office/officeart/2016/7/layout/LinearArrowProcessNumbered"/>
    <dgm:cxn modelId="{3036BC9F-D3C3-45A6-9225-4810D08348C7}" type="presParOf" srcId="{C536999E-4771-4ECD-86F6-6AE8ABDCA241}" destId="{0A16AD25-F9AF-4DB7-B710-ED1098C3CE04}" srcOrd="1" destOrd="0" presId="urn:microsoft.com/office/officeart/2016/7/layout/LinearArrowProcessNumbered"/>
    <dgm:cxn modelId="{8AE349C5-6B3C-437C-AA82-9F4ECECCB004}" type="presParOf" srcId="{0A16AD25-F9AF-4DB7-B710-ED1098C3CE04}" destId="{BAF59C59-651E-4089-B77B-D7F3EA3A0C8F}" srcOrd="0" destOrd="0" presId="urn:microsoft.com/office/officeart/2016/7/layout/LinearArrowProcessNumbered"/>
    <dgm:cxn modelId="{8E54E7BF-797A-43F5-A552-3D9EB81AA196}" type="presParOf" srcId="{0A16AD25-F9AF-4DB7-B710-ED1098C3CE04}" destId="{93AB4F9F-AC19-4ADF-993F-6AAFA59144B0}" srcOrd="1" destOrd="0" presId="urn:microsoft.com/office/officeart/2016/7/layout/LinearArrowProcessNumbered"/>
    <dgm:cxn modelId="{C393F8AB-46D7-4CBE-AD70-70861E303952}" type="presParOf" srcId="{0A16AD25-F9AF-4DB7-B710-ED1098C3CE04}" destId="{81B9B125-33B4-49A8-9F14-3AB1EFE558A3}" srcOrd="2" destOrd="0" presId="urn:microsoft.com/office/officeart/2016/7/layout/LinearArrowProcessNumbered"/>
    <dgm:cxn modelId="{4E4C4888-277C-4982-AF74-AD78BF0AF9B8}" type="presParOf" srcId="{0A16AD25-F9AF-4DB7-B710-ED1098C3CE04}" destId="{37F597B8-3717-49E5-BA1F-58BB4CEB9137}" srcOrd="3" destOrd="0" presId="urn:microsoft.com/office/officeart/2016/7/layout/LinearArrowProcessNumbered"/>
    <dgm:cxn modelId="{6F3C29B9-8837-4D9A-BC07-90B3C16ED5C8}" type="presParOf" srcId="{C536999E-4771-4ECD-86F6-6AE8ABDCA241}" destId="{864AD5DD-DCCA-4F33-A9F2-E06143ECBAE2}"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514E62-F08B-4EDB-A1FD-48366742842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E7EE182-1008-49C9-AB79-437F1D877114}">
      <dgm:prSet custT="1"/>
      <dgm:spPr/>
      <dgm:t>
        <a:bodyPr/>
        <a:lstStyle/>
        <a:p>
          <a:r>
            <a:rPr lang="en-US" sz="2800" dirty="0"/>
            <a:t>Professional Learning</a:t>
          </a:r>
        </a:p>
      </dgm:t>
    </dgm:pt>
    <dgm:pt modelId="{A02EF744-919E-4A3E-895A-372E5BB8044F}" type="parTrans" cxnId="{0D40458E-AF3E-4E00-8BD0-84BF842BE509}">
      <dgm:prSet/>
      <dgm:spPr/>
      <dgm:t>
        <a:bodyPr/>
        <a:lstStyle/>
        <a:p>
          <a:endParaRPr lang="en-US"/>
        </a:p>
      </dgm:t>
    </dgm:pt>
    <dgm:pt modelId="{2B39F26E-C587-4B9A-863D-DBFCB6762873}" type="sibTrans" cxnId="{0D40458E-AF3E-4E00-8BD0-84BF842BE509}">
      <dgm:prSet/>
      <dgm:spPr/>
      <dgm:t>
        <a:bodyPr/>
        <a:lstStyle/>
        <a:p>
          <a:endParaRPr lang="en-US"/>
        </a:p>
      </dgm:t>
    </dgm:pt>
    <dgm:pt modelId="{0A2B69C4-E786-4ABF-ADA0-AE22B62A00C8}">
      <dgm:prSet custT="1"/>
      <dgm:spPr/>
      <dgm:t>
        <a:bodyPr/>
        <a:lstStyle/>
        <a:p>
          <a:r>
            <a:rPr lang="en-US" sz="2800" dirty="0"/>
            <a:t>Effective Relationships</a:t>
          </a:r>
        </a:p>
      </dgm:t>
    </dgm:pt>
    <dgm:pt modelId="{3FCEF2F2-FDD7-404E-82EE-B34EEACB1BD8}" type="parTrans" cxnId="{D0C8FF72-DC44-499D-A55A-3B81D75D6562}">
      <dgm:prSet/>
      <dgm:spPr/>
      <dgm:t>
        <a:bodyPr/>
        <a:lstStyle/>
        <a:p>
          <a:endParaRPr lang="en-US"/>
        </a:p>
      </dgm:t>
    </dgm:pt>
    <dgm:pt modelId="{50726905-CC17-4624-9F5D-A39AABC9EAE6}" type="sibTrans" cxnId="{D0C8FF72-DC44-499D-A55A-3B81D75D6562}">
      <dgm:prSet/>
      <dgm:spPr/>
      <dgm:t>
        <a:bodyPr/>
        <a:lstStyle/>
        <a:p>
          <a:endParaRPr lang="en-US"/>
        </a:p>
      </dgm:t>
    </dgm:pt>
    <dgm:pt modelId="{736583C2-51A7-40B4-99C4-EB63E091AACB}">
      <dgm:prSet custT="1"/>
      <dgm:spPr/>
      <dgm:t>
        <a:bodyPr/>
        <a:lstStyle/>
        <a:p>
          <a:r>
            <a:rPr lang="en-US" sz="2800" dirty="0"/>
            <a:t>Shared Responsibility</a:t>
          </a:r>
        </a:p>
      </dgm:t>
    </dgm:pt>
    <dgm:pt modelId="{7A207156-8D56-4DE1-A473-CDF689C0CE5C}" type="parTrans" cxnId="{01D6BB5E-807B-4B72-8991-C6D49D5A58F4}">
      <dgm:prSet/>
      <dgm:spPr/>
      <dgm:t>
        <a:bodyPr/>
        <a:lstStyle/>
        <a:p>
          <a:endParaRPr lang="en-US"/>
        </a:p>
      </dgm:t>
    </dgm:pt>
    <dgm:pt modelId="{1A7AC339-6883-4FAE-BB60-FA7EEC3E1ADD}" type="sibTrans" cxnId="{01D6BB5E-807B-4B72-8991-C6D49D5A58F4}">
      <dgm:prSet/>
      <dgm:spPr/>
      <dgm:t>
        <a:bodyPr/>
        <a:lstStyle/>
        <a:p>
          <a:endParaRPr lang="en-US"/>
        </a:p>
      </dgm:t>
    </dgm:pt>
    <dgm:pt modelId="{8B92E8FB-5034-42B7-B5AE-14816B12E9B6}">
      <dgm:prSet custT="1"/>
      <dgm:spPr/>
      <dgm:t>
        <a:bodyPr/>
        <a:lstStyle/>
        <a:p>
          <a:r>
            <a:rPr lang="en-US" sz="2800" dirty="0"/>
            <a:t>Data Use</a:t>
          </a:r>
        </a:p>
      </dgm:t>
    </dgm:pt>
    <dgm:pt modelId="{BAF4AB80-CB5D-40DA-9E76-34F1877F3973}" type="parTrans" cxnId="{504B743D-E002-468B-B6DD-CE8043E3E7A0}">
      <dgm:prSet/>
      <dgm:spPr/>
      <dgm:t>
        <a:bodyPr/>
        <a:lstStyle/>
        <a:p>
          <a:endParaRPr lang="en-US"/>
        </a:p>
      </dgm:t>
    </dgm:pt>
    <dgm:pt modelId="{FB1C6047-8623-4B68-B741-64302DF8A066}" type="sibTrans" cxnId="{504B743D-E002-468B-B6DD-CE8043E3E7A0}">
      <dgm:prSet/>
      <dgm:spPr/>
      <dgm:t>
        <a:bodyPr/>
        <a:lstStyle/>
        <a:p>
          <a:endParaRPr lang="en-US"/>
        </a:p>
      </dgm:t>
    </dgm:pt>
    <dgm:pt modelId="{03F255A2-C810-4DD0-BF76-EB3348148579}">
      <dgm:prSet custT="1"/>
      <dgm:spPr/>
      <dgm:t>
        <a:bodyPr/>
        <a:lstStyle/>
        <a:p>
          <a:r>
            <a:rPr lang="en-US" sz="2800" dirty="0"/>
            <a:t>Effective Communication</a:t>
          </a:r>
        </a:p>
      </dgm:t>
    </dgm:pt>
    <dgm:pt modelId="{9863B4CB-0606-4240-AEF8-5E9311B47F0C}" type="parTrans" cxnId="{2CA6406E-EE51-4288-9D3C-1DFF590384C5}">
      <dgm:prSet/>
      <dgm:spPr/>
      <dgm:t>
        <a:bodyPr/>
        <a:lstStyle/>
        <a:p>
          <a:endParaRPr lang="en-US"/>
        </a:p>
      </dgm:t>
    </dgm:pt>
    <dgm:pt modelId="{E5BB2D30-EEF5-43FB-BBBE-DD884CE9BEC5}" type="sibTrans" cxnId="{2CA6406E-EE51-4288-9D3C-1DFF590384C5}">
      <dgm:prSet/>
      <dgm:spPr/>
      <dgm:t>
        <a:bodyPr/>
        <a:lstStyle/>
        <a:p>
          <a:endParaRPr lang="en-US"/>
        </a:p>
      </dgm:t>
    </dgm:pt>
    <dgm:pt modelId="{6F0A8F84-AB17-45C9-96A1-D99C2F258A0F}" type="pres">
      <dgm:prSet presAssocID="{8E514E62-F08B-4EDB-A1FD-483667428422}" presName="root" presStyleCnt="0">
        <dgm:presLayoutVars>
          <dgm:dir/>
          <dgm:resizeHandles val="exact"/>
        </dgm:presLayoutVars>
      </dgm:prSet>
      <dgm:spPr/>
      <dgm:t>
        <a:bodyPr/>
        <a:lstStyle/>
        <a:p>
          <a:endParaRPr lang="en-US"/>
        </a:p>
      </dgm:t>
    </dgm:pt>
    <dgm:pt modelId="{A90CF584-3170-4495-86ED-24C408E0444E}" type="pres">
      <dgm:prSet presAssocID="{3E7EE182-1008-49C9-AB79-437F1D877114}" presName="compNode" presStyleCnt="0"/>
      <dgm:spPr/>
    </dgm:pt>
    <dgm:pt modelId="{45BAD510-3D71-4ACF-B50B-624FC9F5D8D7}" type="pres">
      <dgm:prSet presAssocID="{3E7EE182-1008-49C9-AB79-437F1D877114}" presName="bgRect" presStyleLbl="bgShp" presStyleIdx="0" presStyleCnt="5" custLinFactNeighborY="-4872"/>
      <dgm:spPr/>
    </dgm:pt>
    <dgm:pt modelId="{86669F79-BAE4-4ABE-AC8E-2B8E729E126F}" type="pres">
      <dgm:prSet presAssocID="{3E7EE182-1008-49C9-AB79-437F1D87711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Books"/>
        </a:ext>
      </dgm:extLst>
    </dgm:pt>
    <dgm:pt modelId="{0C80A2A4-DD40-44A1-951B-AC3CB389CBFE}" type="pres">
      <dgm:prSet presAssocID="{3E7EE182-1008-49C9-AB79-437F1D877114}" presName="spaceRect" presStyleCnt="0"/>
      <dgm:spPr/>
    </dgm:pt>
    <dgm:pt modelId="{B77817A0-8B78-4054-A76D-3A5CF442004F}" type="pres">
      <dgm:prSet presAssocID="{3E7EE182-1008-49C9-AB79-437F1D877114}" presName="parTx" presStyleLbl="revTx" presStyleIdx="0" presStyleCnt="5">
        <dgm:presLayoutVars>
          <dgm:chMax val="0"/>
          <dgm:chPref val="0"/>
        </dgm:presLayoutVars>
      </dgm:prSet>
      <dgm:spPr/>
      <dgm:t>
        <a:bodyPr/>
        <a:lstStyle/>
        <a:p>
          <a:endParaRPr lang="en-US"/>
        </a:p>
      </dgm:t>
    </dgm:pt>
    <dgm:pt modelId="{A39E22A5-CF31-4521-BD5F-5990F59CD83E}" type="pres">
      <dgm:prSet presAssocID="{2B39F26E-C587-4B9A-863D-DBFCB6762873}" presName="sibTrans" presStyleCnt="0"/>
      <dgm:spPr/>
    </dgm:pt>
    <dgm:pt modelId="{51159939-0C0B-4FF5-918F-A8EF324811F9}" type="pres">
      <dgm:prSet presAssocID="{0A2B69C4-E786-4ABF-ADA0-AE22B62A00C8}" presName="compNode" presStyleCnt="0"/>
      <dgm:spPr/>
    </dgm:pt>
    <dgm:pt modelId="{CD502182-947F-4955-AD98-496D1FC703CD}" type="pres">
      <dgm:prSet presAssocID="{0A2B69C4-E786-4ABF-ADA0-AE22B62A00C8}" presName="bgRect" presStyleLbl="bgShp" presStyleIdx="1" presStyleCnt="5"/>
      <dgm:spPr/>
    </dgm:pt>
    <dgm:pt modelId="{30DFAECA-84BB-4678-BB52-032BC6E43956}" type="pres">
      <dgm:prSet presAssocID="{0A2B69C4-E786-4ABF-ADA0-AE22B62A00C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Handshake"/>
        </a:ext>
      </dgm:extLst>
    </dgm:pt>
    <dgm:pt modelId="{9ABF58EF-60F6-45E7-B250-2F2DB2413C36}" type="pres">
      <dgm:prSet presAssocID="{0A2B69C4-E786-4ABF-ADA0-AE22B62A00C8}" presName="spaceRect" presStyleCnt="0"/>
      <dgm:spPr/>
    </dgm:pt>
    <dgm:pt modelId="{F810A460-BB67-40A2-B297-AB91AEBAF8E8}" type="pres">
      <dgm:prSet presAssocID="{0A2B69C4-E786-4ABF-ADA0-AE22B62A00C8}" presName="parTx" presStyleLbl="revTx" presStyleIdx="1" presStyleCnt="5">
        <dgm:presLayoutVars>
          <dgm:chMax val="0"/>
          <dgm:chPref val="0"/>
        </dgm:presLayoutVars>
      </dgm:prSet>
      <dgm:spPr/>
      <dgm:t>
        <a:bodyPr/>
        <a:lstStyle/>
        <a:p>
          <a:endParaRPr lang="en-US"/>
        </a:p>
      </dgm:t>
    </dgm:pt>
    <dgm:pt modelId="{A909264B-4101-4897-9429-5AFAE340D54D}" type="pres">
      <dgm:prSet presAssocID="{50726905-CC17-4624-9F5D-A39AABC9EAE6}" presName="sibTrans" presStyleCnt="0"/>
      <dgm:spPr/>
    </dgm:pt>
    <dgm:pt modelId="{1C98B866-2ABC-49FD-AF49-54ADB1A9A775}" type="pres">
      <dgm:prSet presAssocID="{736583C2-51A7-40B4-99C4-EB63E091AACB}" presName="compNode" presStyleCnt="0"/>
      <dgm:spPr/>
    </dgm:pt>
    <dgm:pt modelId="{8A6F8E78-16A6-4E15-AAC5-BE4DDF9CBE1D}" type="pres">
      <dgm:prSet presAssocID="{736583C2-51A7-40B4-99C4-EB63E091AACB}" presName="bgRect" presStyleLbl="bgShp" presStyleIdx="2" presStyleCnt="5"/>
      <dgm:spPr/>
    </dgm:pt>
    <dgm:pt modelId="{3FCB9716-9DDC-4EF5-960F-79A70CE1B652}" type="pres">
      <dgm:prSet presAssocID="{736583C2-51A7-40B4-99C4-EB63E091AACB}"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Group"/>
        </a:ext>
      </dgm:extLst>
    </dgm:pt>
    <dgm:pt modelId="{E1428C6E-EA5D-400E-9C7F-6ED3CE587E4F}" type="pres">
      <dgm:prSet presAssocID="{736583C2-51A7-40B4-99C4-EB63E091AACB}" presName="spaceRect" presStyleCnt="0"/>
      <dgm:spPr/>
    </dgm:pt>
    <dgm:pt modelId="{6D7978F1-AE68-40F2-9453-4329E37F2F32}" type="pres">
      <dgm:prSet presAssocID="{736583C2-51A7-40B4-99C4-EB63E091AACB}" presName="parTx" presStyleLbl="revTx" presStyleIdx="2" presStyleCnt="5">
        <dgm:presLayoutVars>
          <dgm:chMax val="0"/>
          <dgm:chPref val="0"/>
        </dgm:presLayoutVars>
      </dgm:prSet>
      <dgm:spPr/>
      <dgm:t>
        <a:bodyPr/>
        <a:lstStyle/>
        <a:p>
          <a:endParaRPr lang="en-US"/>
        </a:p>
      </dgm:t>
    </dgm:pt>
    <dgm:pt modelId="{35A99FE6-22FA-44C0-8134-4D30F2F705BA}" type="pres">
      <dgm:prSet presAssocID="{1A7AC339-6883-4FAE-BB60-FA7EEC3E1ADD}" presName="sibTrans" presStyleCnt="0"/>
      <dgm:spPr/>
    </dgm:pt>
    <dgm:pt modelId="{927C913F-6446-434E-8435-C410DFCF9419}" type="pres">
      <dgm:prSet presAssocID="{8B92E8FB-5034-42B7-B5AE-14816B12E9B6}" presName="compNode" presStyleCnt="0"/>
      <dgm:spPr/>
    </dgm:pt>
    <dgm:pt modelId="{00C7A338-ED29-44BE-B65D-99444FCBB067}" type="pres">
      <dgm:prSet presAssocID="{8B92E8FB-5034-42B7-B5AE-14816B12E9B6}" presName="bgRect" presStyleLbl="bgShp" presStyleIdx="3" presStyleCnt="5"/>
      <dgm:spPr/>
    </dgm:pt>
    <dgm:pt modelId="{756CC3C8-8CAC-4C9E-9B46-8C704E6F904F}" type="pres">
      <dgm:prSet presAssocID="{8B92E8FB-5034-42B7-B5AE-14816B12E9B6}" presName="iconRect" presStyleLbl="node1" presStyleIdx="3" presStyleCnt="5"/>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Database"/>
        </a:ext>
      </dgm:extLst>
    </dgm:pt>
    <dgm:pt modelId="{81B08494-8042-434E-A5F4-19579A2F29FC}" type="pres">
      <dgm:prSet presAssocID="{8B92E8FB-5034-42B7-B5AE-14816B12E9B6}" presName="spaceRect" presStyleCnt="0"/>
      <dgm:spPr/>
    </dgm:pt>
    <dgm:pt modelId="{B38BAF1F-EE26-4312-AA2E-B25B3DE70913}" type="pres">
      <dgm:prSet presAssocID="{8B92E8FB-5034-42B7-B5AE-14816B12E9B6}" presName="parTx" presStyleLbl="revTx" presStyleIdx="3" presStyleCnt="5">
        <dgm:presLayoutVars>
          <dgm:chMax val="0"/>
          <dgm:chPref val="0"/>
        </dgm:presLayoutVars>
      </dgm:prSet>
      <dgm:spPr/>
      <dgm:t>
        <a:bodyPr/>
        <a:lstStyle/>
        <a:p>
          <a:endParaRPr lang="en-US"/>
        </a:p>
      </dgm:t>
    </dgm:pt>
    <dgm:pt modelId="{E3A0D351-6B5D-4DB5-96E8-6CE585FBEE70}" type="pres">
      <dgm:prSet presAssocID="{FB1C6047-8623-4B68-B741-64302DF8A066}" presName="sibTrans" presStyleCnt="0"/>
      <dgm:spPr/>
    </dgm:pt>
    <dgm:pt modelId="{92A4EEB0-D301-4915-B14D-A2D857EECBC2}" type="pres">
      <dgm:prSet presAssocID="{03F255A2-C810-4DD0-BF76-EB3348148579}" presName="compNode" presStyleCnt="0"/>
      <dgm:spPr/>
    </dgm:pt>
    <dgm:pt modelId="{0898CB20-32EE-4D9D-B664-AE7FF2909D2F}" type="pres">
      <dgm:prSet presAssocID="{03F255A2-C810-4DD0-BF76-EB3348148579}" presName="bgRect" presStyleLbl="bgShp" presStyleIdx="4" presStyleCnt="5"/>
      <dgm:spPr/>
    </dgm:pt>
    <dgm:pt modelId="{B829B956-17E5-4E3D-8BB9-3B147E0B4F06}" type="pres">
      <dgm:prSet presAssocID="{03F255A2-C810-4DD0-BF76-EB3348148579}" presName="iconRect" presStyleLbl="node1" presStyleIdx="4" presStyleCnt="5"/>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Chat"/>
        </a:ext>
      </dgm:extLst>
    </dgm:pt>
    <dgm:pt modelId="{F2ECD343-29F0-4A8F-B5BE-3D99E756349B}" type="pres">
      <dgm:prSet presAssocID="{03F255A2-C810-4DD0-BF76-EB3348148579}" presName="spaceRect" presStyleCnt="0"/>
      <dgm:spPr/>
    </dgm:pt>
    <dgm:pt modelId="{97EA494A-AE17-44A2-8E02-FEA56EB8615A}" type="pres">
      <dgm:prSet presAssocID="{03F255A2-C810-4DD0-BF76-EB3348148579}" presName="parTx" presStyleLbl="revTx" presStyleIdx="4" presStyleCnt="5">
        <dgm:presLayoutVars>
          <dgm:chMax val="0"/>
          <dgm:chPref val="0"/>
        </dgm:presLayoutVars>
      </dgm:prSet>
      <dgm:spPr/>
      <dgm:t>
        <a:bodyPr/>
        <a:lstStyle/>
        <a:p>
          <a:endParaRPr lang="en-US"/>
        </a:p>
      </dgm:t>
    </dgm:pt>
  </dgm:ptLst>
  <dgm:cxnLst>
    <dgm:cxn modelId="{504B743D-E002-468B-B6DD-CE8043E3E7A0}" srcId="{8E514E62-F08B-4EDB-A1FD-483667428422}" destId="{8B92E8FB-5034-42B7-B5AE-14816B12E9B6}" srcOrd="3" destOrd="0" parTransId="{BAF4AB80-CB5D-40DA-9E76-34F1877F3973}" sibTransId="{FB1C6047-8623-4B68-B741-64302DF8A066}"/>
    <dgm:cxn modelId="{0F1CD9EA-C7F3-4560-A9D6-9CBEEFA7EA4C}" type="presOf" srcId="{03F255A2-C810-4DD0-BF76-EB3348148579}" destId="{97EA494A-AE17-44A2-8E02-FEA56EB8615A}" srcOrd="0" destOrd="0" presId="urn:microsoft.com/office/officeart/2018/2/layout/IconVerticalSolidList"/>
    <dgm:cxn modelId="{01D6BB5E-807B-4B72-8991-C6D49D5A58F4}" srcId="{8E514E62-F08B-4EDB-A1FD-483667428422}" destId="{736583C2-51A7-40B4-99C4-EB63E091AACB}" srcOrd="2" destOrd="0" parTransId="{7A207156-8D56-4DE1-A473-CDF689C0CE5C}" sibTransId="{1A7AC339-6883-4FAE-BB60-FA7EEC3E1ADD}"/>
    <dgm:cxn modelId="{09C6E282-8737-4CC8-993A-EB61E1CFC067}" type="presOf" srcId="{736583C2-51A7-40B4-99C4-EB63E091AACB}" destId="{6D7978F1-AE68-40F2-9453-4329E37F2F32}" srcOrd="0" destOrd="0" presId="urn:microsoft.com/office/officeart/2018/2/layout/IconVerticalSolidList"/>
    <dgm:cxn modelId="{1273EB80-D657-43B0-9FB9-4CF1D57B6A4B}" type="presOf" srcId="{0A2B69C4-E786-4ABF-ADA0-AE22B62A00C8}" destId="{F810A460-BB67-40A2-B297-AB91AEBAF8E8}" srcOrd="0" destOrd="0" presId="urn:microsoft.com/office/officeart/2018/2/layout/IconVerticalSolidList"/>
    <dgm:cxn modelId="{984E00F2-F9FF-4860-8137-1EAF583E1237}" type="presOf" srcId="{8E514E62-F08B-4EDB-A1FD-483667428422}" destId="{6F0A8F84-AB17-45C9-96A1-D99C2F258A0F}" srcOrd="0" destOrd="0" presId="urn:microsoft.com/office/officeart/2018/2/layout/IconVerticalSolidList"/>
    <dgm:cxn modelId="{48410283-F5C0-41D3-AF03-416AAF61D184}" type="presOf" srcId="{8B92E8FB-5034-42B7-B5AE-14816B12E9B6}" destId="{B38BAF1F-EE26-4312-AA2E-B25B3DE70913}" srcOrd="0" destOrd="0" presId="urn:microsoft.com/office/officeart/2018/2/layout/IconVerticalSolidList"/>
    <dgm:cxn modelId="{0D40458E-AF3E-4E00-8BD0-84BF842BE509}" srcId="{8E514E62-F08B-4EDB-A1FD-483667428422}" destId="{3E7EE182-1008-49C9-AB79-437F1D877114}" srcOrd="0" destOrd="0" parTransId="{A02EF744-919E-4A3E-895A-372E5BB8044F}" sibTransId="{2B39F26E-C587-4B9A-863D-DBFCB6762873}"/>
    <dgm:cxn modelId="{D0C8FF72-DC44-499D-A55A-3B81D75D6562}" srcId="{8E514E62-F08B-4EDB-A1FD-483667428422}" destId="{0A2B69C4-E786-4ABF-ADA0-AE22B62A00C8}" srcOrd="1" destOrd="0" parTransId="{3FCEF2F2-FDD7-404E-82EE-B34EEACB1BD8}" sibTransId="{50726905-CC17-4624-9F5D-A39AABC9EAE6}"/>
    <dgm:cxn modelId="{2CA6406E-EE51-4288-9D3C-1DFF590384C5}" srcId="{8E514E62-F08B-4EDB-A1FD-483667428422}" destId="{03F255A2-C810-4DD0-BF76-EB3348148579}" srcOrd="4" destOrd="0" parTransId="{9863B4CB-0606-4240-AEF8-5E9311B47F0C}" sibTransId="{E5BB2D30-EEF5-43FB-BBBE-DD884CE9BEC5}"/>
    <dgm:cxn modelId="{B81B80EF-72FC-4227-8532-84A68510AA13}" type="presOf" srcId="{3E7EE182-1008-49C9-AB79-437F1D877114}" destId="{B77817A0-8B78-4054-A76D-3A5CF442004F}" srcOrd="0" destOrd="0" presId="urn:microsoft.com/office/officeart/2018/2/layout/IconVerticalSolidList"/>
    <dgm:cxn modelId="{7ACCF032-0F1C-4E49-92EC-DF3A39E3C23B}" type="presParOf" srcId="{6F0A8F84-AB17-45C9-96A1-D99C2F258A0F}" destId="{A90CF584-3170-4495-86ED-24C408E0444E}" srcOrd="0" destOrd="0" presId="urn:microsoft.com/office/officeart/2018/2/layout/IconVerticalSolidList"/>
    <dgm:cxn modelId="{6280FF73-0257-4B02-A55A-B8C1336811BF}" type="presParOf" srcId="{A90CF584-3170-4495-86ED-24C408E0444E}" destId="{45BAD510-3D71-4ACF-B50B-624FC9F5D8D7}" srcOrd="0" destOrd="0" presId="urn:microsoft.com/office/officeart/2018/2/layout/IconVerticalSolidList"/>
    <dgm:cxn modelId="{B2B5A19C-B343-4048-BAFB-F7B7FC78CEA6}" type="presParOf" srcId="{A90CF584-3170-4495-86ED-24C408E0444E}" destId="{86669F79-BAE4-4ABE-AC8E-2B8E729E126F}" srcOrd="1" destOrd="0" presId="urn:microsoft.com/office/officeart/2018/2/layout/IconVerticalSolidList"/>
    <dgm:cxn modelId="{13A2096A-7211-4BBB-A682-0EBF6CD547F2}" type="presParOf" srcId="{A90CF584-3170-4495-86ED-24C408E0444E}" destId="{0C80A2A4-DD40-44A1-951B-AC3CB389CBFE}" srcOrd="2" destOrd="0" presId="urn:microsoft.com/office/officeart/2018/2/layout/IconVerticalSolidList"/>
    <dgm:cxn modelId="{E72B66F9-E84D-401E-A764-10B8FA846567}" type="presParOf" srcId="{A90CF584-3170-4495-86ED-24C408E0444E}" destId="{B77817A0-8B78-4054-A76D-3A5CF442004F}" srcOrd="3" destOrd="0" presId="urn:microsoft.com/office/officeart/2018/2/layout/IconVerticalSolidList"/>
    <dgm:cxn modelId="{105B6FA4-EB12-4E87-B440-1F17598EFF21}" type="presParOf" srcId="{6F0A8F84-AB17-45C9-96A1-D99C2F258A0F}" destId="{A39E22A5-CF31-4521-BD5F-5990F59CD83E}" srcOrd="1" destOrd="0" presId="urn:microsoft.com/office/officeart/2018/2/layout/IconVerticalSolidList"/>
    <dgm:cxn modelId="{44ADCB7F-2513-480D-8515-8520DD5F3D8F}" type="presParOf" srcId="{6F0A8F84-AB17-45C9-96A1-D99C2F258A0F}" destId="{51159939-0C0B-4FF5-918F-A8EF324811F9}" srcOrd="2" destOrd="0" presId="urn:microsoft.com/office/officeart/2018/2/layout/IconVerticalSolidList"/>
    <dgm:cxn modelId="{301498F2-8265-4AB7-BF5E-00C209FDA2C0}" type="presParOf" srcId="{51159939-0C0B-4FF5-918F-A8EF324811F9}" destId="{CD502182-947F-4955-AD98-496D1FC703CD}" srcOrd="0" destOrd="0" presId="urn:microsoft.com/office/officeart/2018/2/layout/IconVerticalSolidList"/>
    <dgm:cxn modelId="{E0B0FAC4-9F83-4141-89BC-84F1A5A6CBC0}" type="presParOf" srcId="{51159939-0C0B-4FF5-918F-A8EF324811F9}" destId="{30DFAECA-84BB-4678-BB52-032BC6E43956}" srcOrd="1" destOrd="0" presId="urn:microsoft.com/office/officeart/2018/2/layout/IconVerticalSolidList"/>
    <dgm:cxn modelId="{5BF81AE3-92F8-4786-AC0B-A1586E72ECF1}" type="presParOf" srcId="{51159939-0C0B-4FF5-918F-A8EF324811F9}" destId="{9ABF58EF-60F6-45E7-B250-2F2DB2413C36}" srcOrd="2" destOrd="0" presId="urn:microsoft.com/office/officeart/2018/2/layout/IconVerticalSolidList"/>
    <dgm:cxn modelId="{41C1D1A7-65F8-4499-B5AA-A3AC3BFB786B}" type="presParOf" srcId="{51159939-0C0B-4FF5-918F-A8EF324811F9}" destId="{F810A460-BB67-40A2-B297-AB91AEBAF8E8}" srcOrd="3" destOrd="0" presId="urn:microsoft.com/office/officeart/2018/2/layout/IconVerticalSolidList"/>
    <dgm:cxn modelId="{69271229-4F55-474A-82B5-6D6A50727896}" type="presParOf" srcId="{6F0A8F84-AB17-45C9-96A1-D99C2F258A0F}" destId="{A909264B-4101-4897-9429-5AFAE340D54D}" srcOrd="3" destOrd="0" presId="urn:microsoft.com/office/officeart/2018/2/layout/IconVerticalSolidList"/>
    <dgm:cxn modelId="{1098C50C-0058-448E-B06F-90DA8EE54687}" type="presParOf" srcId="{6F0A8F84-AB17-45C9-96A1-D99C2F258A0F}" destId="{1C98B866-2ABC-49FD-AF49-54ADB1A9A775}" srcOrd="4" destOrd="0" presId="urn:microsoft.com/office/officeart/2018/2/layout/IconVerticalSolidList"/>
    <dgm:cxn modelId="{EFE0ED9F-4672-415C-B5CE-75561B20876E}" type="presParOf" srcId="{1C98B866-2ABC-49FD-AF49-54ADB1A9A775}" destId="{8A6F8E78-16A6-4E15-AAC5-BE4DDF9CBE1D}" srcOrd="0" destOrd="0" presId="urn:microsoft.com/office/officeart/2018/2/layout/IconVerticalSolidList"/>
    <dgm:cxn modelId="{F0E69117-B3E0-44C3-9568-4BA9F0DAF02D}" type="presParOf" srcId="{1C98B866-2ABC-49FD-AF49-54ADB1A9A775}" destId="{3FCB9716-9DDC-4EF5-960F-79A70CE1B652}" srcOrd="1" destOrd="0" presId="urn:microsoft.com/office/officeart/2018/2/layout/IconVerticalSolidList"/>
    <dgm:cxn modelId="{3DD9C9C1-A7CB-4BFF-82AB-0C3A06B73445}" type="presParOf" srcId="{1C98B866-2ABC-49FD-AF49-54ADB1A9A775}" destId="{E1428C6E-EA5D-400E-9C7F-6ED3CE587E4F}" srcOrd="2" destOrd="0" presId="urn:microsoft.com/office/officeart/2018/2/layout/IconVerticalSolidList"/>
    <dgm:cxn modelId="{98994CB6-6218-44CF-879B-6B911757608E}" type="presParOf" srcId="{1C98B866-2ABC-49FD-AF49-54ADB1A9A775}" destId="{6D7978F1-AE68-40F2-9453-4329E37F2F32}" srcOrd="3" destOrd="0" presId="urn:microsoft.com/office/officeart/2018/2/layout/IconVerticalSolidList"/>
    <dgm:cxn modelId="{04A57D02-0E10-4E01-8A5C-7E83CCE9F048}" type="presParOf" srcId="{6F0A8F84-AB17-45C9-96A1-D99C2F258A0F}" destId="{35A99FE6-22FA-44C0-8134-4D30F2F705BA}" srcOrd="5" destOrd="0" presId="urn:microsoft.com/office/officeart/2018/2/layout/IconVerticalSolidList"/>
    <dgm:cxn modelId="{CB3BDBB7-0FF5-4D2B-9BC3-A53827FE4830}" type="presParOf" srcId="{6F0A8F84-AB17-45C9-96A1-D99C2F258A0F}" destId="{927C913F-6446-434E-8435-C410DFCF9419}" srcOrd="6" destOrd="0" presId="urn:microsoft.com/office/officeart/2018/2/layout/IconVerticalSolidList"/>
    <dgm:cxn modelId="{60853106-BE63-400E-9D34-3138B4210FD5}" type="presParOf" srcId="{927C913F-6446-434E-8435-C410DFCF9419}" destId="{00C7A338-ED29-44BE-B65D-99444FCBB067}" srcOrd="0" destOrd="0" presId="urn:microsoft.com/office/officeart/2018/2/layout/IconVerticalSolidList"/>
    <dgm:cxn modelId="{FC6521EE-F952-4FC6-BF87-2D3CBB8A6341}" type="presParOf" srcId="{927C913F-6446-434E-8435-C410DFCF9419}" destId="{756CC3C8-8CAC-4C9E-9B46-8C704E6F904F}" srcOrd="1" destOrd="0" presId="urn:microsoft.com/office/officeart/2018/2/layout/IconVerticalSolidList"/>
    <dgm:cxn modelId="{41ADD1B8-BF7E-45B4-9795-98E6E4BA22D4}" type="presParOf" srcId="{927C913F-6446-434E-8435-C410DFCF9419}" destId="{81B08494-8042-434E-A5F4-19579A2F29FC}" srcOrd="2" destOrd="0" presId="urn:microsoft.com/office/officeart/2018/2/layout/IconVerticalSolidList"/>
    <dgm:cxn modelId="{2233C40C-1640-4E54-AC36-C3E2E8B4930E}" type="presParOf" srcId="{927C913F-6446-434E-8435-C410DFCF9419}" destId="{B38BAF1F-EE26-4312-AA2E-B25B3DE70913}" srcOrd="3" destOrd="0" presId="urn:microsoft.com/office/officeart/2018/2/layout/IconVerticalSolidList"/>
    <dgm:cxn modelId="{06E98BEF-2582-4332-A748-24F69FF015E3}" type="presParOf" srcId="{6F0A8F84-AB17-45C9-96A1-D99C2F258A0F}" destId="{E3A0D351-6B5D-4DB5-96E8-6CE585FBEE70}" srcOrd="7" destOrd="0" presId="urn:microsoft.com/office/officeart/2018/2/layout/IconVerticalSolidList"/>
    <dgm:cxn modelId="{786F92D1-5DCB-4BD7-AF17-375B6D959122}" type="presParOf" srcId="{6F0A8F84-AB17-45C9-96A1-D99C2F258A0F}" destId="{92A4EEB0-D301-4915-B14D-A2D857EECBC2}" srcOrd="8" destOrd="0" presId="urn:microsoft.com/office/officeart/2018/2/layout/IconVerticalSolidList"/>
    <dgm:cxn modelId="{CF645FBB-5F2A-4349-A14F-BACDB39B81B4}" type="presParOf" srcId="{92A4EEB0-D301-4915-B14D-A2D857EECBC2}" destId="{0898CB20-32EE-4D9D-B664-AE7FF2909D2F}" srcOrd="0" destOrd="0" presId="urn:microsoft.com/office/officeart/2018/2/layout/IconVerticalSolidList"/>
    <dgm:cxn modelId="{F2026900-EBA1-46FF-A71E-1EAEF41574A6}" type="presParOf" srcId="{92A4EEB0-D301-4915-B14D-A2D857EECBC2}" destId="{B829B956-17E5-4E3D-8BB9-3B147E0B4F06}" srcOrd="1" destOrd="0" presId="urn:microsoft.com/office/officeart/2018/2/layout/IconVerticalSolidList"/>
    <dgm:cxn modelId="{BD550204-5FA5-4E7B-B5B9-50033A76D4FB}" type="presParOf" srcId="{92A4EEB0-D301-4915-B14D-A2D857EECBC2}" destId="{F2ECD343-29F0-4A8F-B5BE-3D99E756349B}" srcOrd="2" destOrd="0" presId="urn:microsoft.com/office/officeart/2018/2/layout/IconVerticalSolidList"/>
    <dgm:cxn modelId="{2DAD798F-8DFA-49AF-8A9D-CC0E5FAACE86}" type="presParOf" srcId="{92A4EEB0-D301-4915-B14D-A2D857EECBC2}" destId="{97EA494A-AE17-44A2-8E02-FEA56EB8615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87E39A-052F-4AD2-A5ED-03A2AEAB8B0E}" type="doc">
      <dgm:prSet loTypeId="urn:microsoft.com/office/officeart/2005/8/layout/target1" loCatId="relationship" qsTypeId="urn:microsoft.com/office/officeart/2005/8/quickstyle/simple1" qsCatId="simple" csTypeId="urn:microsoft.com/office/officeart/2005/8/colors/accent6_5" csCatId="accent6" phldr="1"/>
      <dgm:spPr/>
      <dgm:t>
        <a:bodyPr/>
        <a:lstStyle/>
        <a:p>
          <a:endParaRPr lang="en-US"/>
        </a:p>
      </dgm:t>
    </dgm:pt>
    <dgm:pt modelId="{2E3CC563-309A-4752-9349-771B7B74B209}">
      <dgm:prSet phldrT="[Text]" custT="1"/>
      <dgm:spPr/>
      <dgm:t>
        <a:bodyPr/>
        <a:lstStyle/>
        <a:p>
          <a:r>
            <a:rPr lang="en-US" sz="2000" dirty="0"/>
            <a:t>Individual Success</a:t>
          </a:r>
        </a:p>
      </dgm:t>
    </dgm:pt>
    <dgm:pt modelId="{431E70E9-0198-4EE7-919B-6C2C96C1903F}" type="parTrans" cxnId="{7D6614F2-B1EB-44EB-AC8E-5D5B97B82479}">
      <dgm:prSet/>
      <dgm:spPr/>
      <dgm:t>
        <a:bodyPr/>
        <a:lstStyle/>
        <a:p>
          <a:endParaRPr lang="en-US"/>
        </a:p>
      </dgm:t>
    </dgm:pt>
    <dgm:pt modelId="{D6ECEA60-C792-4E8F-8BAB-2AD4F9D7DD99}" type="sibTrans" cxnId="{7D6614F2-B1EB-44EB-AC8E-5D5B97B82479}">
      <dgm:prSet/>
      <dgm:spPr/>
      <dgm:t>
        <a:bodyPr/>
        <a:lstStyle/>
        <a:p>
          <a:endParaRPr lang="en-US"/>
        </a:p>
      </dgm:t>
    </dgm:pt>
    <dgm:pt modelId="{DC7E8065-112E-466B-9105-4AD5D1F64C70}">
      <dgm:prSet phldrT="[Text]" custT="1"/>
      <dgm:spPr/>
      <dgm:t>
        <a:bodyPr/>
        <a:lstStyle/>
        <a:p>
          <a:r>
            <a:rPr lang="en-US" sz="2000" dirty="0"/>
            <a:t>Direct Services</a:t>
          </a:r>
        </a:p>
      </dgm:t>
    </dgm:pt>
    <dgm:pt modelId="{1F209C18-07BD-4154-A0BB-C47544D64AA8}" type="parTrans" cxnId="{3F26CD1A-70C1-4DAA-B88D-EB6E15FA6947}">
      <dgm:prSet/>
      <dgm:spPr/>
      <dgm:t>
        <a:bodyPr/>
        <a:lstStyle/>
        <a:p>
          <a:endParaRPr lang="en-US"/>
        </a:p>
      </dgm:t>
    </dgm:pt>
    <dgm:pt modelId="{07D71847-0332-4B5C-A480-6DE952FEDB6A}" type="sibTrans" cxnId="{3F26CD1A-70C1-4DAA-B88D-EB6E15FA6947}">
      <dgm:prSet/>
      <dgm:spPr/>
      <dgm:t>
        <a:bodyPr/>
        <a:lstStyle/>
        <a:p>
          <a:endParaRPr lang="en-US"/>
        </a:p>
      </dgm:t>
    </dgm:pt>
    <dgm:pt modelId="{CEDBF6D8-A2E9-4BBB-89E3-0138A52FEF47}">
      <dgm:prSet phldrT="[Text]" custT="1"/>
      <dgm:spPr/>
      <dgm:t>
        <a:bodyPr/>
        <a:lstStyle/>
        <a:p>
          <a:r>
            <a:rPr lang="en-US" sz="2000" dirty="0"/>
            <a:t>Teaming</a:t>
          </a:r>
        </a:p>
      </dgm:t>
    </dgm:pt>
    <dgm:pt modelId="{99ED2341-AF79-4237-9FE1-83C939556BA7}" type="parTrans" cxnId="{9F002430-C1A4-4ACA-B42C-2141C8FC1413}">
      <dgm:prSet/>
      <dgm:spPr/>
      <dgm:t>
        <a:bodyPr/>
        <a:lstStyle/>
        <a:p>
          <a:endParaRPr lang="en-US"/>
        </a:p>
      </dgm:t>
    </dgm:pt>
    <dgm:pt modelId="{6841E58A-0B31-41BA-AC73-D995CBF18530}" type="sibTrans" cxnId="{9F002430-C1A4-4ACA-B42C-2141C8FC1413}">
      <dgm:prSet/>
      <dgm:spPr/>
      <dgm:t>
        <a:bodyPr/>
        <a:lstStyle/>
        <a:p>
          <a:endParaRPr lang="en-US"/>
        </a:p>
      </dgm:t>
    </dgm:pt>
    <dgm:pt modelId="{C6813B9F-8C4B-4DB7-AE72-50F2AF0C9EC5}">
      <dgm:prSet custT="1"/>
      <dgm:spPr/>
      <dgm:t>
        <a:bodyPr/>
        <a:lstStyle/>
        <a:p>
          <a:r>
            <a:rPr lang="en-US" sz="2000" dirty="0"/>
            <a:t>Compliance</a:t>
          </a:r>
        </a:p>
      </dgm:t>
    </dgm:pt>
    <dgm:pt modelId="{550FA9F1-ABC0-4FD4-A8C2-1486AAD1C18D}" type="parTrans" cxnId="{FC85F4DE-03CE-4B93-B5A4-CF19F155C4A3}">
      <dgm:prSet/>
      <dgm:spPr/>
      <dgm:t>
        <a:bodyPr/>
        <a:lstStyle/>
        <a:p>
          <a:endParaRPr lang="en-US"/>
        </a:p>
      </dgm:t>
    </dgm:pt>
    <dgm:pt modelId="{8F079946-56C6-43A9-9A34-70CD885464BD}" type="sibTrans" cxnId="{FC85F4DE-03CE-4B93-B5A4-CF19F155C4A3}">
      <dgm:prSet/>
      <dgm:spPr/>
      <dgm:t>
        <a:bodyPr/>
        <a:lstStyle/>
        <a:p>
          <a:endParaRPr lang="en-US"/>
        </a:p>
      </dgm:t>
    </dgm:pt>
    <dgm:pt modelId="{FCAA2563-62D5-4D70-BEE3-BDDBB267E06E}">
      <dgm:prSet/>
      <dgm:spPr/>
      <dgm:t>
        <a:bodyPr/>
        <a:lstStyle/>
        <a:p>
          <a:endParaRPr lang="en-US"/>
        </a:p>
      </dgm:t>
    </dgm:pt>
    <dgm:pt modelId="{939B7AC0-161F-45F2-B9D8-A42556EFA5E3}" type="parTrans" cxnId="{6CE4A760-0299-46B4-BEA4-145E31B57FD7}">
      <dgm:prSet/>
      <dgm:spPr/>
      <dgm:t>
        <a:bodyPr/>
        <a:lstStyle/>
        <a:p>
          <a:endParaRPr lang="en-US"/>
        </a:p>
      </dgm:t>
    </dgm:pt>
    <dgm:pt modelId="{78A1CD47-EFAF-4D11-8FEE-485098458B58}" type="sibTrans" cxnId="{6CE4A760-0299-46B4-BEA4-145E31B57FD7}">
      <dgm:prSet/>
      <dgm:spPr/>
      <dgm:t>
        <a:bodyPr/>
        <a:lstStyle/>
        <a:p>
          <a:endParaRPr lang="en-US"/>
        </a:p>
      </dgm:t>
    </dgm:pt>
    <dgm:pt modelId="{0BE57A5C-BE04-4EBB-B6F4-75F54C3DB0DA}">
      <dgm:prSet phldrT="[Text]" custT="1"/>
      <dgm:spPr/>
      <dgm:t>
        <a:bodyPr/>
        <a:lstStyle/>
        <a:p>
          <a:r>
            <a:rPr lang="en-US" sz="2000" dirty="0"/>
            <a:t>Program Development</a:t>
          </a:r>
        </a:p>
      </dgm:t>
    </dgm:pt>
    <dgm:pt modelId="{30C6BA0B-6511-4FF7-BC66-1EA3C24D7558}" type="parTrans" cxnId="{7A370150-7D5A-4211-A62A-817512546F96}">
      <dgm:prSet/>
      <dgm:spPr/>
      <dgm:t>
        <a:bodyPr/>
        <a:lstStyle/>
        <a:p>
          <a:endParaRPr lang="en-US"/>
        </a:p>
      </dgm:t>
    </dgm:pt>
    <dgm:pt modelId="{E0BE4E71-DAD0-4736-AE4C-1240BE23D8DC}" type="sibTrans" cxnId="{7A370150-7D5A-4211-A62A-817512546F96}">
      <dgm:prSet/>
      <dgm:spPr/>
      <dgm:t>
        <a:bodyPr/>
        <a:lstStyle/>
        <a:p>
          <a:endParaRPr lang="en-US"/>
        </a:p>
      </dgm:t>
    </dgm:pt>
    <dgm:pt modelId="{1B7A1F0E-47E9-4385-AFA6-BF0DC3E3F42D}" type="pres">
      <dgm:prSet presAssocID="{4387E39A-052F-4AD2-A5ED-03A2AEAB8B0E}" presName="composite" presStyleCnt="0">
        <dgm:presLayoutVars>
          <dgm:chMax val="5"/>
          <dgm:dir/>
          <dgm:resizeHandles val="exact"/>
        </dgm:presLayoutVars>
      </dgm:prSet>
      <dgm:spPr/>
      <dgm:t>
        <a:bodyPr/>
        <a:lstStyle/>
        <a:p>
          <a:endParaRPr lang="en-US"/>
        </a:p>
      </dgm:t>
    </dgm:pt>
    <dgm:pt modelId="{056D0A75-AF51-4FC3-B9E8-86B5ED612925}" type="pres">
      <dgm:prSet presAssocID="{2E3CC563-309A-4752-9349-771B7B74B209}" presName="circle1" presStyleLbl="lnNode1" presStyleIdx="0" presStyleCnt="5"/>
      <dgm:spPr/>
    </dgm:pt>
    <dgm:pt modelId="{22D59378-B355-4DE4-BDF3-64D6F51CA639}" type="pres">
      <dgm:prSet presAssocID="{2E3CC563-309A-4752-9349-771B7B74B209}" presName="text1" presStyleLbl="revTx" presStyleIdx="0" presStyleCnt="5">
        <dgm:presLayoutVars>
          <dgm:bulletEnabled val="1"/>
        </dgm:presLayoutVars>
      </dgm:prSet>
      <dgm:spPr/>
      <dgm:t>
        <a:bodyPr/>
        <a:lstStyle/>
        <a:p>
          <a:endParaRPr lang="en-US"/>
        </a:p>
      </dgm:t>
    </dgm:pt>
    <dgm:pt modelId="{41312EBE-7156-475B-A985-01070BA703D2}" type="pres">
      <dgm:prSet presAssocID="{2E3CC563-309A-4752-9349-771B7B74B209}" presName="line1" presStyleLbl="callout" presStyleIdx="0" presStyleCnt="10"/>
      <dgm:spPr/>
    </dgm:pt>
    <dgm:pt modelId="{AD8E24D8-412F-461F-8810-A0C48E70362C}" type="pres">
      <dgm:prSet presAssocID="{2E3CC563-309A-4752-9349-771B7B74B209}" presName="d1" presStyleLbl="callout" presStyleIdx="1" presStyleCnt="10"/>
      <dgm:spPr/>
    </dgm:pt>
    <dgm:pt modelId="{0C4F44DE-3C13-4EDA-8674-FE2148F81379}" type="pres">
      <dgm:prSet presAssocID="{DC7E8065-112E-466B-9105-4AD5D1F64C70}" presName="circle2" presStyleLbl="lnNode1" presStyleIdx="1" presStyleCnt="5"/>
      <dgm:spPr/>
    </dgm:pt>
    <dgm:pt modelId="{99053B1B-1594-49C4-ACD7-CFA82E8A452F}" type="pres">
      <dgm:prSet presAssocID="{DC7E8065-112E-466B-9105-4AD5D1F64C70}" presName="text2" presStyleLbl="revTx" presStyleIdx="1" presStyleCnt="5" custScaleX="66743" custLinFactNeighborX="-16721" custLinFactNeighborY="2428">
        <dgm:presLayoutVars>
          <dgm:bulletEnabled val="1"/>
        </dgm:presLayoutVars>
      </dgm:prSet>
      <dgm:spPr/>
      <dgm:t>
        <a:bodyPr/>
        <a:lstStyle/>
        <a:p>
          <a:endParaRPr lang="en-US"/>
        </a:p>
      </dgm:t>
    </dgm:pt>
    <dgm:pt modelId="{7A8783AA-872D-4540-A349-AC72CBCE3ECF}" type="pres">
      <dgm:prSet presAssocID="{DC7E8065-112E-466B-9105-4AD5D1F64C70}" presName="line2" presStyleLbl="callout" presStyleIdx="2" presStyleCnt="10"/>
      <dgm:spPr/>
    </dgm:pt>
    <dgm:pt modelId="{02045CD1-9E20-4E23-8529-651435179535}" type="pres">
      <dgm:prSet presAssocID="{DC7E8065-112E-466B-9105-4AD5D1F64C70}" presName="d2" presStyleLbl="callout" presStyleIdx="3" presStyleCnt="10"/>
      <dgm:spPr/>
    </dgm:pt>
    <dgm:pt modelId="{B2377751-EC01-4352-880D-51F8E8948022}" type="pres">
      <dgm:prSet presAssocID="{CEDBF6D8-A2E9-4BBB-89E3-0138A52FEF47}" presName="circle3" presStyleLbl="lnNode1" presStyleIdx="2" presStyleCnt="5"/>
      <dgm:spPr/>
    </dgm:pt>
    <dgm:pt modelId="{E3381FF3-0A42-4754-87AC-E7EC90A5BE8A}" type="pres">
      <dgm:prSet presAssocID="{CEDBF6D8-A2E9-4BBB-89E3-0138A52FEF47}" presName="text3" presStyleLbl="revTx" presStyleIdx="2" presStyleCnt="5">
        <dgm:presLayoutVars>
          <dgm:bulletEnabled val="1"/>
        </dgm:presLayoutVars>
      </dgm:prSet>
      <dgm:spPr/>
      <dgm:t>
        <a:bodyPr/>
        <a:lstStyle/>
        <a:p>
          <a:endParaRPr lang="en-US"/>
        </a:p>
      </dgm:t>
    </dgm:pt>
    <dgm:pt modelId="{CACDAEF5-85F9-47A4-9933-F8C2C7850EF1}" type="pres">
      <dgm:prSet presAssocID="{CEDBF6D8-A2E9-4BBB-89E3-0138A52FEF47}" presName="line3" presStyleLbl="callout" presStyleIdx="4" presStyleCnt="10"/>
      <dgm:spPr/>
    </dgm:pt>
    <dgm:pt modelId="{577037A6-BCB9-4FC2-AE08-44A4042645B5}" type="pres">
      <dgm:prSet presAssocID="{CEDBF6D8-A2E9-4BBB-89E3-0138A52FEF47}" presName="d3" presStyleLbl="callout" presStyleIdx="5" presStyleCnt="10"/>
      <dgm:spPr/>
    </dgm:pt>
    <dgm:pt modelId="{43F71A20-1FFA-49C4-A12A-CE0365A0A464}" type="pres">
      <dgm:prSet presAssocID="{0BE57A5C-BE04-4EBB-B6F4-75F54C3DB0DA}" presName="circle4" presStyleLbl="lnNode1" presStyleIdx="3" presStyleCnt="5"/>
      <dgm:spPr/>
    </dgm:pt>
    <dgm:pt modelId="{4DBFE7BA-9DC5-4FA3-8E12-2130425771C1}" type="pres">
      <dgm:prSet presAssocID="{0BE57A5C-BE04-4EBB-B6F4-75F54C3DB0DA}" presName="text4" presStyleLbl="revTx" presStyleIdx="3" presStyleCnt="5">
        <dgm:presLayoutVars>
          <dgm:bulletEnabled val="1"/>
        </dgm:presLayoutVars>
      </dgm:prSet>
      <dgm:spPr/>
      <dgm:t>
        <a:bodyPr/>
        <a:lstStyle/>
        <a:p>
          <a:endParaRPr lang="en-US"/>
        </a:p>
      </dgm:t>
    </dgm:pt>
    <dgm:pt modelId="{8952ED4A-665D-412E-AEB5-67F59B8961EA}" type="pres">
      <dgm:prSet presAssocID="{0BE57A5C-BE04-4EBB-B6F4-75F54C3DB0DA}" presName="line4" presStyleLbl="callout" presStyleIdx="6" presStyleCnt="10"/>
      <dgm:spPr/>
    </dgm:pt>
    <dgm:pt modelId="{8A7BC93F-17C4-42C4-85CE-18A6ABC9DC66}" type="pres">
      <dgm:prSet presAssocID="{0BE57A5C-BE04-4EBB-B6F4-75F54C3DB0DA}" presName="d4" presStyleLbl="callout" presStyleIdx="7" presStyleCnt="10"/>
      <dgm:spPr/>
    </dgm:pt>
    <dgm:pt modelId="{C8774DEA-B5A5-4F60-A6A8-B58EB02C5803}" type="pres">
      <dgm:prSet presAssocID="{C6813B9F-8C4B-4DB7-AE72-50F2AF0C9EC5}" presName="circle5" presStyleLbl="lnNode1" presStyleIdx="4" presStyleCnt="5"/>
      <dgm:spPr/>
    </dgm:pt>
    <dgm:pt modelId="{4A432B1E-6539-4401-BD19-5768364B98D7}" type="pres">
      <dgm:prSet presAssocID="{C6813B9F-8C4B-4DB7-AE72-50F2AF0C9EC5}" presName="text5" presStyleLbl="revTx" presStyleIdx="4" presStyleCnt="5">
        <dgm:presLayoutVars>
          <dgm:bulletEnabled val="1"/>
        </dgm:presLayoutVars>
      </dgm:prSet>
      <dgm:spPr/>
      <dgm:t>
        <a:bodyPr/>
        <a:lstStyle/>
        <a:p>
          <a:endParaRPr lang="en-US"/>
        </a:p>
      </dgm:t>
    </dgm:pt>
    <dgm:pt modelId="{40768FD6-2CB7-4586-A443-008864A61CB0}" type="pres">
      <dgm:prSet presAssocID="{C6813B9F-8C4B-4DB7-AE72-50F2AF0C9EC5}" presName="line5" presStyleLbl="callout" presStyleIdx="8" presStyleCnt="10"/>
      <dgm:spPr/>
    </dgm:pt>
    <dgm:pt modelId="{ADF0CE60-8B3B-48BB-9768-04B9F7E8D315}" type="pres">
      <dgm:prSet presAssocID="{C6813B9F-8C4B-4DB7-AE72-50F2AF0C9EC5}" presName="d5" presStyleLbl="callout" presStyleIdx="9" presStyleCnt="10"/>
      <dgm:spPr/>
    </dgm:pt>
  </dgm:ptLst>
  <dgm:cxnLst>
    <dgm:cxn modelId="{7A370150-7D5A-4211-A62A-817512546F96}" srcId="{4387E39A-052F-4AD2-A5ED-03A2AEAB8B0E}" destId="{0BE57A5C-BE04-4EBB-B6F4-75F54C3DB0DA}" srcOrd="3" destOrd="0" parTransId="{30C6BA0B-6511-4FF7-BC66-1EA3C24D7558}" sibTransId="{E0BE4E71-DAD0-4736-AE4C-1240BE23D8DC}"/>
    <dgm:cxn modelId="{FC85F4DE-03CE-4B93-B5A4-CF19F155C4A3}" srcId="{4387E39A-052F-4AD2-A5ED-03A2AEAB8B0E}" destId="{C6813B9F-8C4B-4DB7-AE72-50F2AF0C9EC5}" srcOrd="4" destOrd="0" parTransId="{550FA9F1-ABC0-4FD4-A8C2-1486AAD1C18D}" sibTransId="{8F079946-56C6-43A9-9A34-70CD885464BD}"/>
    <dgm:cxn modelId="{2EC71C4B-620F-4B92-BC09-4FF70F9A0A83}" type="presOf" srcId="{2E3CC563-309A-4752-9349-771B7B74B209}" destId="{22D59378-B355-4DE4-BDF3-64D6F51CA639}" srcOrd="0" destOrd="0" presId="urn:microsoft.com/office/officeart/2005/8/layout/target1"/>
    <dgm:cxn modelId="{CA0D44D7-470F-4E1C-99B3-27843FB14E49}" type="presOf" srcId="{C6813B9F-8C4B-4DB7-AE72-50F2AF0C9EC5}" destId="{4A432B1E-6539-4401-BD19-5768364B98D7}" srcOrd="0" destOrd="0" presId="urn:microsoft.com/office/officeart/2005/8/layout/target1"/>
    <dgm:cxn modelId="{6CE4A760-0299-46B4-BEA4-145E31B57FD7}" srcId="{4387E39A-052F-4AD2-A5ED-03A2AEAB8B0E}" destId="{FCAA2563-62D5-4D70-BEE3-BDDBB267E06E}" srcOrd="5" destOrd="0" parTransId="{939B7AC0-161F-45F2-B9D8-A42556EFA5E3}" sibTransId="{78A1CD47-EFAF-4D11-8FEE-485098458B58}"/>
    <dgm:cxn modelId="{E8322BB1-9620-4728-91B2-517AA988FE32}" type="presOf" srcId="{4387E39A-052F-4AD2-A5ED-03A2AEAB8B0E}" destId="{1B7A1F0E-47E9-4385-AFA6-BF0DC3E3F42D}" srcOrd="0" destOrd="0" presId="urn:microsoft.com/office/officeart/2005/8/layout/target1"/>
    <dgm:cxn modelId="{9F002430-C1A4-4ACA-B42C-2141C8FC1413}" srcId="{4387E39A-052F-4AD2-A5ED-03A2AEAB8B0E}" destId="{CEDBF6D8-A2E9-4BBB-89E3-0138A52FEF47}" srcOrd="2" destOrd="0" parTransId="{99ED2341-AF79-4237-9FE1-83C939556BA7}" sibTransId="{6841E58A-0B31-41BA-AC73-D995CBF18530}"/>
    <dgm:cxn modelId="{3F26CD1A-70C1-4DAA-B88D-EB6E15FA6947}" srcId="{4387E39A-052F-4AD2-A5ED-03A2AEAB8B0E}" destId="{DC7E8065-112E-466B-9105-4AD5D1F64C70}" srcOrd="1" destOrd="0" parTransId="{1F209C18-07BD-4154-A0BB-C47544D64AA8}" sibTransId="{07D71847-0332-4B5C-A480-6DE952FEDB6A}"/>
    <dgm:cxn modelId="{7D6614F2-B1EB-44EB-AC8E-5D5B97B82479}" srcId="{4387E39A-052F-4AD2-A5ED-03A2AEAB8B0E}" destId="{2E3CC563-309A-4752-9349-771B7B74B209}" srcOrd="0" destOrd="0" parTransId="{431E70E9-0198-4EE7-919B-6C2C96C1903F}" sibTransId="{D6ECEA60-C792-4E8F-8BAB-2AD4F9D7DD99}"/>
    <dgm:cxn modelId="{1603CF91-0878-454F-9C07-23CA05F24006}" type="presOf" srcId="{DC7E8065-112E-466B-9105-4AD5D1F64C70}" destId="{99053B1B-1594-49C4-ACD7-CFA82E8A452F}" srcOrd="0" destOrd="0" presId="urn:microsoft.com/office/officeart/2005/8/layout/target1"/>
    <dgm:cxn modelId="{AE9F61AF-2BAD-4A57-A6B3-89926DB66C2A}" type="presOf" srcId="{0BE57A5C-BE04-4EBB-B6F4-75F54C3DB0DA}" destId="{4DBFE7BA-9DC5-4FA3-8E12-2130425771C1}" srcOrd="0" destOrd="0" presId="urn:microsoft.com/office/officeart/2005/8/layout/target1"/>
    <dgm:cxn modelId="{E9E5720E-CB12-4A14-9C29-39B1997244F5}" type="presOf" srcId="{CEDBF6D8-A2E9-4BBB-89E3-0138A52FEF47}" destId="{E3381FF3-0A42-4754-87AC-E7EC90A5BE8A}" srcOrd="0" destOrd="0" presId="urn:microsoft.com/office/officeart/2005/8/layout/target1"/>
    <dgm:cxn modelId="{0BAE0BF5-571D-4BD4-9149-31CC56DAFEF3}" type="presParOf" srcId="{1B7A1F0E-47E9-4385-AFA6-BF0DC3E3F42D}" destId="{056D0A75-AF51-4FC3-B9E8-86B5ED612925}" srcOrd="0" destOrd="0" presId="urn:microsoft.com/office/officeart/2005/8/layout/target1"/>
    <dgm:cxn modelId="{C87AE28E-31C3-4C62-BB39-13306989139E}" type="presParOf" srcId="{1B7A1F0E-47E9-4385-AFA6-BF0DC3E3F42D}" destId="{22D59378-B355-4DE4-BDF3-64D6F51CA639}" srcOrd="1" destOrd="0" presId="urn:microsoft.com/office/officeart/2005/8/layout/target1"/>
    <dgm:cxn modelId="{24AB5ACA-41A6-4C97-8D24-CC516D8D5E15}" type="presParOf" srcId="{1B7A1F0E-47E9-4385-AFA6-BF0DC3E3F42D}" destId="{41312EBE-7156-475B-A985-01070BA703D2}" srcOrd="2" destOrd="0" presId="urn:microsoft.com/office/officeart/2005/8/layout/target1"/>
    <dgm:cxn modelId="{F2C19A6D-F651-44EC-94A2-317E6EF75E1D}" type="presParOf" srcId="{1B7A1F0E-47E9-4385-AFA6-BF0DC3E3F42D}" destId="{AD8E24D8-412F-461F-8810-A0C48E70362C}" srcOrd="3" destOrd="0" presId="urn:microsoft.com/office/officeart/2005/8/layout/target1"/>
    <dgm:cxn modelId="{40AAC3EA-975C-42A2-885F-E695B05794BD}" type="presParOf" srcId="{1B7A1F0E-47E9-4385-AFA6-BF0DC3E3F42D}" destId="{0C4F44DE-3C13-4EDA-8674-FE2148F81379}" srcOrd="4" destOrd="0" presId="urn:microsoft.com/office/officeart/2005/8/layout/target1"/>
    <dgm:cxn modelId="{A2620A14-3F39-4561-ABA3-61F01EFD361B}" type="presParOf" srcId="{1B7A1F0E-47E9-4385-AFA6-BF0DC3E3F42D}" destId="{99053B1B-1594-49C4-ACD7-CFA82E8A452F}" srcOrd="5" destOrd="0" presId="urn:microsoft.com/office/officeart/2005/8/layout/target1"/>
    <dgm:cxn modelId="{99E77DFE-1D60-4B1A-B2B1-70D56D11BBD3}" type="presParOf" srcId="{1B7A1F0E-47E9-4385-AFA6-BF0DC3E3F42D}" destId="{7A8783AA-872D-4540-A349-AC72CBCE3ECF}" srcOrd="6" destOrd="0" presId="urn:microsoft.com/office/officeart/2005/8/layout/target1"/>
    <dgm:cxn modelId="{DE1B9D11-4F9F-4BAF-A5D1-CE022ADFD767}" type="presParOf" srcId="{1B7A1F0E-47E9-4385-AFA6-BF0DC3E3F42D}" destId="{02045CD1-9E20-4E23-8529-651435179535}" srcOrd="7" destOrd="0" presId="urn:microsoft.com/office/officeart/2005/8/layout/target1"/>
    <dgm:cxn modelId="{17DE1913-8852-497C-BAEF-9B76DB47CDA1}" type="presParOf" srcId="{1B7A1F0E-47E9-4385-AFA6-BF0DC3E3F42D}" destId="{B2377751-EC01-4352-880D-51F8E8948022}" srcOrd="8" destOrd="0" presId="urn:microsoft.com/office/officeart/2005/8/layout/target1"/>
    <dgm:cxn modelId="{060D52DE-5C16-42DD-BCE0-1DC552A8C81B}" type="presParOf" srcId="{1B7A1F0E-47E9-4385-AFA6-BF0DC3E3F42D}" destId="{E3381FF3-0A42-4754-87AC-E7EC90A5BE8A}" srcOrd="9" destOrd="0" presId="urn:microsoft.com/office/officeart/2005/8/layout/target1"/>
    <dgm:cxn modelId="{65DE3668-F861-48C5-96AD-E09EAD3F323C}" type="presParOf" srcId="{1B7A1F0E-47E9-4385-AFA6-BF0DC3E3F42D}" destId="{CACDAEF5-85F9-47A4-9933-F8C2C7850EF1}" srcOrd="10" destOrd="0" presId="urn:microsoft.com/office/officeart/2005/8/layout/target1"/>
    <dgm:cxn modelId="{9A448D32-037C-4C5E-911E-9F95431AEA2F}" type="presParOf" srcId="{1B7A1F0E-47E9-4385-AFA6-BF0DC3E3F42D}" destId="{577037A6-BCB9-4FC2-AE08-44A4042645B5}" srcOrd="11" destOrd="0" presId="urn:microsoft.com/office/officeart/2005/8/layout/target1"/>
    <dgm:cxn modelId="{7BEEC770-E673-42D6-9F3C-6928C57D7977}" type="presParOf" srcId="{1B7A1F0E-47E9-4385-AFA6-BF0DC3E3F42D}" destId="{43F71A20-1FFA-49C4-A12A-CE0365A0A464}" srcOrd="12" destOrd="0" presId="urn:microsoft.com/office/officeart/2005/8/layout/target1"/>
    <dgm:cxn modelId="{BBADCED0-0348-4D8C-8AB6-EF55F8031106}" type="presParOf" srcId="{1B7A1F0E-47E9-4385-AFA6-BF0DC3E3F42D}" destId="{4DBFE7BA-9DC5-4FA3-8E12-2130425771C1}" srcOrd="13" destOrd="0" presId="urn:microsoft.com/office/officeart/2005/8/layout/target1"/>
    <dgm:cxn modelId="{4F72D485-CD0A-4CFE-A16F-0F72B21E767D}" type="presParOf" srcId="{1B7A1F0E-47E9-4385-AFA6-BF0DC3E3F42D}" destId="{8952ED4A-665D-412E-AEB5-67F59B8961EA}" srcOrd="14" destOrd="0" presId="urn:microsoft.com/office/officeart/2005/8/layout/target1"/>
    <dgm:cxn modelId="{03A03BF6-8D78-42C2-B626-275C5BB2C546}" type="presParOf" srcId="{1B7A1F0E-47E9-4385-AFA6-BF0DC3E3F42D}" destId="{8A7BC93F-17C4-42C4-85CE-18A6ABC9DC66}" srcOrd="15" destOrd="0" presId="urn:microsoft.com/office/officeart/2005/8/layout/target1"/>
    <dgm:cxn modelId="{C0713FF5-5584-4DA9-8F70-55C27FCF6410}" type="presParOf" srcId="{1B7A1F0E-47E9-4385-AFA6-BF0DC3E3F42D}" destId="{C8774DEA-B5A5-4F60-A6A8-B58EB02C5803}" srcOrd="16" destOrd="0" presId="urn:microsoft.com/office/officeart/2005/8/layout/target1"/>
    <dgm:cxn modelId="{532C5794-34F6-4767-9150-F290BFD2326D}" type="presParOf" srcId="{1B7A1F0E-47E9-4385-AFA6-BF0DC3E3F42D}" destId="{4A432B1E-6539-4401-BD19-5768364B98D7}" srcOrd="17" destOrd="0" presId="urn:microsoft.com/office/officeart/2005/8/layout/target1"/>
    <dgm:cxn modelId="{0588A214-4131-4AD6-BD46-5E97C356939C}" type="presParOf" srcId="{1B7A1F0E-47E9-4385-AFA6-BF0DC3E3F42D}" destId="{40768FD6-2CB7-4586-A443-008864A61CB0}" srcOrd="18" destOrd="0" presId="urn:microsoft.com/office/officeart/2005/8/layout/target1"/>
    <dgm:cxn modelId="{43CABDCF-579D-4CAB-932D-2BAC3FD51D71}" type="presParOf" srcId="{1B7A1F0E-47E9-4385-AFA6-BF0DC3E3F42D}" destId="{ADF0CE60-8B3B-48BB-9768-04B9F7E8D315}" srcOrd="19" destOrd="0" presId="urn:microsoft.com/office/officeart/2005/8/layout/targe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CA2855-D4C8-48F2-9DE4-6E91F32F5977}"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86A351C0-AF20-4C20-81F5-C2480C1E481D}">
      <dgm:prSet custT="1"/>
      <dgm:spPr/>
      <dgm:t>
        <a:bodyPr/>
        <a:lstStyle/>
        <a:p>
          <a:pPr>
            <a:lnSpc>
              <a:spcPct val="100000"/>
            </a:lnSpc>
          </a:pPr>
          <a:r>
            <a:rPr lang="en-US" sz="2400" dirty="0"/>
            <a:t>Have and expect high, ethical standards</a:t>
          </a:r>
        </a:p>
      </dgm:t>
    </dgm:pt>
    <dgm:pt modelId="{76577EFE-F750-43F4-8EC5-140151B13549}" type="parTrans" cxnId="{019E9D36-3996-4C66-B3DB-0121E83C7170}">
      <dgm:prSet/>
      <dgm:spPr/>
      <dgm:t>
        <a:bodyPr/>
        <a:lstStyle/>
        <a:p>
          <a:endParaRPr lang="en-US"/>
        </a:p>
      </dgm:t>
    </dgm:pt>
    <dgm:pt modelId="{7CD78705-20F9-40B2-865B-8DEF04B4693C}" type="sibTrans" cxnId="{019E9D36-3996-4C66-B3DB-0121E83C7170}">
      <dgm:prSet/>
      <dgm:spPr/>
      <dgm:t>
        <a:bodyPr/>
        <a:lstStyle/>
        <a:p>
          <a:pPr>
            <a:lnSpc>
              <a:spcPct val="100000"/>
            </a:lnSpc>
          </a:pPr>
          <a:endParaRPr lang="en-US"/>
        </a:p>
      </dgm:t>
    </dgm:pt>
    <dgm:pt modelId="{0B963999-1563-4CF7-90C1-A65BC0F225BC}">
      <dgm:prSet custT="1"/>
      <dgm:spPr/>
      <dgm:t>
        <a:bodyPr/>
        <a:lstStyle/>
        <a:p>
          <a:pPr>
            <a:lnSpc>
              <a:spcPct val="100000"/>
            </a:lnSpc>
          </a:pPr>
          <a:r>
            <a:rPr lang="en-US" sz="2400" dirty="0"/>
            <a:t>Be adaptable and responsive</a:t>
          </a:r>
        </a:p>
      </dgm:t>
    </dgm:pt>
    <dgm:pt modelId="{0C71A166-3B31-484B-897F-235D58103F48}" type="parTrans" cxnId="{4B743EFE-4287-4123-BEDC-9DA66EA35A7C}">
      <dgm:prSet/>
      <dgm:spPr/>
      <dgm:t>
        <a:bodyPr/>
        <a:lstStyle/>
        <a:p>
          <a:endParaRPr lang="en-US"/>
        </a:p>
      </dgm:t>
    </dgm:pt>
    <dgm:pt modelId="{FE5BF851-83B2-4564-9049-90323FD0F800}" type="sibTrans" cxnId="{4B743EFE-4287-4123-BEDC-9DA66EA35A7C}">
      <dgm:prSet/>
      <dgm:spPr/>
      <dgm:t>
        <a:bodyPr/>
        <a:lstStyle/>
        <a:p>
          <a:pPr>
            <a:lnSpc>
              <a:spcPct val="100000"/>
            </a:lnSpc>
          </a:pPr>
          <a:endParaRPr lang="en-US"/>
        </a:p>
      </dgm:t>
    </dgm:pt>
    <dgm:pt modelId="{8B147C58-F053-4CEB-9675-F9E664DD2AE0}">
      <dgm:prSet custT="1"/>
      <dgm:spPr/>
      <dgm:t>
        <a:bodyPr/>
        <a:lstStyle/>
        <a:p>
          <a:pPr>
            <a:lnSpc>
              <a:spcPct val="100000"/>
            </a:lnSpc>
          </a:pPr>
          <a:r>
            <a:rPr lang="en-US" sz="2400" dirty="0"/>
            <a:t>Build and sustain relationships </a:t>
          </a:r>
        </a:p>
      </dgm:t>
    </dgm:pt>
    <dgm:pt modelId="{30C2DF1B-2687-4A07-86D4-FABFF06841B1}" type="parTrans" cxnId="{E6C69E6E-0F26-4B3F-B4DB-A654EA9B1A69}">
      <dgm:prSet/>
      <dgm:spPr/>
      <dgm:t>
        <a:bodyPr/>
        <a:lstStyle/>
        <a:p>
          <a:endParaRPr lang="en-US"/>
        </a:p>
      </dgm:t>
    </dgm:pt>
    <dgm:pt modelId="{3D4B6887-CA21-493F-87FE-CB579BBC7F24}" type="sibTrans" cxnId="{E6C69E6E-0F26-4B3F-B4DB-A654EA9B1A69}">
      <dgm:prSet/>
      <dgm:spPr/>
      <dgm:t>
        <a:bodyPr/>
        <a:lstStyle/>
        <a:p>
          <a:pPr>
            <a:lnSpc>
              <a:spcPct val="100000"/>
            </a:lnSpc>
          </a:pPr>
          <a:endParaRPr lang="en-US"/>
        </a:p>
      </dgm:t>
    </dgm:pt>
    <dgm:pt modelId="{2A848FC5-B644-457B-9234-9EC4D649CB14}">
      <dgm:prSet custT="1"/>
      <dgm:spPr/>
      <dgm:t>
        <a:bodyPr/>
        <a:lstStyle/>
        <a:p>
          <a:pPr>
            <a:lnSpc>
              <a:spcPct val="100000"/>
            </a:lnSpc>
          </a:pPr>
          <a:r>
            <a:rPr lang="en-US" sz="2400" dirty="0"/>
            <a:t>Understand realities of EI work</a:t>
          </a:r>
        </a:p>
      </dgm:t>
    </dgm:pt>
    <dgm:pt modelId="{0E90743B-5546-41A5-B6B2-3A0049353D6B}" type="parTrans" cxnId="{FE65BAED-5A41-49FA-9A5A-FC2680F63D26}">
      <dgm:prSet/>
      <dgm:spPr/>
      <dgm:t>
        <a:bodyPr/>
        <a:lstStyle/>
        <a:p>
          <a:endParaRPr lang="en-US"/>
        </a:p>
      </dgm:t>
    </dgm:pt>
    <dgm:pt modelId="{82E7B4EE-7069-414D-9721-DD19D429FFBC}" type="sibTrans" cxnId="{FE65BAED-5A41-49FA-9A5A-FC2680F63D26}">
      <dgm:prSet/>
      <dgm:spPr/>
      <dgm:t>
        <a:bodyPr/>
        <a:lstStyle/>
        <a:p>
          <a:pPr>
            <a:lnSpc>
              <a:spcPct val="100000"/>
            </a:lnSpc>
          </a:pPr>
          <a:endParaRPr lang="en-US"/>
        </a:p>
      </dgm:t>
    </dgm:pt>
    <dgm:pt modelId="{5CDEF73C-CCE5-48B0-8F3B-CC3CE4F8A3D5}">
      <dgm:prSet custT="1"/>
      <dgm:spPr/>
      <dgm:t>
        <a:bodyPr/>
        <a:lstStyle/>
        <a:p>
          <a:pPr>
            <a:lnSpc>
              <a:spcPct val="100000"/>
            </a:lnSpc>
          </a:pPr>
          <a:r>
            <a:rPr lang="en-US" sz="2400" dirty="0"/>
            <a:t>Model reflective practices</a:t>
          </a:r>
        </a:p>
      </dgm:t>
    </dgm:pt>
    <dgm:pt modelId="{C1B59B20-FDA1-457B-A958-CC3CD0CAC5E6}" type="parTrans" cxnId="{1972DAD9-1D5E-4683-B720-7140460039AE}">
      <dgm:prSet/>
      <dgm:spPr/>
      <dgm:t>
        <a:bodyPr/>
        <a:lstStyle/>
        <a:p>
          <a:endParaRPr lang="en-US"/>
        </a:p>
      </dgm:t>
    </dgm:pt>
    <dgm:pt modelId="{4B32125F-EEF2-4458-8F72-BB63555E2771}" type="sibTrans" cxnId="{1972DAD9-1D5E-4683-B720-7140460039AE}">
      <dgm:prSet/>
      <dgm:spPr/>
      <dgm:t>
        <a:bodyPr/>
        <a:lstStyle/>
        <a:p>
          <a:endParaRPr lang="en-US"/>
        </a:p>
      </dgm:t>
    </dgm:pt>
    <dgm:pt modelId="{821F1254-5DB7-4E5D-B59B-44FCA5C6C4E9}" type="pres">
      <dgm:prSet presAssocID="{46CA2855-D4C8-48F2-9DE4-6E91F32F5977}" presName="root" presStyleCnt="0">
        <dgm:presLayoutVars>
          <dgm:dir/>
          <dgm:resizeHandles val="exact"/>
        </dgm:presLayoutVars>
      </dgm:prSet>
      <dgm:spPr/>
      <dgm:t>
        <a:bodyPr/>
        <a:lstStyle/>
        <a:p>
          <a:endParaRPr lang="en-US"/>
        </a:p>
      </dgm:t>
    </dgm:pt>
    <dgm:pt modelId="{16A05ECF-DE8B-46DF-8ACE-96B562AD47C9}" type="pres">
      <dgm:prSet presAssocID="{46CA2855-D4C8-48F2-9DE4-6E91F32F5977}" presName="container" presStyleCnt="0">
        <dgm:presLayoutVars>
          <dgm:dir/>
          <dgm:resizeHandles val="exact"/>
        </dgm:presLayoutVars>
      </dgm:prSet>
      <dgm:spPr/>
    </dgm:pt>
    <dgm:pt modelId="{A23C29B1-AB8F-4B16-AA0F-D7B0F7C4BBFF}" type="pres">
      <dgm:prSet presAssocID="{86A351C0-AF20-4C20-81F5-C2480C1E481D}" presName="compNode" presStyleCnt="0"/>
      <dgm:spPr/>
    </dgm:pt>
    <dgm:pt modelId="{9CB6085F-4671-4006-930B-28F742D43053}" type="pres">
      <dgm:prSet presAssocID="{86A351C0-AF20-4C20-81F5-C2480C1E481D}" presName="iconBgRect" presStyleLbl="bgShp" presStyleIdx="0" presStyleCnt="5"/>
      <dgm:spPr/>
    </dgm:pt>
    <dgm:pt modelId="{54291162-4F5D-47AA-9BE5-D18CD5537462}" type="pres">
      <dgm:prSet presAssocID="{86A351C0-AF20-4C20-81F5-C2480C1E481D}"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en-US"/>
        </a:p>
      </dgm:t>
      <dgm:extLst>
        <a:ext uri="{E40237B7-FDA0-4F09-8148-C483321AD2D9}">
          <dgm14:cNvPr xmlns:dgm14="http://schemas.microsoft.com/office/drawing/2010/diagram" id="0" name="" descr="Scales of Justice"/>
        </a:ext>
      </dgm:extLst>
    </dgm:pt>
    <dgm:pt modelId="{3D02D7FC-220B-4434-8EFA-80FF541B1F5A}" type="pres">
      <dgm:prSet presAssocID="{86A351C0-AF20-4C20-81F5-C2480C1E481D}" presName="spaceRect" presStyleCnt="0"/>
      <dgm:spPr/>
    </dgm:pt>
    <dgm:pt modelId="{FAD6C8CF-B1CC-4503-9817-3A94F4ADC79E}" type="pres">
      <dgm:prSet presAssocID="{86A351C0-AF20-4C20-81F5-C2480C1E481D}" presName="textRect" presStyleLbl="revTx" presStyleIdx="0" presStyleCnt="5">
        <dgm:presLayoutVars>
          <dgm:chMax val="1"/>
          <dgm:chPref val="1"/>
        </dgm:presLayoutVars>
      </dgm:prSet>
      <dgm:spPr/>
      <dgm:t>
        <a:bodyPr/>
        <a:lstStyle/>
        <a:p>
          <a:endParaRPr lang="en-US"/>
        </a:p>
      </dgm:t>
    </dgm:pt>
    <dgm:pt modelId="{D324B087-3767-42FA-9CA3-0E44FB6A8F6E}" type="pres">
      <dgm:prSet presAssocID="{7CD78705-20F9-40B2-865B-8DEF04B4693C}" presName="sibTrans" presStyleLbl="sibTrans2D1" presStyleIdx="0" presStyleCnt="0"/>
      <dgm:spPr/>
      <dgm:t>
        <a:bodyPr/>
        <a:lstStyle/>
        <a:p>
          <a:endParaRPr lang="en-US"/>
        </a:p>
      </dgm:t>
    </dgm:pt>
    <dgm:pt modelId="{E23D946F-6E31-48E0-9021-36EE98DEA5D6}" type="pres">
      <dgm:prSet presAssocID="{0B963999-1563-4CF7-90C1-A65BC0F225BC}" presName="compNode" presStyleCnt="0"/>
      <dgm:spPr/>
    </dgm:pt>
    <dgm:pt modelId="{07884EFA-B5A7-42A0-8AA6-47DA96156BCF}" type="pres">
      <dgm:prSet presAssocID="{0B963999-1563-4CF7-90C1-A65BC0F225BC}" presName="iconBgRect" presStyleLbl="bgShp" presStyleIdx="1" presStyleCnt="5"/>
      <dgm:spPr/>
    </dgm:pt>
    <dgm:pt modelId="{3D923F83-0FC7-4125-AAB1-EFDECDC31964}" type="pres">
      <dgm:prSet presAssocID="{0B963999-1563-4CF7-90C1-A65BC0F225BC}" presName="iconRect" presStyleLbl="node1" presStyleIdx="1" presStyleCnt="5"/>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en-US"/>
        </a:p>
      </dgm:t>
      <dgm:extLst>
        <a:ext uri="{E40237B7-FDA0-4F09-8148-C483321AD2D9}">
          <dgm14:cNvPr xmlns:dgm14="http://schemas.microsoft.com/office/drawing/2010/diagram" id="0" name="" descr="Checkmark"/>
        </a:ext>
      </dgm:extLst>
    </dgm:pt>
    <dgm:pt modelId="{4BD8BFBB-E897-4F95-A101-8D2A0B3EEE36}" type="pres">
      <dgm:prSet presAssocID="{0B963999-1563-4CF7-90C1-A65BC0F225BC}" presName="spaceRect" presStyleCnt="0"/>
      <dgm:spPr/>
    </dgm:pt>
    <dgm:pt modelId="{2AE802EC-45C6-498B-B428-ECCABECA2CF7}" type="pres">
      <dgm:prSet presAssocID="{0B963999-1563-4CF7-90C1-A65BC0F225BC}" presName="textRect" presStyleLbl="revTx" presStyleIdx="1" presStyleCnt="5">
        <dgm:presLayoutVars>
          <dgm:chMax val="1"/>
          <dgm:chPref val="1"/>
        </dgm:presLayoutVars>
      </dgm:prSet>
      <dgm:spPr/>
      <dgm:t>
        <a:bodyPr/>
        <a:lstStyle/>
        <a:p>
          <a:endParaRPr lang="en-US"/>
        </a:p>
      </dgm:t>
    </dgm:pt>
    <dgm:pt modelId="{5A835EB8-8575-4BDD-ADB5-60E238E7ED5D}" type="pres">
      <dgm:prSet presAssocID="{FE5BF851-83B2-4564-9049-90323FD0F800}" presName="sibTrans" presStyleLbl="sibTrans2D1" presStyleIdx="0" presStyleCnt="0"/>
      <dgm:spPr/>
      <dgm:t>
        <a:bodyPr/>
        <a:lstStyle/>
        <a:p>
          <a:endParaRPr lang="en-US"/>
        </a:p>
      </dgm:t>
    </dgm:pt>
    <dgm:pt modelId="{29AB2E71-5678-4E28-89AF-B90EE1F2F16C}" type="pres">
      <dgm:prSet presAssocID="{8B147C58-F053-4CEB-9675-F9E664DD2AE0}" presName="compNode" presStyleCnt="0"/>
      <dgm:spPr/>
    </dgm:pt>
    <dgm:pt modelId="{EFDA15E9-9581-4FDE-ADE2-DAC0E9F47710}" type="pres">
      <dgm:prSet presAssocID="{8B147C58-F053-4CEB-9675-F9E664DD2AE0}" presName="iconBgRect" presStyleLbl="bgShp" presStyleIdx="2" presStyleCnt="5"/>
      <dgm:spPr/>
    </dgm:pt>
    <dgm:pt modelId="{7E5CC4BC-2DE1-4AF6-807A-4329F76C2A35}" type="pres">
      <dgm:prSet presAssocID="{8B147C58-F053-4CEB-9675-F9E664DD2AE0}"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t>
        <a:bodyPr/>
        <a:lstStyle/>
        <a:p>
          <a:endParaRPr lang="en-US"/>
        </a:p>
      </dgm:t>
      <dgm:extLst>
        <a:ext uri="{E40237B7-FDA0-4F09-8148-C483321AD2D9}">
          <dgm14:cNvPr xmlns:dgm14="http://schemas.microsoft.com/office/drawing/2010/diagram" id="0" name="" descr="Handshake"/>
        </a:ext>
      </dgm:extLst>
    </dgm:pt>
    <dgm:pt modelId="{6146FC83-0178-49AE-ABC2-3305A04B6B7E}" type="pres">
      <dgm:prSet presAssocID="{8B147C58-F053-4CEB-9675-F9E664DD2AE0}" presName="spaceRect" presStyleCnt="0"/>
      <dgm:spPr/>
    </dgm:pt>
    <dgm:pt modelId="{CF9201B3-99E0-4DD6-83B0-57EC3363B29D}" type="pres">
      <dgm:prSet presAssocID="{8B147C58-F053-4CEB-9675-F9E664DD2AE0}" presName="textRect" presStyleLbl="revTx" presStyleIdx="2" presStyleCnt="5">
        <dgm:presLayoutVars>
          <dgm:chMax val="1"/>
          <dgm:chPref val="1"/>
        </dgm:presLayoutVars>
      </dgm:prSet>
      <dgm:spPr/>
      <dgm:t>
        <a:bodyPr/>
        <a:lstStyle/>
        <a:p>
          <a:endParaRPr lang="en-US"/>
        </a:p>
      </dgm:t>
    </dgm:pt>
    <dgm:pt modelId="{9FC625BA-0411-408A-9D23-32FC05F55D25}" type="pres">
      <dgm:prSet presAssocID="{3D4B6887-CA21-493F-87FE-CB579BBC7F24}" presName="sibTrans" presStyleLbl="sibTrans2D1" presStyleIdx="0" presStyleCnt="0"/>
      <dgm:spPr/>
      <dgm:t>
        <a:bodyPr/>
        <a:lstStyle/>
        <a:p>
          <a:endParaRPr lang="en-US"/>
        </a:p>
      </dgm:t>
    </dgm:pt>
    <dgm:pt modelId="{59470B91-33A3-4307-A989-1A8BE5F2963B}" type="pres">
      <dgm:prSet presAssocID="{2A848FC5-B644-457B-9234-9EC4D649CB14}" presName="compNode" presStyleCnt="0"/>
      <dgm:spPr/>
    </dgm:pt>
    <dgm:pt modelId="{E41EB582-5721-4FDA-B574-9F5EE2363EDB}" type="pres">
      <dgm:prSet presAssocID="{2A848FC5-B644-457B-9234-9EC4D649CB14}" presName="iconBgRect" presStyleLbl="bgShp" presStyleIdx="3" presStyleCnt="5"/>
      <dgm:spPr/>
    </dgm:pt>
    <dgm:pt modelId="{A2DBF4A2-2BC4-4692-9454-3A8B4CF30A38}" type="pres">
      <dgm:prSet presAssocID="{2A848FC5-B644-457B-9234-9EC4D649CB14}" presName="iconRect" presStyleLbl="node1" presStyleIdx="3" presStyleCnt="5"/>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t>
        <a:bodyPr/>
        <a:lstStyle/>
        <a:p>
          <a:endParaRPr lang="en-US"/>
        </a:p>
      </dgm:t>
      <dgm:extLst>
        <a:ext uri="{E40237B7-FDA0-4F09-8148-C483321AD2D9}">
          <dgm14:cNvPr xmlns:dgm14="http://schemas.microsoft.com/office/drawing/2010/diagram" id="0" name="" descr="Head with Gears"/>
        </a:ext>
      </dgm:extLst>
    </dgm:pt>
    <dgm:pt modelId="{E3C0ACD6-C1A1-47FC-AFB6-8564D37A8CEB}" type="pres">
      <dgm:prSet presAssocID="{2A848FC5-B644-457B-9234-9EC4D649CB14}" presName="spaceRect" presStyleCnt="0"/>
      <dgm:spPr/>
    </dgm:pt>
    <dgm:pt modelId="{05DB40EA-61FF-492F-8C4B-D023BFA688D3}" type="pres">
      <dgm:prSet presAssocID="{2A848FC5-B644-457B-9234-9EC4D649CB14}" presName="textRect" presStyleLbl="revTx" presStyleIdx="3" presStyleCnt="5">
        <dgm:presLayoutVars>
          <dgm:chMax val="1"/>
          <dgm:chPref val="1"/>
        </dgm:presLayoutVars>
      </dgm:prSet>
      <dgm:spPr/>
      <dgm:t>
        <a:bodyPr/>
        <a:lstStyle/>
        <a:p>
          <a:endParaRPr lang="en-US"/>
        </a:p>
      </dgm:t>
    </dgm:pt>
    <dgm:pt modelId="{C8AEE7DB-8AFE-4ACE-B2FB-91BFB0F777CC}" type="pres">
      <dgm:prSet presAssocID="{82E7B4EE-7069-414D-9721-DD19D429FFBC}" presName="sibTrans" presStyleLbl="sibTrans2D1" presStyleIdx="0" presStyleCnt="0"/>
      <dgm:spPr/>
      <dgm:t>
        <a:bodyPr/>
        <a:lstStyle/>
        <a:p>
          <a:endParaRPr lang="en-US"/>
        </a:p>
      </dgm:t>
    </dgm:pt>
    <dgm:pt modelId="{E8C62343-DEBA-4B69-9D3F-AB1276B44440}" type="pres">
      <dgm:prSet presAssocID="{5CDEF73C-CCE5-48B0-8F3B-CC3CE4F8A3D5}" presName="compNode" presStyleCnt="0"/>
      <dgm:spPr/>
    </dgm:pt>
    <dgm:pt modelId="{7D66F62A-3CE4-4B85-BB03-F6944A693B6B}" type="pres">
      <dgm:prSet presAssocID="{5CDEF73C-CCE5-48B0-8F3B-CC3CE4F8A3D5}" presName="iconBgRect" presStyleLbl="bgShp" presStyleIdx="4" presStyleCnt="5"/>
      <dgm:spPr/>
    </dgm:pt>
    <dgm:pt modelId="{DCB3869E-FECA-4E18-88C8-E39E8DEEE7C0}" type="pres">
      <dgm:prSet presAssocID="{5CDEF73C-CCE5-48B0-8F3B-CC3CE4F8A3D5}" presName="iconRect" presStyleLbl="node1" presStyleIdx="4" presStyleCnt="5"/>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dgm:spPr>
      <dgm:t>
        <a:bodyPr/>
        <a:lstStyle/>
        <a:p>
          <a:endParaRPr lang="en-US"/>
        </a:p>
      </dgm:t>
      <dgm:extLst>
        <a:ext uri="{E40237B7-FDA0-4F09-8148-C483321AD2D9}">
          <dgm14:cNvPr xmlns:dgm14="http://schemas.microsoft.com/office/drawing/2010/diagram" id="0" name="" descr="Check List"/>
        </a:ext>
      </dgm:extLst>
    </dgm:pt>
    <dgm:pt modelId="{FC21B71C-F11F-46D1-97FD-16B5828A2938}" type="pres">
      <dgm:prSet presAssocID="{5CDEF73C-CCE5-48B0-8F3B-CC3CE4F8A3D5}" presName="spaceRect" presStyleCnt="0"/>
      <dgm:spPr/>
    </dgm:pt>
    <dgm:pt modelId="{666A01FB-5928-47F8-BAB6-FA76E8C589A5}" type="pres">
      <dgm:prSet presAssocID="{5CDEF73C-CCE5-48B0-8F3B-CC3CE4F8A3D5}" presName="textRect" presStyleLbl="revTx" presStyleIdx="4" presStyleCnt="5">
        <dgm:presLayoutVars>
          <dgm:chMax val="1"/>
          <dgm:chPref val="1"/>
        </dgm:presLayoutVars>
      </dgm:prSet>
      <dgm:spPr/>
      <dgm:t>
        <a:bodyPr/>
        <a:lstStyle/>
        <a:p>
          <a:endParaRPr lang="en-US"/>
        </a:p>
      </dgm:t>
    </dgm:pt>
  </dgm:ptLst>
  <dgm:cxnLst>
    <dgm:cxn modelId="{FE65BAED-5A41-49FA-9A5A-FC2680F63D26}" srcId="{46CA2855-D4C8-48F2-9DE4-6E91F32F5977}" destId="{2A848FC5-B644-457B-9234-9EC4D649CB14}" srcOrd="3" destOrd="0" parTransId="{0E90743B-5546-41A5-B6B2-3A0049353D6B}" sibTransId="{82E7B4EE-7069-414D-9721-DD19D429FFBC}"/>
    <dgm:cxn modelId="{A87205A9-0312-4E73-A018-2A5097A4FFD7}" type="presOf" srcId="{2A848FC5-B644-457B-9234-9EC4D649CB14}" destId="{05DB40EA-61FF-492F-8C4B-D023BFA688D3}" srcOrd="0" destOrd="0" presId="urn:microsoft.com/office/officeart/2018/2/layout/IconCircleList"/>
    <dgm:cxn modelId="{796BE0DE-EBEE-481C-BFFC-D585065CB940}" type="presOf" srcId="{3D4B6887-CA21-493F-87FE-CB579BBC7F24}" destId="{9FC625BA-0411-408A-9D23-32FC05F55D25}" srcOrd="0" destOrd="0" presId="urn:microsoft.com/office/officeart/2018/2/layout/IconCircleList"/>
    <dgm:cxn modelId="{AB5F4261-6881-46CD-9A32-6BF426DF4A7F}" type="presOf" srcId="{5CDEF73C-CCE5-48B0-8F3B-CC3CE4F8A3D5}" destId="{666A01FB-5928-47F8-BAB6-FA76E8C589A5}" srcOrd="0" destOrd="0" presId="urn:microsoft.com/office/officeart/2018/2/layout/IconCircleList"/>
    <dgm:cxn modelId="{C9C41F59-A912-4B44-89AD-44BAD366C497}" type="presOf" srcId="{8B147C58-F053-4CEB-9675-F9E664DD2AE0}" destId="{CF9201B3-99E0-4DD6-83B0-57EC3363B29D}" srcOrd="0" destOrd="0" presId="urn:microsoft.com/office/officeart/2018/2/layout/IconCircleList"/>
    <dgm:cxn modelId="{019E9D36-3996-4C66-B3DB-0121E83C7170}" srcId="{46CA2855-D4C8-48F2-9DE4-6E91F32F5977}" destId="{86A351C0-AF20-4C20-81F5-C2480C1E481D}" srcOrd="0" destOrd="0" parTransId="{76577EFE-F750-43F4-8EC5-140151B13549}" sibTransId="{7CD78705-20F9-40B2-865B-8DEF04B4693C}"/>
    <dgm:cxn modelId="{10B15CBF-4D51-4F68-B440-4B28FB4BD41F}" type="presOf" srcId="{0B963999-1563-4CF7-90C1-A65BC0F225BC}" destId="{2AE802EC-45C6-498B-B428-ECCABECA2CF7}" srcOrd="0" destOrd="0" presId="urn:microsoft.com/office/officeart/2018/2/layout/IconCircleList"/>
    <dgm:cxn modelId="{9CA320AE-B582-4704-A3C8-56B578AA6686}" type="presOf" srcId="{FE5BF851-83B2-4564-9049-90323FD0F800}" destId="{5A835EB8-8575-4BDD-ADB5-60E238E7ED5D}" srcOrd="0" destOrd="0" presId="urn:microsoft.com/office/officeart/2018/2/layout/IconCircleList"/>
    <dgm:cxn modelId="{5C7D8919-DCE6-41E6-8909-150DE6835F96}" type="presOf" srcId="{86A351C0-AF20-4C20-81F5-C2480C1E481D}" destId="{FAD6C8CF-B1CC-4503-9817-3A94F4ADC79E}" srcOrd="0" destOrd="0" presId="urn:microsoft.com/office/officeart/2018/2/layout/IconCircleList"/>
    <dgm:cxn modelId="{05BBD891-013A-43F3-A63C-A84AC5B4F35C}" type="presOf" srcId="{82E7B4EE-7069-414D-9721-DD19D429FFBC}" destId="{C8AEE7DB-8AFE-4ACE-B2FB-91BFB0F777CC}" srcOrd="0" destOrd="0" presId="urn:microsoft.com/office/officeart/2018/2/layout/IconCircleList"/>
    <dgm:cxn modelId="{7709A8D4-6D16-4891-A943-DF8ACC26DE3A}" type="presOf" srcId="{7CD78705-20F9-40B2-865B-8DEF04B4693C}" destId="{D324B087-3767-42FA-9CA3-0E44FB6A8F6E}" srcOrd="0" destOrd="0" presId="urn:microsoft.com/office/officeart/2018/2/layout/IconCircleList"/>
    <dgm:cxn modelId="{E6C69E6E-0F26-4B3F-B4DB-A654EA9B1A69}" srcId="{46CA2855-D4C8-48F2-9DE4-6E91F32F5977}" destId="{8B147C58-F053-4CEB-9675-F9E664DD2AE0}" srcOrd="2" destOrd="0" parTransId="{30C2DF1B-2687-4A07-86D4-FABFF06841B1}" sibTransId="{3D4B6887-CA21-493F-87FE-CB579BBC7F24}"/>
    <dgm:cxn modelId="{1972DAD9-1D5E-4683-B720-7140460039AE}" srcId="{46CA2855-D4C8-48F2-9DE4-6E91F32F5977}" destId="{5CDEF73C-CCE5-48B0-8F3B-CC3CE4F8A3D5}" srcOrd="4" destOrd="0" parTransId="{C1B59B20-FDA1-457B-A958-CC3CD0CAC5E6}" sibTransId="{4B32125F-EEF2-4458-8F72-BB63555E2771}"/>
    <dgm:cxn modelId="{4B743EFE-4287-4123-BEDC-9DA66EA35A7C}" srcId="{46CA2855-D4C8-48F2-9DE4-6E91F32F5977}" destId="{0B963999-1563-4CF7-90C1-A65BC0F225BC}" srcOrd="1" destOrd="0" parTransId="{0C71A166-3B31-484B-897F-235D58103F48}" sibTransId="{FE5BF851-83B2-4564-9049-90323FD0F800}"/>
    <dgm:cxn modelId="{615BE45B-F73B-4D35-A6A2-666D9A206E5B}" type="presOf" srcId="{46CA2855-D4C8-48F2-9DE4-6E91F32F5977}" destId="{821F1254-5DB7-4E5D-B59B-44FCA5C6C4E9}" srcOrd="0" destOrd="0" presId="urn:microsoft.com/office/officeart/2018/2/layout/IconCircleList"/>
    <dgm:cxn modelId="{3B0C8B4F-A0BC-4CCF-A997-730DC60661EA}" type="presParOf" srcId="{821F1254-5DB7-4E5D-B59B-44FCA5C6C4E9}" destId="{16A05ECF-DE8B-46DF-8ACE-96B562AD47C9}" srcOrd="0" destOrd="0" presId="urn:microsoft.com/office/officeart/2018/2/layout/IconCircleList"/>
    <dgm:cxn modelId="{63AD2C5C-1036-4319-ABA1-8213779C89BC}" type="presParOf" srcId="{16A05ECF-DE8B-46DF-8ACE-96B562AD47C9}" destId="{A23C29B1-AB8F-4B16-AA0F-D7B0F7C4BBFF}" srcOrd="0" destOrd="0" presId="urn:microsoft.com/office/officeart/2018/2/layout/IconCircleList"/>
    <dgm:cxn modelId="{AD26B26E-E35A-4CA6-97B8-84E3CC8206F1}" type="presParOf" srcId="{A23C29B1-AB8F-4B16-AA0F-D7B0F7C4BBFF}" destId="{9CB6085F-4671-4006-930B-28F742D43053}" srcOrd="0" destOrd="0" presId="urn:microsoft.com/office/officeart/2018/2/layout/IconCircleList"/>
    <dgm:cxn modelId="{52B3EDA8-CA75-4BB3-8B53-27A1F66DF7BB}" type="presParOf" srcId="{A23C29B1-AB8F-4B16-AA0F-D7B0F7C4BBFF}" destId="{54291162-4F5D-47AA-9BE5-D18CD5537462}" srcOrd="1" destOrd="0" presId="urn:microsoft.com/office/officeart/2018/2/layout/IconCircleList"/>
    <dgm:cxn modelId="{ED3507A9-4B14-4023-AEFB-7DF493EFA3B4}" type="presParOf" srcId="{A23C29B1-AB8F-4B16-AA0F-D7B0F7C4BBFF}" destId="{3D02D7FC-220B-4434-8EFA-80FF541B1F5A}" srcOrd="2" destOrd="0" presId="urn:microsoft.com/office/officeart/2018/2/layout/IconCircleList"/>
    <dgm:cxn modelId="{EC8A5C19-41C6-44C8-8E0F-8463A652721D}" type="presParOf" srcId="{A23C29B1-AB8F-4B16-AA0F-D7B0F7C4BBFF}" destId="{FAD6C8CF-B1CC-4503-9817-3A94F4ADC79E}" srcOrd="3" destOrd="0" presId="urn:microsoft.com/office/officeart/2018/2/layout/IconCircleList"/>
    <dgm:cxn modelId="{31CC1027-F5E6-4721-A526-CA446DA25080}" type="presParOf" srcId="{16A05ECF-DE8B-46DF-8ACE-96B562AD47C9}" destId="{D324B087-3767-42FA-9CA3-0E44FB6A8F6E}" srcOrd="1" destOrd="0" presId="urn:microsoft.com/office/officeart/2018/2/layout/IconCircleList"/>
    <dgm:cxn modelId="{EB066C18-6553-4705-B8A2-D717C64ECCF6}" type="presParOf" srcId="{16A05ECF-DE8B-46DF-8ACE-96B562AD47C9}" destId="{E23D946F-6E31-48E0-9021-36EE98DEA5D6}" srcOrd="2" destOrd="0" presId="urn:microsoft.com/office/officeart/2018/2/layout/IconCircleList"/>
    <dgm:cxn modelId="{56E65BD1-46FF-4399-819C-074471C782F1}" type="presParOf" srcId="{E23D946F-6E31-48E0-9021-36EE98DEA5D6}" destId="{07884EFA-B5A7-42A0-8AA6-47DA96156BCF}" srcOrd="0" destOrd="0" presId="urn:microsoft.com/office/officeart/2018/2/layout/IconCircleList"/>
    <dgm:cxn modelId="{CFFF03EC-C72C-4DD6-A8EC-ABA27C7EDFD2}" type="presParOf" srcId="{E23D946F-6E31-48E0-9021-36EE98DEA5D6}" destId="{3D923F83-0FC7-4125-AAB1-EFDECDC31964}" srcOrd="1" destOrd="0" presId="urn:microsoft.com/office/officeart/2018/2/layout/IconCircleList"/>
    <dgm:cxn modelId="{B0554797-9208-4E6C-8EA8-1E14B0DD8EFF}" type="presParOf" srcId="{E23D946F-6E31-48E0-9021-36EE98DEA5D6}" destId="{4BD8BFBB-E897-4F95-A101-8D2A0B3EEE36}" srcOrd="2" destOrd="0" presId="urn:microsoft.com/office/officeart/2018/2/layout/IconCircleList"/>
    <dgm:cxn modelId="{69C6EE7F-E5C3-4774-BD65-8FF6B1AF5409}" type="presParOf" srcId="{E23D946F-6E31-48E0-9021-36EE98DEA5D6}" destId="{2AE802EC-45C6-498B-B428-ECCABECA2CF7}" srcOrd="3" destOrd="0" presId="urn:microsoft.com/office/officeart/2018/2/layout/IconCircleList"/>
    <dgm:cxn modelId="{4794DE83-3798-4EF6-9FC0-F8E923DF4235}" type="presParOf" srcId="{16A05ECF-DE8B-46DF-8ACE-96B562AD47C9}" destId="{5A835EB8-8575-4BDD-ADB5-60E238E7ED5D}" srcOrd="3" destOrd="0" presId="urn:microsoft.com/office/officeart/2018/2/layout/IconCircleList"/>
    <dgm:cxn modelId="{BDF0DED3-9847-4127-BDE7-D607AC678FEF}" type="presParOf" srcId="{16A05ECF-DE8B-46DF-8ACE-96B562AD47C9}" destId="{29AB2E71-5678-4E28-89AF-B90EE1F2F16C}" srcOrd="4" destOrd="0" presId="urn:microsoft.com/office/officeart/2018/2/layout/IconCircleList"/>
    <dgm:cxn modelId="{2C11756F-2D89-4E72-BF12-66CE6288C16B}" type="presParOf" srcId="{29AB2E71-5678-4E28-89AF-B90EE1F2F16C}" destId="{EFDA15E9-9581-4FDE-ADE2-DAC0E9F47710}" srcOrd="0" destOrd="0" presId="urn:microsoft.com/office/officeart/2018/2/layout/IconCircleList"/>
    <dgm:cxn modelId="{157D6403-DA27-4242-9770-A6E4BEF8AB21}" type="presParOf" srcId="{29AB2E71-5678-4E28-89AF-B90EE1F2F16C}" destId="{7E5CC4BC-2DE1-4AF6-807A-4329F76C2A35}" srcOrd="1" destOrd="0" presId="urn:microsoft.com/office/officeart/2018/2/layout/IconCircleList"/>
    <dgm:cxn modelId="{E2C91784-39A4-45E3-953B-669F54203E5B}" type="presParOf" srcId="{29AB2E71-5678-4E28-89AF-B90EE1F2F16C}" destId="{6146FC83-0178-49AE-ABC2-3305A04B6B7E}" srcOrd="2" destOrd="0" presId="urn:microsoft.com/office/officeart/2018/2/layout/IconCircleList"/>
    <dgm:cxn modelId="{C629CFAF-C6A3-4B50-B2CE-CADA68A5855D}" type="presParOf" srcId="{29AB2E71-5678-4E28-89AF-B90EE1F2F16C}" destId="{CF9201B3-99E0-4DD6-83B0-57EC3363B29D}" srcOrd="3" destOrd="0" presId="urn:microsoft.com/office/officeart/2018/2/layout/IconCircleList"/>
    <dgm:cxn modelId="{5316423A-CCF9-4F5D-9A25-9D798AD9C840}" type="presParOf" srcId="{16A05ECF-DE8B-46DF-8ACE-96B562AD47C9}" destId="{9FC625BA-0411-408A-9D23-32FC05F55D25}" srcOrd="5" destOrd="0" presId="urn:microsoft.com/office/officeart/2018/2/layout/IconCircleList"/>
    <dgm:cxn modelId="{7C666C72-169A-4A34-9A56-80D4F6696FF4}" type="presParOf" srcId="{16A05ECF-DE8B-46DF-8ACE-96B562AD47C9}" destId="{59470B91-33A3-4307-A989-1A8BE5F2963B}" srcOrd="6" destOrd="0" presId="urn:microsoft.com/office/officeart/2018/2/layout/IconCircleList"/>
    <dgm:cxn modelId="{3027350C-B021-49EC-8672-BC568995E8A9}" type="presParOf" srcId="{59470B91-33A3-4307-A989-1A8BE5F2963B}" destId="{E41EB582-5721-4FDA-B574-9F5EE2363EDB}" srcOrd="0" destOrd="0" presId="urn:microsoft.com/office/officeart/2018/2/layout/IconCircleList"/>
    <dgm:cxn modelId="{CFFC5B6E-5728-4B5C-AD16-3AE27769AC60}" type="presParOf" srcId="{59470B91-33A3-4307-A989-1A8BE5F2963B}" destId="{A2DBF4A2-2BC4-4692-9454-3A8B4CF30A38}" srcOrd="1" destOrd="0" presId="urn:microsoft.com/office/officeart/2018/2/layout/IconCircleList"/>
    <dgm:cxn modelId="{EBE14687-B4A0-47A3-9DCA-1ACFED3FE120}" type="presParOf" srcId="{59470B91-33A3-4307-A989-1A8BE5F2963B}" destId="{E3C0ACD6-C1A1-47FC-AFB6-8564D37A8CEB}" srcOrd="2" destOrd="0" presId="urn:microsoft.com/office/officeart/2018/2/layout/IconCircleList"/>
    <dgm:cxn modelId="{7E775714-D390-4B0C-9600-48BFCDA1CD07}" type="presParOf" srcId="{59470B91-33A3-4307-A989-1A8BE5F2963B}" destId="{05DB40EA-61FF-492F-8C4B-D023BFA688D3}" srcOrd="3" destOrd="0" presId="urn:microsoft.com/office/officeart/2018/2/layout/IconCircleList"/>
    <dgm:cxn modelId="{85B6DFE8-AA54-4CAE-935A-20B67E531DB1}" type="presParOf" srcId="{16A05ECF-DE8B-46DF-8ACE-96B562AD47C9}" destId="{C8AEE7DB-8AFE-4ACE-B2FB-91BFB0F777CC}" srcOrd="7" destOrd="0" presId="urn:microsoft.com/office/officeart/2018/2/layout/IconCircleList"/>
    <dgm:cxn modelId="{4F92D4CE-7294-4192-BDA2-4E8CE5B655D1}" type="presParOf" srcId="{16A05ECF-DE8B-46DF-8ACE-96B562AD47C9}" destId="{E8C62343-DEBA-4B69-9D3F-AB1276B44440}" srcOrd="8" destOrd="0" presId="urn:microsoft.com/office/officeart/2018/2/layout/IconCircleList"/>
    <dgm:cxn modelId="{744CC354-D6BC-4606-B816-BB98FD53E8C4}" type="presParOf" srcId="{E8C62343-DEBA-4B69-9D3F-AB1276B44440}" destId="{7D66F62A-3CE4-4B85-BB03-F6944A693B6B}" srcOrd="0" destOrd="0" presId="urn:microsoft.com/office/officeart/2018/2/layout/IconCircleList"/>
    <dgm:cxn modelId="{E6992767-1D0F-44A8-85B5-F926C2CADDC9}" type="presParOf" srcId="{E8C62343-DEBA-4B69-9D3F-AB1276B44440}" destId="{DCB3869E-FECA-4E18-88C8-E39E8DEEE7C0}" srcOrd="1" destOrd="0" presId="urn:microsoft.com/office/officeart/2018/2/layout/IconCircleList"/>
    <dgm:cxn modelId="{4A6A69B0-5DA9-4433-95F2-AC544AC4AD9F}" type="presParOf" srcId="{E8C62343-DEBA-4B69-9D3F-AB1276B44440}" destId="{FC21B71C-F11F-46D1-97FD-16B5828A2938}" srcOrd="2" destOrd="0" presId="urn:microsoft.com/office/officeart/2018/2/layout/IconCircleList"/>
    <dgm:cxn modelId="{19824E23-6AC9-475F-8D5F-E0558D8D6C87}" type="presParOf" srcId="{E8C62343-DEBA-4B69-9D3F-AB1276B44440}" destId="{666A01FB-5928-47F8-BAB6-FA76E8C589A5}"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F7FDB6-8F53-46C2-A7A1-FCEAE75AE1B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6C26292A-0EBD-4FD7-BA62-59E15E95AFC7}">
      <dgm:prSet/>
      <dgm:spPr/>
      <dgm:t>
        <a:bodyPr/>
        <a:lstStyle/>
        <a:p>
          <a:pPr>
            <a:lnSpc>
              <a:spcPct val="100000"/>
            </a:lnSpc>
          </a:pPr>
          <a:r>
            <a:rPr lang="en-US"/>
            <a:t>Write and speak well</a:t>
          </a:r>
        </a:p>
      </dgm:t>
    </dgm:pt>
    <dgm:pt modelId="{08A02477-E00E-4475-8985-4DFA6E0BA744}" type="parTrans" cxnId="{29F7D7BA-2E03-4039-8239-0B5D4191058D}">
      <dgm:prSet/>
      <dgm:spPr/>
      <dgm:t>
        <a:bodyPr/>
        <a:lstStyle/>
        <a:p>
          <a:endParaRPr lang="en-US"/>
        </a:p>
      </dgm:t>
    </dgm:pt>
    <dgm:pt modelId="{CCD32FF6-2D83-49B2-8A76-CEF4069A1675}" type="sibTrans" cxnId="{29F7D7BA-2E03-4039-8239-0B5D4191058D}">
      <dgm:prSet/>
      <dgm:spPr/>
      <dgm:t>
        <a:bodyPr/>
        <a:lstStyle/>
        <a:p>
          <a:endParaRPr lang="en-US"/>
        </a:p>
      </dgm:t>
    </dgm:pt>
    <dgm:pt modelId="{9627A701-8C34-4E97-A524-957219118457}">
      <dgm:prSet/>
      <dgm:spPr/>
      <dgm:t>
        <a:bodyPr/>
        <a:lstStyle/>
        <a:p>
          <a:pPr>
            <a:lnSpc>
              <a:spcPct val="100000"/>
            </a:lnSpc>
          </a:pPr>
          <a:r>
            <a:rPr lang="en-US"/>
            <a:t>Actively listen</a:t>
          </a:r>
        </a:p>
      </dgm:t>
    </dgm:pt>
    <dgm:pt modelId="{B12F62BB-1166-4BE1-A09E-C5095B6B87E2}" type="parTrans" cxnId="{9AC406D0-B0B7-415C-96FB-A77075650A9E}">
      <dgm:prSet/>
      <dgm:spPr/>
      <dgm:t>
        <a:bodyPr/>
        <a:lstStyle/>
        <a:p>
          <a:endParaRPr lang="en-US"/>
        </a:p>
      </dgm:t>
    </dgm:pt>
    <dgm:pt modelId="{33987894-E25E-45FC-9B3C-29AA854A63F9}" type="sibTrans" cxnId="{9AC406D0-B0B7-415C-96FB-A77075650A9E}">
      <dgm:prSet/>
      <dgm:spPr/>
      <dgm:t>
        <a:bodyPr/>
        <a:lstStyle/>
        <a:p>
          <a:endParaRPr lang="en-US"/>
        </a:p>
      </dgm:t>
    </dgm:pt>
    <dgm:pt modelId="{598F35B2-1614-48DA-A6B3-D297953852F0}">
      <dgm:prSet/>
      <dgm:spPr/>
      <dgm:t>
        <a:bodyPr/>
        <a:lstStyle/>
        <a:p>
          <a:pPr>
            <a:lnSpc>
              <a:spcPct val="100000"/>
            </a:lnSpc>
          </a:pPr>
          <a:r>
            <a:rPr lang="en-US"/>
            <a:t>Communicate openly</a:t>
          </a:r>
        </a:p>
      </dgm:t>
    </dgm:pt>
    <dgm:pt modelId="{4AEFFB1C-77BA-4637-8D67-D03C45FE6C53}" type="parTrans" cxnId="{27A2E21B-816D-4824-9599-86D5C6A7B500}">
      <dgm:prSet/>
      <dgm:spPr/>
      <dgm:t>
        <a:bodyPr/>
        <a:lstStyle/>
        <a:p>
          <a:endParaRPr lang="en-US"/>
        </a:p>
      </dgm:t>
    </dgm:pt>
    <dgm:pt modelId="{E43A378E-BF15-4BE2-A0F1-31691D4D3D5C}" type="sibTrans" cxnId="{27A2E21B-816D-4824-9599-86D5C6A7B500}">
      <dgm:prSet/>
      <dgm:spPr/>
      <dgm:t>
        <a:bodyPr/>
        <a:lstStyle/>
        <a:p>
          <a:endParaRPr lang="en-US"/>
        </a:p>
      </dgm:t>
    </dgm:pt>
    <dgm:pt modelId="{C2553B2F-D5BA-46DA-92F7-F7B614830551}" type="pres">
      <dgm:prSet presAssocID="{1CF7FDB6-8F53-46C2-A7A1-FCEAE75AE1B0}" presName="root" presStyleCnt="0">
        <dgm:presLayoutVars>
          <dgm:dir/>
          <dgm:resizeHandles val="exact"/>
        </dgm:presLayoutVars>
      </dgm:prSet>
      <dgm:spPr/>
      <dgm:t>
        <a:bodyPr/>
        <a:lstStyle/>
        <a:p>
          <a:endParaRPr lang="en-US"/>
        </a:p>
      </dgm:t>
    </dgm:pt>
    <dgm:pt modelId="{63ED5277-171E-4A05-BDAA-F726390F79C3}" type="pres">
      <dgm:prSet presAssocID="{6C26292A-0EBD-4FD7-BA62-59E15E95AFC7}" presName="compNode" presStyleCnt="0"/>
      <dgm:spPr/>
    </dgm:pt>
    <dgm:pt modelId="{7CB44F36-F900-4039-9660-3D5F8345B1A8}" type="pres">
      <dgm:prSet presAssocID="{6C26292A-0EBD-4FD7-BA62-59E15E95AFC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Pencil"/>
        </a:ext>
      </dgm:extLst>
    </dgm:pt>
    <dgm:pt modelId="{C286C304-95F4-4274-A48D-284247912097}" type="pres">
      <dgm:prSet presAssocID="{6C26292A-0EBD-4FD7-BA62-59E15E95AFC7}" presName="spaceRect" presStyleCnt="0"/>
      <dgm:spPr/>
    </dgm:pt>
    <dgm:pt modelId="{F5654D5E-1751-48F3-8582-67BD890EF086}" type="pres">
      <dgm:prSet presAssocID="{6C26292A-0EBD-4FD7-BA62-59E15E95AFC7}" presName="textRect" presStyleLbl="revTx" presStyleIdx="0" presStyleCnt="3">
        <dgm:presLayoutVars>
          <dgm:chMax val="1"/>
          <dgm:chPref val="1"/>
        </dgm:presLayoutVars>
      </dgm:prSet>
      <dgm:spPr/>
      <dgm:t>
        <a:bodyPr/>
        <a:lstStyle/>
        <a:p>
          <a:endParaRPr lang="en-US"/>
        </a:p>
      </dgm:t>
    </dgm:pt>
    <dgm:pt modelId="{5C916BC4-37D0-45CC-93AD-DEAEE5766FE2}" type="pres">
      <dgm:prSet presAssocID="{CCD32FF6-2D83-49B2-8A76-CEF4069A1675}" presName="sibTrans" presStyleCnt="0"/>
      <dgm:spPr/>
    </dgm:pt>
    <dgm:pt modelId="{403A6B79-0C3B-4276-B93A-A4B5933C45E7}" type="pres">
      <dgm:prSet presAssocID="{9627A701-8C34-4E97-A524-957219118457}" presName="compNode" presStyleCnt="0"/>
      <dgm:spPr/>
    </dgm:pt>
    <dgm:pt modelId="{C1F630E5-80E7-4D91-9A53-A7096C7F75E0}" type="pres">
      <dgm:prSet presAssocID="{9627A701-8C34-4E97-A524-95721911845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Headphones"/>
        </a:ext>
      </dgm:extLst>
    </dgm:pt>
    <dgm:pt modelId="{A8DA6894-42D9-430A-B68C-1226055287A4}" type="pres">
      <dgm:prSet presAssocID="{9627A701-8C34-4E97-A524-957219118457}" presName="spaceRect" presStyleCnt="0"/>
      <dgm:spPr/>
    </dgm:pt>
    <dgm:pt modelId="{4FCC66FB-1B31-435B-8826-AF03C641C3A6}" type="pres">
      <dgm:prSet presAssocID="{9627A701-8C34-4E97-A524-957219118457}" presName="textRect" presStyleLbl="revTx" presStyleIdx="1" presStyleCnt="3">
        <dgm:presLayoutVars>
          <dgm:chMax val="1"/>
          <dgm:chPref val="1"/>
        </dgm:presLayoutVars>
      </dgm:prSet>
      <dgm:spPr/>
      <dgm:t>
        <a:bodyPr/>
        <a:lstStyle/>
        <a:p>
          <a:endParaRPr lang="en-US"/>
        </a:p>
      </dgm:t>
    </dgm:pt>
    <dgm:pt modelId="{B8AB95E6-3F52-48A9-8683-4A8F017E3F68}" type="pres">
      <dgm:prSet presAssocID="{33987894-E25E-45FC-9B3C-29AA854A63F9}" presName="sibTrans" presStyleCnt="0"/>
      <dgm:spPr/>
    </dgm:pt>
    <dgm:pt modelId="{28FF11B4-A82E-49BB-A4E8-A9B3BACC5759}" type="pres">
      <dgm:prSet presAssocID="{598F35B2-1614-48DA-A6B3-D297953852F0}" presName="compNode" presStyleCnt="0"/>
      <dgm:spPr/>
    </dgm:pt>
    <dgm:pt modelId="{6465D120-C4CD-424E-824E-2627D1B15EE5}" type="pres">
      <dgm:prSet presAssocID="{598F35B2-1614-48DA-A6B3-D297953852F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extLst>
        <a:ext uri="{E40237B7-FDA0-4F09-8148-C483321AD2D9}">
          <dgm14:cNvPr xmlns:dgm14="http://schemas.microsoft.com/office/drawing/2010/diagram" id="0" name="" descr="Chat"/>
        </a:ext>
      </dgm:extLst>
    </dgm:pt>
    <dgm:pt modelId="{2DCDD936-6098-4EE7-8F01-9C7AD3033A57}" type="pres">
      <dgm:prSet presAssocID="{598F35B2-1614-48DA-A6B3-D297953852F0}" presName="spaceRect" presStyleCnt="0"/>
      <dgm:spPr/>
    </dgm:pt>
    <dgm:pt modelId="{8705BCE6-7B19-404F-A69D-E1C02FBB9BB1}" type="pres">
      <dgm:prSet presAssocID="{598F35B2-1614-48DA-A6B3-D297953852F0}" presName="textRect" presStyleLbl="revTx" presStyleIdx="2" presStyleCnt="3">
        <dgm:presLayoutVars>
          <dgm:chMax val="1"/>
          <dgm:chPref val="1"/>
        </dgm:presLayoutVars>
      </dgm:prSet>
      <dgm:spPr/>
      <dgm:t>
        <a:bodyPr/>
        <a:lstStyle/>
        <a:p>
          <a:endParaRPr lang="en-US"/>
        </a:p>
      </dgm:t>
    </dgm:pt>
  </dgm:ptLst>
  <dgm:cxnLst>
    <dgm:cxn modelId="{9AC406D0-B0B7-415C-96FB-A77075650A9E}" srcId="{1CF7FDB6-8F53-46C2-A7A1-FCEAE75AE1B0}" destId="{9627A701-8C34-4E97-A524-957219118457}" srcOrd="1" destOrd="0" parTransId="{B12F62BB-1166-4BE1-A09E-C5095B6B87E2}" sibTransId="{33987894-E25E-45FC-9B3C-29AA854A63F9}"/>
    <dgm:cxn modelId="{D7614135-2D5F-416B-BE9E-ADFFAFC1D941}" type="presOf" srcId="{9627A701-8C34-4E97-A524-957219118457}" destId="{4FCC66FB-1B31-435B-8826-AF03C641C3A6}" srcOrd="0" destOrd="0" presId="urn:microsoft.com/office/officeart/2018/2/layout/IconLabelList"/>
    <dgm:cxn modelId="{E9A3092B-AAE8-42DB-A6DC-11C986F34E1B}" type="presOf" srcId="{1CF7FDB6-8F53-46C2-A7A1-FCEAE75AE1B0}" destId="{C2553B2F-D5BA-46DA-92F7-F7B614830551}" srcOrd="0" destOrd="0" presId="urn:microsoft.com/office/officeart/2018/2/layout/IconLabelList"/>
    <dgm:cxn modelId="{B9D97A11-6106-4FB7-93BE-35877F8A05D9}" type="presOf" srcId="{6C26292A-0EBD-4FD7-BA62-59E15E95AFC7}" destId="{F5654D5E-1751-48F3-8582-67BD890EF086}" srcOrd="0" destOrd="0" presId="urn:microsoft.com/office/officeart/2018/2/layout/IconLabelList"/>
    <dgm:cxn modelId="{29F7D7BA-2E03-4039-8239-0B5D4191058D}" srcId="{1CF7FDB6-8F53-46C2-A7A1-FCEAE75AE1B0}" destId="{6C26292A-0EBD-4FD7-BA62-59E15E95AFC7}" srcOrd="0" destOrd="0" parTransId="{08A02477-E00E-4475-8985-4DFA6E0BA744}" sibTransId="{CCD32FF6-2D83-49B2-8A76-CEF4069A1675}"/>
    <dgm:cxn modelId="{27A2E21B-816D-4824-9599-86D5C6A7B500}" srcId="{1CF7FDB6-8F53-46C2-A7A1-FCEAE75AE1B0}" destId="{598F35B2-1614-48DA-A6B3-D297953852F0}" srcOrd="2" destOrd="0" parTransId="{4AEFFB1C-77BA-4637-8D67-D03C45FE6C53}" sibTransId="{E43A378E-BF15-4BE2-A0F1-31691D4D3D5C}"/>
    <dgm:cxn modelId="{215783DC-B6BD-4DA7-8530-8473ED1FCA94}" type="presOf" srcId="{598F35B2-1614-48DA-A6B3-D297953852F0}" destId="{8705BCE6-7B19-404F-A69D-E1C02FBB9BB1}" srcOrd="0" destOrd="0" presId="urn:microsoft.com/office/officeart/2018/2/layout/IconLabelList"/>
    <dgm:cxn modelId="{1D6E8185-1B51-49E8-986C-46E5CBC688FD}" type="presParOf" srcId="{C2553B2F-D5BA-46DA-92F7-F7B614830551}" destId="{63ED5277-171E-4A05-BDAA-F726390F79C3}" srcOrd="0" destOrd="0" presId="urn:microsoft.com/office/officeart/2018/2/layout/IconLabelList"/>
    <dgm:cxn modelId="{A29AEC08-F52E-451D-927C-BE29B12911F9}" type="presParOf" srcId="{63ED5277-171E-4A05-BDAA-F726390F79C3}" destId="{7CB44F36-F900-4039-9660-3D5F8345B1A8}" srcOrd="0" destOrd="0" presId="urn:microsoft.com/office/officeart/2018/2/layout/IconLabelList"/>
    <dgm:cxn modelId="{A634AA2F-751E-4CD8-BF19-3831553814E5}" type="presParOf" srcId="{63ED5277-171E-4A05-BDAA-F726390F79C3}" destId="{C286C304-95F4-4274-A48D-284247912097}" srcOrd="1" destOrd="0" presId="urn:microsoft.com/office/officeart/2018/2/layout/IconLabelList"/>
    <dgm:cxn modelId="{A0F54892-4662-40EF-A116-4C8B0AA06BAA}" type="presParOf" srcId="{63ED5277-171E-4A05-BDAA-F726390F79C3}" destId="{F5654D5E-1751-48F3-8582-67BD890EF086}" srcOrd="2" destOrd="0" presId="urn:microsoft.com/office/officeart/2018/2/layout/IconLabelList"/>
    <dgm:cxn modelId="{FEF4B60A-1095-4FD9-89BF-2E678C4A9E00}" type="presParOf" srcId="{C2553B2F-D5BA-46DA-92F7-F7B614830551}" destId="{5C916BC4-37D0-45CC-93AD-DEAEE5766FE2}" srcOrd="1" destOrd="0" presId="urn:microsoft.com/office/officeart/2018/2/layout/IconLabelList"/>
    <dgm:cxn modelId="{27454C33-70DE-4616-ADF6-CBAC06921D1A}" type="presParOf" srcId="{C2553B2F-D5BA-46DA-92F7-F7B614830551}" destId="{403A6B79-0C3B-4276-B93A-A4B5933C45E7}" srcOrd="2" destOrd="0" presId="urn:microsoft.com/office/officeart/2018/2/layout/IconLabelList"/>
    <dgm:cxn modelId="{984BA84C-96D0-47AB-A966-2E797DD8A214}" type="presParOf" srcId="{403A6B79-0C3B-4276-B93A-A4B5933C45E7}" destId="{C1F630E5-80E7-4D91-9A53-A7096C7F75E0}" srcOrd="0" destOrd="0" presId="urn:microsoft.com/office/officeart/2018/2/layout/IconLabelList"/>
    <dgm:cxn modelId="{EF3AC7DA-5AE0-4D0A-B771-74579F41A719}" type="presParOf" srcId="{403A6B79-0C3B-4276-B93A-A4B5933C45E7}" destId="{A8DA6894-42D9-430A-B68C-1226055287A4}" srcOrd="1" destOrd="0" presId="urn:microsoft.com/office/officeart/2018/2/layout/IconLabelList"/>
    <dgm:cxn modelId="{B23376D7-1DEC-462A-9DB3-55EAC3C61D1E}" type="presParOf" srcId="{403A6B79-0C3B-4276-B93A-A4B5933C45E7}" destId="{4FCC66FB-1B31-435B-8826-AF03C641C3A6}" srcOrd="2" destOrd="0" presId="urn:microsoft.com/office/officeart/2018/2/layout/IconLabelList"/>
    <dgm:cxn modelId="{3DA927BC-909A-4B89-9AB7-350D896A1A3E}" type="presParOf" srcId="{C2553B2F-D5BA-46DA-92F7-F7B614830551}" destId="{B8AB95E6-3F52-48A9-8683-4A8F017E3F68}" srcOrd="3" destOrd="0" presId="urn:microsoft.com/office/officeart/2018/2/layout/IconLabelList"/>
    <dgm:cxn modelId="{44E17276-955D-44AD-95CF-1027D52D0EDD}" type="presParOf" srcId="{C2553B2F-D5BA-46DA-92F7-F7B614830551}" destId="{28FF11B4-A82E-49BB-A4E8-A9B3BACC5759}" srcOrd="4" destOrd="0" presId="urn:microsoft.com/office/officeart/2018/2/layout/IconLabelList"/>
    <dgm:cxn modelId="{EC1B8F07-965C-4828-9E6E-6913E6E599F7}" type="presParOf" srcId="{28FF11B4-A82E-49BB-A4E8-A9B3BACC5759}" destId="{6465D120-C4CD-424E-824E-2627D1B15EE5}" srcOrd="0" destOrd="0" presId="urn:microsoft.com/office/officeart/2018/2/layout/IconLabelList"/>
    <dgm:cxn modelId="{B9382A3F-90F5-4785-88A3-D43F5710835D}" type="presParOf" srcId="{28FF11B4-A82E-49BB-A4E8-A9B3BACC5759}" destId="{2DCDD936-6098-4EE7-8F01-9C7AD3033A57}" srcOrd="1" destOrd="0" presId="urn:microsoft.com/office/officeart/2018/2/layout/IconLabelList"/>
    <dgm:cxn modelId="{3CA03F9B-D9DC-48DD-9B7E-D27E97642BFF}" type="presParOf" srcId="{28FF11B4-A82E-49BB-A4E8-A9B3BACC5759}" destId="{8705BCE6-7B19-404F-A69D-E1C02FBB9BB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F4352-C11D-43BA-9333-1B351813EEFC}">
      <dsp:nvSpPr>
        <dsp:cNvPr id="0" name=""/>
        <dsp:cNvSpPr/>
      </dsp:nvSpPr>
      <dsp:spPr>
        <a:xfrm>
          <a:off x="1257511" y="1693411"/>
          <a:ext cx="1002180" cy="71"/>
        </a:xfrm>
        <a:prstGeom prst="rect">
          <a:avLst/>
        </a:prstGeom>
        <a:solidFill>
          <a:schemeClr val="accent2">
            <a:alpha val="90000"/>
            <a:tint val="40000"/>
            <a:hueOff val="0"/>
            <a:satOff val="0"/>
            <a:lumOff val="0"/>
            <a:alphaOff val="0"/>
          </a:schemeClr>
        </a:solidFill>
        <a:ln w="1397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A5C5A6-E492-41D6-AA5F-BCD0E3BDC3D0}">
      <dsp:nvSpPr>
        <dsp:cNvPr id="0" name=""/>
        <dsp:cNvSpPr/>
      </dsp:nvSpPr>
      <dsp:spPr>
        <a:xfrm>
          <a:off x="2319822" y="1608430"/>
          <a:ext cx="115250" cy="218547"/>
        </a:xfrm>
        <a:prstGeom prst="chevron">
          <a:avLst>
            <a:gd name="adj" fmla="val 90000"/>
          </a:avLst>
        </a:prstGeom>
        <a:solidFill>
          <a:schemeClr val="accent2">
            <a:alpha val="90000"/>
            <a:tint val="40000"/>
            <a:hueOff val="0"/>
            <a:satOff val="0"/>
            <a:lumOff val="0"/>
            <a:alphaOff val="0"/>
          </a:schemeClr>
        </a:solidFill>
        <a:ln w="1397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81673E-89F8-4C08-BE18-74342B042107}">
      <dsp:nvSpPr>
        <dsp:cNvPr id="0" name=""/>
        <dsp:cNvSpPr/>
      </dsp:nvSpPr>
      <dsp:spPr>
        <a:xfrm>
          <a:off x="607797" y="1169005"/>
          <a:ext cx="1048882" cy="1048882"/>
        </a:xfrm>
        <a:prstGeom prst="ellipse">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40702" tIns="40702" rIns="40702" bIns="40702" numCol="1" spcCol="1270" anchor="ctr" anchorCtr="0">
          <a:noAutofit/>
        </a:bodyPr>
        <a:lstStyle/>
        <a:p>
          <a:pPr lvl="0" algn="ctr" defTabSz="2089150">
            <a:lnSpc>
              <a:spcPct val="90000"/>
            </a:lnSpc>
            <a:spcBef>
              <a:spcPct val="0"/>
            </a:spcBef>
            <a:spcAft>
              <a:spcPct val="35000"/>
            </a:spcAft>
          </a:pPr>
          <a:r>
            <a:rPr lang="en-US" sz="4700" kern="1200"/>
            <a:t>1</a:t>
          </a:r>
        </a:p>
      </dsp:txBody>
      <dsp:txXfrm>
        <a:off x="761402" y="1322610"/>
        <a:ext cx="741672" cy="741672"/>
      </dsp:txXfrm>
    </dsp:sp>
    <dsp:sp modelId="{808E09F5-D84D-416C-AB25-D739AF57CFD8}">
      <dsp:nvSpPr>
        <dsp:cNvPr id="0" name=""/>
        <dsp:cNvSpPr/>
      </dsp:nvSpPr>
      <dsp:spPr>
        <a:xfrm>
          <a:off x="4785" y="2383485"/>
          <a:ext cx="2254906" cy="196560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1397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70" tIns="165100" rIns="177870" bIns="165100" numCol="1" spcCol="1270" anchor="t" anchorCtr="0">
          <a:noAutofit/>
        </a:bodyPr>
        <a:lstStyle/>
        <a:p>
          <a:pPr lvl="0" algn="l" defTabSz="889000">
            <a:lnSpc>
              <a:spcPct val="90000"/>
            </a:lnSpc>
            <a:spcBef>
              <a:spcPct val="0"/>
            </a:spcBef>
            <a:spcAft>
              <a:spcPct val="35000"/>
            </a:spcAft>
          </a:pPr>
          <a:r>
            <a:rPr lang="en-US" sz="2000" kern="1200" baseline="0" dirty="0"/>
            <a:t>Share what is already in place</a:t>
          </a:r>
          <a:endParaRPr lang="en-US" sz="2000" kern="1200" dirty="0"/>
        </a:p>
      </dsp:txBody>
      <dsp:txXfrm>
        <a:off x="4785" y="2776605"/>
        <a:ext cx="2254906" cy="1572480"/>
      </dsp:txXfrm>
    </dsp:sp>
    <dsp:sp modelId="{F2570423-5BDD-4AA9-A541-749AC16EE907}">
      <dsp:nvSpPr>
        <dsp:cNvPr id="0" name=""/>
        <dsp:cNvSpPr/>
      </dsp:nvSpPr>
      <dsp:spPr>
        <a:xfrm>
          <a:off x="2510237" y="1693369"/>
          <a:ext cx="2254906" cy="71"/>
        </a:xfrm>
        <a:prstGeom prst="rect">
          <a:avLst/>
        </a:prstGeom>
        <a:solidFill>
          <a:schemeClr val="accent2">
            <a:alpha val="90000"/>
            <a:tint val="40000"/>
            <a:hueOff val="0"/>
            <a:satOff val="0"/>
            <a:lumOff val="0"/>
            <a:alphaOff val="0"/>
          </a:schemeClr>
        </a:solidFill>
        <a:ln w="1397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A6B5AD-A7C5-43B9-A22A-C4FA293BA280}">
      <dsp:nvSpPr>
        <dsp:cNvPr id="0" name=""/>
        <dsp:cNvSpPr/>
      </dsp:nvSpPr>
      <dsp:spPr>
        <a:xfrm>
          <a:off x="4825274" y="1608392"/>
          <a:ext cx="115250" cy="218597"/>
        </a:xfrm>
        <a:prstGeom prst="chevron">
          <a:avLst>
            <a:gd name="adj" fmla="val 90000"/>
          </a:avLst>
        </a:prstGeom>
        <a:solidFill>
          <a:schemeClr val="accent2">
            <a:alpha val="90000"/>
            <a:tint val="40000"/>
            <a:hueOff val="0"/>
            <a:satOff val="0"/>
            <a:lumOff val="0"/>
            <a:alphaOff val="0"/>
          </a:schemeClr>
        </a:solidFill>
        <a:ln w="1397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A2201C-CBF1-4423-92D1-3B6A6CBC3E7A}">
      <dsp:nvSpPr>
        <dsp:cNvPr id="0" name=""/>
        <dsp:cNvSpPr/>
      </dsp:nvSpPr>
      <dsp:spPr>
        <a:xfrm>
          <a:off x="3113248" y="1168964"/>
          <a:ext cx="1048882" cy="1048882"/>
        </a:xfrm>
        <a:prstGeom prst="ellipse">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40702" tIns="40702" rIns="40702" bIns="40702" numCol="1" spcCol="1270" anchor="ctr" anchorCtr="0">
          <a:noAutofit/>
        </a:bodyPr>
        <a:lstStyle/>
        <a:p>
          <a:pPr lvl="0" algn="ctr" defTabSz="2089150">
            <a:lnSpc>
              <a:spcPct val="90000"/>
            </a:lnSpc>
            <a:spcBef>
              <a:spcPct val="0"/>
            </a:spcBef>
            <a:spcAft>
              <a:spcPct val="35000"/>
            </a:spcAft>
          </a:pPr>
          <a:r>
            <a:rPr lang="en-US" sz="4700" kern="1200"/>
            <a:t>2</a:t>
          </a:r>
        </a:p>
      </dsp:txBody>
      <dsp:txXfrm>
        <a:off x="3266853" y="1322569"/>
        <a:ext cx="741672" cy="741672"/>
      </dsp:txXfrm>
    </dsp:sp>
    <dsp:sp modelId="{CAD2E733-37C0-4BFC-981F-EB1AD380D4A7}">
      <dsp:nvSpPr>
        <dsp:cNvPr id="0" name=""/>
        <dsp:cNvSpPr/>
      </dsp:nvSpPr>
      <dsp:spPr>
        <a:xfrm>
          <a:off x="2510237" y="2383441"/>
          <a:ext cx="2254906" cy="196560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1397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70" tIns="165100" rIns="177870" bIns="165100" numCol="1" spcCol="1270" anchor="t" anchorCtr="0">
          <a:noAutofit/>
        </a:bodyPr>
        <a:lstStyle/>
        <a:p>
          <a:pPr lvl="0" algn="l" defTabSz="889000">
            <a:lnSpc>
              <a:spcPct val="90000"/>
            </a:lnSpc>
            <a:spcBef>
              <a:spcPct val="0"/>
            </a:spcBef>
            <a:spcAft>
              <a:spcPct val="35000"/>
            </a:spcAft>
          </a:pPr>
          <a:r>
            <a:rPr lang="en-US" sz="2000" kern="1200" baseline="0" dirty="0"/>
            <a:t>Explore EI Leadership Competency Sets</a:t>
          </a:r>
          <a:endParaRPr lang="en-US" sz="2000" kern="1200" dirty="0"/>
        </a:p>
      </dsp:txBody>
      <dsp:txXfrm>
        <a:off x="2510237" y="2776561"/>
        <a:ext cx="2254906" cy="1572480"/>
      </dsp:txXfrm>
    </dsp:sp>
    <dsp:sp modelId="{F6781FDB-2D70-4B25-9253-7CA025716A7F}">
      <dsp:nvSpPr>
        <dsp:cNvPr id="0" name=""/>
        <dsp:cNvSpPr/>
      </dsp:nvSpPr>
      <dsp:spPr>
        <a:xfrm>
          <a:off x="5015688" y="1693389"/>
          <a:ext cx="2277144" cy="72"/>
        </a:xfrm>
        <a:prstGeom prst="rect">
          <a:avLst/>
        </a:prstGeom>
        <a:solidFill>
          <a:schemeClr val="accent2">
            <a:alpha val="90000"/>
            <a:tint val="40000"/>
            <a:hueOff val="0"/>
            <a:satOff val="0"/>
            <a:lumOff val="0"/>
            <a:alphaOff val="0"/>
          </a:schemeClr>
        </a:solidFill>
        <a:ln w="1397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716E81-26D4-4888-BD1F-3394489DB5E0}">
      <dsp:nvSpPr>
        <dsp:cNvPr id="0" name=""/>
        <dsp:cNvSpPr/>
      </dsp:nvSpPr>
      <dsp:spPr>
        <a:xfrm>
          <a:off x="7353556" y="1608408"/>
          <a:ext cx="116387" cy="218613"/>
        </a:xfrm>
        <a:prstGeom prst="chevron">
          <a:avLst>
            <a:gd name="adj" fmla="val 90000"/>
          </a:avLst>
        </a:prstGeom>
        <a:solidFill>
          <a:schemeClr val="accent2">
            <a:alpha val="90000"/>
            <a:tint val="40000"/>
            <a:hueOff val="0"/>
            <a:satOff val="0"/>
            <a:lumOff val="0"/>
            <a:alphaOff val="0"/>
          </a:schemeClr>
        </a:solidFill>
        <a:ln w="1397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23F73E-6314-4685-BC7F-2A97FAE79524}">
      <dsp:nvSpPr>
        <dsp:cNvPr id="0" name=""/>
        <dsp:cNvSpPr/>
      </dsp:nvSpPr>
      <dsp:spPr>
        <a:xfrm>
          <a:off x="5629819" y="1168983"/>
          <a:ext cx="1048882" cy="1048882"/>
        </a:xfrm>
        <a:prstGeom prst="ellipse">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40702" tIns="40702" rIns="40702" bIns="40702" numCol="1" spcCol="1270" anchor="ctr" anchorCtr="0">
          <a:noAutofit/>
        </a:bodyPr>
        <a:lstStyle/>
        <a:p>
          <a:pPr lvl="0" algn="ctr" defTabSz="2089150">
            <a:lnSpc>
              <a:spcPct val="90000"/>
            </a:lnSpc>
            <a:spcBef>
              <a:spcPct val="0"/>
            </a:spcBef>
            <a:spcAft>
              <a:spcPct val="35000"/>
            </a:spcAft>
          </a:pPr>
          <a:r>
            <a:rPr lang="en-US" sz="4700" kern="1200"/>
            <a:t>3</a:t>
          </a:r>
        </a:p>
      </dsp:txBody>
      <dsp:txXfrm>
        <a:off x="5783424" y="1322588"/>
        <a:ext cx="741672" cy="741672"/>
      </dsp:txXfrm>
    </dsp:sp>
    <dsp:sp modelId="{88216C82-DF98-40C4-ABF7-96FD4DE9FD49}">
      <dsp:nvSpPr>
        <dsp:cNvPr id="0" name=""/>
        <dsp:cNvSpPr/>
      </dsp:nvSpPr>
      <dsp:spPr>
        <a:xfrm>
          <a:off x="5015688" y="2383485"/>
          <a:ext cx="2335242" cy="196560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1397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207" tIns="165100" rIns="184207" bIns="165100" numCol="1" spcCol="1270" anchor="t" anchorCtr="0">
          <a:noAutofit/>
        </a:bodyPr>
        <a:lstStyle/>
        <a:p>
          <a:pPr lvl="0" algn="l" defTabSz="889000">
            <a:lnSpc>
              <a:spcPct val="90000"/>
            </a:lnSpc>
            <a:spcBef>
              <a:spcPct val="0"/>
            </a:spcBef>
            <a:spcAft>
              <a:spcPct val="35000"/>
            </a:spcAft>
          </a:pPr>
          <a:r>
            <a:rPr lang="en-US" sz="2000" kern="1200" baseline="0" dirty="0"/>
            <a:t>Highlight strategies for expanding your recruitment web</a:t>
          </a:r>
          <a:endParaRPr lang="en-US" sz="2000" kern="1200" dirty="0"/>
        </a:p>
      </dsp:txBody>
      <dsp:txXfrm>
        <a:off x="5015688" y="2776605"/>
        <a:ext cx="2335242" cy="1572480"/>
      </dsp:txXfrm>
    </dsp:sp>
    <dsp:sp modelId="{BAF59C59-651E-4089-B77B-D7F3EA3A0C8F}">
      <dsp:nvSpPr>
        <dsp:cNvPr id="0" name=""/>
        <dsp:cNvSpPr/>
      </dsp:nvSpPr>
      <dsp:spPr>
        <a:xfrm>
          <a:off x="7610402" y="1693389"/>
          <a:ext cx="1127453" cy="72"/>
        </a:xfrm>
        <a:prstGeom prst="rect">
          <a:avLst/>
        </a:prstGeom>
        <a:solidFill>
          <a:schemeClr val="accent2">
            <a:alpha val="90000"/>
            <a:tint val="40000"/>
            <a:hueOff val="0"/>
            <a:satOff val="0"/>
            <a:lumOff val="0"/>
            <a:alphaOff val="0"/>
          </a:schemeClr>
        </a:solidFill>
        <a:ln w="1397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B9B125-33B4-49A8-9F14-3AB1EFE558A3}">
      <dsp:nvSpPr>
        <dsp:cNvPr id="0" name=""/>
        <dsp:cNvSpPr/>
      </dsp:nvSpPr>
      <dsp:spPr>
        <a:xfrm>
          <a:off x="8213414" y="1168983"/>
          <a:ext cx="1048882" cy="1048882"/>
        </a:xfrm>
        <a:prstGeom prst="ellipse">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40702" tIns="40702" rIns="40702" bIns="40702" numCol="1" spcCol="1270" anchor="ctr" anchorCtr="0">
          <a:noAutofit/>
        </a:bodyPr>
        <a:lstStyle/>
        <a:p>
          <a:pPr lvl="0" algn="ctr" defTabSz="2089150">
            <a:lnSpc>
              <a:spcPct val="90000"/>
            </a:lnSpc>
            <a:spcBef>
              <a:spcPct val="0"/>
            </a:spcBef>
            <a:spcAft>
              <a:spcPct val="35000"/>
            </a:spcAft>
          </a:pPr>
          <a:r>
            <a:rPr lang="en-US" sz="4700" kern="1200"/>
            <a:t>4</a:t>
          </a:r>
        </a:p>
      </dsp:txBody>
      <dsp:txXfrm>
        <a:off x="8367019" y="1322588"/>
        <a:ext cx="741672" cy="741672"/>
      </dsp:txXfrm>
    </dsp:sp>
    <dsp:sp modelId="{864AD5DD-DCCA-4F33-A9F2-E06143ECBAE2}">
      <dsp:nvSpPr>
        <dsp:cNvPr id="0" name=""/>
        <dsp:cNvSpPr/>
      </dsp:nvSpPr>
      <dsp:spPr>
        <a:xfrm>
          <a:off x="7610402" y="2383485"/>
          <a:ext cx="2254906" cy="196560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1397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70" tIns="165100" rIns="177870" bIns="165100" numCol="1" spcCol="1270" anchor="t" anchorCtr="0">
          <a:noAutofit/>
        </a:bodyPr>
        <a:lstStyle/>
        <a:p>
          <a:pPr lvl="0" algn="l" defTabSz="889000">
            <a:lnSpc>
              <a:spcPct val="90000"/>
            </a:lnSpc>
            <a:spcBef>
              <a:spcPct val="0"/>
            </a:spcBef>
            <a:spcAft>
              <a:spcPct val="35000"/>
            </a:spcAft>
          </a:pPr>
          <a:r>
            <a:rPr lang="en-US" sz="2000" kern="1200" baseline="0" dirty="0"/>
            <a:t>Share what’s in the “pipeline” to continue this conversation</a:t>
          </a:r>
          <a:endParaRPr lang="en-US" sz="2000" kern="1200" dirty="0"/>
        </a:p>
      </dsp:txBody>
      <dsp:txXfrm>
        <a:off x="7610402" y="2776605"/>
        <a:ext cx="2254906" cy="15724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BAD510-3D71-4ACF-B50B-624FC9F5D8D7}">
      <dsp:nvSpPr>
        <dsp:cNvPr id="0" name=""/>
        <dsp:cNvSpPr/>
      </dsp:nvSpPr>
      <dsp:spPr>
        <a:xfrm>
          <a:off x="0" y="0"/>
          <a:ext cx="6117335" cy="9479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669F79-BAE4-4ABE-AC8E-2B8E729E126F}">
      <dsp:nvSpPr>
        <dsp:cNvPr id="0" name=""/>
        <dsp:cNvSpPr/>
      </dsp:nvSpPr>
      <dsp:spPr>
        <a:xfrm>
          <a:off x="286760" y="217743"/>
          <a:ext cx="521382" cy="5213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77817A0-8B78-4054-A76D-3A5CF442004F}">
      <dsp:nvSpPr>
        <dsp:cNvPr id="0" name=""/>
        <dsp:cNvSpPr/>
      </dsp:nvSpPr>
      <dsp:spPr>
        <a:xfrm>
          <a:off x="1094903" y="4450"/>
          <a:ext cx="5022432" cy="94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27" tIns="100327" rIns="100327" bIns="100327" numCol="1" spcCol="1270" anchor="ctr" anchorCtr="0">
          <a:noAutofit/>
        </a:bodyPr>
        <a:lstStyle/>
        <a:p>
          <a:pPr lvl="0" algn="l" defTabSz="1244600">
            <a:lnSpc>
              <a:spcPct val="90000"/>
            </a:lnSpc>
            <a:spcBef>
              <a:spcPct val="0"/>
            </a:spcBef>
            <a:spcAft>
              <a:spcPct val="35000"/>
            </a:spcAft>
          </a:pPr>
          <a:r>
            <a:rPr lang="en-US" sz="2800" kern="1200" dirty="0"/>
            <a:t>Professional Learning</a:t>
          </a:r>
        </a:p>
      </dsp:txBody>
      <dsp:txXfrm>
        <a:off x="1094903" y="4450"/>
        <a:ext cx="5022432" cy="947968"/>
      </dsp:txXfrm>
    </dsp:sp>
    <dsp:sp modelId="{CD502182-947F-4955-AD98-496D1FC703CD}">
      <dsp:nvSpPr>
        <dsp:cNvPr id="0" name=""/>
        <dsp:cNvSpPr/>
      </dsp:nvSpPr>
      <dsp:spPr>
        <a:xfrm>
          <a:off x="0" y="1189411"/>
          <a:ext cx="6117335" cy="9479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DFAECA-84BB-4678-BB52-032BC6E43956}">
      <dsp:nvSpPr>
        <dsp:cNvPr id="0" name=""/>
        <dsp:cNvSpPr/>
      </dsp:nvSpPr>
      <dsp:spPr>
        <a:xfrm>
          <a:off x="286760" y="1402704"/>
          <a:ext cx="521382" cy="5213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810A460-BB67-40A2-B297-AB91AEBAF8E8}">
      <dsp:nvSpPr>
        <dsp:cNvPr id="0" name=""/>
        <dsp:cNvSpPr/>
      </dsp:nvSpPr>
      <dsp:spPr>
        <a:xfrm>
          <a:off x="1094903" y="1189411"/>
          <a:ext cx="5022432" cy="94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27" tIns="100327" rIns="100327" bIns="100327" numCol="1" spcCol="1270" anchor="ctr" anchorCtr="0">
          <a:noAutofit/>
        </a:bodyPr>
        <a:lstStyle/>
        <a:p>
          <a:pPr lvl="0" algn="l" defTabSz="1244600">
            <a:lnSpc>
              <a:spcPct val="90000"/>
            </a:lnSpc>
            <a:spcBef>
              <a:spcPct val="0"/>
            </a:spcBef>
            <a:spcAft>
              <a:spcPct val="35000"/>
            </a:spcAft>
          </a:pPr>
          <a:r>
            <a:rPr lang="en-US" sz="2800" kern="1200" dirty="0"/>
            <a:t>Effective Relationships</a:t>
          </a:r>
        </a:p>
      </dsp:txBody>
      <dsp:txXfrm>
        <a:off x="1094903" y="1189411"/>
        <a:ext cx="5022432" cy="947968"/>
      </dsp:txXfrm>
    </dsp:sp>
    <dsp:sp modelId="{8A6F8E78-16A6-4E15-AAC5-BE4DDF9CBE1D}">
      <dsp:nvSpPr>
        <dsp:cNvPr id="0" name=""/>
        <dsp:cNvSpPr/>
      </dsp:nvSpPr>
      <dsp:spPr>
        <a:xfrm>
          <a:off x="0" y="2374371"/>
          <a:ext cx="6117335" cy="9479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CB9716-9DDC-4EF5-960F-79A70CE1B652}">
      <dsp:nvSpPr>
        <dsp:cNvPr id="0" name=""/>
        <dsp:cNvSpPr/>
      </dsp:nvSpPr>
      <dsp:spPr>
        <a:xfrm>
          <a:off x="286760" y="2587664"/>
          <a:ext cx="521382" cy="521382"/>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D7978F1-AE68-40F2-9453-4329E37F2F32}">
      <dsp:nvSpPr>
        <dsp:cNvPr id="0" name=""/>
        <dsp:cNvSpPr/>
      </dsp:nvSpPr>
      <dsp:spPr>
        <a:xfrm>
          <a:off x="1094903" y="2374371"/>
          <a:ext cx="5022432" cy="94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27" tIns="100327" rIns="100327" bIns="100327" numCol="1" spcCol="1270" anchor="ctr" anchorCtr="0">
          <a:noAutofit/>
        </a:bodyPr>
        <a:lstStyle/>
        <a:p>
          <a:pPr lvl="0" algn="l" defTabSz="1244600">
            <a:lnSpc>
              <a:spcPct val="90000"/>
            </a:lnSpc>
            <a:spcBef>
              <a:spcPct val="0"/>
            </a:spcBef>
            <a:spcAft>
              <a:spcPct val="35000"/>
            </a:spcAft>
          </a:pPr>
          <a:r>
            <a:rPr lang="en-US" sz="2800" kern="1200" dirty="0"/>
            <a:t>Shared Responsibility</a:t>
          </a:r>
        </a:p>
      </dsp:txBody>
      <dsp:txXfrm>
        <a:off x="1094903" y="2374371"/>
        <a:ext cx="5022432" cy="947968"/>
      </dsp:txXfrm>
    </dsp:sp>
    <dsp:sp modelId="{00C7A338-ED29-44BE-B65D-99444FCBB067}">
      <dsp:nvSpPr>
        <dsp:cNvPr id="0" name=""/>
        <dsp:cNvSpPr/>
      </dsp:nvSpPr>
      <dsp:spPr>
        <a:xfrm>
          <a:off x="0" y="3559332"/>
          <a:ext cx="6117335" cy="9479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6CC3C8-8CAC-4C9E-9B46-8C704E6F904F}">
      <dsp:nvSpPr>
        <dsp:cNvPr id="0" name=""/>
        <dsp:cNvSpPr/>
      </dsp:nvSpPr>
      <dsp:spPr>
        <a:xfrm>
          <a:off x="286760" y="3772625"/>
          <a:ext cx="521382" cy="521382"/>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38BAF1F-EE26-4312-AA2E-B25B3DE70913}">
      <dsp:nvSpPr>
        <dsp:cNvPr id="0" name=""/>
        <dsp:cNvSpPr/>
      </dsp:nvSpPr>
      <dsp:spPr>
        <a:xfrm>
          <a:off x="1094903" y="3559332"/>
          <a:ext cx="5022432" cy="94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27" tIns="100327" rIns="100327" bIns="100327" numCol="1" spcCol="1270" anchor="ctr" anchorCtr="0">
          <a:noAutofit/>
        </a:bodyPr>
        <a:lstStyle/>
        <a:p>
          <a:pPr lvl="0" algn="l" defTabSz="1244600">
            <a:lnSpc>
              <a:spcPct val="90000"/>
            </a:lnSpc>
            <a:spcBef>
              <a:spcPct val="0"/>
            </a:spcBef>
            <a:spcAft>
              <a:spcPct val="35000"/>
            </a:spcAft>
          </a:pPr>
          <a:r>
            <a:rPr lang="en-US" sz="2800" kern="1200" dirty="0"/>
            <a:t>Data Use</a:t>
          </a:r>
        </a:p>
      </dsp:txBody>
      <dsp:txXfrm>
        <a:off x="1094903" y="3559332"/>
        <a:ext cx="5022432" cy="947968"/>
      </dsp:txXfrm>
    </dsp:sp>
    <dsp:sp modelId="{0898CB20-32EE-4D9D-B664-AE7FF2909D2F}">
      <dsp:nvSpPr>
        <dsp:cNvPr id="0" name=""/>
        <dsp:cNvSpPr/>
      </dsp:nvSpPr>
      <dsp:spPr>
        <a:xfrm>
          <a:off x="0" y="4744292"/>
          <a:ext cx="6117335" cy="9479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29B956-17E5-4E3D-8BB9-3B147E0B4F06}">
      <dsp:nvSpPr>
        <dsp:cNvPr id="0" name=""/>
        <dsp:cNvSpPr/>
      </dsp:nvSpPr>
      <dsp:spPr>
        <a:xfrm>
          <a:off x="286760" y="4957585"/>
          <a:ext cx="521382" cy="521382"/>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EA494A-AE17-44A2-8E02-FEA56EB8615A}">
      <dsp:nvSpPr>
        <dsp:cNvPr id="0" name=""/>
        <dsp:cNvSpPr/>
      </dsp:nvSpPr>
      <dsp:spPr>
        <a:xfrm>
          <a:off x="1094903" y="4744292"/>
          <a:ext cx="5022432" cy="94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27" tIns="100327" rIns="100327" bIns="100327" numCol="1" spcCol="1270" anchor="ctr" anchorCtr="0">
          <a:noAutofit/>
        </a:bodyPr>
        <a:lstStyle/>
        <a:p>
          <a:pPr lvl="0" algn="l" defTabSz="1244600">
            <a:lnSpc>
              <a:spcPct val="90000"/>
            </a:lnSpc>
            <a:spcBef>
              <a:spcPct val="0"/>
            </a:spcBef>
            <a:spcAft>
              <a:spcPct val="35000"/>
            </a:spcAft>
          </a:pPr>
          <a:r>
            <a:rPr lang="en-US" sz="2800" kern="1200" dirty="0"/>
            <a:t>Effective Communication</a:t>
          </a:r>
        </a:p>
      </dsp:txBody>
      <dsp:txXfrm>
        <a:off x="1094903" y="4744292"/>
        <a:ext cx="5022432" cy="9479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774DEA-B5A5-4F60-A6A8-B58EB02C5803}">
      <dsp:nvSpPr>
        <dsp:cNvPr id="0" name=""/>
        <dsp:cNvSpPr/>
      </dsp:nvSpPr>
      <dsp:spPr>
        <a:xfrm>
          <a:off x="677333" y="1181811"/>
          <a:ext cx="4064000" cy="4064000"/>
        </a:xfrm>
        <a:prstGeom prst="ellipse">
          <a:avLst/>
        </a:prstGeom>
        <a:solidFill>
          <a:schemeClr val="accent6">
            <a:shade val="90000"/>
            <a:hueOff val="0"/>
            <a:satOff val="-677"/>
            <a:lumOff val="28013"/>
            <a:alphaOff val="-50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F71A20-1FFA-49C4-A12A-CE0365A0A464}">
      <dsp:nvSpPr>
        <dsp:cNvPr id="0" name=""/>
        <dsp:cNvSpPr/>
      </dsp:nvSpPr>
      <dsp:spPr>
        <a:xfrm>
          <a:off x="1128775" y="1633253"/>
          <a:ext cx="3161114" cy="3161114"/>
        </a:xfrm>
        <a:prstGeom prst="ellipse">
          <a:avLst/>
        </a:prstGeom>
        <a:solidFill>
          <a:schemeClr val="accent6">
            <a:shade val="90000"/>
            <a:hueOff val="0"/>
            <a:satOff val="-508"/>
            <a:lumOff val="21010"/>
            <a:alphaOff val="-375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377751-EC01-4352-880D-51F8E8948022}">
      <dsp:nvSpPr>
        <dsp:cNvPr id="0" name=""/>
        <dsp:cNvSpPr/>
      </dsp:nvSpPr>
      <dsp:spPr>
        <a:xfrm>
          <a:off x="1580218" y="2084696"/>
          <a:ext cx="2258229" cy="2258229"/>
        </a:xfrm>
        <a:prstGeom prst="ellipse">
          <a:avLst/>
        </a:prstGeom>
        <a:solidFill>
          <a:schemeClr val="accent6">
            <a:shade val="90000"/>
            <a:hueOff val="0"/>
            <a:satOff val="-338"/>
            <a:lumOff val="14007"/>
            <a:alphaOff val="-25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4F44DE-3C13-4EDA-8674-FE2148F81379}">
      <dsp:nvSpPr>
        <dsp:cNvPr id="0" name=""/>
        <dsp:cNvSpPr/>
      </dsp:nvSpPr>
      <dsp:spPr>
        <a:xfrm>
          <a:off x="2031999" y="2536478"/>
          <a:ext cx="1354666" cy="1354666"/>
        </a:xfrm>
        <a:prstGeom prst="ellipse">
          <a:avLst/>
        </a:prstGeom>
        <a:solidFill>
          <a:schemeClr val="accent6">
            <a:shade val="90000"/>
            <a:hueOff val="0"/>
            <a:satOff val="-169"/>
            <a:lumOff val="7003"/>
            <a:alphaOff val="-125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6D0A75-AF51-4FC3-B9E8-86B5ED612925}">
      <dsp:nvSpPr>
        <dsp:cNvPr id="0" name=""/>
        <dsp:cNvSpPr/>
      </dsp:nvSpPr>
      <dsp:spPr>
        <a:xfrm>
          <a:off x="2483442" y="2987920"/>
          <a:ext cx="451781" cy="451781"/>
        </a:xfrm>
        <a:prstGeom prst="ellipse">
          <a:avLst/>
        </a:prstGeom>
        <a:solidFill>
          <a:schemeClr val="accent6">
            <a:shade val="90000"/>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D59378-B355-4DE4-BDF3-64D6F51CA639}">
      <dsp:nvSpPr>
        <dsp:cNvPr id="0" name=""/>
        <dsp:cNvSpPr/>
      </dsp:nvSpPr>
      <dsp:spPr>
        <a:xfrm>
          <a:off x="5418666" y="172855"/>
          <a:ext cx="2032000" cy="717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a:lnSpc>
              <a:spcPct val="90000"/>
            </a:lnSpc>
            <a:spcBef>
              <a:spcPct val="0"/>
            </a:spcBef>
            <a:spcAft>
              <a:spcPct val="35000"/>
            </a:spcAft>
          </a:pPr>
          <a:r>
            <a:rPr lang="en-US" sz="2000" kern="1200" dirty="0"/>
            <a:t>Individual Success</a:t>
          </a:r>
        </a:p>
      </dsp:txBody>
      <dsp:txXfrm>
        <a:off x="5418666" y="172855"/>
        <a:ext cx="2032000" cy="717431"/>
      </dsp:txXfrm>
    </dsp:sp>
    <dsp:sp modelId="{41312EBE-7156-475B-A985-01070BA703D2}">
      <dsp:nvSpPr>
        <dsp:cNvPr id="0" name=""/>
        <dsp:cNvSpPr/>
      </dsp:nvSpPr>
      <dsp:spPr>
        <a:xfrm>
          <a:off x="4910666" y="531571"/>
          <a:ext cx="508000" cy="0"/>
        </a:xfrm>
        <a:prstGeom prst="line">
          <a:avLst/>
        </a:prstGeom>
        <a:solidFill>
          <a:schemeClr val="accent6">
            <a:hueOff val="0"/>
            <a:satOff val="0"/>
            <a:lumOff val="0"/>
            <a:alphaOff val="0"/>
          </a:schemeClr>
        </a:solidFill>
        <a:ln w="1397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8E24D8-412F-461F-8810-A0C48E70362C}">
      <dsp:nvSpPr>
        <dsp:cNvPr id="0" name=""/>
        <dsp:cNvSpPr/>
      </dsp:nvSpPr>
      <dsp:spPr>
        <a:xfrm rot="5400000">
          <a:off x="2467186" y="773717"/>
          <a:ext cx="2682240" cy="2197946"/>
        </a:xfrm>
        <a:prstGeom prst="line">
          <a:avLst/>
        </a:prstGeom>
        <a:solidFill>
          <a:schemeClr val="accent6">
            <a:hueOff val="0"/>
            <a:satOff val="0"/>
            <a:lumOff val="0"/>
            <a:alphaOff val="0"/>
          </a:schemeClr>
        </a:solidFill>
        <a:ln w="1397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053B1B-1594-49C4-ACD7-CFA82E8A452F}">
      <dsp:nvSpPr>
        <dsp:cNvPr id="0" name=""/>
        <dsp:cNvSpPr/>
      </dsp:nvSpPr>
      <dsp:spPr>
        <a:xfrm>
          <a:off x="5416787" y="948888"/>
          <a:ext cx="1356217" cy="717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a:lnSpc>
              <a:spcPct val="90000"/>
            </a:lnSpc>
            <a:spcBef>
              <a:spcPct val="0"/>
            </a:spcBef>
            <a:spcAft>
              <a:spcPct val="35000"/>
            </a:spcAft>
          </a:pPr>
          <a:r>
            <a:rPr lang="en-US" sz="2000" kern="1200" dirty="0"/>
            <a:t>Direct Services</a:t>
          </a:r>
        </a:p>
      </dsp:txBody>
      <dsp:txXfrm>
        <a:off x="5416787" y="948888"/>
        <a:ext cx="1356217" cy="717431"/>
      </dsp:txXfrm>
    </dsp:sp>
    <dsp:sp modelId="{7A8783AA-872D-4540-A349-AC72CBCE3ECF}">
      <dsp:nvSpPr>
        <dsp:cNvPr id="0" name=""/>
        <dsp:cNvSpPr/>
      </dsp:nvSpPr>
      <dsp:spPr>
        <a:xfrm>
          <a:off x="4910666" y="1290184"/>
          <a:ext cx="508000" cy="0"/>
        </a:xfrm>
        <a:prstGeom prst="line">
          <a:avLst/>
        </a:prstGeom>
        <a:solidFill>
          <a:schemeClr val="accent6">
            <a:hueOff val="0"/>
            <a:satOff val="0"/>
            <a:lumOff val="0"/>
            <a:alphaOff val="0"/>
          </a:schemeClr>
        </a:solidFill>
        <a:ln w="1397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045CD1-9E20-4E23-8529-651435179535}">
      <dsp:nvSpPr>
        <dsp:cNvPr id="0" name=""/>
        <dsp:cNvSpPr/>
      </dsp:nvSpPr>
      <dsp:spPr>
        <a:xfrm rot="5400000">
          <a:off x="2861326" y="1474690"/>
          <a:ext cx="2233303" cy="1862666"/>
        </a:xfrm>
        <a:prstGeom prst="line">
          <a:avLst/>
        </a:prstGeom>
        <a:solidFill>
          <a:schemeClr val="accent6">
            <a:hueOff val="0"/>
            <a:satOff val="0"/>
            <a:lumOff val="0"/>
            <a:alphaOff val="0"/>
          </a:schemeClr>
        </a:solidFill>
        <a:ln w="1397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381FF3-0A42-4754-87AC-E7EC90A5BE8A}">
      <dsp:nvSpPr>
        <dsp:cNvPr id="0" name=""/>
        <dsp:cNvSpPr/>
      </dsp:nvSpPr>
      <dsp:spPr>
        <a:xfrm>
          <a:off x="5418666" y="1690082"/>
          <a:ext cx="2032000" cy="717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a:lnSpc>
              <a:spcPct val="90000"/>
            </a:lnSpc>
            <a:spcBef>
              <a:spcPct val="0"/>
            </a:spcBef>
            <a:spcAft>
              <a:spcPct val="35000"/>
            </a:spcAft>
          </a:pPr>
          <a:r>
            <a:rPr lang="en-US" sz="2000" kern="1200" dirty="0"/>
            <a:t>Teaming</a:t>
          </a:r>
        </a:p>
      </dsp:txBody>
      <dsp:txXfrm>
        <a:off x="5418666" y="1690082"/>
        <a:ext cx="2032000" cy="717431"/>
      </dsp:txXfrm>
    </dsp:sp>
    <dsp:sp modelId="{CACDAEF5-85F9-47A4-9933-F8C2C7850EF1}">
      <dsp:nvSpPr>
        <dsp:cNvPr id="0" name=""/>
        <dsp:cNvSpPr/>
      </dsp:nvSpPr>
      <dsp:spPr>
        <a:xfrm>
          <a:off x="4910666" y="2048797"/>
          <a:ext cx="508000" cy="0"/>
        </a:xfrm>
        <a:prstGeom prst="line">
          <a:avLst/>
        </a:prstGeom>
        <a:solidFill>
          <a:schemeClr val="accent6">
            <a:hueOff val="0"/>
            <a:satOff val="0"/>
            <a:lumOff val="0"/>
            <a:alphaOff val="0"/>
          </a:schemeClr>
        </a:solidFill>
        <a:ln w="1397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7037A6-BCB9-4FC2-AE08-44A4042645B5}">
      <dsp:nvSpPr>
        <dsp:cNvPr id="0" name=""/>
        <dsp:cNvSpPr/>
      </dsp:nvSpPr>
      <dsp:spPr>
        <a:xfrm rot="5400000">
          <a:off x="3247813" y="2147011"/>
          <a:ext cx="1761066" cy="1564640"/>
        </a:xfrm>
        <a:prstGeom prst="line">
          <a:avLst/>
        </a:prstGeom>
        <a:solidFill>
          <a:schemeClr val="accent6">
            <a:hueOff val="0"/>
            <a:satOff val="0"/>
            <a:lumOff val="0"/>
            <a:alphaOff val="0"/>
          </a:schemeClr>
        </a:solidFill>
        <a:ln w="1397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BFE7BA-9DC5-4FA3-8E12-2130425771C1}">
      <dsp:nvSpPr>
        <dsp:cNvPr id="0" name=""/>
        <dsp:cNvSpPr/>
      </dsp:nvSpPr>
      <dsp:spPr>
        <a:xfrm>
          <a:off x="5418666" y="2432439"/>
          <a:ext cx="2032000" cy="717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a:lnSpc>
              <a:spcPct val="90000"/>
            </a:lnSpc>
            <a:spcBef>
              <a:spcPct val="0"/>
            </a:spcBef>
            <a:spcAft>
              <a:spcPct val="35000"/>
            </a:spcAft>
          </a:pPr>
          <a:r>
            <a:rPr lang="en-US" sz="2000" kern="1200" dirty="0"/>
            <a:t>Program Development</a:t>
          </a:r>
        </a:p>
      </dsp:txBody>
      <dsp:txXfrm>
        <a:off x="5418666" y="2432439"/>
        <a:ext cx="2032000" cy="717431"/>
      </dsp:txXfrm>
    </dsp:sp>
    <dsp:sp modelId="{8952ED4A-665D-412E-AEB5-67F59B8961EA}">
      <dsp:nvSpPr>
        <dsp:cNvPr id="0" name=""/>
        <dsp:cNvSpPr/>
      </dsp:nvSpPr>
      <dsp:spPr>
        <a:xfrm>
          <a:off x="4910666" y="2791155"/>
          <a:ext cx="508000" cy="0"/>
        </a:xfrm>
        <a:prstGeom prst="line">
          <a:avLst/>
        </a:prstGeom>
        <a:solidFill>
          <a:schemeClr val="accent6">
            <a:hueOff val="0"/>
            <a:satOff val="0"/>
            <a:lumOff val="0"/>
            <a:alphaOff val="0"/>
          </a:schemeClr>
        </a:solidFill>
        <a:ln w="1397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7BC93F-17C4-42C4-85CE-18A6ABC9DC66}">
      <dsp:nvSpPr>
        <dsp:cNvPr id="0" name=""/>
        <dsp:cNvSpPr/>
      </dsp:nvSpPr>
      <dsp:spPr>
        <a:xfrm rot="5400000">
          <a:off x="3632538" y="2856856"/>
          <a:ext cx="1343829" cy="1212426"/>
        </a:xfrm>
        <a:prstGeom prst="line">
          <a:avLst/>
        </a:prstGeom>
        <a:solidFill>
          <a:schemeClr val="accent6">
            <a:hueOff val="0"/>
            <a:satOff val="0"/>
            <a:lumOff val="0"/>
            <a:alphaOff val="0"/>
          </a:schemeClr>
        </a:solidFill>
        <a:ln w="1397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432B1E-6539-4401-BD19-5768364B98D7}">
      <dsp:nvSpPr>
        <dsp:cNvPr id="0" name=""/>
        <dsp:cNvSpPr/>
      </dsp:nvSpPr>
      <dsp:spPr>
        <a:xfrm>
          <a:off x="5418666" y="3153122"/>
          <a:ext cx="2032000" cy="717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a:lnSpc>
              <a:spcPct val="90000"/>
            </a:lnSpc>
            <a:spcBef>
              <a:spcPct val="0"/>
            </a:spcBef>
            <a:spcAft>
              <a:spcPct val="35000"/>
            </a:spcAft>
          </a:pPr>
          <a:r>
            <a:rPr lang="en-US" sz="2000" kern="1200" dirty="0"/>
            <a:t>Compliance</a:t>
          </a:r>
        </a:p>
      </dsp:txBody>
      <dsp:txXfrm>
        <a:off x="5418666" y="3153122"/>
        <a:ext cx="2032000" cy="717431"/>
      </dsp:txXfrm>
    </dsp:sp>
    <dsp:sp modelId="{40768FD6-2CB7-4586-A443-008864A61CB0}">
      <dsp:nvSpPr>
        <dsp:cNvPr id="0" name=""/>
        <dsp:cNvSpPr/>
      </dsp:nvSpPr>
      <dsp:spPr>
        <a:xfrm>
          <a:off x="4910666" y="3511838"/>
          <a:ext cx="508000" cy="0"/>
        </a:xfrm>
        <a:prstGeom prst="line">
          <a:avLst/>
        </a:prstGeom>
        <a:solidFill>
          <a:schemeClr val="accent6">
            <a:hueOff val="0"/>
            <a:satOff val="0"/>
            <a:lumOff val="0"/>
            <a:alphaOff val="0"/>
          </a:schemeClr>
        </a:solidFill>
        <a:ln w="1397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F0CE60-8B3B-48BB-9768-04B9F7E8D315}">
      <dsp:nvSpPr>
        <dsp:cNvPr id="0" name=""/>
        <dsp:cNvSpPr/>
      </dsp:nvSpPr>
      <dsp:spPr>
        <a:xfrm rot="5400000">
          <a:off x="3996266" y="3545704"/>
          <a:ext cx="948266" cy="880533"/>
        </a:xfrm>
        <a:prstGeom prst="line">
          <a:avLst/>
        </a:prstGeom>
        <a:solidFill>
          <a:schemeClr val="accent6">
            <a:hueOff val="0"/>
            <a:satOff val="0"/>
            <a:lumOff val="0"/>
            <a:alphaOff val="0"/>
          </a:schemeClr>
        </a:solidFill>
        <a:ln w="1397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6085F-4671-4006-930B-28F742D43053}">
      <dsp:nvSpPr>
        <dsp:cNvPr id="0" name=""/>
        <dsp:cNvSpPr/>
      </dsp:nvSpPr>
      <dsp:spPr>
        <a:xfrm>
          <a:off x="82613" y="90855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291162-4F5D-47AA-9BE5-D18CD5537462}">
      <dsp:nvSpPr>
        <dsp:cNvPr id="0" name=""/>
        <dsp:cNvSpPr/>
      </dsp:nvSpPr>
      <dsp:spPr>
        <a:xfrm>
          <a:off x="271034" y="1096980"/>
          <a:ext cx="520402" cy="520402"/>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D6C8CF-B1CC-4503-9817-3A94F4ADC79E}">
      <dsp:nvSpPr>
        <dsp:cNvPr id="0" name=""/>
        <dsp:cNvSpPr/>
      </dsp:nvSpPr>
      <dsp:spPr>
        <a:xfrm>
          <a:off x="1172126"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66800">
            <a:lnSpc>
              <a:spcPct val="100000"/>
            </a:lnSpc>
            <a:spcBef>
              <a:spcPct val="0"/>
            </a:spcBef>
            <a:spcAft>
              <a:spcPct val="35000"/>
            </a:spcAft>
          </a:pPr>
          <a:r>
            <a:rPr lang="en-US" sz="2400" kern="1200" dirty="0"/>
            <a:t>Have and expect high, ethical standards</a:t>
          </a:r>
        </a:p>
      </dsp:txBody>
      <dsp:txXfrm>
        <a:off x="1172126" y="908559"/>
        <a:ext cx="2114937" cy="897246"/>
      </dsp:txXfrm>
    </dsp:sp>
    <dsp:sp modelId="{07884EFA-B5A7-42A0-8AA6-47DA96156BCF}">
      <dsp:nvSpPr>
        <dsp:cNvPr id="0" name=""/>
        <dsp:cNvSpPr/>
      </dsp:nvSpPr>
      <dsp:spPr>
        <a:xfrm>
          <a:off x="3655575" y="90855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923F83-0FC7-4125-AAB1-EFDECDC31964}">
      <dsp:nvSpPr>
        <dsp:cNvPr id="0" name=""/>
        <dsp:cNvSpPr/>
      </dsp:nvSpPr>
      <dsp:spPr>
        <a:xfrm>
          <a:off x="3843996" y="1096980"/>
          <a:ext cx="520402" cy="520402"/>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E802EC-45C6-498B-B428-ECCABECA2CF7}">
      <dsp:nvSpPr>
        <dsp:cNvPr id="0" name=""/>
        <dsp:cNvSpPr/>
      </dsp:nvSpPr>
      <dsp:spPr>
        <a:xfrm>
          <a:off x="4745088"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66800">
            <a:lnSpc>
              <a:spcPct val="100000"/>
            </a:lnSpc>
            <a:spcBef>
              <a:spcPct val="0"/>
            </a:spcBef>
            <a:spcAft>
              <a:spcPct val="35000"/>
            </a:spcAft>
          </a:pPr>
          <a:r>
            <a:rPr lang="en-US" sz="2400" kern="1200" dirty="0"/>
            <a:t>Be adaptable and responsive</a:t>
          </a:r>
        </a:p>
      </dsp:txBody>
      <dsp:txXfrm>
        <a:off x="4745088" y="908559"/>
        <a:ext cx="2114937" cy="897246"/>
      </dsp:txXfrm>
    </dsp:sp>
    <dsp:sp modelId="{EFDA15E9-9581-4FDE-ADE2-DAC0E9F47710}">
      <dsp:nvSpPr>
        <dsp:cNvPr id="0" name=""/>
        <dsp:cNvSpPr/>
      </dsp:nvSpPr>
      <dsp:spPr>
        <a:xfrm>
          <a:off x="7228536" y="90855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5CC4BC-2DE1-4AF6-807A-4329F76C2A35}">
      <dsp:nvSpPr>
        <dsp:cNvPr id="0" name=""/>
        <dsp:cNvSpPr/>
      </dsp:nvSpPr>
      <dsp:spPr>
        <a:xfrm>
          <a:off x="7416958" y="1096980"/>
          <a:ext cx="520402" cy="520402"/>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9201B3-99E0-4DD6-83B0-57EC3363B29D}">
      <dsp:nvSpPr>
        <dsp:cNvPr id="0" name=""/>
        <dsp:cNvSpPr/>
      </dsp:nvSpPr>
      <dsp:spPr>
        <a:xfrm>
          <a:off x="8318049"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66800">
            <a:lnSpc>
              <a:spcPct val="100000"/>
            </a:lnSpc>
            <a:spcBef>
              <a:spcPct val="0"/>
            </a:spcBef>
            <a:spcAft>
              <a:spcPct val="35000"/>
            </a:spcAft>
          </a:pPr>
          <a:r>
            <a:rPr lang="en-US" sz="2400" kern="1200" dirty="0"/>
            <a:t>Build and sustain relationships </a:t>
          </a:r>
        </a:p>
      </dsp:txBody>
      <dsp:txXfrm>
        <a:off x="8318049" y="908559"/>
        <a:ext cx="2114937" cy="897246"/>
      </dsp:txXfrm>
    </dsp:sp>
    <dsp:sp modelId="{E41EB582-5721-4FDA-B574-9F5EE2363EDB}">
      <dsp:nvSpPr>
        <dsp:cNvPr id="0" name=""/>
        <dsp:cNvSpPr/>
      </dsp:nvSpPr>
      <dsp:spPr>
        <a:xfrm>
          <a:off x="82613" y="254553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DBF4A2-2BC4-4692-9454-3A8B4CF30A38}">
      <dsp:nvSpPr>
        <dsp:cNvPr id="0" name=""/>
        <dsp:cNvSpPr/>
      </dsp:nvSpPr>
      <dsp:spPr>
        <a:xfrm>
          <a:off x="271034" y="2733954"/>
          <a:ext cx="520402" cy="520402"/>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DB40EA-61FF-492F-8C4B-D023BFA688D3}">
      <dsp:nvSpPr>
        <dsp:cNvPr id="0" name=""/>
        <dsp:cNvSpPr/>
      </dsp:nvSpPr>
      <dsp:spPr>
        <a:xfrm>
          <a:off x="1172126"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66800">
            <a:lnSpc>
              <a:spcPct val="100000"/>
            </a:lnSpc>
            <a:spcBef>
              <a:spcPct val="0"/>
            </a:spcBef>
            <a:spcAft>
              <a:spcPct val="35000"/>
            </a:spcAft>
          </a:pPr>
          <a:r>
            <a:rPr lang="en-US" sz="2400" kern="1200" dirty="0"/>
            <a:t>Understand realities of EI work</a:t>
          </a:r>
        </a:p>
      </dsp:txBody>
      <dsp:txXfrm>
        <a:off x="1172126" y="2545532"/>
        <a:ext cx="2114937" cy="897246"/>
      </dsp:txXfrm>
    </dsp:sp>
    <dsp:sp modelId="{7D66F62A-3CE4-4B85-BB03-F6944A693B6B}">
      <dsp:nvSpPr>
        <dsp:cNvPr id="0" name=""/>
        <dsp:cNvSpPr/>
      </dsp:nvSpPr>
      <dsp:spPr>
        <a:xfrm>
          <a:off x="3655575" y="254553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B3869E-FECA-4E18-88C8-E39E8DEEE7C0}">
      <dsp:nvSpPr>
        <dsp:cNvPr id="0" name=""/>
        <dsp:cNvSpPr/>
      </dsp:nvSpPr>
      <dsp:spPr>
        <a:xfrm>
          <a:off x="3843996" y="2733954"/>
          <a:ext cx="520402" cy="520402"/>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6A01FB-5928-47F8-BAB6-FA76E8C589A5}">
      <dsp:nvSpPr>
        <dsp:cNvPr id="0" name=""/>
        <dsp:cNvSpPr/>
      </dsp:nvSpPr>
      <dsp:spPr>
        <a:xfrm>
          <a:off x="4745088"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66800">
            <a:lnSpc>
              <a:spcPct val="100000"/>
            </a:lnSpc>
            <a:spcBef>
              <a:spcPct val="0"/>
            </a:spcBef>
            <a:spcAft>
              <a:spcPct val="35000"/>
            </a:spcAft>
          </a:pPr>
          <a:r>
            <a:rPr lang="en-US" sz="2400" kern="1200" dirty="0"/>
            <a:t>Model reflective practices</a:t>
          </a:r>
        </a:p>
      </dsp:txBody>
      <dsp:txXfrm>
        <a:off x="4745088" y="2545532"/>
        <a:ext cx="2114937" cy="8972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B44F36-F900-4039-9660-3D5F8345B1A8}">
      <dsp:nvSpPr>
        <dsp:cNvPr id="0" name=""/>
        <dsp:cNvSpPr/>
      </dsp:nvSpPr>
      <dsp:spPr>
        <a:xfrm>
          <a:off x="1212569" y="987197"/>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654D5E-1751-48F3-8582-67BD890EF086}">
      <dsp:nvSpPr>
        <dsp:cNvPr id="0" name=""/>
        <dsp:cNvSpPr/>
      </dsp:nvSpPr>
      <dsp:spPr>
        <a:xfrm>
          <a:off x="417971"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22350">
            <a:lnSpc>
              <a:spcPct val="100000"/>
            </a:lnSpc>
            <a:spcBef>
              <a:spcPct val="0"/>
            </a:spcBef>
            <a:spcAft>
              <a:spcPct val="35000"/>
            </a:spcAft>
          </a:pPr>
          <a:r>
            <a:rPr lang="en-US" sz="2300" kern="1200"/>
            <a:t>Write and speak well</a:t>
          </a:r>
        </a:p>
      </dsp:txBody>
      <dsp:txXfrm>
        <a:off x="417971" y="2644140"/>
        <a:ext cx="2889450" cy="720000"/>
      </dsp:txXfrm>
    </dsp:sp>
    <dsp:sp modelId="{C1F630E5-80E7-4D91-9A53-A7096C7F75E0}">
      <dsp:nvSpPr>
        <dsp:cNvPr id="0" name=""/>
        <dsp:cNvSpPr/>
      </dsp:nvSpPr>
      <dsp:spPr>
        <a:xfrm>
          <a:off x="4607673" y="987197"/>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CC66FB-1B31-435B-8826-AF03C641C3A6}">
      <dsp:nvSpPr>
        <dsp:cNvPr id="0" name=""/>
        <dsp:cNvSpPr/>
      </dsp:nvSpPr>
      <dsp:spPr>
        <a:xfrm>
          <a:off x="3813075"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22350">
            <a:lnSpc>
              <a:spcPct val="100000"/>
            </a:lnSpc>
            <a:spcBef>
              <a:spcPct val="0"/>
            </a:spcBef>
            <a:spcAft>
              <a:spcPct val="35000"/>
            </a:spcAft>
          </a:pPr>
          <a:r>
            <a:rPr lang="en-US" sz="2300" kern="1200"/>
            <a:t>Actively listen</a:t>
          </a:r>
        </a:p>
      </dsp:txBody>
      <dsp:txXfrm>
        <a:off x="3813075" y="2644140"/>
        <a:ext cx="2889450" cy="720000"/>
      </dsp:txXfrm>
    </dsp:sp>
    <dsp:sp modelId="{6465D120-C4CD-424E-824E-2627D1B15EE5}">
      <dsp:nvSpPr>
        <dsp:cNvPr id="0" name=""/>
        <dsp:cNvSpPr/>
      </dsp:nvSpPr>
      <dsp:spPr>
        <a:xfrm>
          <a:off x="8002777" y="987197"/>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05BCE6-7B19-404F-A69D-E1C02FBB9BB1}">
      <dsp:nvSpPr>
        <dsp:cNvPr id="0" name=""/>
        <dsp:cNvSpPr/>
      </dsp:nvSpPr>
      <dsp:spPr>
        <a:xfrm>
          <a:off x="7208178"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22350">
            <a:lnSpc>
              <a:spcPct val="100000"/>
            </a:lnSpc>
            <a:spcBef>
              <a:spcPct val="0"/>
            </a:spcBef>
            <a:spcAft>
              <a:spcPct val="35000"/>
            </a:spcAft>
          </a:pPr>
          <a:r>
            <a:rPr lang="en-US" sz="2300" kern="1200"/>
            <a:t>Communicate openly</a:t>
          </a:r>
        </a:p>
      </dsp:txBody>
      <dsp:txXfrm>
        <a:off x="7208178" y="2644140"/>
        <a:ext cx="2889450" cy="720000"/>
      </dsp:txXfrm>
    </dsp:sp>
  </dsp:spTree>
</dsp:drawing>
</file>

<file path=ppt/diagrams/layout1.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D18C00-7131-4490-A94F-DC76B53851D4}" type="datetimeFigureOut">
              <a:rPr lang="en-US" smtClean="0"/>
              <a:t>8/14/2023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34189D-7257-4684-93B8-25A33C282E15}" type="slidenum">
              <a:rPr lang="en-US" smtClean="0"/>
              <a:t>‹#›</a:t>
            </a:fld>
            <a:endParaRPr lang="en-US"/>
          </a:p>
        </p:txBody>
      </p:sp>
    </p:spTree>
    <p:extLst>
      <p:ext uri="{BB962C8B-B14F-4D97-AF65-F5344CB8AC3E}">
        <p14:creationId xmlns:p14="http://schemas.microsoft.com/office/powerpoint/2010/main" val="3216685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Introductions – name, role, location</a:t>
            </a:r>
          </a:p>
          <a:p>
            <a:endParaRPr lang="en-US" dirty="0"/>
          </a:p>
          <a:p>
            <a:r>
              <a:rPr lang="en-US" dirty="0"/>
              <a:t>Chat: Ask participants to enter their names, role, connection to ECI recruitment and retention </a:t>
            </a:r>
          </a:p>
        </p:txBody>
      </p:sp>
      <p:sp>
        <p:nvSpPr>
          <p:cNvPr id="4" name="Slide Number Placeholder 3"/>
          <p:cNvSpPr>
            <a:spLocks noGrp="1"/>
          </p:cNvSpPr>
          <p:nvPr>
            <p:ph type="sldNum" sz="quarter" idx="5"/>
          </p:nvPr>
        </p:nvSpPr>
        <p:spPr/>
        <p:txBody>
          <a:bodyPr/>
          <a:lstStyle/>
          <a:p>
            <a:fld id="{9534189D-7257-4684-93B8-25A33C282E15}" type="slidenum">
              <a:rPr lang="en-US" smtClean="0"/>
              <a:t>2</a:t>
            </a:fld>
            <a:endParaRPr lang="en-US"/>
          </a:p>
        </p:txBody>
      </p:sp>
    </p:spTree>
    <p:extLst>
      <p:ext uri="{BB962C8B-B14F-4D97-AF65-F5344CB8AC3E}">
        <p14:creationId xmlns:p14="http://schemas.microsoft.com/office/powerpoint/2010/main" val="152457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Shared Resp – engaging with others to make decisions and build consensus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85F829D-D7AA-400D-BE7E-02A3B6CF74CF}" type="slidenum">
              <a:rPr lang="en-US" smtClean="0"/>
              <a:t>11</a:t>
            </a:fld>
            <a:endParaRPr lang="en-US"/>
          </a:p>
        </p:txBody>
      </p:sp>
    </p:spTree>
    <p:extLst>
      <p:ext uri="{BB962C8B-B14F-4D97-AF65-F5344CB8AC3E}">
        <p14:creationId xmlns:p14="http://schemas.microsoft.com/office/powerpoint/2010/main" val="200788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Bruns and colleagues: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Eff Relationships – having high standards, acting ethically, being adaptable and responsive, </a:t>
            </a:r>
            <a:r>
              <a:rPr lang="en-US" b="1" dirty="0"/>
              <a:t>understanding day to day practice realities, modeling reflective practice</a:t>
            </a:r>
            <a:r>
              <a:rPr lang="en-US" dirty="0"/>
              <a:t>, build/sustain relationships with others</a:t>
            </a:r>
          </a:p>
          <a:p>
            <a:endParaRPr lang="en-US" dirty="0"/>
          </a:p>
        </p:txBody>
      </p:sp>
      <p:sp>
        <p:nvSpPr>
          <p:cNvPr id="4" name="Slide Number Placeholder 3"/>
          <p:cNvSpPr>
            <a:spLocks noGrp="1"/>
          </p:cNvSpPr>
          <p:nvPr>
            <p:ph type="sldNum" sz="quarter" idx="5"/>
          </p:nvPr>
        </p:nvSpPr>
        <p:spPr/>
        <p:txBody>
          <a:bodyPr/>
          <a:lstStyle/>
          <a:p>
            <a:fld id="{F85F829D-D7AA-400D-BE7E-02A3B6CF74CF}" type="slidenum">
              <a:rPr lang="en-US" smtClean="0"/>
              <a:t>13</a:t>
            </a:fld>
            <a:endParaRPr lang="en-US"/>
          </a:p>
        </p:txBody>
      </p:sp>
    </p:spTree>
    <p:extLst>
      <p:ext uri="{BB962C8B-B14F-4D97-AF65-F5344CB8AC3E}">
        <p14:creationId xmlns:p14="http://schemas.microsoft.com/office/powerpoint/2010/main" val="2945655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Eff Comm – writes and speaks well, active listener, communicates openly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only are these skills leaders need to use to engage with partners, these are also skills we need students to develop so they are hire-able. </a:t>
            </a:r>
          </a:p>
          <a:p>
            <a:endParaRPr lang="en-US" dirty="0"/>
          </a:p>
        </p:txBody>
      </p:sp>
      <p:sp>
        <p:nvSpPr>
          <p:cNvPr id="4" name="Slide Number Placeholder 3"/>
          <p:cNvSpPr>
            <a:spLocks noGrp="1"/>
          </p:cNvSpPr>
          <p:nvPr>
            <p:ph type="sldNum" sz="quarter" idx="5"/>
          </p:nvPr>
        </p:nvSpPr>
        <p:spPr/>
        <p:txBody>
          <a:bodyPr/>
          <a:lstStyle/>
          <a:p>
            <a:fld id="{F85F829D-D7AA-400D-BE7E-02A3B6CF74CF}" type="slidenum">
              <a:rPr lang="en-US" smtClean="0"/>
              <a:t>15</a:t>
            </a:fld>
            <a:endParaRPr lang="en-US"/>
          </a:p>
        </p:txBody>
      </p:sp>
    </p:spTree>
    <p:extLst>
      <p:ext uri="{BB962C8B-B14F-4D97-AF65-F5344CB8AC3E}">
        <p14:creationId xmlns:p14="http://schemas.microsoft.com/office/powerpoint/2010/main" val="131885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0" dirty="0">
                <a:effectLst/>
                <a:latin typeface="Calibri" panose="020F0502020204030204" pitchFamily="34" charset="0"/>
                <a:ea typeface="Times New Roman" panose="02020603050405020304" pitchFamily="18" charset="0"/>
              </a:rPr>
              <a:t>Expanding Your Recruitment Web through ECI-University Partnerships</a:t>
            </a:r>
            <a:endParaRPr lang="en-US" dirty="0"/>
          </a:p>
        </p:txBody>
      </p:sp>
      <p:sp>
        <p:nvSpPr>
          <p:cNvPr id="4" name="Slide Number Placeholder 3"/>
          <p:cNvSpPr>
            <a:spLocks noGrp="1"/>
          </p:cNvSpPr>
          <p:nvPr>
            <p:ph type="sldNum" sz="quarter" idx="5"/>
          </p:nvPr>
        </p:nvSpPr>
        <p:spPr/>
        <p:txBody>
          <a:bodyPr/>
          <a:lstStyle/>
          <a:p>
            <a:fld id="{9534189D-7257-4684-93B8-25A33C282E15}" type="slidenum">
              <a:rPr lang="en-US" smtClean="0"/>
              <a:t>16</a:t>
            </a:fld>
            <a:endParaRPr lang="en-US"/>
          </a:p>
        </p:txBody>
      </p:sp>
    </p:spTree>
    <p:extLst>
      <p:ext uri="{BB962C8B-B14F-4D97-AF65-F5344CB8AC3E}">
        <p14:creationId xmlns:p14="http://schemas.microsoft.com/office/powerpoint/2010/main" val="3489717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Rachel P.</a:t>
            </a:r>
          </a:p>
          <a:p>
            <a:endParaRPr lang="en-US" dirty="0"/>
          </a:p>
          <a:p>
            <a:r>
              <a:rPr lang="en-US" dirty="0"/>
              <a:t>Working on a few initiatives including:</a:t>
            </a:r>
          </a:p>
          <a:p>
            <a:endParaRPr lang="en-US" dirty="0"/>
          </a:p>
          <a:p>
            <a:pPr marL="171450" indent="-171450">
              <a:buFont typeface="Arial" panose="020B0604020202020204" pitchFamily="34" charset="0"/>
              <a:buChar char="•"/>
            </a:pPr>
            <a:r>
              <a:rPr lang="en-US" dirty="0"/>
              <a:t>Developing stakeholder groups to plan and enhance existing relationships with universities.</a:t>
            </a:r>
          </a:p>
          <a:p>
            <a:pPr marL="628650" lvl="1" indent="-171450">
              <a:buFont typeface="Arial" panose="020B0604020202020204" pitchFamily="34" charset="0"/>
              <a:buChar char="•"/>
            </a:pPr>
            <a:r>
              <a:rPr lang="en-US" dirty="0"/>
              <a:t>Review curriculum and coursework related to EIS credentialing</a:t>
            </a:r>
          </a:p>
          <a:p>
            <a:pPr marL="628650" lvl="1" indent="-171450">
              <a:buFont typeface="Arial" panose="020B0604020202020204" pitchFamily="34" charset="0"/>
              <a:buChar char="•"/>
            </a:pPr>
            <a:r>
              <a:rPr lang="en-US" dirty="0"/>
              <a:t>Work with ECI programs who have successful relationships with therapy programs at their local universities to share best-practices and strategies to connect with students and offer internships/practicums/rotations</a:t>
            </a:r>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Enhancing those university collaborations to strengthen recruitment efforts, such as:</a:t>
            </a:r>
          </a:p>
          <a:p>
            <a:pPr marL="628650" lvl="1" indent="-171450">
              <a:buFont typeface="Arial" panose="020B0604020202020204" pitchFamily="34" charset="0"/>
              <a:buChar char="•"/>
            </a:pPr>
            <a:r>
              <a:rPr lang="en-US" dirty="0"/>
              <a:t>Re-instigating university Individualized Professional Development Plan progress trackers to provide students with the opportunity to connect coursework with initial training requirements.</a:t>
            </a:r>
          </a:p>
          <a:p>
            <a:pPr marL="628650" lvl="1" indent="-171450">
              <a:buFont typeface="Arial" panose="020B0604020202020204" pitchFamily="34" charset="0"/>
              <a:buChar char="•"/>
            </a:pPr>
            <a:r>
              <a:rPr lang="en-US" dirty="0"/>
              <a:t>Connecting with community colleges for students obtaining a 2-year degree who are considering transferring to a 4-year university.</a:t>
            </a:r>
          </a:p>
          <a:p>
            <a:pPr marL="628650" lvl="1" indent="-171450">
              <a:buFont typeface="Arial" panose="020B0604020202020204" pitchFamily="34" charset="0"/>
              <a:buChar char="•"/>
            </a:pPr>
            <a:r>
              <a:rPr lang="en-US" dirty="0"/>
              <a:t>Connecting with universities outside of Texas, particularly along the border.</a:t>
            </a:r>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Proactive presentations:</a:t>
            </a:r>
          </a:p>
          <a:p>
            <a:pPr marL="628650" lvl="1" indent="-171450">
              <a:buFont typeface="Arial" panose="020B0604020202020204" pitchFamily="34" charset="0"/>
              <a:buChar char="•"/>
            </a:pPr>
            <a:r>
              <a:rPr lang="en-US" dirty="0"/>
              <a:t>Working toward being proactive with offering presentations for all universities</a:t>
            </a:r>
          </a:p>
          <a:p>
            <a:pPr marL="628650" lvl="1" indent="-171450">
              <a:buFont typeface="Arial" panose="020B0604020202020204" pitchFamily="34" charset="0"/>
              <a:buChar char="•"/>
            </a:pPr>
            <a:r>
              <a:rPr lang="en-US" dirty="0"/>
              <a:t>Including ECI field staff</a:t>
            </a:r>
          </a:p>
          <a:p>
            <a:pPr marL="628650" lvl="1" indent="-171450">
              <a:buFont typeface="Arial" panose="020B0604020202020204" pitchFamily="34" charset="0"/>
              <a:buChar char="•"/>
            </a:pPr>
            <a:r>
              <a:rPr lang="en-US" dirty="0"/>
              <a:t>Hope to develop recruitment presentations for various licensures</a:t>
            </a:r>
            <a:r>
              <a:rPr lang="en-US"/>
              <a:t>/credentials (EIS, SC, OT/PT/SLP, etc.)</a:t>
            </a:r>
            <a:endParaRPr lang="en-US" dirty="0"/>
          </a:p>
        </p:txBody>
      </p:sp>
      <p:sp>
        <p:nvSpPr>
          <p:cNvPr id="4" name="Slide Number Placeholder 3"/>
          <p:cNvSpPr>
            <a:spLocks noGrp="1"/>
          </p:cNvSpPr>
          <p:nvPr>
            <p:ph type="sldNum" sz="quarter" idx="5"/>
          </p:nvPr>
        </p:nvSpPr>
        <p:spPr/>
        <p:txBody>
          <a:bodyPr/>
          <a:lstStyle/>
          <a:p>
            <a:fld id="{9534189D-7257-4684-93B8-25A33C282E15}" type="slidenum">
              <a:rPr lang="en-US" smtClean="0"/>
              <a:t>17</a:t>
            </a:fld>
            <a:endParaRPr lang="en-US"/>
          </a:p>
        </p:txBody>
      </p:sp>
    </p:spTree>
    <p:extLst>
      <p:ext uri="{BB962C8B-B14F-4D97-AF65-F5344CB8AC3E}">
        <p14:creationId xmlns:p14="http://schemas.microsoft.com/office/powerpoint/2010/main" val="1732576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a:t>
            </a:r>
          </a:p>
        </p:txBody>
      </p:sp>
      <p:sp>
        <p:nvSpPr>
          <p:cNvPr id="4" name="Slide Number Placeholder 3"/>
          <p:cNvSpPr>
            <a:spLocks noGrp="1"/>
          </p:cNvSpPr>
          <p:nvPr>
            <p:ph type="sldNum" sz="quarter" idx="5"/>
          </p:nvPr>
        </p:nvSpPr>
        <p:spPr/>
        <p:txBody>
          <a:bodyPr/>
          <a:lstStyle/>
          <a:p>
            <a:fld id="{9534189D-7257-4684-93B8-25A33C282E15}" type="slidenum">
              <a:rPr lang="en-US" smtClean="0"/>
              <a:t>3</a:t>
            </a:fld>
            <a:endParaRPr lang="en-US"/>
          </a:p>
        </p:txBody>
      </p:sp>
    </p:spTree>
    <p:extLst>
      <p:ext uri="{BB962C8B-B14F-4D97-AF65-F5344CB8AC3E}">
        <p14:creationId xmlns:p14="http://schemas.microsoft.com/office/powerpoint/2010/main" val="1832432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a:t>
            </a:r>
          </a:p>
          <a:p>
            <a:r>
              <a:rPr lang="en-US" dirty="0"/>
              <a:t>When we met at the Summit in March, we tossed around a ball of yarn to illustrate the influence of connections and how they affect the experiences of the people in the network. We used a scenario with a family in early intervention and built a web with the yarn to illustrate connections between the family, EI program staff, and community partners. As I read the scenario, the web moved as participants pulled it when the scenario mentioned something stressful, and eased up on the web when something was mentioned that would reduce stress. </a:t>
            </a:r>
          </a:p>
          <a:p>
            <a:endParaRPr lang="en-US" dirty="0"/>
          </a:p>
          <a:p>
            <a:r>
              <a:rPr lang="en-US" b="1" dirty="0"/>
              <a:t>CHAT: What was your take-away from that experience? </a:t>
            </a:r>
          </a:p>
          <a:p>
            <a:endParaRPr lang="en-US" dirty="0"/>
          </a:p>
        </p:txBody>
      </p:sp>
      <p:sp>
        <p:nvSpPr>
          <p:cNvPr id="4" name="Slide Number Placeholder 3"/>
          <p:cNvSpPr>
            <a:spLocks noGrp="1"/>
          </p:cNvSpPr>
          <p:nvPr>
            <p:ph type="sldNum" sz="quarter" idx="5"/>
          </p:nvPr>
        </p:nvSpPr>
        <p:spPr/>
        <p:txBody>
          <a:bodyPr/>
          <a:lstStyle/>
          <a:p>
            <a:fld id="{9534189D-7257-4684-93B8-25A33C282E15}" type="slidenum">
              <a:rPr lang="en-US" smtClean="0"/>
              <a:t>4</a:t>
            </a:fld>
            <a:endParaRPr lang="en-US"/>
          </a:p>
        </p:txBody>
      </p:sp>
    </p:spTree>
    <p:extLst>
      <p:ext uri="{BB962C8B-B14F-4D97-AF65-F5344CB8AC3E}">
        <p14:creationId xmlns:p14="http://schemas.microsoft.com/office/powerpoint/2010/main" val="3534263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Dana</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Today, we are going to think about the connections and relationships between your programs and the ECI State Office. This is an essential connection so let’s think about how this collaboration can be leveraged for staff recruitment and retention when building relationships with university partners. </a:t>
            </a:r>
            <a:endParaRPr lang="en-US" dirty="0"/>
          </a:p>
        </p:txBody>
      </p:sp>
      <p:sp>
        <p:nvSpPr>
          <p:cNvPr id="4" name="Slide Number Placeholder 3"/>
          <p:cNvSpPr>
            <a:spLocks noGrp="1"/>
          </p:cNvSpPr>
          <p:nvPr>
            <p:ph type="sldNum" sz="quarter" idx="5"/>
          </p:nvPr>
        </p:nvSpPr>
        <p:spPr/>
        <p:txBody>
          <a:bodyPr/>
          <a:lstStyle/>
          <a:p>
            <a:fld id="{9534189D-7257-4684-93B8-25A33C282E15}" type="slidenum">
              <a:rPr lang="en-US" smtClean="0"/>
              <a:t>5</a:t>
            </a:fld>
            <a:endParaRPr lang="en-US"/>
          </a:p>
        </p:txBody>
      </p:sp>
    </p:spTree>
    <p:extLst>
      <p:ext uri="{BB962C8B-B14F-4D97-AF65-F5344CB8AC3E}">
        <p14:creationId xmlns:p14="http://schemas.microsoft.com/office/powerpoint/2010/main" val="1623257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a:t>
            </a:r>
          </a:p>
          <a:p>
            <a:r>
              <a:rPr lang="en-US" dirty="0"/>
              <a:t>1-Share what is already in place at the state level to support recruitment</a:t>
            </a:r>
          </a:p>
          <a:p>
            <a:r>
              <a:rPr lang="en-US" dirty="0"/>
              <a:t>2-Build on Bruin’s work, which we talked about last year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3-Highlight strategies for expanding your recruitment web through ECI-University partnerships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4-Share what’s coming up to continue this conversation and the work to support recruitment and retention</a:t>
            </a:r>
            <a:endParaRPr lang="en-US" dirty="0"/>
          </a:p>
          <a:p>
            <a:endParaRPr lang="en-US" dirty="0"/>
          </a:p>
        </p:txBody>
      </p:sp>
      <p:sp>
        <p:nvSpPr>
          <p:cNvPr id="4" name="Slide Number Placeholder 3"/>
          <p:cNvSpPr>
            <a:spLocks noGrp="1"/>
          </p:cNvSpPr>
          <p:nvPr>
            <p:ph type="sldNum" sz="quarter" idx="5"/>
          </p:nvPr>
        </p:nvSpPr>
        <p:spPr/>
        <p:txBody>
          <a:bodyPr/>
          <a:lstStyle/>
          <a:p>
            <a:fld id="{9534189D-7257-4684-93B8-25A33C282E15}" type="slidenum">
              <a:rPr lang="en-US" smtClean="0"/>
              <a:t>6</a:t>
            </a:fld>
            <a:endParaRPr lang="en-US"/>
          </a:p>
        </p:txBody>
      </p:sp>
    </p:spTree>
    <p:extLst>
      <p:ext uri="{BB962C8B-B14F-4D97-AF65-F5344CB8AC3E}">
        <p14:creationId xmlns:p14="http://schemas.microsoft.com/office/powerpoint/2010/main" val="3816223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Rachel P</a:t>
            </a:r>
          </a:p>
          <a:p>
            <a:pPr marL="0" marR="0">
              <a:lnSpc>
                <a:spcPct val="107000"/>
              </a:lnSpc>
              <a:spcBef>
                <a:spcPts val="0"/>
              </a:spcBef>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What’s in place (state efforts)</a:t>
            </a:r>
          </a:p>
          <a:p>
            <a:pPr marL="0" marR="0">
              <a:lnSpc>
                <a:spcPct val="107000"/>
              </a:lnSpc>
              <a:spcBef>
                <a:spcPts val="0"/>
              </a:spcBef>
              <a:spcAft>
                <a:spcPts val="80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Letters of collaboration</a:t>
            </a:r>
          </a:p>
          <a:p>
            <a:pPr marL="342900" marR="0" lvl="0" indent="-342900">
              <a:lnSpc>
                <a:spcPct val="107000"/>
              </a:lnSpc>
              <a:spcBef>
                <a:spcPts val="0"/>
              </a:spcBef>
              <a:spcAft>
                <a:spcPts val="0"/>
              </a:spcAft>
              <a:buFont typeface="Symbol" panose="05050102010706020507" pitchFamily="18" charset="2"/>
              <a:buChar char=""/>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Currently 22 letters of collaboration with university programs statewide, focusing on programs and departments in human development and family studies, or early childhood education.</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Coursework that meets minimum requirements for EIS credential</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Potential for internships, employment, or volunteer opportunities with local ECI programs</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Presentations for classes</a:t>
            </a:r>
          </a:p>
          <a:p>
            <a:pPr marL="457200" marR="0" lvl="1" indent="0">
              <a:lnSpc>
                <a:spcPct val="107000"/>
              </a:lnSpc>
              <a:spcBef>
                <a:spcPts val="0"/>
              </a:spcBef>
              <a:spcAft>
                <a:spcPts val="0"/>
              </a:spcAft>
              <a:buFont typeface="Courier New" panose="02070309020205020404" pitchFamily="49" charset="0"/>
              <a:buNone/>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Working on recruitment flyer</a:t>
            </a:r>
          </a:p>
          <a:p>
            <a:pPr marL="800100" marR="0" lvl="1" indent="-342900">
              <a:lnSpc>
                <a:spcPct val="107000"/>
              </a:lnSpc>
              <a:spcBef>
                <a:spcPts val="0"/>
              </a:spcBef>
              <a:spcAft>
                <a:spcPts val="80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Don’t have a preview ready just yet, but we are working on a recruitment brochure specific to </a:t>
            </a:r>
            <a:r>
              <a:rPr lang="en-US" sz="1100" kern="100" dirty="0" err="1">
                <a:effectLst/>
                <a:latin typeface="Calibri" panose="020F0502020204030204" pitchFamily="34" charset="0"/>
                <a:ea typeface="Calibri" panose="020F0502020204030204" pitchFamily="34" charset="0"/>
                <a:cs typeface="Times New Roman" panose="02020603050405020304" pitchFamily="18" charset="0"/>
              </a:rPr>
              <a:t>EISes</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This brochure will include input from </a:t>
            </a:r>
            <a:r>
              <a:rPr lang="en-US" sz="1100" kern="100" dirty="0" err="1">
                <a:effectLst/>
                <a:latin typeface="Calibri" panose="020F0502020204030204" pitchFamily="34" charset="0"/>
                <a:ea typeface="Calibri" panose="020F0502020204030204" pitchFamily="34" charset="0"/>
                <a:cs typeface="Times New Roman" panose="02020603050405020304" pitchFamily="18" charset="0"/>
              </a:rPr>
              <a:t>EISes</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in the field regarding what brought them to ECI.</a:t>
            </a:r>
          </a:p>
          <a:p>
            <a:pPr marL="800100" marR="0" lvl="1" indent="-342900">
              <a:lnSpc>
                <a:spcPct val="107000"/>
              </a:lnSpc>
              <a:spcBef>
                <a:spcPts val="0"/>
              </a:spcBef>
              <a:spcAft>
                <a:spcPts val="800"/>
              </a:spcAft>
              <a:buFont typeface="Symbol" panose="05050102010706020507" pitchFamily="18" charset="2"/>
              <a:buChar char=""/>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Career Fairs and Recruitment Events</a:t>
            </a:r>
          </a:p>
          <a:p>
            <a:pPr marL="800100" marR="0" lvl="1" indent="-342900">
              <a:lnSpc>
                <a:spcPct val="107000"/>
              </a:lnSpc>
              <a:spcBef>
                <a:spcPts val="0"/>
              </a:spcBef>
              <a:spcAft>
                <a:spcPts val="800"/>
              </a:spcAft>
              <a:buFont typeface="Symbol" panose="05050102010706020507" pitchFamily="18" charset="2"/>
              <a:buChar char=""/>
            </a:pPr>
            <a:r>
              <a:rPr lang="en-US" sz="1100" kern="100" dirty="0">
                <a:effectLst/>
                <a:latin typeface="Calibri" panose="020F0502020204030204" pitchFamily="34" charset="0"/>
                <a:cs typeface="Times New Roman" panose="02020603050405020304" pitchFamily="18" charset="0"/>
              </a:rPr>
              <a:t>The ECI state office attends at least 2 recruitment events per fiscal year, usually more. These include therapy association conferences like TOTA, TPTA, or TSHA.</a:t>
            </a:r>
          </a:p>
          <a:p>
            <a:pPr marL="800100" marR="0" lvl="1" indent="-342900">
              <a:lnSpc>
                <a:spcPct val="107000"/>
              </a:lnSpc>
              <a:spcBef>
                <a:spcPts val="0"/>
              </a:spcBef>
              <a:spcAft>
                <a:spcPts val="800"/>
              </a:spcAft>
              <a:buFont typeface="Symbol" panose="05050102010706020507" pitchFamily="18" charset="2"/>
              <a:buChar char=""/>
            </a:pPr>
            <a:r>
              <a:rPr lang="en-US" sz="1100" kern="100" dirty="0">
                <a:effectLst/>
                <a:latin typeface="Calibri" panose="020F0502020204030204" pitchFamily="34" charset="0"/>
                <a:cs typeface="Times New Roman" panose="02020603050405020304" pitchFamily="18" charset="0"/>
              </a:rPr>
              <a:t>ECI sends a contractor vacancy survey prior to all recruitment events for programs to provide information and job postings about vacant positions.</a:t>
            </a:r>
            <a:endParaRPr lang="en-US" dirty="0"/>
          </a:p>
        </p:txBody>
      </p:sp>
      <p:sp>
        <p:nvSpPr>
          <p:cNvPr id="4" name="Slide Number Placeholder 3"/>
          <p:cNvSpPr>
            <a:spLocks noGrp="1"/>
          </p:cNvSpPr>
          <p:nvPr>
            <p:ph type="sldNum" sz="quarter" idx="5"/>
          </p:nvPr>
        </p:nvSpPr>
        <p:spPr/>
        <p:txBody>
          <a:bodyPr/>
          <a:lstStyle/>
          <a:p>
            <a:fld id="{9534189D-7257-4684-93B8-25A33C282E15}" type="slidenum">
              <a:rPr lang="en-US" smtClean="0"/>
              <a:t>7</a:t>
            </a:fld>
            <a:endParaRPr lang="en-US"/>
          </a:p>
        </p:txBody>
      </p:sp>
    </p:spTree>
    <p:extLst>
      <p:ext uri="{BB962C8B-B14F-4D97-AF65-F5344CB8AC3E}">
        <p14:creationId xmlns:p14="http://schemas.microsoft.com/office/powerpoint/2010/main" val="2324680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Rachel P</a:t>
            </a:r>
          </a:p>
          <a:p>
            <a:endParaRPr lang="en-US" dirty="0"/>
          </a:p>
          <a:p>
            <a:pPr marL="171450" indent="-171450">
              <a:buFont typeface="Arial" panose="020B0604020202020204" pitchFamily="34" charset="0"/>
              <a:buChar char="•"/>
            </a:pPr>
            <a:r>
              <a:rPr lang="en-US" dirty="0"/>
              <a:t>22 early intervention specialist letters of collaboration. Aim to increase awareness and support students and alumni interested in a career in early intervention. Provides:</a:t>
            </a:r>
          </a:p>
          <a:p>
            <a:pPr marL="0" indent="0">
              <a:buFont typeface="Arial" panose="020B0604020202020204" pitchFamily="34" charset="0"/>
              <a:buNone/>
            </a:pPr>
            <a:endParaRPr lang="en-US" dirty="0"/>
          </a:p>
          <a:p>
            <a:pPr marL="628650" lvl="1" indent="-171450">
              <a:buFont typeface="Arial" panose="020B0604020202020204" pitchFamily="34" charset="0"/>
              <a:buChar char="•"/>
            </a:pPr>
            <a:r>
              <a:rPr lang="en-US" dirty="0"/>
              <a:t>An overview of the Texas Administrative Code as it relates to early intervention specialists;</a:t>
            </a:r>
          </a:p>
          <a:p>
            <a:pPr marL="628650" lvl="1" indent="-171450">
              <a:buFont typeface="Arial" panose="020B0604020202020204" pitchFamily="34" charset="0"/>
              <a:buChar char="•"/>
            </a:pPr>
            <a:r>
              <a:rPr lang="en-US" dirty="0"/>
              <a:t>Examples of coursework and curriculum that can be applied to the minimum academic requirements for an EIS</a:t>
            </a:r>
          </a:p>
          <a:p>
            <a:pPr marL="628650" lvl="1" indent="-171450">
              <a:buFont typeface="Arial" panose="020B0604020202020204" pitchFamily="34" charset="0"/>
              <a:buChar char="•"/>
            </a:pPr>
            <a:r>
              <a:rPr lang="en-US" dirty="0"/>
              <a:t>Information about careers, internships, and volunteer opportunities with local ECI programs</a:t>
            </a:r>
          </a:p>
          <a:p>
            <a:pPr marL="628650" lvl="1" indent="-171450">
              <a:buFont typeface="Arial" panose="020B0604020202020204" pitchFamily="34" charset="0"/>
              <a:buChar char="•"/>
            </a:pPr>
            <a:r>
              <a:rPr lang="en-US" dirty="0"/>
              <a:t>Resources students can use to learn more about ECI and/or use for class assignments.</a:t>
            </a:r>
          </a:p>
          <a:p>
            <a:pPr marL="628650" lvl="1" indent="-171450">
              <a:buFont typeface="Arial" panose="020B0604020202020204" pitchFamily="34" charset="0"/>
              <a:buChar char="•"/>
            </a:pPr>
            <a:r>
              <a:rPr lang="en-US" dirty="0"/>
              <a:t>Contact information for local ECI programs.</a:t>
            </a:r>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Struggles: Urban vs. Rural: Not a lot of universities in rural areas (e.g., Panhandle, Wichita Falls area)</a:t>
            </a:r>
          </a:p>
          <a:p>
            <a:pPr marL="171450" lvl="0" indent="-171450">
              <a:buFont typeface="Arial" panose="020B0604020202020204" pitchFamily="34" charset="0"/>
              <a:buChar char="•"/>
            </a:pPr>
            <a:r>
              <a:rPr lang="en-US" dirty="0"/>
              <a:t>Only applies to EIS position, not for therapies or other licensures/certifications</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534189D-7257-4684-93B8-25A33C282E15}" type="slidenum">
              <a:rPr lang="en-US" smtClean="0"/>
              <a:t>8</a:t>
            </a:fld>
            <a:endParaRPr lang="en-US"/>
          </a:p>
        </p:txBody>
      </p:sp>
    </p:spTree>
    <p:extLst>
      <p:ext uri="{BB962C8B-B14F-4D97-AF65-F5344CB8AC3E}">
        <p14:creationId xmlns:p14="http://schemas.microsoft.com/office/powerpoint/2010/main" val="2035967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Rachel P</a:t>
            </a:r>
          </a:p>
          <a:p>
            <a:r>
              <a:rPr lang="en-US" dirty="0"/>
              <a:t>You may be familiar with our existing Working in the Field of ECI infographic. This infographic is informative, but fails to address individual program’s needs, and frequently leads to confusion at recruitment events and career fairs. Moving forward, the ECI state office hopes to provide an adjustable recruitment flyer that programs can use to promote their existing vacancies. </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534189D-7257-4684-93B8-25A33C282E15}" type="slidenum">
              <a:rPr lang="en-US" smtClean="0"/>
              <a:t>9</a:t>
            </a:fld>
            <a:endParaRPr lang="en-US"/>
          </a:p>
        </p:txBody>
      </p:sp>
    </p:spTree>
    <p:extLst>
      <p:ext uri="{BB962C8B-B14F-4D97-AF65-F5344CB8AC3E}">
        <p14:creationId xmlns:p14="http://schemas.microsoft.com/office/powerpoint/2010/main" val="248712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Dana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ASK: </a:t>
            </a:r>
            <a:r>
              <a:rPr lang="en-US" sz="1200" b="1" dirty="0">
                <a:latin typeface="+mj-lt"/>
                <a:ea typeface="+mj-ea"/>
                <a:cs typeface="+mj-cs"/>
              </a:rPr>
              <a:t>How do these competency sets relate to collaboration with university and community partners? </a:t>
            </a:r>
          </a:p>
          <a:p>
            <a:endParaRPr lang="en-US" dirty="0"/>
          </a:p>
          <a:p>
            <a:r>
              <a:rPr lang="en-US" dirty="0"/>
              <a:t>In 2017, Bruns and her colleagues gathered information from a diverse sample of experts in 7 states who shared their perspectives on EI leadership. Information from these leaders was used to develop a questionnaire that examined leadership knowledge and competencies. This questionnaire was completed by 820 participants. Interestingly, more than half of respondents were direct service providers (55%). Other respondents included local administrators (21%) and  state administrators (8%). The rest included PD specialists, TA providers, higher ed faculty, family members. They identified 5 competency sets for effective leadership in EI and ECSE (onscreen). </a:t>
            </a:r>
          </a:p>
          <a:p>
            <a:endParaRPr lang="en-US" dirty="0"/>
          </a:p>
          <a:p>
            <a:pPr marL="171450" indent="-171450">
              <a:buFont typeface="Arial" panose="020B0604020202020204" pitchFamily="34" charset="0"/>
              <a:buChar char="•"/>
            </a:pPr>
            <a:r>
              <a:rPr lang="en-US" dirty="0"/>
              <a:t>Prof Learning – Being and encouraging lifelong learning; being open to new ideas and perspectives, and coaching and being a mentor/model for others</a:t>
            </a:r>
          </a:p>
          <a:p>
            <a:pPr marL="171450" indent="-171450">
              <a:buFont typeface="Arial" panose="020B0604020202020204" pitchFamily="34" charset="0"/>
              <a:buChar char="•"/>
            </a:pPr>
            <a:r>
              <a:rPr lang="en-US" dirty="0"/>
              <a:t>Eff Relationships – having high standards, acting ethically, being adaptable and responsive, </a:t>
            </a:r>
            <a:r>
              <a:rPr lang="en-US" b="1" dirty="0"/>
              <a:t>understanding day to day practice realities, modeling reflective practice</a:t>
            </a:r>
            <a:r>
              <a:rPr lang="en-US" dirty="0"/>
              <a:t>, build/sustain relationships with others</a:t>
            </a:r>
          </a:p>
          <a:p>
            <a:pPr marL="171450" indent="-171450">
              <a:buFont typeface="Arial" panose="020B0604020202020204" pitchFamily="34" charset="0"/>
              <a:buChar char="•"/>
            </a:pPr>
            <a:r>
              <a:rPr lang="en-US" dirty="0"/>
              <a:t>Shared Resp – engaging with others to make decisions and build consensus</a:t>
            </a:r>
          </a:p>
          <a:p>
            <a:pPr marL="171450" indent="-171450">
              <a:buFont typeface="Arial" panose="020B0604020202020204" pitchFamily="34" charset="0"/>
              <a:buChar char="•"/>
            </a:pPr>
            <a:r>
              <a:rPr lang="en-US" dirty="0"/>
              <a:t>Data use – analyze/synthesize info, gather info/data, share and use it</a:t>
            </a:r>
          </a:p>
          <a:p>
            <a:pPr marL="171450" indent="-171450">
              <a:buFont typeface="Arial" panose="020B0604020202020204" pitchFamily="34" charset="0"/>
              <a:buChar char="•"/>
            </a:pPr>
            <a:r>
              <a:rPr lang="en-US" dirty="0"/>
              <a:t>Eff Comm – writes and speaks well, active listener, communicates openly</a:t>
            </a:r>
          </a:p>
          <a:p>
            <a:endParaRPr lang="en-US" dirty="0"/>
          </a:p>
          <a:p>
            <a:r>
              <a:rPr lang="en-US" b="1" dirty="0"/>
              <a:t>ASK: Which of these competencies do you think are most relevant when we consider the state office’s role in recruitment? </a:t>
            </a:r>
          </a:p>
          <a:p>
            <a:r>
              <a:rPr lang="en-US" b="0" i="1" dirty="0"/>
              <a:t>Use stamp tool. </a:t>
            </a:r>
          </a:p>
          <a:p>
            <a:endParaRPr lang="en-US" b="0" dirty="0"/>
          </a:p>
          <a:p>
            <a:endParaRPr lang="en-US" b="1" dirty="0"/>
          </a:p>
        </p:txBody>
      </p:sp>
      <p:sp>
        <p:nvSpPr>
          <p:cNvPr id="4" name="Slide Number Placeholder 3"/>
          <p:cNvSpPr>
            <a:spLocks noGrp="1"/>
          </p:cNvSpPr>
          <p:nvPr>
            <p:ph type="sldNum" sz="quarter" idx="5"/>
          </p:nvPr>
        </p:nvSpPr>
        <p:spPr/>
        <p:txBody>
          <a:bodyPr/>
          <a:lstStyle/>
          <a:p>
            <a:fld id="{F85F829D-D7AA-400D-BE7E-02A3B6CF74CF}" type="slidenum">
              <a:rPr lang="en-US" smtClean="0"/>
              <a:t>10</a:t>
            </a:fld>
            <a:endParaRPr lang="en-US"/>
          </a:p>
        </p:txBody>
      </p:sp>
    </p:spTree>
    <p:extLst>
      <p:ext uri="{BB962C8B-B14F-4D97-AF65-F5344CB8AC3E}">
        <p14:creationId xmlns:p14="http://schemas.microsoft.com/office/powerpoint/2010/main" val="4276631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fld id="{2395C5C9-164C-46B3-A87E-7660D39D3106}" type="datetime2">
              <a:rPr lang="en-US" smtClean="0"/>
              <a:t>Monday, August 14, 2023</a:t>
            </a:fld>
            <a:endParaRPr lang="en-US" dirty="0"/>
          </a:p>
        </p:txBody>
      </p:sp>
      <p:sp>
        <p:nvSpPr>
          <p:cNvPr id="9" name="Footer Placeholder 8"/>
          <p:cNvSpPr>
            <a:spLocks noGrp="1"/>
          </p:cNvSpPr>
          <p:nvPr>
            <p:ph type="ftr" sz="quarter" idx="11"/>
          </p:nvPr>
        </p:nvSpPr>
        <p:spPr/>
        <p:txBody>
          <a:bodyPr/>
          <a:lstStyle/>
          <a:p>
            <a:pPr algn="l"/>
            <a:r>
              <a:rPr lang="en-US"/>
              <a:t>Sample Footer Text</a:t>
            </a:r>
            <a:endParaRPr lang="en-US" dirty="0"/>
          </a:p>
        </p:txBody>
      </p:sp>
      <p:sp>
        <p:nvSpPr>
          <p:cNvPr id="10" name="Slide Number Placeholder 9"/>
          <p:cNvSpPr>
            <a:spLocks noGrp="1"/>
          </p:cNvSpPr>
          <p:nvPr>
            <p:ph type="sldNum" sz="quarter" idx="12"/>
          </p:nvPr>
        </p:nvSpPr>
        <p:spPr/>
        <p:txBody>
          <a:bodyPr/>
          <a:lstStyle/>
          <a:p>
            <a:fld id="{1621B6DD-29C1-4FEA-923F-71EA1347694C}" type="slidenum">
              <a:rPr lang="en-US" smtClean="0"/>
              <a:t>‹#›</a:t>
            </a:fld>
            <a:endParaRPr lang="en-US"/>
          </a:p>
        </p:txBody>
      </p:sp>
      <p:sp>
        <p:nvSpPr>
          <p:cNvPr id="11" name="Rectangle 10"/>
          <p:cNvSpPr/>
          <p:nvPr/>
        </p:nvSpPr>
        <p:spPr>
          <a:xfrm>
            <a:off x="11292840" y="0"/>
            <a:ext cx="91440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4052009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75179A-1E2B-41AB-B400-4F1B4022FAEE}" type="datetime2">
              <a:rPr lang="en-US" smtClean="0"/>
              <a:t>Monday, August 14, 2023</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504165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681D0F-6595-4F14-8EF3-954CD87C797B}" type="datetime2">
              <a:rPr lang="en-US" smtClean="0"/>
              <a:t>Monday, August 14, 2023</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089987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DCFF8A-AAF8-4A12-8A91-9CA0EAF6CBB9}" type="datetime2">
              <a:rPr lang="en-US" smtClean="0"/>
              <a:t>Monday, August 14, 2023</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630176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CC25C3-021A-4B0B-8F70-0C181FE1CF45}" type="datetime2">
              <a:rPr lang="en-US" smtClean="0"/>
              <a:t>Monday, August 14, 2023</a:t>
            </a:fld>
            <a:endParaRPr lang="en-US"/>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t>‹#›</a:t>
            </a:fld>
            <a:endParaRPr lang="en-US"/>
          </a:p>
        </p:txBody>
      </p:sp>
      <p:sp>
        <p:nvSpPr>
          <p:cNvPr id="8" name="Rectangle 7"/>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48177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23D88D-8CEC-4ED9-A53B-5596187D9A16}" type="datetime2">
              <a:rPr lang="en-US" smtClean="0"/>
              <a:t>Monday, August 14, 2023</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888194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21606"/>
            <a:ext cx="4480560" cy="731520"/>
          </a:xfrm>
        </p:spPr>
        <p:txBody>
          <a:bodyPr anchor="b">
            <a:normAutofit/>
          </a:bodyPr>
          <a:lstStyle>
            <a:lvl1pPr marL="0" indent="0">
              <a:spcBef>
                <a:spcPts val="0"/>
              </a:spcBef>
              <a:buNone/>
              <a:defRPr sz="2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3"/>
          </p:nvPr>
        </p:nvSpPr>
        <p:spPr>
          <a:xfrm>
            <a:off x="6126480" y="1721606"/>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EA2CF1-0EB2-4673-802D-3371233E4A77}" type="datetime2">
              <a:rPr lang="en-US" smtClean="0"/>
              <a:t>Monday, August 14, 2023</a:t>
            </a:fld>
            <a:endParaRPr lang="en-US" dirty="0"/>
          </a:p>
        </p:txBody>
      </p:sp>
      <p:sp>
        <p:nvSpPr>
          <p:cNvPr id="8" name="Footer Placeholder 7"/>
          <p:cNvSpPr>
            <a:spLocks noGrp="1"/>
          </p:cNvSpPr>
          <p:nvPr>
            <p:ph type="ftr" sz="quarter" idx="11"/>
          </p:nvPr>
        </p:nvSpPr>
        <p:spPr/>
        <p:txBody>
          <a:bodyPr/>
          <a:lstStyle/>
          <a:p>
            <a:pPr algn="l"/>
            <a:r>
              <a:rPr lang="en-US"/>
              <a:t>Sample Footer Text</a:t>
            </a:r>
            <a:endParaRPr lang="en-US" dirty="0"/>
          </a:p>
        </p:txBody>
      </p:sp>
      <p:sp>
        <p:nvSpPr>
          <p:cNvPr id="9" name="Slide Number Placeholder 8"/>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45136466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F2A30D-1C09-413F-AAB1-38F366000715}" type="datetime2">
              <a:rPr lang="en-US" smtClean="0"/>
              <a:t>Monday, August 14, 2023</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482423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B82B9C-D65E-4F64-95C3-B10F3B00F0D9}" type="datetime2">
              <a:rPr lang="en-US" smtClean="0"/>
              <a:t>Monday, August 14, 2023</a:t>
            </a:fld>
            <a:endParaRPr lang="en-US"/>
          </a:p>
        </p:txBody>
      </p:sp>
      <p:sp>
        <p:nvSpPr>
          <p:cNvPr id="3" name="Footer Placeholder 2"/>
          <p:cNvSpPr>
            <a:spLocks noGrp="1"/>
          </p:cNvSpPr>
          <p:nvPr>
            <p:ph type="ftr" sz="quarter" idx="11"/>
          </p:nvPr>
        </p:nvSpPr>
        <p:spPr/>
        <p:txBody>
          <a:bodyPr/>
          <a:lstStyle/>
          <a:p>
            <a:r>
              <a:rPr lang="en-US"/>
              <a:t>Sample Footer Text</a:t>
            </a:r>
          </a:p>
        </p:txBody>
      </p:sp>
      <p:sp>
        <p:nvSpPr>
          <p:cNvPr id="4" name="Slide Number Placeholder 3"/>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590028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1"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F5FDCC-6AAC-4A08-B9E0-3793AB5E64C3}" type="datetime2">
              <a:rPr lang="en-US" smtClean="0"/>
              <a:t>Monday, August 14, 2023</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661467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9FE94D-439C-40F1-900E-BC07940E3988}" type="datetime2">
              <a:rPr lang="en-US" smtClean="0"/>
              <a:t>Monday, August 14, 2023</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711934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62393"/>
            <a:ext cx="9692640" cy="1428929"/>
          </a:xfrm>
          <a:prstGeom prst="rect">
            <a:avLst/>
          </a:prstGeom>
        </p:spPr>
        <p:txBody>
          <a:bodyPr vert="horz" lIns="91440" tIns="27432"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100" b="0">
                <a:solidFill>
                  <a:schemeClr val="tx2">
                    <a:lumMod val="40000"/>
                    <a:lumOff val="60000"/>
                  </a:schemeClr>
                </a:solidFill>
              </a:defRPr>
            </a:lvl1pPr>
          </a:lstStyle>
          <a:p>
            <a:fld id="{8DEA2CF1-0EB2-4673-802D-3371233E4A77}" type="datetime2">
              <a:rPr lang="en-US" smtClean="0"/>
              <a:t>Monday, August 14, 2023</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100">
                <a:solidFill>
                  <a:schemeClr val="tx2">
                    <a:lumMod val="40000"/>
                    <a:lumOff val="60000"/>
                  </a:schemeClr>
                </a:solidFill>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latin typeface="+mj-lt"/>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85864839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sldNum="0" hdr="0" ftr="0" dt="0"/>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6.png"/><Relationship Id="rId7" Type="http://schemas.openxmlformats.org/officeDocument/2006/relationships/diagramQuickStyle" Target="../diagrams/quickStyle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1.svg"/><Relationship Id="rId9" Type="http://schemas.microsoft.com/office/2007/relationships/diagramDrawing" Target="../diagrams/drawing3.xml"/></Relationships>
</file>

<file path=ppt/slides/_rels/slide1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34.svg"/></Relationships>
</file>

<file path=ppt/slides/_rels/slide1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41.sv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dchildre@odu.edu" TargetMode="External"/><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hyperlink" Target="mailto:beaversea@uhcl.edu" TargetMode="External"/><Relationship Id="rId5" Type="http://schemas.openxmlformats.org/officeDocument/2006/relationships/hyperlink" Target="mailto:rachelmoyertrimyer@gmail.com" TargetMode="External"/><Relationship Id="rId4" Type="http://schemas.openxmlformats.org/officeDocument/2006/relationships/hyperlink" Target="mailto:rachel.phillips01@hhs.texas.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F008E-8AAA-04F5-FC47-0C194F4C910F}"/>
              </a:ext>
            </a:extLst>
          </p:cNvPr>
          <p:cNvSpPr>
            <a:spLocks noGrp="1"/>
          </p:cNvSpPr>
          <p:nvPr>
            <p:ph type="ctrTitle"/>
          </p:nvPr>
        </p:nvSpPr>
        <p:spPr>
          <a:xfrm>
            <a:off x="914400" y="4624001"/>
            <a:ext cx="9777603" cy="1152524"/>
          </a:xfrm>
        </p:spPr>
        <p:txBody>
          <a:bodyPr>
            <a:normAutofit/>
          </a:bodyPr>
          <a:lstStyle/>
          <a:p>
            <a:r>
              <a:rPr lang="en-US" sz="4100" kern="0">
                <a:effectLst/>
                <a:latin typeface="Calibri" panose="020F0502020204030204" pitchFamily="34" charset="0"/>
                <a:ea typeface="Times New Roman" panose="02020603050405020304" pitchFamily="18" charset="0"/>
              </a:rPr>
              <a:t>Expanding Your Recruitment Web through ECI-University Partnerships</a:t>
            </a:r>
            <a:endParaRPr lang="en-US" sz="4100" dirty="0"/>
          </a:p>
        </p:txBody>
      </p:sp>
      <p:sp>
        <p:nvSpPr>
          <p:cNvPr id="7" name="Subtitle 6">
            <a:extLst>
              <a:ext uri="{FF2B5EF4-FFF2-40B4-BE49-F238E27FC236}">
                <a16:creationId xmlns:a16="http://schemas.microsoft.com/office/drawing/2014/main" id="{D784A5C8-5139-B443-71FF-1F007012E81A}"/>
              </a:ext>
            </a:extLst>
          </p:cNvPr>
          <p:cNvSpPr>
            <a:spLocks noGrp="1"/>
          </p:cNvSpPr>
          <p:nvPr>
            <p:ph type="subTitle" idx="1"/>
          </p:nvPr>
        </p:nvSpPr>
        <p:spPr>
          <a:xfrm>
            <a:off x="937260" y="5824912"/>
            <a:ext cx="9418320" cy="907192"/>
          </a:xfrm>
        </p:spPr>
        <p:txBody>
          <a:bodyPr>
            <a:normAutofit/>
          </a:bodyPr>
          <a:lstStyle/>
          <a:p>
            <a:r>
              <a:rPr lang="en-US" sz="1800" dirty="0">
                <a:latin typeface="Century Schoolbook" panose="02040604050505020304" pitchFamily="18" charset="0"/>
              </a:rPr>
              <a:t>Panel Discussion</a:t>
            </a:r>
          </a:p>
          <a:p>
            <a:r>
              <a:rPr lang="en-US" sz="1800" dirty="0">
                <a:latin typeface="Century Schoolbook" panose="02040604050505020304" pitchFamily="18" charset="0"/>
              </a:rPr>
              <a:t>August 14, 2023</a:t>
            </a:r>
          </a:p>
        </p:txBody>
      </p:sp>
      <p:pic>
        <p:nvPicPr>
          <p:cNvPr id="5" name="Content Placeholder 4" descr="A group of people connected to a target&#10;&#10;Description automatically generated">
            <a:extLst>
              <a:ext uri="{FF2B5EF4-FFF2-40B4-BE49-F238E27FC236}">
                <a16:creationId xmlns:a16="http://schemas.microsoft.com/office/drawing/2014/main" id="{356A65E9-C2C1-07C5-D678-409228E2F31C}"/>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5843" r="-1" b="20457"/>
          <a:stretch/>
        </p:blipFill>
        <p:spPr>
          <a:xfrm>
            <a:off x="459550" y="10"/>
            <a:ext cx="10833289" cy="4251479"/>
          </a:xfrm>
          <a:prstGeom prst="rect">
            <a:avLst/>
          </a:prstGeom>
        </p:spPr>
      </p:pic>
    </p:spTree>
    <p:extLst>
      <p:ext uri="{BB962C8B-B14F-4D97-AF65-F5344CB8AC3E}">
        <p14:creationId xmlns:p14="http://schemas.microsoft.com/office/powerpoint/2010/main" val="4041612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9EF89-8876-2577-A9A3-7E7CE9A3C85E}"/>
              </a:ext>
            </a:extLst>
          </p:cNvPr>
          <p:cNvSpPr>
            <a:spLocks noGrp="1"/>
          </p:cNvSpPr>
          <p:nvPr>
            <p:ph type="title"/>
          </p:nvPr>
        </p:nvSpPr>
        <p:spPr>
          <a:xfrm>
            <a:off x="594360" y="1209086"/>
            <a:ext cx="3876848" cy="4064925"/>
          </a:xfrm>
        </p:spPr>
        <p:txBody>
          <a:bodyPr anchor="ctr">
            <a:normAutofit/>
          </a:bodyPr>
          <a:lstStyle/>
          <a:p>
            <a:r>
              <a:rPr lang="en-US" sz="4000" dirty="0"/>
              <a:t>5 Competency Sets for Effective EI/ECSE Leadership</a:t>
            </a:r>
            <a:r>
              <a:rPr lang="en-US" sz="5000" dirty="0"/>
              <a:t/>
            </a:r>
            <a:br>
              <a:rPr lang="en-US" sz="5000" dirty="0"/>
            </a:br>
            <a:r>
              <a:rPr lang="en-US" sz="2200" b="0" dirty="0">
                <a:solidFill>
                  <a:schemeClr val="tx1">
                    <a:lumMod val="65000"/>
                    <a:lumOff val="35000"/>
                  </a:schemeClr>
                </a:solidFill>
              </a:rPr>
              <a:t>(Bruns et al., 2017)</a:t>
            </a:r>
            <a:endParaRPr lang="en-US" sz="5000" b="0" dirty="0">
              <a:solidFill>
                <a:schemeClr val="tx1">
                  <a:lumMod val="65000"/>
                  <a:lumOff val="35000"/>
                </a:schemeClr>
              </a:solidFill>
            </a:endParaRPr>
          </a:p>
        </p:txBody>
      </p:sp>
      <p:graphicFrame>
        <p:nvGraphicFramePr>
          <p:cNvPr id="34" name="Content Placeholder 2">
            <a:extLst>
              <a:ext uri="{FF2B5EF4-FFF2-40B4-BE49-F238E27FC236}">
                <a16:creationId xmlns:a16="http://schemas.microsoft.com/office/drawing/2014/main" id="{4C7B5A20-CAC2-EE30-4DA4-BCCB942253CC}"/>
              </a:ext>
            </a:extLst>
          </p:cNvPr>
          <p:cNvGraphicFramePr>
            <a:graphicFrameLocks noGrp="1"/>
          </p:cNvGraphicFramePr>
          <p:nvPr>
            <p:ph idx="1"/>
            <p:extLst>
              <p:ext uri="{D42A27DB-BD31-4B8C-83A1-F6EECF244321}">
                <p14:modId xmlns:p14="http://schemas.microsoft.com/office/powerpoint/2010/main" val="3718501520"/>
              </p:ext>
            </p:extLst>
          </p:nvPr>
        </p:nvGraphicFramePr>
        <p:xfrm>
          <a:off x="5631194" y="393192"/>
          <a:ext cx="6117336" cy="5696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rrow: Right 2">
            <a:extLst>
              <a:ext uri="{FF2B5EF4-FFF2-40B4-BE49-F238E27FC236}">
                <a16:creationId xmlns:a16="http://schemas.microsoft.com/office/drawing/2014/main" id="{87053983-073C-68EC-775F-CE314748131A}"/>
              </a:ext>
            </a:extLst>
          </p:cNvPr>
          <p:cNvSpPr/>
          <p:nvPr/>
        </p:nvSpPr>
        <p:spPr>
          <a:xfrm>
            <a:off x="4929051" y="1907177"/>
            <a:ext cx="531223" cy="3918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EF402875-6B77-B8A0-1CBA-C539D7057FD4}"/>
              </a:ext>
            </a:extLst>
          </p:cNvPr>
          <p:cNvSpPr/>
          <p:nvPr/>
        </p:nvSpPr>
        <p:spPr>
          <a:xfrm>
            <a:off x="4929051" y="3010988"/>
            <a:ext cx="531223" cy="3918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983F67B9-6D4A-15F2-1DA9-53A39F206507}"/>
              </a:ext>
            </a:extLst>
          </p:cNvPr>
          <p:cNvSpPr/>
          <p:nvPr/>
        </p:nvSpPr>
        <p:spPr>
          <a:xfrm>
            <a:off x="4929050" y="5401490"/>
            <a:ext cx="531223" cy="3918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520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8855AC-ACBB-AE30-BF69-B178579C4267}"/>
              </a:ext>
            </a:extLst>
          </p:cNvPr>
          <p:cNvSpPr>
            <a:spLocks noGrp="1"/>
          </p:cNvSpPr>
          <p:nvPr>
            <p:ph type="title"/>
          </p:nvPr>
        </p:nvSpPr>
        <p:spPr>
          <a:xfrm>
            <a:off x="-1" y="365125"/>
            <a:ext cx="12192001" cy="1325563"/>
          </a:xfrm>
          <a:solidFill>
            <a:schemeClr val="bg1">
              <a:lumMod val="95000"/>
            </a:schemeClr>
          </a:solidFill>
        </p:spPr>
        <p:txBody>
          <a:bodyPr/>
          <a:lstStyle/>
          <a:p>
            <a:r>
              <a:rPr lang="en-US" dirty="0"/>
              <a:t>		</a:t>
            </a:r>
            <a:r>
              <a:rPr lang="en-US" dirty="0">
                <a:solidFill>
                  <a:schemeClr val="tx1">
                    <a:lumMod val="75000"/>
                    <a:lumOff val="25000"/>
                  </a:schemeClr>
                </a:solidFill>
              </a:rPr>
              <a:t>Shared Responsibility</a:t>
            </a:r>
          </a:p>
        </p:txBody>
      </p:sp>
      <p:sp>
        <p:nvSpPr>
          <p:cNvPr id="6" name="Content Placeholder 5">
            <a:extLst>
              <a:ext uri="{FF2B5EF4-FFF2-40B4-BE49-F238E27FC236}">
                <a16:creationId xmlns:a16="http://schemas.microsoft.com/office/drawing/2014/main" id="{65FD50CF-9170-CCCF-F338-93C3032ECB5A}"/>
              </a:ext>
            </a:extLst>
          </p:cNvPr>
          <p:cNvSpPr>
            <a:spLocks noGrp="1"/>
          </p:cNvSpPr>
          <p:nvPr>
            <p:ph idx="1"/>
          </p:nvPr>
        </p:nvSpPr>
        <p:spPr>
          <a:xfrm>
            <a:off x="838200" y="1825625"/>
            <a:ext cx="3447197" cy="4351338"/>
          </a:xfrm>
        </p:spPr>
        <p:txBody>
          <a:bodyPr>
            <a:normAutofit fontScale="92500" lnSpcReduction="20000"/>
          </a:bodyPr>
          <a:lstStyle/>
          <a:p>
            <a:pPr marL="0" indent="0">
              <a:buNone/>
            </a:pPr>
            <a:endParaRPr lang="en-US" dirty="0"/>
          </a:p>
          <a:p>
            <a:pPr marL="0" indent="0">
              <a:buNone/>
            </a:pPr>
            <a:endParaRPr lang="en-US" dirty="0"/>
          </a:p>
          <a:p>
            <a:pPr marL="0" indent="0">
              <a:buNone/>
            </a:pPr>
            <a:endParaRPr lang="en-US" dirty="0"/>
          </a:p>
          <a:p>
            <a:pPr marL="0" indent="0">
              <a:buNone/>
            </a:pPr>
            <a:r>
              <a:rPr lang="en-US" sz="3000" dirty="0"/>
              <a:t>Engaging with others to make decisions and build consensus</a:t>
            </a:r>
          </a:p>
          <a:p>
            <a:pPr marL="0" indent="0">
              <a:buNone/>
            </a:pPr>
            <a:endParaRPr lang="en-US" dirty="0"/>
          </a:p>
          <a:p>
            <a:pPr marL="0" indent="0">
              <a:buNone/>
            </a:pPr>
            <a:r>
              <a:rPr lang="en-US" dirty="0"/>
              <a:t>	</a:t>
            </a:r>
          </a:p>
          <a:p>
            <a:pPr marL="0" indent="0">
              <a:buNone/>
            </a:pPr>
            <a:endParaRPr lang="en-US" dirty="0"/>
          </a:p>
          <a:p>
            <a:pPr marL="0" indent="0">
              <a:buNone/>
            </a:pPr>
            <a:r>
              <a:rPr lang="en-US" dirty="0"/>
              <a:t>			</a:t>
            </a:r>
          </a:p>
        </p:txBody>
      </p:sp>
      <p:sp>
        <p:nvSpPr>
          <p:cNvPr id="7" name="Rectangle 6" descr="Group">
            <a:extLst>
              <a:ext uri="{FF2B5EF4-FFF2-40B4-BE49-F238E27FC236}">
                <a16:creationId xmlns:a16="http://schemas.microsoft.com/office/drawing/2014/main" id="{CD9D9088-3AC4-89A3-2F75-010369B4BBA6}"/>
              </a:ext>
            </a:extLst>
          </p:cNvPr>
          <p:cNvSpPr/>
          <p:nvPr/>
        </p:nvSpPr>
        <p:spPr>
          <a:xfrm>
            <a:off x="838200" y="496288"/>
            <a:ext cx="906685" cy="97767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sp>
      <p:graphicFrame>
        <p:nvGraphicFramePr>
          <p:cNvPr id="9" name="Diagram 8">
            <a:extLst>
              <a:ext uri="{FF2B5EF4-FFF2-40B4-BE49-F238E27FC236}">
                <a16:creationId xmlns:a16="http://schemas.microsoft.com/office/drawing/2014/main" id="{8D326EDA-71B1-DDC5-EC75-4A942706CED8}"/>
              </a:ext>
            </a:extLst>
          </p:cNvPr>
          <p:cNvGraphicFramePr/>
          <p:nvPr>
            <p:extLst>
              <p:ext uri="{D42A27DB-BD31-4B8C-83A1-F6EECF244321}">
                <p14:modId xmlns:p14="http://schemas.microsoft.com/office/powerpoint/2010/main" val="2272542560"/>
              </p:ext>
            </p:extLst>
          </p:nvPr>
        </p:nvGraphicFramePr>
        <p:xfrm>
          <a:off x="3964525" y="1491584"/>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TextBox 9">
            <a:extLst>
              <a:ext uri="{FF2B5EF4-FFF2-40B4-BE49-F238E27FC236}">
                <a16:creationId xmlns:a16="http://schemas.microsoft.com/office/drawing/2014/main" id="{201CF9F8-7555-E752-6B60-C64A213E6A01}"/>
              </a:ext>
            </a:extLst>
          </p:cNvPr>
          <p:cNvSpPr txBox="1"/>
          <p:nvPr/>
        </p:nvSpPr>
        <p:spPr>
          <a:xfrm>
            <a:off x="838200" y="4499459"/>
            <a:ext cx="1890646" cy="369332"/>
          </a:xfrm>
          <a:prstGeom prst="rect">
            <a:avLst/>
          </a:prstGeom>
          <a:noFill/>
        </p:spPr>
        <p:txBody>
          <a:bodyPr wrap="none" rtlCol="0">
            <a:spAutoFit/>
          </a:bodyPr>
          <a:lstStyle/>
          <a:p>
            <a:r>
              <a:rPr lang="en-US" dirty="0"/>
              <a:t>B</a:t>
            </a:r>
            <a:r>
              <a:rPr lang="en-US" sz="1800" dirty="0"/>
              <a:t>runs et al., 2017</a:t>
            </a:r>
            <a:endParaRPr lang="en-US" dirty="0"/>
          </a:p>
        </p:txBody>
      </p:sp>
      <p:sp>
        <p:nvSpPr>
          <p:cNvPr id="2" name="TextBox 1">
            <a:extLst>
              <a:ext uri="{FF2B5EF4-FFF2-40B4-BE49-F238E27FC236}">
                <a16:creationId xmlns:a16="http://schemas.microsoft.com/office/drawing/2014/main" id="{E47861FE-3875-3A70-EC8C-C71FE7940069}"/>
              </a:ext>
            </a:extLst>
          </p:cNvPr>
          <p:cNvSpPr txBox="1"/>
          <p:nvPr/>
        </p:nvSpPr>
        <p:spPr>
          <a:xfrm>
            <a:off x="8983319" y="6123543"/>
            <a:ext cx="1890646" cy="369332"/>
          </a:xfrm>
          <a:prstGeom prst="rect">
            <a:avLst/>
          </a:prstGeom>
          <a:noFill/>
        </p:spPr>
        <p:txBody>
          <a:bodyPr wrap="none" rtlCol="0">
            <a:spAutoFit/>
          </a:bodyPr>
          <a:lstStyle/>
          <a:p>
            <a:r>
              <a:rPr lang="en-US" dirty="0"/>
              <a:t>B</a:t>
            </a:r>
            <a:r>
              <a:rPr lang="en-US" sz="1800" dirty="0"/>
              <a:t>runs et al., 2017</a:t>
            </a:r>
            <a:endParaRPr lang="en-US" dirty="0"/>
          </a:p>
        </p:txBody>
      </p:sp>
    </p:spTree>
    <p:extLst>
      <p:ext uri="{BB962C8B-B14F-4D97-AF65-F5344CB8AC3E}">
        <p14:creationId xmlns:p14="http://schemas.microsoft.com/office/powerpoint/2010/main" val="3642836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F2AAA-AAD3-7C71-2A72-639E861F4619}"/>
              </a:ext>
            </a:extLst>
          </p:cNvPr>
          <p:cNvSpPr>
            <a:spLocks noGrp="1"/>
          </p:cNvSpPr>
          <p:nvPr>
            <p:ph type="title"/>
          </p:nvPr>
        </p:nvSpPr>
        <p:spPr>
          <a:xfrm>
            <a:off x="786505" y="1005765"/>
            <a:ext cx="6476144" cy="4846470"/>
          </a:xfrm>
        </p:spPr>
        <p:txBody>
          <a:bodyPr>
            <a:noAutofit/>
          </a:bodyPr>
          <a:lstStyle/>
          <a:p>
            <a:r>
              <a:rPr lang="en-US" sz="3600" b="0" dirty="0">
                <a:solidFill>
                  <a:schemeClr val="tx1">
                    <a:lumMod val="65000"/>
                    <a:lumOff val="35000"/>
                  </a:schemeClr>
                </a:solidFill>
                <a:latin typeface="+mn-lt"/>
              </a:rPr>
              <a:t>What do you think </a:t>
            </a:r>
            <a:r>
              <a:rPr lang="en-US" sz="3600" dirty="0">
                <a:solidFill>
                  <a:schemeClr val="bg2">
                    <a:lumMod val="50000"/>
                  </a:schemeClr>
                </a:solidFill>
                <a:latin typeface="+mn-lt"/>
              </a:rPr>
              <a:t>shared responsibility</a:t>
            </a:r>
            <a:r>
              <a:rPr lang="en-US" sz="3600" dirty="0">
                <a:latin typeface="+mn-lt"/>
              </a:rPr>
              <a:t> </a:t>
            </a:r>
            <a:r>
              <a:rPr lang="en-US" sz="3600" b="0" dirty="0">
                <a:solidFill>
                  <a:schemeClr val="tx1">
                    <a:lumMod val="65000"/>
                    <a:lumOff val="35000"/>
                  </a:schemeClr>
                </a:solidFill>
                <a:latin typeface="+mn-lt"/>
              </a:rPr>
              <a:t>for expanding the preservice pipeline and recruitment web in Texas should look like?</a:t>
            </a:r>
            <a:br>
              <a:rPr lang="en-US" sz="3600" b="0" dirty="0">
                <a:solidFill>
                  <a:schemeClr val="tx1">
                    <a:lumMod val="65000"/>
                    <a:lumOff val="35000"/>
                  </a:schemeClr>
                </a:solidFill>
                <a:latin typeface="+mn-lt"/>
              </a:rPr>
            </a:br>
            <a:r>
              <a:rPr lang="en-US" sz="3600" b="0" dirty="0">
                <a:solidFill>
                  <a:schemeClr val="tx1">
                    <a:lumMod val="65000"/>
                    <a:lumOff val="35000"/>
                  </a:schemeClr>
                </a:solidFill>
                <a:latin typeface="+mn-lt"/>
              </a:rPr>
              <a:t/>
            </a:r>
            <a:br>
              <a:rPr lang="en-US" sz="3600" b="0" dirty="0">
                <a:solidFill>
                  <a:schemeClr val="tx1">
                    <a:lumMod val="65000"/>
                    <a:lumOff val="35000"/>
                  </a:schemeClr>
                </a:solidFill>
                <a:latin typeface="+mn-lt"/>
              </a:rPr>
            </a:br>
            <a:r>
              <a:rPr lang="en-US" sz="3600" b="0" dirty="0">
                <a:solidFill>
                  <a:schemeClr val="tx1">
                    <a:lumMod val="65000"/>
                    <a:lumOff val="35000"/>
                  </a:schemeClr>
                </a:solidFill>
                <a:latin typeface="+mn-lt"/>
              </a:rPr>
              <a:t>Who should be involved in decision-making and consensus-building?  </a:t>
            </a:r>
          </a:p>
        </p:txBody>
      </p:sp>
      <p:pic>
        <p:nvPicPr>
          <p:cNvPr id="3" name="Graphic 2" descr="Connections">
            <a:extLst>
              <a:ext uri="{FF2B5EF4-FFF2-40B4-BE49-F238E27FC236}">
                <a16:creationId xmlns:a16="http://schemas.microsoft.com/office/drawing/2014/main" id="{2AFA540F-32A5-B774-F482-2DBA6D3DE51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598664" y="2101200"/>
            <a:ext cx="3304622" cy="3304622"/>
          </a:xfrm>
          <a:prstGeom prst="rect">
            <a:avLst/>
          </a:prstGeom>
        </p:spPr>
      </p:pic>
    </p:spTree>
    <p:extLst>
      <p:ext uri="{BB962C8B-B14F-4D97-AF65-F5344CB8AC3E}">
        <p14:creationId xmlns:p14="http://schemas.microsoft.com/office/powerpoint/2010/main" val="1785678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19220-4E8D-E51E-D252-50519B94AABD}"/>
              </a:ext>
            </a:extLst>
          </p:cNvPr>
          <p:cNvSpPr>
            <a:spLocks noGrp="1"/>
          </p:cNvSpPr>
          <p:nvPr>
            <p:ph type="title"/>
          </p:nvPr>
        </p:nvSpPr>
        <p:spPr>
          <a:xfrm>
            <a:off x="0" y="365125"/>
            <a:ext cx="12192000" cy="1325563"/>
          </a:xfrm>
          <a:solidFill>
            <a:schemeClr val="bg1">
              <a:lumMod val="95000"/>
            </a:schemeClr>
          </a:solidFill>
        </p:spPr>
        <p:txBody>
          <a:bodyPr/>
          <a:lstStyle/>
          <a:p>
            <a:r>
              <a:rPr lang="en-US" dirty="0"/>
              <a:t>		</a:t>
            </a:r>
            <a:r>
              <a:rPr lang="en-US" dirty="0">
                <a:solidFill>
                  <a:schemeClr val="tx1">
                    <a:lumMod val="75000"/>
                    <a:lumOff val="25000"/>
                  </a:schemeClr>
                </a:solidFill>
              </a:rPr>
              <a:t>Effective Relationships</a:t>
            </a:r>
          </a:p>
        </p:txBody>
      </p:sp>
      <p:graphicFrame>
        <p:nvGraphicFramePr>
          <p:cNvPr id="19" name="Content Placeholder 16">
            <a:extLst>
              <a:ext uri="{FF2B5EF4-FFF2-40B4-BE49-F238E27FC236}">
                <a16:creationId xmlns:a16="http://schemas.microsoft.com/office/drawing/2014/main" id="{807DDAC3-2438-628A-500E-82A0206DAD36}"/>
              </a:ext>
            </a:extLst>
          </p:cNvPr>
          <p:cNvGraphicFramePr>
            <a:graphicFrameLocks noGrp="1"/>
          </p:cNvGraphicFramePr>
          <p:nvPr>
            <p:ph idx="1"/>
            <p:extLst>
              <p:ext uri="{D42A27DB-BD31-4B8C-83A1-F6EECF244321}">
                <p14:modId xmlns:p14="http://schemas.microsoft.com/office/powerpoint/2010/main" val="49645840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descr="Handshake">
            <a:extLst>
              <a:ext uri="{FF2B5EF4-FFF2-40B4-BE49-F238E27FC236}">
                <a16:creationId xmlns:a16="http://schemas.microsoft.com/office/drawing/2014/main" id="{A43DA99F-7966-FF65-D257-D34736C53265}"/>
              </a:ext>
            </a:extLst>
          </p:cNvPr>
          <p:cNvSpPr/>
          <p:nvPr/>
        </p:nvSpPr>
        <p:spPr>
          <a:xfrm>
            <a:off x="838200" y="523080"/>
            <a:ext cx="881418" cy="1009651"/>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20" name="TextBox 19">
            <a:extLst>
              <a:ext uri="{FF2B5EF4-FFF2-40B4-BE49-F238E27FC236}">
                <a16:creationId xmlns:a16="http://schemas.microsoft.com/office/drawing/2014/main" id="{6BFBB534-18BB-F53C-F159-2FD3DDC9AC06}"/>
              </a:ext>
            </a:extLst>
          </p:cNvPr>
          <p:cNvSpPr txBox="1"/>
          <p:nvPr/>
        </p:nvSpPr>
        <p:spPr>
          <a:xfrm>
            <a:off x="8983319" y="6123543"/>
            <a:ext cx="1890646" cy="369332"/>
          </a:xfrm>
          <a:prstGeom prst="rect">
            <a:avLst/>
          </a:prstGeom>
          <a:noFill/>
        </p:spPr>
        <p:txBody>
          <a:bodyPr wrap="none" rtlCol="0">
            <a:spAutoFit/>
          </a:bodyPr>
          <a:lstStyle/>
          <a:p>
            <a:r>
              <a:rPr lang="en-US" dirty="0"/>
              <a:t>B</a:t>
            </a:r>
            <a:r>
              <a:rPr lang="en-US" sz="1800" dirty="0"/>
              <a:t>runs et al., 2017</a:t>
            </a:r>
            <a:endParaRPr lang="en-US" dirty="0"/>
          </a:p>
        </p:txBody>
      </p:sp>
    </p:spTree>
    <p:extLst>
      <p:ext uri="{BB962C8B-B14F-4D97-AF65-F5344CB8AC3E}">
        <p14:creationId xmlns:p14="http://schemas.microsoft.com/office/powerpoint/2010/main" val="354588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Graphic 6" descr="Connections">
            <a:extLst>
              <a:ext uri="{FF2B5EF4-FFF2-40B4-BE49-F238E27FC236}">
                <a16:creationId xmlns:a16="http://schemas.microsoft.com/office/drawing/2014/main" id="{8A028B01-B03B-1B1A-2FB6-F43CBBB397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67490" y="1881809"/>
            <a:ext cx="3304622" cy="3304622"/>
          </a:xfrm>
          <a:prstGeom prst="rect">
            <a:avLst/>
          </a:prstGeom>
        </p:spPr>
      </p:pic>
      <p:sp>
        <p:nvSpPr>
          <p:cNvPr id="3" name="Content Placeholder 2">
            <a:extLst>
              <a:ext uri="{FF2B5EF4-FFF2-40B4-BE49-F238E27FC236}">
                <a16:creationId xmlns:a16="http://schemas.microsoft.com/office/drawing/2014/main" id="{DDB3D6B5-5A62-4225-4C61-22C9A61C3EF2}"/>
              </a:ext>
            </a:extLst>
          </p:cNvPr>
          <p:cNvSpPr>
            <a:spLocks noGrp="1"/>
          </p:cNvSpPr>
          <p:nvPr>
            <p:ph idx="1"/>
          </p:nvPr>
        </p:nvSpPr>
        <p:spPr>
          <a:xfrm>
            <a:off x="4731992" y="1016848"/>
            <a:ext cx="5875678" cy="5373442"/>
          </a:xfrm>
        </p:spPr>
        <p:txBody>
          <a:bodyPr>
            <a:normAutofit lnSpcReduction="10000"/>
          </a:bodyPr>
          <a:lstStyle/>
          <a:p>
            <a:pPr marL="0" indent="0">
              <a:buNone/>
            </a:pPr>
            <a:r>
              <a:rPr lang="en-US" sz="3600" dirty="0"/>
              <a:t>What needs to be in place to build and sustain </a:t>
            </a:r>
            <a:r>
              <a:rPr lang="en-US" sz="3600" b="1" dirty="0">
                <a:solidFill>
                  <a:srgbClr val="7DAA7A"/>
                </a:solidFill>
              </a:rPr>
              <a:t>effective relationships </a:t>
            </a:r>
            <a:r>
              <a:rPr lang="en-US" sz="3600" dirty="0"/>
              <a:t>within your recruitment network? </a:t>
            </a:r>
          </a:p>
          <a:p>
            <a:pPr marL="0" indent="0">
              <a:buNone/>
            </a:pPr>
            <a:endParaRPr lang="en-US" sz="3600" dirty="0"/>
          </a:p>
          <a:p>
            <a:pPr marL="0" indent="0">
              <a:buNone/>
            </a:pPr>
            <a:r>
              <a:rPr lang="en-US" sz="3600" dirty="0"/>
              <a:t>How can you help your recruitment partners understand the realities of the real world of EI?  </a:t>
            </a:r>
          </a:p>
        </p:txBody>
      </p:sp>
    </p:spTree>
    <p:extLst>
      <p:ext uri="{BB962C8B-B14F-4D97-AF65-F5344CB8AC3E}">
        <p14:creationId xmlns:p14="http://schemas.microsoft.com/office/powerpoint/2010/main" val="1254928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65252-6C6D-01BE-28DD-2F86D6A0004A}"/>
              </a:ext>
            </a:extLst>
          </p:cNvPr>
          <p:cNvSpPr>
            <a:spLocks noGrp="1"/>
          </p:cNvSpPr>
          <p:nvPr>
            <p:ph type="title"/>
          </p:nvPr>
        </p:nvSpPr>
        <p:spPr>
          <a:xfrm>
            <a:off x="0" y="365125"/>
            <a:ext cx="12192000" cy="1325563"/>
          </a:xfrm>
          <a:solidFill>
            <a:schemeClr val="bg1">
              <a:lumMod val="95000"/>
            </a:schemeClr>
          </a:solidFill>
        </p:spPr>
        <p:txBody>
          <a:bodyPr/>
          <a:lstStyle/>
          <a:p>
            <a:r>
              <a:rPr lang="en-US" dirty="0"/>
              <a:t>		</a:t>
            </a:r>
            <a:r>
              <a:rPr lang="en-US" dirty="0">
                <a:solidFill>
                  <a:schemeClr val="tx1">
                    <a:lumMod val="75000"/>
                    <a:lumOff val="25000"/>
                  </a:schemeClr>
                </a:solidFill>
              </a:rPr>
              <a:t>Effective Communication</a:t>
            </a:r>
          </a:p>
        </p:txBody>
      </p:sp>
      <p:graphicFrame>
        <p:nvGraphicFramePr>
          <p:cNvPr id="6" name="Content Placeholder 2">
            <a:extLst>
              <a:ext uri="{FF2B5EF4-FFF2-40B4-BE49-F238E27FC236}">
                <a16:creationId xmlns:a16="http://schemas.microsoft.com/office/drawing/2014/main" id="{0BBDDE19-6BA8-55C7-A51D-48FF5B6CEF43}"/>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descr="Chat">
            <a:extLst>
              <a:ext uri="{FF2B5EF4-FFF2-40B4-BE49-F238E27FC236}">
                <a16:creationId xmlns:a16="http://schemas.microsoft.com/office/drawing/2014/main" id="{C36E186A-6DBF-B913-8CFB-C9CFC7F817E8}"/>
              </a:ext>
            </a:extLst>
          </p:cNvPr>
          <p:cNvSpPr/>
          <p:nvPr/>
        </p:nvSpPr>
        <p:spPr>
          <a:xfrm>
            <a:off x="838200" y="562515"/>
            <a:ext cx="841858" cy="930782"/>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a:blipFill>
          <a:ln>
            <a:noFill/>
          </a:ln>
        </p:spPr>
        <p:style>
          <a:lnRef idx="2">
            <a:scrgbClr r="0" g="0" b="0"/>
          </a:lnRef>
          <a:fillRef idx="1">
            <a:scrgbClr r="0" g="0" b="0"/>
          </a:fillRef>
          <a:effectRef idx="0">
            <a:schemeClr val="accent6">
              <a:hueOff val="0"/>
              <a:satOff val="0"/>
              <a:lumOff val="0"/>
              <a:alphaOff val="0"/>
            </a:schemeClr>
          </a:effectRef>
          <a:fontRef idx="minor">
            <a:schemeClr val="lt1"/>
          </a:fontRef>
        </p:style>
      </p:sp>
      <p:sp>
        <p:nvSpPr>
          <p:cNvPr id="3" name="TextBox 2">
            <a:extLst>
              <a:ext uri="{FF2B5EF4-FFF2-40B4-BE49-F238E27FC236}">
                <a16:creationId xmlns:a16="http://schemas.microsoft.com/office/drawing/2014/main" id="{79CDB20B-F017-1AE3-1932-A79C168E3088}"/>
              </a:ext>
            </a:extLst>
          </p:cNvPr>
          <p:cNvSpPr txBox="1"/>
          <p:nvPr/>
        </p:nvSpPr>
        <p:spPr>
          <a:xfrm>
            <a:off x="8983319" y="6123543"/>
            <a:ext cx="1890646" cy="369332"/>
          </a:xfrm>
          <a:prstGeom prst="rect">
            <a:avLst/>
          </a:prstGeom>
          <a:noFill/>
        </p:spPr>
        <p:txBody>
          <a:bodyPr wrap="none" rtlCol="0">
            <a:spAutoFit/>
          </a:bodyPr>
          <a:lstStyle/>
          <a:p>
            <a:r>
              <a:rPr lang="en-US" dirty="0"/>
              <a:t>B</a:t>
            </a:r>
            <a:r>
              <a:rPr lang="en-US" sz="1800" dirty="0"/>
              <a:t>runs et al., 2017</a:t>
            </a:r>
            <a:endParaRPr lang="en-US" dirty="0"/>
          </a:p>
        </p:txBody>
      </p:sp>
    </p:spTree>
    <p:extLst>
      <p:ext uri="{BB962C8B-B14F-4D97-AF65-F5344CB8AC3E}">
        <p14:creationId xmlns:p14="http://schemas.microsoft.com/office/powerpoint/2010/main" val="120398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508D1C-6969-95F8-B58A-34929EC89074}"/>
              </a:ext>
            </a:extLst>
          </p:cNvPr>
          <p:cNvSpPr>
            <a:spLocks noGrp="1"/>
          </p:cNvSpPr>
          <p:nvPr>
            <p:ph idx="1"/>
          </p:nvPr>
        </p:nvSpPr>
        <p:spPr>
          <a:xfrm>
            <a:off x="1261872" y="956442"/>
            <a:ext cx="5852160" cy="5223696"/>
          </a:xfrm>
        </p:spPr>
        <p:txBody>
          <a:bodyPr>
            <a:normAutofit/>
          </a:bodyPr>
          <a:lstStyle/>
          <a:p>
            <a:pPr marL="0" indent="0">
              <a:buNone/>
            </a:pPr>
            <a:r>
              <a:rPr lang="en-US" sz="3600" dirty="0"/>
              <a:t>How can we enhance and sustain </a:t>
            </a:r>
            <a:r>
              <a:rPr lang="en-US" sz="3600" b="1" dirty="0">
                <a:solidFill>
                  <a:schemeClr val="accent2">
                    <a:lumMod val="75000"/>
                  </a:schemeClr>
                </a:solidFill>
              </a:rPr>
              <a:t>effective communication </a:t>
            </a:r>
            <a:r>
              <a:rPr lang="en-US" sz="3600" dirty="0"/>
              <a:t>within our recruitment web? </a:t>
            </a:r>
          </a:p>
          <a:p>
            <a:pPr marL="0" indent="0">
              <a:buNone/>
            </a:pPr>
            <a:endParaRPr lang="en-US" sz="3600" dirty="0"/>
          </a:p>
          <a:p>
            <a:pPr marL="0" indent="0">
              <a:buNone/>
            </a:pPr>
            <a:r>
              <a:rPr lang="en-US" sz="3600" dirty="0"/>
              <a:t>How do we support universities in preparing students with “</a:t>
            </a:r>
            <a:r>
              <a:rPr lang="en-US" sz="3600" dirty="0" err="1"/>
              <a:t>hireable</a:t>
            </a:r>
            <a:r>
              <a:rPr lang="en-US" sz="3600" dirty="0"/>
              <a:t>” skills?  </a:t>
            </a:r>
          </a:p>
        </p:txBody>
      </p:sp>
      <p:pic>
        <p:nvPicPr>
          <p:cNvPr id="7" name="Graphic 6" descr="Connections">
            <a:extLst>
              <a:ext uri="{FF2B5EF4-FFF2-40B4-BE49-F238E27FC236}">
                <a16:creationId xmlns:a16="http://schemas.microsoft.com/office/drawing/2014/main" id="{8925B2B7-F552-1FF7-9C49-FF128C3D09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598664" y="2101200"/>
            <a:ext cx="3304622" cy="3304622"/>
          </a:xfrm>
          <a:prstGeom prst="rect">
            <a:avLst/>
          </a:prstGeom>
        </p:spPr>
      </p:pic>
    </p:spTree>
    <p:extLst>
      <p:ext uri="{BB962C8B-B14F-4D97-AF65-F5344CB8AC3E}">
        <p14:creationId xmlns:p14="http://schemas.microsoft.com/office/powerpoint/2010/main" val="2138242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11A34-9285-60D5-D011-F453DAA5C7F6}"/>
              </a:ext>
            </a:extLst>
          </p:cNvPr>
          <p:cNvSpPr>
            <a:spLocks noGrp="1"/>
          </p:cNvSpPr>
          <p:nvPr>
            <p:ph type="title"/>
          </p:nvPr>
        </p:nvSpPr>
        <p:spPr>
          <a:xfrm>
            <a:off x="7878675" y="640080"/>
            <a:ext cx="3075836" cy="1325562"/>
          </a:xfrm>
        </p:spPr>
        <p:txBody>
          <a:bodyPr>
            <a:normAutofit/>
          </a:bodyPr>
          <a:lstStyle/>
          <a:p>
            <a:r>
              <a:rPr lang="en-US" sz="3200" dirty="0"/>
              <a:t>What’s in the Pipeline? </a:t>
            </a:r>
          </a:p>
        </p:txBody>
      </p:sp>
      <p:sp>
        <p:nvSpPr>
          <p:cNvPr id="9" name="Content Placeholder 8">
            <a:extLst>
              <a:ext uri="{FF2B5EF4-FFF2-40B4-BE49-F238E27FC236}">
                <a16:creationId xmlns:a16="http://schemas.microsoft.com/office/drawing/2014/main" id="{7DB12C2D-3B37-AA1B-039C-C3F5466CCE53}"/>
              </a:ext>
            </a:extLst>
          </p:cNvPr>
          <p:cNvSpPr>
            <a:spLocks noGrp="1"/>
          </p:cNvSpPr>
          <p:nvPr>
            <p:ph idx="1"/>
          </p:nvPr>
        </p:nvSpPr>
        <p:spPr>
          <a:xfrm>
            <a:off x="7878675" y="2102069"/>
            <a:ext cx="3075836" cy="4078068"/>
          </a:xfrm>
        </p:spPr>
        <p:txBody>
          <a:bodyPr>
            <a:normAutofit/>
          </a:bodyPr>
          <a:lstStyle/>
          <a:p>
            <a:r>
              <a:rPr lang="en-US" sz="2800" dirty="0"/>
              <a:t>Stakeholder Groups</a:t>
            </a:r>
          </a:p>
          <a:p>
            <a:r>
              <a:rPr lang="en-US" sz="2800" dirty="0"/>
              <a:t>Enhanced University Collaborations</a:t>
            </a:r>
          </a:p>
          <a:p>
            <a:r>
              <a:rPr lang="en-US" sz="2800" dirty="0"/>
              <a:t>Proactive Presentations</a:t>
            </a:r>
          </a:p>
          <a:p>
            <a:endParaRPr lang="en-US" sz="2800" dirty="0"/>
          </a:p>
        </p:txBody>
      </p:sp>
      <p:pic>
        <p:nvPicPr>
          <p:cNvPr id="5" name="Content Placeholder 4" descr="A group of people connected to a target&#10;&#10;Description automatically generated">
            <a:extLst>
              <a:ext uri="{FF2B5EF4-FFF2-40B4-BE49-F238E27FC236}">
                <a16:creationId xmlns:a16="http://schemas.microsoft.com/office/drawing/2014/main" id="{B40ECFB2-7969-A21E-BC56-2A1B0CDFC6E0}"/>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32465" b="-1"/>
          <a:stretch/>
        </p:blipFill>
        <p:spPr>
          <a:xfrm>
            <a:off x="963233" y="960119"/>
            <a:ext cx="6275362" cy="4948019"/>
          </a:xfrm>
          <a:prstGeom prst="rect">
            <a:avLst/>
          </a:prstGeom>
        </p:spPr>
      </p:pic>
    </p:spTree>
    <p:extLst>
      <p:ext uri="{BB962C8B-B14F-4D97-AF65-F5344CB8AC3E}">
        <p14:creationId xmlns:p14="http://schemas.microsoft.com/office/powerpoint/2010/main" val="398445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D7161C7-045E-45D4-9F10-08C95D9F29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ABAF6370-6BA9-4B90-A186-9019906ABF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803E6AA-B4DD-D3B0-584B-74A130C160C3}"/>
              </a:ext>
            </a:extLst>
          </p:cNvPr>
          <p:cNvSpPr>
            <a:spLocks noGrp="1"/>
          </p:cNvSpPr>
          <p:nvPr>
            <p:ph type="title"/>
          </p:nvPr>
        </p:nvSpPr>
        <p:spPr>
          <a:xfrm>
            <a:off x="5522600" y="758952"/>
            <a:ext cx="5157591" cy="4041648"/>
          </a:xfrm>
        </p:spPr>
        <p:txBody>
          <a:bodyPr vert="horz" lIns="91440" tIns="27432" rIns="91440" bIns="45720" rtlCol="0" anchor="b">
            <a:normAutofit/>
          </a:bodyPr>
          <a:lstStyle/>
          <a:p>
            <a:pPr>
              <a:lnSpc>
                <a:spcPct val="85000"/>
              </a:lnSpc>
            </a:pPr>
            <a:r>
              <a:rPr lang="en-US" sz="7200" b="0">
                <a:solidFill>
                  <a:schemeClr val="tx1"/>
                </a:solidFill>
              </a:rPr>
              <a:t>Other thoughts? Questions? </a:t>
            </a:r>
          </a:p>
        </p:txBody>
      </p:sp>
      <p:sp>
        <p:nvSpPr>
          <p:cNvPr id="25" name="Rectangle 24">
            <a:extLst>
              <a:ext uri="{FF2B5EF4-FFF2-40B4-BE49-F238E27FC236}">
                <a16:creationId xmlns:a16="http://schemas.microsoft.com/office/drawing/2014/main" id="{1343304B-BD14-4010-A426-014FAC2E62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284" y="0"/>
            <a:ext cx="461996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Thought bubble">
            <a:extLst>
              <a:ext uri="{FF2B5EF4-FFF2-40B4-BE49-F238E27FC236}">
                <a16:creationId xmlns:a16="http://schemas.microsoft.com/office/drawing/2014/main" id="{D4366946-70DB-D0DA-D4CA-756BBED701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16751" y="1565169"/>
            <a:ext cx="3718563" cy="3718563"/>
          </a:xfrm>
          <a:prstGeom prst="rect">
            <a:avLst/>
          </a:prstGeom>
        </p:spPr>
      </p:pic>
    </p:spTree>
    <p:extLst>
      <p:ext uri="{BB962C8B-B14F-4D97-AF65-F5344CB8AC3E}">
        <p14:creationId xmlns:p14="http://schemas.microsoft.com/office/powerpoint/2010/main" val="889647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20 Best Team Building Quotes for Classrooms and Schools">
            <a:extLst>
              <a:ext uri="{FF2B5EF4-FFF2-40B4-BE49-F238E27FC236}">
                <a16:creationId xmlns:a16="http://schemas.microsoft.com/office/drawing/2014/main" id="{E0D0A541-F869-70D0-FC77-E4E0A18EF0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201" r="-2" b="-2"/>
          <a:stretch/>
        </p:blipFill>
        <p:spPr bwMode="auto">
          <a:xfrm>
            <a:off x="20" y="10"/>
            <a:ext cx="6306187"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135A49-974A-248E-D524-EE6E86F89C4F}"/>
              </a:ext>
            </a:extLst>
          </p:cNvPr>
          <p:cNvSpPr txBox="1"/>
          <p:nvPr/>
        </p:nvSpPr>
        <p:spPr>
          <a:xfrm>
            <a:off x="6497938" y="843677"/>
            <a:ext cx="4794902" cy="5170646"/>
          </a:xfrm>
          <a:prstGeom prst="rect">
            <a:avLst/>
          </a:prstGeom>
          <a:noFill/>
        </p:spPr>
        <p:txBody>
          <a:bodyPr wrap="none" rtlCol="0">
            <a:spAutoFit/>
          </a:bodyPr>
          <a:lstStyle/>
          <a:p>
            <a:r>
              <a:rPr lang="en-US" sz="2400" b="1" dirty="0"/>
              <a:t>Email us!</a:t>
            </a:r>
          </a:p>
          <a:p>
            <a:endParaRPr lang="en-US" sz="2400" dirty="0"/>
          </a:p>
          <a:p>
            <a:r>
              <a:rPr lang="en-US" sz="2400" dirty="0"/>
              <a:t>Dana Childress</a:t>
            </a:r>
          </a:p>
          <a:p>
            <a:r>
              <a:rPr lang="en-US" sz="2400" dirty="0">
                <a:hlinkClick r:id="rId3"/>
              </a:rPr>
              <a:t>dchildre@odu.edu</a:t>
            </a:r>
            <a:endParaRPr lang="en-US" sz="2400" dirty="0"/>
          </a:p>
          <a:p>
            <a:endParaRPr lang="en-US" sz="2400" dirty="0"/>
          </a:p>
          <a:p>
            <a:r>
              <a:rPr lang="en-US" sz="2400" dirty="0"/>
              <a:t>Rachel Phillips</a:t>
            </a:r>
          </a:p>
          <a:p>
            <a:r>
              <a:rPr lang="en-US" sz="2400" dirty="0">
                <a:hlinkClick r:id="rId4"/>
              </a:rPr>
              <a:t>rachel.phillips01@hhs.texas.gov</a:t>
            </a:r>
            <a:endParaRPr lang="en-US" sz="2400" dirty="0"/>
          </a:p>
          <a:p>
            <a:endParaRPr lang="en-US" sz="2400" dirty="0"/>
          </a:p>
          <a:p>
            <a:r>
              <a:rPr lang="en-US" sz="2400" dirty="0"/>
              <a:t>Rachel Moyer-</a:t>
            </a:r>
            <a:r>
              <a:rPr lang="en-US" sz="2400" dirty="0" err="1"/>
              <a:t>Trimyer</a:t>
            </a:r>
            <a:endParaRPr lang="en-US" sz="2400" dirty="0"/>
          </a:p>
          <a:p>
            <a:r>
              <a:rPr lang="en-US" sz="2400" dirty="0">
                <a:hlinkClick r:id="rId5"/>
              </a:rPr>
              <a:t>rachelmoyertrimyer@gmail.com</a:t>
            </a:r>
            <a:r>
              <a:rPr lang="en-US" sz="2400" dirty="0"/>
              <a:t> </a:t>
            </a:r>
          </a:p>
          <a:p>
            <a:endParaRPr lang="en-US" sz="2400" dirty="0"/>
          </a:p>
          <a:p>
            <a:r>
              <a:rPr lang="en-US" sz="2400" dirty="0"/>
              <a:t>Elizabeth Beavers</a:t>
            </a:r>
          </a:p>
          <a:p>
            <a:r>
              <a:rPr lang="en-US" sz="2400" dirty="0">
                <a:hlinkClick r:id="rId6"/>
              </a:rPr>
              <a:t>beaversea@uhcl.edu</a:t>
            </a:r>
            <a:r>
              <a:rPr lang="en-US" sz="2400" dirty="0"/>
              <a:t> </a:t>
            </a:r>
          </a:p>
          <a:p>
            <a:endParaRPr lang="en-US" dirty="0"/>
          </a:p>
        </p:txBody>
      </p:sp>
    </p:spTree>
    <p:extLst>
      <p:ext uri="{BB962C8B-B14F-4D97-AF65-F5344CB8AC3E}">
        <p14:creationId xmlns:p14="http://schemas.microsoft.com/office/powerpoint/2010/main" val="1500034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Elizabeth Beavers">
            <a:extLst>
              <a:ext uri="{FF2B5EF4-FFF2-40B4-BE49-F238E27FC236}">
                <a16:creationId xmlns:a16="http://schemas.microsoft.com/office/drawing/2014/main" id="{E1F3AD98-A069-506C-8958-7E4DF30ACC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0000"/>
          <a:stretch/>
        </p:blipFill>
        <p:spPr bwMode="auto">
          <a:xfrm>
            <a:off x="774829" y="2146853"/>
            <a:ext cx="2410198" cy="241019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A person smiling at camera&#10;&#10;Description automatically generated">
            <a:extLst>
              <a:ext uri="{FF2B5EF4-FFF2-40B4-BE49-F238E27FC236}">
                <a16:creationId xmlns:a16="http://schemas.microsoft.com/office/drawing/2014/main" id="{4D44E119-235F-2C9C-8F35-36EE8C0AF3EA}"/>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875" r="2132" b="7"/>
          <a:stretch/>
        </p:blipFill>
        <p:spPr>
          <a:xfrm>
            <a:off x="3385338" y="2146853"/>
            <a:ext cx="2410198" cy="241019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4" name="Picture 3" descr="A person in a white shirt&#10;&#10;Description automatically generated">
            <a:extLst>
              <a:ext uri="{FF2B5EF4-FFF2-40B4-BE49-F238E27FC236}">
                <a16:creationId xmlns:a16="http://schemas.microsoft.com/office/drawing/2014/main" id="{04FE56C7-C0C9-5A97-267F-2B5E26B1EAA7}"/>
              </a:ext>
            </a:extLst>
          </p:cNvPr>
          <p:cNvPicPr>
            <a:picLocks noChangeAspect="1"/>
          </p:cNvPicPr>
          <p:nvPr/>
        </p:nvPicPr>
        <p:blipFill rotWithShape="1">
          <a:blip r:embed="rId5">
            <a:extLst>
              <a:ext uri="{28A0092B-C50C-407E-A947-70E740481C1C}">
                <a14:useLocalDpi xmlns:a14="http://schemas.microsoft.com/office/drawing/2010/main" val="0"/>
              </a:ext>
            </a:extLst>
          </a:blip>
          <a:srcRect l="3875" r="2880" b="5"/>
          <a:stretch/>
        </p:blipFill>
        <p:spPr>
          <a:xfrm>
            <a:off x="8606356" y="2146853"/>
            <a:ext cx="2410198" cy="241019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6" name="Picture 5" descr="A person taking a selfie&#10;&#10;Description automatically generated">
            <a:extLst>
              <a:ext uri="{FF2B5EF4-FFF2-40B4-BE49-F238E27FC236}">
                <a16:creationId xmlns:a16="http://schemas.microsoft.com/office/drawing/2014/main" id="{00FBAC42-59A5-EE19-C342-1C01B85FCE34}"/>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r="-4" b="8746"/>
          <a:stretch/>
        </p:blipFill>
        <p:spPr>
          <a:xfrm>
            <a:off x="5995847" y="2159562"/>
            <a:ext cx="2410198" cy="241019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sp>
        <p:nvSpPr>
          <p:cNvPr id="13" name="TextBox 12">
            <a:extLst>
              <a:ext uri="{FF2B5EF4-FFF2-40B4-BE49-F238E27FC236}">
                <a16:creationId xmlns:a16="http://schemas.microsoft.com/office/drawing/2014/main" id="{3A99438B-6A22-7119-A56B-DF7EF8667BA0}"/>
              </a:ext>
            </a:extLst>
          </p:cNvPr>
          <p:cNvSpPr txBox="1"/>
          <p:nvPr/>
        </p:nvSpPr>
        <p:spPr>
          <a:xfrm>
            <a:off x="137749" y="841162"/>
            <a:ext cx="3684358" cy="1169551"/>
          </a:xfrm>
          <a:prstGeom prst="rect">
            <a:avLst/>
          </a:prstGeom>
          <a:noFill/>
        </p:spPr>
        <p:txBody>
          <a:bodyPr wrap="square" rtlCol="0">
            <a:spAutoFit/>
          </a:bodyPr>
          <a:lstStyle/>
          <a:p>
            <a:pPr algn="ctr"/>
            <a:r>
              <a:rPr lang="en-US" sz="1400" b="1" dirty="0"/>
              <a:t>Elizabeth Beavers, PhD</a:t>
            </a:r>
          </a:p>
          <a:p>
            <a:pPr algn="ctr"/>
            <a:r>
              <a:rPr lang="en-US" sz="1400" dirty="0"/>
              <a:t>Program Director and Associate Professor of Special Education</a:t>
            </a:r>
          </a:p>
          <a:p>
            <a:pPr algn="ctr"/>
            <a:r>
              <a:rPr lang="en-US" sz="1400" dirty="0"/>
              <a:t>University of Houston</a:t>
            </a:r>
          </a:p>
          <a:p>
            <a:pPr algn="ctr"/>
            <a:r>
              <a:rPr lang="en-US" sz="1400" dirty="0"/>
              <a:t>Clear Lake</a:t>
            </a:r>
          </a:p>
        </p:txBody>
      </p:sp>
      <p:sp>
        <p:nvSpPr>
          <p:cNvPr id="14" name="TextBox 13">
            <a:extLst>
              <a:ext uri="{FF2B5EF4-FFF2-40B4-BE49-F238E27FC236}">
                <a16:creationId xmlns:a16="http://schemas.microsoft.com/office/drawing/2014/main" id="{7A9BC1AF-26C7-4A9A-1CC4-9CF27500BD60}"/>
              </a:ext>
            </a:extLst>
          </p:cNvPr>
          <p:cNvSpPr txBox="1"/>
          <p:nvPr/>
        </p:nvSpPr>
        <p:spPr>
          <a:xfrm>
            <a:off x="3112904" y="4728854"/>
            <a:ext cx="2955065" cy="1384995"/>
          </a:xfrm>
          <a:prstGeom prst="rect">
            <a:avLst/>
          </a:prstGeom>
          <a:noFill/>
        </p:spPr>
        <p:txBody>
          <a:bodyPr wrap="square" rtlCol="0">
            <a:spAutoFit/>
          </a:bodyPr>
          <a:lstStyle/>
          <a:p>
            <a:pPr algn="ctr"/>
            <a:r>
              <a:rPr lang="en-US" sz="1400" b="1" dirty="0"/>
              <a:t>Rachel Moyer-</a:t>
            </a:r>
            <a:r>
              <a:rPr lang="en-US" sz="1400" b="1" dirty="0" err="1"/>
              <a:t>Trimyer</a:t>
            </a:r>
            <a:r>
              <a:rPr lang="en-US" sz="1400" b="1" dirty="0"/>
              <a:t>, MEd</a:t>
            </a:r>
          </a:p>
          <a:p>
            <a:pPr algn="ctr"/>
            <a:r>
              <a:rPr lang="en-US" sz="1400" dirty="0"/>
              <a:t>Lecturer at University of Texas at Austin</a:t>
            </a:r>
          </a:p>
          <a:p>
            <a:pPr algn="ctr"/>
            <a:r>
              <a:rPr lang="en-US" sz="1400" dirty="0"/>
              <a:t>Senior Policy Analyst for Medicaid and CHIP Texas Health and Human Services</a:t>
            </a:r>
          </a:p>
        </p:txBody>
      </p:sp>
      <p:sp>
        <p:nvSpPr>
          <p:cNvPr id="15" name="TextBox 14">
            <a:extLst>
              <a:ext uri="{FF2B5EF4-FFF2-40B4-BE49-F238E27FC236}">
                <a16:creationId xmlns:a16="http://schemas.microsoft.com/office/drawing/2014/main" id="{447F5E5C-016E-4650-6A21-A2D722063EDF}"/>
              </a:ext>
            </a:extLst>
          </p:cNvPr>
          <p:cNvSpPr txBox="1"/>
          <p:nvPr/>
        </p:nvSpPr>
        <p:spPr>
          <a:xfrm>
            <a:off x="8691648" y="4721608"/>
            <a:ext cx="2239614" cy="1600438"/>
          </a:xfrm>
          <a:prstGeom prst="rect">
            <a:avLst/>
          </a:prstGeom>
          <a:noFill/>
        </p:spPr>
        <p:txBody>
          <a:bodyPr wrap="square" rtlCol="0">
            <a:spAutoFit/>
          </a:bodyPr>
          <a:lstStyle/>
          <a:p>
            <a:pPr algn="ctr"/>
            <a:r>
              <a:rPr lang="en-US" sz="1400" b="1" dirty="0"/>
              <a:t>Dana Childress, PhD</a:t>
            </a:r>
          </a:p>
          <a:p>
            <a:pPr algn="ctr"/>
            <a:r>
              <a:rPr lang="en-US" sz="1400" dirty="0"/>
              <a:t>Assistant Professor and Program Coordinator of Early Childhood Special Education</a:t>
            </a:r>
          </a:p>
          <a:p>
            <a:pPr algn="ctr"/>
            <a:r>
              <a:rPr lang="en-US" sz="1400" dirty="0"/>
              <a:t>Old Dominion University (VA)</a:t>
            </a:r>
          </a:p>
        </p:txBody>
      </p:sp>
      <p:sp>
        <p:nvSpPr>
          <p:cNvPr id="16" name="TextBox 15">
            <a:extLst>
              <a:ext uri="{FF2B5EF4-FFF2-40B4-BE49-F238E27FC236}">
                <a16:creationId xmlns:a16="http://schemas.microsoft.com/office/drawing/2014/main" id="{097B2C29-8F06-3189-5D12-CA810DF4AC00}"/>
              </a:ext>
            </a:extLst>
          </p:cNvPr>
          <p:cNvSpPr txBox="1"/>
          <p:nvPr/>
        </p:nvSpPr>
        <p:spPr>
          <a:xfrm>
            <a:off x="6166431" y="1272049"/>
            <a:ext cx="2239614" cy="738664"/>
          </a:xfrm>
          <a:prstGeom prst="rect">
            <a:avLst/>
          </a:prstGeom>
          <a:noFill/>
        </p:spPr>
        <p:txBody>
          <a:bodyPr wrap="square" rtlCol="0">
            <a:spAutoFit/>
          </a:bodyPr>
          <a:lstStyle/>
          <a:p>
            <a:pPr algn="ctr"/>
            <a:r>
              <a:rPr lang="en-US" sz="1400" b="1" dirty="0"/>
              <a:t>Rachel Phillips, MA</a:t>
            </a:r>
          </a:p>
          <a:p>
            <a:pPr algn="ctr"/>
            <a:r>
              <a:rPr lang="en-US" sz="1400" dirty="0"/>
              <a:t>ECI Lead for Policy Medicaid and Billing</a:t>
            </a:r>
          </a:p>
        </p:txBody>
      </p:sp>
    </p:spTree>
    <p:extLst>
      <p:ext uri="{BB962C8B-B14F-4D97-AF65-F5344CB8AC3E}">
        <p14:creationId xmlns:p14="http://schemas.microsoft.com/office/powerpoint/2010/main" val="3831300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B2B793-8C31-FED1-9BF0-8298B08CA6AA}"/>
              </a:ext>
            </a:extLst>
          </p:cNvPr>
          <p:cNvSpPr>
            <a:spLocks noGrp="1"/>
          </p:cNvSpPr>
          <p:nvPr>
            <p:ph idx="1"/>
          </p:nvPr>
        </p:nvSpPr>
        <p:spPr>
          <a:xfrm>
            <a:off x="1335444" y="1345324"/>
            <a:ext cx="8595360" cy="4351337"/>
          </a:xfr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endParaRPr lang="en-US" sz="2800" dirty="0"/>
          </a:p>
          <a:p>
            <a:pPr marL="0" indent="0" algn="ctr">
              <a:buNone/>
            </a:pPr>
            <a:r>
              <a:rPr lang="en-US" sz="2800" b="1" dirty="0"/>
              <a:t>If we create networks with the sole intention of getting something, we won’t succeed. We can’t pursue the benefits of networks; the benefits ensure from investments in meaningful activities and relationships. </a:t>
            </a:r>
          </a:p>
          <a:p>
            <a:pPr marL="0" indent="0" algn="ctr">
              <a:buNone/>
            </a:pPr>
            <a:r>
              <a:rPr lang="en-US" sz="2400" dirty="0"/>
              <a:t>Adam Grant</a:t>
            </a:r>
          </a:p>
        </p:txBody>
      </p:sp>
    </p:spTree>
    <p:extLst>
      <p:ext uri="{BB962C8B-B14F-4D97-AF65-F5344CB8AC3E}">
        <p14:creationId xmlns:p14="http://schemas.microsoft.com/office/powerpoint/2010/main" val="4127991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all of yarn with a thread&#10;&#10;Description automatically generated">
            <a:extLst>
              <a:ext uri="{FF2B5EF4-FFF2-40B4-BE49-F238E27FC236}">
                <a16:creationId xmlns:a16="http://schemas.microsoft.com/office/drawing/2014/main" id="{18B24B84-1034-DDBC-06D6-C13CE19A7D7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9493" r="10484"/>
          <a:stretch/>
        </p:blipFill>
        <p:spPr>
          <a:xfrm>
            <a:off x="313509" y="663159"/>
            <a:ext cx="10798628" cy="4942808"/>
          </a:xfrm>
        </p:spPr>
      </p:pic>
    </p:spTree>
    <p:extLst>
      <p:ext uri="{BB962C8B-B14F-4D97-AF65-F5344CB8AC3E}">
        <p14:creationId xmlns:p14="http://schemas.microsoft.com/office/powerpoint/2010/main" val="551611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8F59C5A-3F71-AC81-B96E-5B55C549808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9432" r="11462"/>
          <a:stretch/>
        </p:blipFill>
        <p:spPr>
          <a:xfrm>
            <a:off x="1213344" y="-21363"/>
            <a:ext cx="9765312" cy="6900726"/>
          </a:xfrm>
          <a:prstGeom prst="rect">
            <a:avLst/>
          </a:prstGeom>
        </p:spPr>
      </p:pic>
      <p:sp>
        <p:nvSpPr>
          <p:cNvPr id="7" name="TextBox 6">
            <a:extLst>
              <a:ext uri="{FF2B5EF4-FFF2-40B4-BE49-F238E27FC236}">
                <a16:creationId xmlns:a16="http://schemas.microsoft.com/office/drawing/2014/main" id="{75B1E187-0ED3-9FD0-40AE-ABFCE56217CC}"/>
              </a:ext>
            </a:extLst>
          </p:cNvPr>
          <p:cNvSpPr txBox="1"/>
          <p:nvPr/>
        </p:nvSpPr>
        <p:spPr>
          <a:xfrm>
            <a:off x="2025230" y="6272560"/>
            <a:ext cx="3231857" cy="523220"/>
          </a:xfrm>
          <a:prstGeom prst="rect">
            <a:avLst/>
          </a:prstGeom>
          <a:noFill/>
        </p:spPr>
        <p:txBody>
          <a:bodyPr wrap="square" rtlCol="0">
            <a:spAutoFit/>
          </a:bodyPr>
          <a:lstStyle/>
          <a:p>
            <a:pPr algn="ctr"/>
            <a:r>
              <a:rPr lang="en-US" sz="2800" dirty="0">
                <a:solidFill>
                  <a:schemeClr val="tx1">
                    <a:lumMod val="85000"/>
                    <a:lumOff val="15000"/>
                  </a:schemeClr>
                </a:solidFill>
              </a:rPr>
              <a:t>ECI State Office</a:t>
            </a:r>
          </a:p>
        </p:txBody>
      </p:sp>
      <p:sp>
        <p:nvSpPr>
          <p:cNvPr id="8" name="TextBox 7">
            <a:extLst>
              <a:ext uri="{FF2B5EF4-FFF2-40B4-BE49-F238E27FC236}">
                <a16:creationId xmlns:a16="http://schemas.microsoft.com/office/drawing/2014/main" id="{E45CAA59-BD0A-97AA-D5C4-F06676B9EF20}"/>
              </a:ext>
            </a:extLst>
          </p:cNvPr>
          <p:cNvSpPr txBox="1"/>
          <p:nvPr/>
        </p:nvSpPr>
        <p:spPr>
          <a:xfrm>
            <a:off x="4536625" y="491785"/>
            <a:ext cx="3554178" cy="523220"/>
          </a:xfrm>
          <a:prstGeom prst="rect">
            <a:avLst/>
          </a:prstGeom>
          <a:noFill/>
        </p:spPr>
        <p:txBody>
          <a:bodyPr wrap="none" rtlCol="0">
            <a:spAutoFit/>
          </a:bodyPr>
          <a:lstStyle/>
          <a:p>
            <a:r>
              <a:rPr lang="en-US" sz="2800" dirty="0">
                <a:solidFill>
                  <a:schemeClr val="tx1">
                    <a:lumMod val="85000"/>
                    <a:lumOff val="15000"/>
                  </a:schemeClr>
                </a:solidFill>
              </a:rPr>
              <a:t>Local ECI Programs</a:t>
            </a:r>
          </a:p>
        </p:txBody>
      </p:sp>
      <p:sp>
        <p:nvSpPr>
          <p:cNvPr id="14" name="Oval 13">
            <a:extLst>
              <a:ext uri="{FF2B5EF4-FFF2-40B4-BE49-F238E27FC236}">
                <a16:creationId xmlns:a16="http://schemas.microsoft.com/office/drawing/2014/main" id="{CCD7D56E-7AFC-BD8E-275E-95139A9C11A2}"/>
              </a:ext>
            </a:extLst>
          </p:cNvPr>
          <p:cNvSpPr/>
          <p:nvPr/>
        </p:nvSpPr>
        <p:spPr>
          <a:xfrm>
            <a:off x="1586195" y="4818228"/>
            <a:ext cx="1445623" cy="1454332"/>
          </a:xfrm>
          <a:prstGeom prst="ellipse">
            <a:avLst/>
          </a:prstGeom>
          <a:noFill/>
          <a:ln w="57150">
            <a:solidFill>
              <a:srgbClr val="96C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84B1097-1A9D-480E-36B7-C4C6DF15D007}"/>
              </a:ext>
            </a:extLst>
          </p:cNvPr>
          <p:cNvSpPr/>
          <p:nvPr/>
        </p:nvSpPr>
        <p:spPr>
          <a:xfrm>
            <a:off x="0" y="-21363"/>
            <a:ext cx="903890" cy="6879363"/>
          </a:xfrm>
          <a:prstGeom prst="rect">
            <a:avLst/>
          </a:prstGeom>
          <a:solidFill>
            <a:schemeClr val="tx1">
              <a:lumMod val="75000"/>
              <a:lumOff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828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E1426-14F7-5E27-85F4-87C8A5998E8B}"/>
              </a:ext>
            </a:extLst>
          </p:cNvPr>
          <p:cNvSpPr>
            <a:spLocks noGrp="1"/>
          </p:cNvSpPr>
          <p:nvPr>
            <p:ph type="title"/>
          </p:nvPr>
        </p:nvSpPr>
        <p:spPr>
          <a:xfrm>
            <a:off x="1261872" y="5143500"/>
            <a:ext cx="9692640" cy="1325562"/>
          </a:xfrm>
        </p:spPr>
        <p:txBody>
          <a:bodyPr>
            <a:normAutofit/>
          </a:bodyPr>
          <a:lstStyle/>
          <a:p>
            <a:r>
              <a:rPr lang="en-US" dirty="0"/>
              <a:t>Our Plan for Today</a:t>
            </a:r>
          </a:p>
        </p:txBody>
      </p:sp>
      <p:graphicFrame>
        <p:nvGraphicFramePr>
          <p:cNvPr id="17" name="Content Placeholder 2">
            <a:extLst>
              <a:ext uri="{FF2B5EF4-FFF2-40B4-BE49-F238E27FC236}">
                <a16:creationId xmlns:a16="http://schemas.microsoft.com/office/drawing/2014/main" id="{AE48BE9A-1885-D5E6-7911-8D48ABDA429A}"/>
              </a:ext>
            </a:extLst>
          </p:cNvPr>
          <p:cNvGraphicFramePr>
            <a:graphicFrameLocks noGrp="1"/>
          </p:cNvGraphicFramePr>
          <p:nvPr>
            <p:ph idx="1"/>
            <p:extLst>
              <p:ext uri="{D42A27DB-BD31-4B8C-83A1-F6EECF244321}">
                <p14:modId xmlns:p14="http://schemas.microsoft.com/office/powerpoint/2010/main" val="2195375501"/>
              </p:ext>
            </p:extLst>
          </p:nvPr>
        </p:nvGraphicFramePr>
        <p:xfrm>
          <a:off x="962108" y="388938"/>
          <a:ext cx="10120640" cy="5518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4147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6DB75-5431-AB3D-A181-866431020769}"/>
              </a:ext>
            </a:extLst>
          </p:cNvPr>
          <p:cNvSpPr>
            <a:spLocks noGrp="1"/>
          </p:cNvSpPr>
          <p:nvPr>
            <p:ph type="title"/>
          </p:nvPr>
        </p:nvSpPr>
        <p:spPr>
          <a:xfrm>
            <a:off x="1237489" y="640080"/>
            <a:ext cx="3075836" cy="1325562"/>
          </a:xfrm>
        </p:spPr>
        <p:txBody>
          <a:bodyPr>
            <a:normAutofit/>
          </a:bodyPr>
          <a:lstStyle/>
          <a:p>
            <a:r>
              <a:rPr lang="en-US" sz="3200" dirty="0"/>
              <a:t>What’s In Place Now?  </a:t>
            </a:r>
          </a:p>
        </p:txBody>
      </p:sp>
      <p:sp>
        <p:nvSpPr>
          <p:cNvPr id="3" name="Content Placeholder 2">
            <a:extLst>
              <a:ext uri="{FF2B5EF4-FFF2-40B4-BE49-F238E27FC236}">
                <a16:creationId xmlns:a16="http://schemas.microsoft.com/office/drawing/2014/main" id="{AC161CFB-C742-F16A-D81D-68A867538799}"/>
              </a:ext>
            </a:extLst>
          </p:cNvPr>
          <p:cNvSpPr>
            <a:spLocks noGrp="1"/>
          </p:cNvSpPr>
          <p:nvPr>
            <p:ph idx="1"/>
          </p:nvPr>
        </p:nvSpPr>
        <p:spPr>
          <a:xfrm>
            <a:off x="1132115" y="2301555"/>
            <a:ext cx="3181210" cy="3878582"/>
          </a:xfrm>
        </p:spPr>
        <p:txBody>
          <a:bodyPr>
            <a:normAutofit/>
          </a:bodyPr>
          <a:lstStyle/>
          <a:p>
            <a:r>
              <a:rPr lang="en-US" sz="2800" dirty="0">
                <a:solidFill>
                  <a:schemeClr val="tx1"/>
                </a:solidFill>
              </a:rPr>
              <a:t>Letters of Collaboration</a:t>
            </a:r>
          </a:p>
          <a:p>
            <a:r>
              <a:rPr lang="en-US" sz="2800" dirty="0">
                <a:solidFill>
                  <a:schemeClr val="tx1"/>
                </a:solidFill>
              </a:rPr>
              <a:t>Recruitment Flyer</a:t>
            </a:r>
          </a:p>
          <a:p>
            <a:r>
              <a:rPr lang="en-US" sz="2800" dirty="0">
                <a:solidFill>
                  <a:schemeClr val="tx1"/>
                </a:solidFill>
              </a:rPr>
              <a:t>Career Fairs and Recruitment Events</a:t>
            </a:r>
          </a:p>
        </p:txBody>
      </p:sp>
      <p:pic>
        <p:nvPicPr>
          <p:cNvPr id="5" name="Content Placeholder 4" descr="Map&#10;&#10;Description automatically generated">
            <a:extLst>
              <a:ext uri="{FF2B5EF4-FFF2-40B4-BE49-F238E27FC236}">
                <a16:creationId xmlns:a16="http://schemas.microsoft.com/office/drawing/2014/main" id="{8F86F3BB-556D-CB2D-DB3A-5FA0610B3551}"/>
              </a:ext>
            </a:extLst>
          </p:cNvPr>
          <p:cNvPicPr>
            <a:picLocks noChangeAspect="1"/>
          </p:cNvPicPr>
          <p:nvPr/>
        </p:nvPicPr>
        <p:blipFill rotWithShape="1">
          <a:blip r:embed="rId3">
            <a:extLst>
              <a:ext uri="{28A0092B-C50C-407E-A947-70E740481C1C}">
                <a14:useLocalDpi xmlns:a14="http://schemas.microsoft.com/office/drawing/2010/main" val="0"/>
              </a:ext>
            </a:extLst>
          </a:blip>
          <a:srcRect r="16384"/>
          <a:stretch/>
        </p:blipFill>
        <p:spPr>
          <a:xfrm>
            <a:off x="4823923" y="288850"/>
            <a:ext cx="6235962" cy="62803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062376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A9A8F191-6B22-44DE-9153-B2C6C14AA0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1">
            <a:extLst>
              <a:ext uri="{FF2B5EF4-FFF2-40B4-BE49-F238E27FC236}">
                <a16:creationId xmlns:a16="http://schemas.microsoft.com/office/drawing/2014/main" id="{FD480185-D231-4D78-A317-CAA8332789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88629AA-2344-BC33-3625-8C1B91FD11D2}"/>
              </a:ext>
            </a:extLst>
          </p:cNvPr>
          <p:cNvSpPr>
            <a:spLocks noGrp="1"/>
          </p:cNvSpPr>
          <p:nvPr>
            <p:ph type="title"/>
          </p:nvPr>
        </p:nvSpPr>
        <p:spPr>
          <a:xfrm>
            <a:off x="6941573" y="758952"/>
            <a:ext cx="3738617" cy="4041648"/>
          </a:xfrm>
        </p:spPr>
        <p:txBody>
          <a:bodyPr vert="horz" lIns="91440" tIns="27432" rIns="91440" bIns="45720" rtlCol="0" anchor="b">
            <a:normAutofit/>
          </a:bodyPr>
          <a:lstStyle/>
          <a:p>
            <a:pPr>
              <a:lnSpc>
                <a:spcPct val="85000"/>
              </a:lnSpc>
            </a:pPr>
            <a:r>
              <a:rPr lang="en-US" sz="4100" b="0" dirty="0">
                <a:solidFill>
                  <a:schemeClr val="tx1"/>
                </a:solidFill>
              </a:rPr>
              <a:t>Sample Letter of Collaboration </a:t>
            </a:r>
          </a:p>
        </p:txBody>
      </p:sp>
      <p:sp>
        <p:nvSpPr>
          <p:cNvPr id="9" name="Rectangle 13">
            <a:extLst>
              <a:ext uri="{FF2B5EF4-FFF2-40B4-BE49-F238E27FC236}">
                <a16:creationId xmlns:a16="http://schemas.microsoft.com/office/drawing/2014/main" id="{CB9DF0BA-0E7E-4F95-93D5-18D4F0A79D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283" y="0"/>
            <a:ext cx="608735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D9C9B01-D3ED-2B0F-8495-D30BA7339CED}"/>
              </a:ext>
            </a:extLst>
          </p:cNvPr>
          <p:cNvPicPr>
            <a:picLocks noChangeAspect="1"/>
          </p:cNvPicPr>
          <p:nvPr/>
        </p:nvPicPr>
        <p:blipFill rotWithShape="1">
          <a:blip r:embed="rId3"/>
          <a:srcRect l="401" t="-1621" r="832" b="7"/>
          <a:stretch/>
        </p:blipFill>
        <p:spPr>
          <a:xfrm>
            <a:off x="1511810" y="834379"/>
            <a:ext cx="3895077" cy="5204526"/>
          </a:xfrm>
          <a:prstGeom prst="rect">
            <a:avLst/>
          </a:prstGeom>
          <a:ln w="38100" cap="sq">
            <a:solidFill>
              <a:schemeClr val="tx2">
                <a:lumMod val="75000"/>
              </a:schemeClr>
            </a:solidFill>
            <a:prstDash val="solid"/>
            <a:miter lim="800000"/>
          </a:ln>
          <a:effectLst>
            <a:outerShdw blurRad="50800" dist="38100" dir="2700000" algn="tl" rotWithShape="0">
              <a:srgbClr val="000000">
                <a:alpha val="43000"/>
              </a:srgbClr>
            </a:outerShdw>
          </a:effectLst>
        </p:spPr>
      </p:pic>
      <p:sp>
        <p:nvSpPr>
          <p:cNvPr id="16" name="Rectangle 15">
            <a:extLst>
              <a:ext uri="{FF2B5EF4-FFF2-40B4-BE49-F238E27FC236}">
                <a16:creationId xmlns:a16="http://schemas.microsoft.com/office/drawing/2014/main" id="{4B92F2A4-06E1-4B72-8436-05E26185E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6915" y="645105"/>
            <a:ext cx="5117369" cy="5583075"/>
          </a:xfrm>
          <a:prstGeom prst="rect">
            <a:avLst/>
          </a:prstGeom>
          <a:noFill/>
          <a:ln>
            <a:solidFill>
              <a:schemeClr val="bg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209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A9A8F191-6B22-44DE-9153-B2C6C14AA0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1">
            <a:extLst>
              <a:ext uri="{FF2B5EF4-FFF2-40B4-BE49-F238E27FC236}">
                <a16:creationId xmlns:a16="http://schemas.microsoft.com/office/drawing/2014/main" id="{FD480185-D231-4D78-A317-CAA8332789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88629AA-2344-BC33-3625-8C1B91FD11D2}"/>
              </a:ext>
            </a:extLst>
          </p:cNvPr>
          <p:cNvSpPr>
            <a:spLocks noGrp="1"/>
          </p:cNvSpPr>
          <p:nvPr>
            <p:ph type="title"/>
          </p:nvPr>
        </p:nvSpPr>
        <p:spPr>
          <a:xfrm>
            <a:off x="6941573" y="758952"/>
            <a:ext cx="3738617" cy="4041648"/>
          </a:xfrm>
        </p:spPr>
        <p:txBody>
          <a:bodyPr vert="horz" lIns="91440" tIns="27432" rIns="91440" bIns="45720" rtlCol="0" anchor="b">
            <a:normAutofit/>
          </a:bodyPr>
          <a:lstStyle/>
          <a:p>
            <a:pPr>
              <a:lnSpc>
                <a:spcPct val="85000"/>
              </a:lnSpc>
            </a:pPr>
            <a:r>
              <a:rPr lang="en-US" sz="4100" b="0" dirty="0">
                <a:solidFill>
                  <a:schemeClr val="tx1"/>
                </a:solidFill>
              </a:rPr>
              <a:t>Recruitment Flyer</a:t>
            </a:r>
            <a:br>
              <a:rPr lang="en-US" sz="4100" b="0" dirty="0">
                <a:solidFill>
                  <a:schemeClr val="tx1"/>
                </a:solidFill>
              </a:rPr>
            </a:br>
            <a:endParaRPr lang="en-US" sz="4100" b="0" dirty="0">
              <a:solidFill>
                <a:schemeClr val="tx1"/>
              </a:solidFill>
            </a:endParaRPr>
          </a:p>
        </p:txBody>
      </p:sp>
      <p:sp>
        <p:nvSpPr>
          <p:cNvPr id="9" name="Rectangle 13">
            <a:extLst>
              <a:ext uri="{FF2B5EF4-FFF2-40B4-BE49-F238E27FC236}">
                <a16:creationId xmlns:a16="http://schemas.microsoft.com/office/drawing/2014/main" id="{CB9DF0BA-0E7E-4F95-93D5-18D4F0A79D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283" y="0"/>
            <a:ext cx="608735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B92F2A4-06E1-4B72-8436-05E26185E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6915" y="645105"/>
            <a:ext cx="5117369" cy="5583075"/>
          </a:xfrm>
          <a:prstGeom prst="rect">
            <a:avLst/>
          </a:prstGeom>
          <a:noFill/>
          <a:ln>
            <a:solidFill>
              <a:schemeClr val="bg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a:extLst>
              <a:ext uri="{FF2B5EF4-FFF2-40B4-BE49-F238E27FC236}">
                <a16:creationId xmlns:a16="http://schemas.microsoft.com/office/drawing/2014/main" id="{91F71CF9-329C-D4A0-FB22-A0B233AC219A}"/>
              </a:ext>
            </a:extLst>
          </p:cNvPr>
          <p:cNvGraphicFramePr>
            <a:graphicFrameLocks noChangeAspect="1"/>
          </p:cNvGraphicFramePr>
          <p:nvPr>
            <p:extLst>
              <p:ext uri="{D42A27DB-BD31-4B8C-83A1-F6EECF244321}">
                <p14:modId xmlns:p14="http://schemas.microsoft.com/office/powerpoint/2010/main" val="1788503684"/>
              </p:ext>
            </p:extLst>
          </p:nvPr>
        </p:nvGraphicFramePr>
        <p:xfrm>
          <a:off x="1381755" y="761596"/>
          <a:ext cx="4121853" cy="5334807"/>
        </p:xfrm>
        <a:graphic>
          <a:graphicData uri="http://schemas.openxmlformats.org/presentationml/2006/ole">
            <mc:AlternateContent xmlns:mc="http://schemas.openxmlformats.org/markup-compatibility/2006">
              <mc:Choice xmlns:v="urn:schemas-microsoft-com:vml" Requires="v">
                <p:oleObj spid="_x0000_s1027" name="Acrobat Document" r:id="rId4" imgW="5829257" imgH="7543568" progId="Acrobat.Document.DC">
                  <p:embed/>
                </p:oleObj>
              </mc:Choice>
              <mc:Fallback>
                <p:oleObj name="Acrobat Document" r:id="rId4" imgW="5829257" imgH="7543568" progId="Acrobat.Document.DC">
                  <p:embed/>
                  <p:pic>
                    <p:nvPicPr>
                      <p:cNvPr id="3" name="Object 2">
                        <a:extLst>
                          <a:ext uri="{FF2B5EF4-FFF2-40B4-BE49-F238E27FC236}">
                            <a16:creationId xmlns:a16="http://schemas.microsoft.com/office/drawing/2014/main" id="{91F71CF9-329C-D4A0-FB22-A0B233AC219A}"/>
                          </a:ext>
                        </a:extLst>
                      </p:cNvPr>
                      <p:cNvPicPr/>
                      <p:nvPr/>
                    </p:nvPicPr>
                    <p:blipFill>
                      <a:blip r:embed="rId5"/>
                      <a:stretch>
                        <a:fillRect/>
                      </a:stretch>
                    </p:blipFill>
                    <p:spPr>
                      <a:xfrm>
                        <a:off x="1381755" y="761596"/>
                        <a:ext cx="4121853" cy="5334807"/>
                      </a:xfrm>
                      <a:prstGeom prst="rect">
                        <a:avLst/>
                      </a:prstGeom>
                      <a:ln w="28575">
                        <a:solidFill>
                          <a:schemeClr val="tx2">
                            <a:lumMod val="75000"/>
                          </a:schemeClr>
                        </a:solidFill>
                      </a:ln>
                    </p:spPr>
                  </p:pic>
                </p:oleObj>
              </mc:Fallback>
            </mc:AlternateContent>
          </a:graphicData>
        </a:graphic>
      </p:graphicFrame>
    </p:spTree>
    <p:extLst>
      <p:ext uri="{BB962C8B-B14F-4D97-AF65-F5344CB8AC3E}">
        <p14:creationId xmlns:p14="http://schemas.microsoft.com/office/powerpoint/2010/main" val="373526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View">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23C5FE65-18CC-4A65-9EBC-B05E331504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A5CF6D096BC341AD1AFD75C52FC5BA" ma:contentTypeVersion="16" ma:contentTypeDescription="Create a new document." ma:contentTypeScope="" ma:versionID="72c650ac9ddfae444a572e6ebd6af763">
  <xsd:schema xmlns:xsd="http://www.w3.org/2001/XMLSchema" xmlns:xs="http://www.w3.org/2001/XMLSchema" xmlns:p="http://schemas.microsoft.com/office/2006/metadata/properties" xmlns:ns3="02406906-e825-48bc-9097-6807e69f97b0" xmlns:ns4="e09cf794-0170-449a-8d08-99ea6eb85ee9" targetNamespace="http://schemas.microsoft.com/office/2006/metadata/properties" ma:root="true" ma:fieldsID="55511e2d6467affc0ba00c8859310f9b" ns3:_="" ns4:_="">
    <xsd:import namespace="02406906-e825-48bc-9097-6807e69f97b0"/>
    <xsd:import namespace="e09cf794-0170-449a-8d08-99ea6eb85ee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4:SharedWithUsers" minOccurs="0"/>
                <xsd:element ref="ns4:SharedWithDetails" minOccurs="0"/>
                <xsd:element ref="ns4:SharingHintHash" minOccurs="0"/>
                <xsd:element ref="ns3:MediaServiceAutoKeyPoints" minOccurs="0"/>
                <xsd:element ref="ns3:MediaServiceKeyPoints" minOccurs="0"/>
                <xsd:element ref="ns3:_activity"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406906-e825-48bc-9097-6807e69f97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9cf794-0170-449a-8d08-99ea6eb85ee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02406906-e825-48bc-9097-6807e69f97b0" xsi:nil="true"/>
  </documentManagement>
</p:properties>
</file>

<file path=customXml/itemProps1.xml><?xml version="1.0" encoding="utf-8"?>
<ds:datastoreItem xmlns:ds="http://schemas.openxmlformats.org/officeDocument/2006/customXml" ds:itemID="{96DF484D-4DB4-4811-9254-46B7BEE962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406906-e825-48bc-9097-6807e69f97b0"/>
    <ds:schemaRef ds:uri="e09cf794-0170-449a-8d08-99ea6eb85e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F22F03-84F7-44E6-A563-5AD79295D21E}">
  <ds:schemaRefs>
    <ds:schemaRef ds:uri="http://schemas.microsoft.com/sharepoint/v3/contenttype/forms"/>
  </ds:schemaRefs>
</ds:datastoreItem>
</file>

<file path=customXml/itemProps3.xml><?xml version="1.0" encoding="utf-8"?>
<ds:datastoreItem xmlns:ds="http://schemas.openxmlformats.org/officeDocument/2006/customXml" ds:itemID="{8FC91EA2-F413-4EB9-8728-8194BDD23695}">
  <ds:schemaRefs>
    <ds:schemaRef ds:uri="02406906-e825-48bc-9097-6807e69f97b0"/>
    <ds:schemaRef ds:uri="http://schemas.openxmlformats.org/package/2006/metadata/core-properties"/>
    <ds:schemaRef ds:uri="http://schemas.microsoft.com/office/infopath/2007/PartnerControls"/>
    <ds:schemaRef ds:uri="http://purl.org/dc/elements/1.1/"/>
    <ds:schemaRef ds:uri="http://schemas.microsoft.com/office/2006/documentManagement/types"/>
    <ds:schemaRef ds:uri="http://purl.org/dc/terms/"/>
    <ds:schemaRef ds:uri="http://purl.org/dc/dcmitype/"/>
    <ds:schemaRef ds:uri="e09cf794-0170-449a-8d08-99ea6eb85ee9"/>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TM03457515[[fn=View]]</Template>
  <TotalTime>410</TotalTime>
  <Words>1531</Words>
  <Application>Microsoft Office PowerPoint</Application>
  <PresentationFormat>Widescreen</PresentationFormat>
  <Paragraphs>198</Paragraphs>
  <Slides>19</Slides>
  <Notes>14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9" baseType="lpstr">
      <vt:lpstr>Arial</vt:lpstr>
      <vt:lpstr>Calibri</vt:lpstr>
      <vt:lpstr>Calibri Light</vt:lpstr>
      <vt:lpstr>Century Schoolbook</vt:lpstr>
      <vt:lpstr>Courier New</vt:lpstr>
      <vt:lpstr>Symbol</vt:lpstr>
      <vt:lpstr>Times New Roman</vt:lpstr>
      <vt:lpstr>Wingdings 2</vt:lpstr>
      <vt:lpstr>View</vt:lpstr>
      <vt:lpstr>Acrobat Document</vt:lpstr>
      <vt:lpstr>Expanding Your Recruitment Web through ECI-University Partnerships</vt:lpstr>
      <vt:lpstr>PowerPoint Presentation</vt:lpstr>
      <vt:lpstr>PowerPoint Presentation</vt:lpstr>
      <vt:lpstr>PowerPoint Presentation</vt:lpstr>
      <vt:lpstr>PowerPoint Presentation</vt:lpstr>
      <vt:lpstr>Our Plan for Today</vt:lpstr>
      <vt:lpstr>What’s In Place Now?  </vt:lpstr>
      <vt:lpstr>Sample Letter of Collaboration </vt:lpstr>
      <vt:lpstr>Recruitment Flyer </vt:lpstr>
      <vt:lpstr>5 Competency Sets for Effective EI/ECSE Leadership (Bruns et al., 2017)</vt:lpstr>
      <vt:lpstr>  Shared Responsibility</vt:lpstr>
      <vt:lpstr>What do you think shared responsibility for expanding the preservice pipeline and recruitment web in Texas should look like?  Who should be involved in decision-making and consensus-building?  </vt:lpstr>
      <vt:lpstr>  Effective Relationships</vt:lpstr>
      <vt:lpstr>PowerPoint Presentation</vt:lpstr>
      <vt:lpstr>  Effective Communication</vt:lpstr>
      <vt:lpstr>PowerPoint Presentation</vt:lpstr>
      <vt:lpstr>What’s in the Pipeline? </vt:lpstr>
      <vt:lpstr>Other thoughts? Questions?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Expanding Your Recruitment Web through ECI-University Partnerships</dc:title>
  <dc:creator>Childress, Dana C.</dc:creator>
  <cp:lastModifiedBy>Castillo, Angie</cp:lastModifiedBy>
  <cp:revision>7</cp:revision>
  <dcterms:created xsi:type="dcterms:W3CDTF">2023-07-15T19:55:55Z</dcterms:created>
  <dcterms:modified xsi:type="dcterms:W3CDTF">2023-08-14T15:41:37Z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0x01010098A5CF6D096BC341AD1AFD75C52FC5BA</vt:lpwstr>
  </property>
</Properties>
</file>