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4" r:id="rId2"/>
    <p:sldId id="275" r:id="rId3"/>
    <p:sldId id="283" r:id="rId4"/>
    <p:sldId id="276" r:id="rId5"/>
    <p:sldId id="282" r:id="rId6"/>
    <p:sldId id="287" r:id="rId7"/>
    <p:sldId id="288" r:id="rId8"/>
    <p:sldId id="278" r:id="rId9"/>
    <p:sldId id="286" r:id="rId10"/>
    <p:sldId id="284" r:id="rId11"/>
    <p:sldId id="285" r:id="rId12"/>
    <p:sldId id="292" r:id="rId13"/>
    <p:sldId id="289" r:id="rId14"/>
    <p:sldId id="280" r:id="rId15"/>
    <p:sldId id="291" r:id="rId16"/>
    <p:sldId id="295" r:id="rId17"/>
    <p:sldId id="293" r:id="rId18"/>
    <p:sldId id="296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13D36-81F0-6640-B84E-169D8EE4A6A3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8BA627-CB24-E242-86B2-D5BA4FFF1E53}">
      <dgm:prSet phldrT="[Text]" custT="1"/>
      <dgm:spPr/>
      <dgm:t>
        <a:bodyPr/>
        <a:lstStyle/>
        <a:p>
          <a:r>
            <a:rPr lang="en-US" sz="4400" dirty="0"/>
            <a:t>Mentors</a:t>
          </a:r>
        </a:p>
      </dgm:t>
    </dgm:pt>
    <dgm:pt modelId="{DDBC6199-0B46-7E48-A866-28B1B11C11F4}" type="parTrans" cxnId="{77C48B3B-D3DC-8744-87CE-B6563171F3F9}">
      <dgm:prSet/>
      <dgm:spPr/>
      <dgm:t>
        <a:bodyPr/>
        <a:lstStyle/>
        <a:p>
          <a:endParaRPr lang="en-US"/>
        </a:p>
      </dgm:t>
    </dgm:pt>
    <dgm:pt modelId="{2312B2E0-799F-A04F-A6F0-9F4675B7413C}" type="sibTrans" cxnId="{77C48B3B-D3DC-8744-87CE-B6563171F3F9}">
      <dgm:prSet/>
      <dgm:spPr/>
      <dgm:t>
        <a:bodyPr/>
        <a:lstStyle/>
        <a:p>
          <a:endParaRPr lang="en-US"/>
        </a:p>
      </dgm:t>
    </dgm:pt>
    <dgm:pt modelId="{723B3013-2077-A643-ACFC-461605414C92}">
      <dgm:prSet phldrT="[Text]"/>
      <dgm:spPr/>
      <dgm:t>
        <a:bodyPr/>
        <a:lstStyle/>
        <a:p>
          <a:r>
            <a:rPr lang="en-US" dirty="0"/>
            <a:t>Support</a:t>
          </a:r>
        </a:p>
      </dgm:t>
    </dgm:pt>
    <dgm:pt modelId="{396E447E-AFC5-6944-B0F3-6727A312EF75}" type="parTrans" cxnId="{662F8719-31F9-8046-814C-E801A0BD689B}">
      <dgm:prSet/>
      <dgm:spPr/>
      <dgm:t>
        <a:bodyPr/>
        <a:lstStyle/>
        <a:p>
          <a:endParaRPr lang="en-US"/>
        </a:p>
      </dgm:t>
    </dgm:pt>
    <dgm:pt modelId="{3EF73B91-9C29-2447-B603-68C0D60CFA23}" type="sibTrans" cxnId="{662F8719-31F9-8046-814C-E801A0BD689B}">
      <dgm:prSet/>
      <dgm:spPr/>
      <dgm:t>
        <a:bodyPr/>
        <a:lstStyle/>
        <a:p>
          <a:endParaRPr lang="en-US"/>
        </a:p>
      </dgm:t>
    </dgm:pt>
    <dgm:pt modelId="{F70456BB-A969-0347-927E-1DEFAF0EA13B}">
      <dgm:prSet phldrT="[Text]"/>
      <dgm:spPr/>
      <dgm:t>
        <a:bodyPr/>
        <a:lstStyle/>
        <a:p>
          <a:r>
            <a:rPr lang="en-US" dirty="0"/>
            <a:t>Guidance &amp; Expectations</a:t>
          </a:r>
        </a:p>
      </dgm:t>
    </dgm:pt>
    <dgm:pt modelId="{6BEF0B4C-A92D-844C-8F3D-7007D313E11D}" type="parTrans" cxnId="{95B5B597-2A00-C649-A0B9-C5992BD13DCC}">
      <dgm:prSet/>
      <dgm:spPr/>
      <dgm:t>
        <a:bodyPr/>
        <a:lstStyle/>
        <a:p>
          <a:endParaRPr lang="en-US"/>
        </a:p>
      </dgm:t>
    </dgm:pt>
    <dgm:pt modelId="{FC1D570E-4058-6143-86C7-1E35B2A9E44E}" type="sibTrans" cxnId="{95B5B597-2A00-C649-A0B9-C5992BD13DCC}">
      <dgm:prSet/>
      <dgm:spPr/>
      <dgm:t>
        <a:bodyPr/>
        <a:lstStyle/>
        <a:p>
          <a:endParaRPr lang="en-US"/>
        </a:p>
      </dgm:t>
    </dgm:pt>
    <dgm:pt modelId="{97A487A4-72FD-B449-83C8-E50C88178738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D7FC8AFF-2B74-9247-9B8A-AC8B1BE312EE}" type="parTrans" cxnId="{931FC141-51AE-3249-B141-C10F724FA9D1}">
      <dgm:prSet/>
      <dgm:spPr/>
      <dgm:t>
        <a:bodyPr/>
        <a:lstStyle/>
        <a:p>
          <a:endParaRPr lang="en-US"/>
        </a:p>
      </dgm:t>
    </dgm:pt>
    <dgm:pt modelId="{FA2B84FD-7646-C14B-8156-F70326831727}" type="sibTrans" cxnId="{931FC141-51AE-3249-B141-C10F724FA9D1}">
      <dgm:prSet/>
      <dgm:spPr/>
      <dgm:t>
        <a:bodyPr/>
        <a:lstStyle/>
        <a:p>
          <a:endParaRPr lang="en-US"/>
        </a:p>
      </dgm:t>
    </dgm:pt>
    <dgm:pt modelId="{D5DF14FD-6E14-B74A-B739-8830B6122697}">
      <dgm:prSet phldrT="[Text]" custT="1"/>
      <dgm:spPr/>
      <dgm:t>
        <a:bodyPr/>
        <a:lstStyle/>
        <a:p>
          <a:r>
            <a:rPr lang="en-US" sz="4400" dirty="0"/>
            <a:t>Mentees</a:t>
          </a:r>
        </a:p>
      </dgm:t>
    </dgm:pt>
    <dgm:pt modelId="{FD6A560B-F1B4-5D40-9512-F5A2D3D128A2}" type="parTrans" cxnId="{6FEF40B0-42EA-D843-BB5D-3759CCDD5E34}">
      <dgm:prSet/>
      <dgm:spPr/>
      <dgm:t>
        <a:bodyPr/>
        <a:lstStyle/>
        <a:p>
          <a:endParaRPr lang="en-US"/>
        </a:p>
      </dgm:t>
    </dgm:pt>
    <dgm:pt modelId="{EDD543B7-D21F-504C-B47F-05486639CE04}" type="sibTrans" cxnId="{6FEF40B0-42EA-D843-BB5D-3759CCDD5E34}">
      <dgm:prSet/>
      <dgm:spPr/>
      <dgm:t>
        <a:bodyPr/>
        <a:lstStyle/>
        <a:p>
          <a:endParaRPr lang="en-US"/>
        </a:p>
      </dgm:t>
    </dgm:pt>
    <dgm:pt modelId="{A72BF43D-A081-3B4F-8027-621CE646E16D}">
      <dgm:prSet phldrT="[Text]"/>
      <dgm:spPr/>
      <dgm:t>
        <a:bodyPr/>
        <a:lstStyle/>
        <a:p>
          <a:r>
            <a:rPr lang="en-US" dirty="0"/>
            <a:t>Prioritization of Individual Needs</a:t>
          </a:r>
        </a:p>
      </dgm:t>
    </dgm:pt>
    <dgm:pt modelId="{9470FC3C-6D87-4D47-9C50-91D625586822}" type="parTrans" cxnId="{1A5254C8-9483-4B41-A1BC-2DA20B7071C9}">
      <dgm:prSet/>
      <dgm:spPr/>
      <dgm:t>
        <a:bodyPr/>
        <a:lstStyle/>
        <a:p>
          <a:endParaRPr lang="en-US"/>
        </a:p>
      </dgm:t>
    </dgm:pt>
    <dgm:pt modelId="{F74F01A3-6B40-F049-AAF3-AFDDF604B893}" type="sibTrans" cxnId="{1A5254C8-9483-4B41-A1BC-2DA20B7071C9}">
      <dgm:prSet/>
      <dgm:spPr/>
      <dgm:t>
        <a:bodyPr/>
        <a:lstStyle/>
        <a:p>
          <a:endParaRPr lang="en-US"/>
        </a:p>
      </dgm:t>
    </dgm:pt>
    <dgm:pt modelId="{AC947401-8283-7940-97AE-7E0C18D393EC}">
      <dgm:prSet phldrT="[Text]"/>
      <dgm:spPr/>
      <dgm:t>
        <a:bodyPr/>
        <a:lstStyle/>
        <a:p>
          <a:r>
            <a:rPr lang="en-US" dirty="0"/>
            <a:t>Integration of Support</a:t>
          </a:r>
        </a:p>
      </dgm:t>
    </dgm:pt>
    <dgm:pt modelId="{61D02BBA-BF7E-FD45-AABA-834BE7595422}" type="parTrans" cxnId="{4FBB3566-576A-D44E-88F3-CD740E47D9FA}">
      <dgm:prSet/>
      <dgm:spPr/>
      <dgm:t>
        <a:bodyPr/>
        <a:lstStyle/>
        <a:p>
          <a:endParaRPr lang="en-US"/>
        </a:p>
      </dgm:t>
    </dgm:pt>
    <dgm:pt modelId="{78DE3BAE-A33F-B94E-BBDC-557A6F017C28}" type="sibTrans" cxnId="{4FBB3566-576A-D44E-88F3-CD740E47D9FA}">
      <dgm:prSet/>
      <dgm:spPr/>
      <dgm:t>
        <a:bodyPr/>
        <a:lstStyle/>
        <a:p>
          <a:endParaRPr lang="en-US"/>
        </a:p>
      </dgm:t>
    </dgm:pt>
    <dgm:pt modelId="{3BA1D7B9-5179-C642-8709-392A843E205C}">
      <dgm:prSet phldrT="[Text]"/>
      <dgm:spPr/>
      <dgm:t>
        <a:bodyPr/>
        <a:lstStyle/>
        <a:p>
          <a:r>
            <a:rPr lang="en-US" dirty="0"/>
            <a:t>Scaffolding </a:t>
          </a:r>
        </a:p>
      </dgm:t>
    </dgm:pt>
    <dgm:pt modelId="{865516D5-DEA7-9748-929C-BA56DE9D7E75}" type="parTrans" cxnId="{A8E6A150-7E75-4749-8A5C-40561F371412}">
      <dgm:prSet/>
      <dgm:spPr/>
      <dgm:t>
        <a:bodyPr/>
        <a:lstStyle/>
        <a:p>
          <a:endParaRPr lang="en-US"/>
        </a:p>
      </dgm:t>
    </dgm:pt>
    <dgm:pt modelId="{9A6101EC-4358-D540-B714-C32826412BB5}" type="sibTrans" cxnId="{A8E6A150-7E75-4749-8A5C-40561F371412}">
      <dgm:prSet/>
      <dgm:spPr/>
      <dgm:t>
        <a:bodyPr/>
        <a:lstStyle/>
        <a:p>
          <a:endParaRPr lang="en-US"/>
        </a:p>
      </dgm:t>
    </dgm:pt>
    <dgm:pt modelId="{1852942A-3F1A-8F46-92FD-5C338D68F741}">
      <dgm:prSet phldrT="[Text]"/>
      <dgm:spPr/>
      <dgm:t>
        <a:bodyPr/>
        <a:lstStyle/>
        <a:p>
          <a:r>
            <a:rPr lang="en-US" dirty="0"/>
            <a:t>Accountability </a:t>
          </a:r>
        </a:p>
      </dgm:t>
    </dgm:pt>
    <dgm:pt modelId="{937798D1-484F-144E-8CE9-46018714ADAC}" type="parTrans" cxnId="{B546CFBE-904C-4E40-81CE-F2C3A9A99F70}">
      <dgm:prSet/>
      <dgm:spPr/>
    </dgm:pt>
    <dgm:pt modelId="{C31EAD18-92E0-DD4F-857B-5048A3A40261}" type="sibTrans" cxnId="{B546CFBE-904C-4E40-81CE-F2C3A9A99F70}">
      <dgm:prSet/>
      <dgm:spPr/>
    </dgm:pt>
    <dgm:pt modelId="{24D40714-58D9-894E-89C4-57950A4C8821}">
      <dgm:prSet phldrT="[Text]"/>
      <dgm:spPr/>
      <dgm:t>
        <a:bodyPr/>
        <a:lstStyle/>
        <a:p>
          <a:r>
            <a:rPr lang="en-US" dirty="0"/>
            <a:t>Experiences</a:t>
          </a:r>
        </a:p>
      </dgm:t>
    </dgm:pt>
    <dgm:pt modelId="{7AA36408-E346-2A4E-923B-D5B61EF34B06}" type="parTrans" cxnId="{4F29C6D0-6720-B246-88D9-766511151639}">
      <dgm:prSet/>
      <dgm:spPr/>
    </dgm:pt>
    <dgm:pt modelId="{C1FADE01-002D-E244-9361-3852A4C5E040}" type="sibTrans" cxnId="{4F29C6D0-6720-B246-88D9-766511151639}">
      <dgm:prSet/>
      <dgm:spPr/>
    </dgm:pt>
    <dgm:pt modelId="{5F8A733E-23FC-FC47-B59C-6678B6C44D27}" type="pres">
      <dgm:prSet presAssocID="{86F13D36-81F0-6640-B84E-169D8EE4A6A3}" presName="layout" presStyleCnt="0">
        <dgm:presLayoutVars>
          <dgm:chMax/>
          <dgm:chPref/>
          <dgm:dir/>
          <dgm:resizeHandles/>
        </dgm:presLayoutVars>
      </dgm:prSet>
      <dgm:spPr/>
    </dgm:pt>
    <dgm:pt modelId="{79F03C92-76B7-B147-B475-0302160355A4}" type="pres">
      <dgm:prSet presAssocID="{C28BA627-CB24-E242-86B2-D5BA4FFF1E53}" presName="root" presStyleCnt="0">
        <dgm:presLayoutVars>
          <dgm:chMax/>
          <dgm:chPref/>
        </dgm:presLayoutVars>
      </dgm:prSet>
      <dgm:spPr/>
    </dgm:pt>
    <dgm:pt modelId="{18F577E1-F9F6-BA45-9233-57998FE9F7CD}" type="pres">
      <dgm:prSet presAssocID="{C28BA627-CB24-E242-86B2-D5BA4FFF1E53}" presName="rootComposite" presStyleCnt="0">
        <dgm:presLayoutVars/>
      </dgm:prSet>
      <dgm:spPr/>
    </dgm:pt>
    <dgm:pt modelId="{906A3E24-2D11-5342-80EA-165782EA791A}" type="pres">
      <dgm:prSet presAssocID="{C28BA627-CB24-E242-86B2-D5BA4FFF1E53}" presName="ParentAccent" presStyleLbl="alignNode1" presStyleIdx="0" presStyleCnt="2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8A63E5B4-2FF3-AC49-864B-D9E1EDE6FD57}" type="pres">
      <dgm:prSet presAssocID="{C28BA627-CB24-E242-86B2-D5BA4FFF1E53}" presName="ParentSmallAccent" presStyleLbl="fgAcc1" presStyleIdx="0" presStyleCnt="2"/>
      <dgm:spPr/>
    </dgm:pt>
    <dgm:pt modelId="{778F6121-0F52-9D40-9D53-5125F7FAC4F9}" type="pres">
      <dgm:prSet presAssocID="{C28BA627-CB24-E242-86B2-D5BA4FFF1E53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9B7E6575-389E-6B4B-A1E7-4ADAD72E1CAB}" type="pres">
      <dgm:prSet presAssocID="{C28BA627-CB24-E242-86B2-D5BA4FFF1E53}" presName="childShape" presStyleCnt="0">
        <dgm:presLayoutVars>
          <dgm:chMax val="0"/>
          <dgm:chPref val="0"/>
        </dgm:presLayoutVars>
      </dgm:prSet>
      <dgm:spPr/>
    </dgm:pt>
    <dgm:pt modelId="{42D824BA-6AD6-1B46-AF95-01BCCD0A70D8}" type="pres">
      <dgm:prSet presAssocID="{723B3013-2077-A643-ACFC-461605414C92}" presName="childComposite" presStyleCnt="0">
        <dgm:presLayoutVars>
          <dgm:chMax val="0"/>
          <dgm:chPref val="0"/>
        </dgm:presLayoutVars>
      </dgm:prSet>
      <dgm:spPr/>
    </dgm:pt>
    <dgm:pt modelId="{457526A9-DEDC-FB42-9D22-AE08D236B587}" type="pres">
      <dgm:prSet presAssocID="{723B3013-2077-A643-ACFC-461605414C92}" presName="ChildAccent" presStyleLbl="solidFgAcc1" presStyleIdx="0" presStyleCnt="8"/>
      <dgm:spPr/>
    </dgm:pt>
    <dgm:pt modelId="{C64A88D7-DB7C-C548-9E12-A1FED31532D0}" type="pres">
      <dgm:prSet presAssocID="{723B3013-2077-A643-ACFC-461605414C92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CFF2ABC4-89EA-6944-A136-9D7AA6E8D23E}" type="pres">
      <dgm:prSet presAssocID="{F70456BB-A969-0347-927E-1DEFAF0EA13B}" presName="childComposite" presStyleCnt="0">
        <dgm:presLayoutVars>
          <dgm:chMax val="0"/>
          <dgm:chPref val="0"/>
        </dgm:presLayoutVars>
      </dgm:prSet>
      <dgm:spPr/>
    </dgm:pt>
    <dgm:pt modelId="{9710D67D-6479-F941-AB7E-D748E22FB869}" type="pres">
      <dgm:prSet presAssocID="{F70456BB-A969-0347-927E-1DEFAF0EA13B}" presName="ChildAccent" presStyleLbl="solidFgAcc1" presStyleIdx="1" presStyleCnt="8"/>
      <dgm:spPr/>
    </dgm:pt>
    <dgm:pt modelId="{AAAF5401-A196-5F47-8C56-A8BEC9BCC177}" type="pres">
      <dgm:prSet presAssocID="{F70456BB-A969-0347-927E-1DEFAF0EA13B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A9FD365C-B8D2-1A43-AD15-8927C8D57D30}" type="pres">
      <dgm:prSet presAssocID="{97A487A4-72FD-B449-83C8-E50C88178738}" presName="childComposite" presStyleCnt="0">
        <dgm:presLayoutVars>
          <dgm:chMax val="0"/>
          <dgm:chPref val="0"/>
        </dgm:presLayoutVars>
      </dgm:prSet>
      <dgm:spPr/>
    </dgm:pt>
    <dgm:pt modelId="{DA0FC168-963B-E943-9AEE-945FF5E60154}" type="pres">
      <dgm:prSet presAssocID="{97A487A4-72FD-B449-83C8-E50C88178738}" presName="ChildAccent" presStyleLbl="solidFgAcc1" presStyleIdx="2" presStyleCnt="8"/>
      <dgm:spPr/>
    </dgm:pt>
    <dgm:pt modelId="{A4444BF5-BC63-C64D-BFC2-364B4EE13567}" type="pres">
      <dgm:prSet presAssocID="{97A487A4-72FD-B449-83C8-E50C88178738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18D35BD3-956C-4B4D-9B23-F7B5DA71E93C}" type="pres">
      <dgm:prSet presAssocID="{1852942A-3F1A-8F46-92FD-5C338D68F741}" presName="childComposite" presStyleCnt="0">
        <dgm:presLayoutVars>
          <dgm:chMax val="0"/>
          <dgm:chPref val="0"/>
        </dgm:presLayoutVars>
      </dgm:prSet>
      <dgm:spPr/>
    </dgm:pt>
    <dgm:pt modelId="{77DAFAA4-FEA3-A444-8CC9-475AA3602A1D}" type="pres">
      <dgm:prSet presAssocID="{1852942A-3F1A-8F46-92FD-5C338D68F741}" presName="ChildAccent" presStyleLbl="solidFgAcc1" presStyleIdx="3" presStyleCnt="8"/>
      <dgm:spPr/>
    </dgm:pt>
    <dgm:pt modelId="{6FCF29D7-71CB-2041-BC6E-F4806DD0F1A0}" type="pres">
      <dgm:prSet presAssocID="{1852942A-3F1A-8F46-92FD-5C338D68F741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98EE17F9-FE30-D740-AAE7-C2B295D2DA0F}" type="pres">
      <dgm:prSet presAssocID="{D5DF14FD-6E14-B74A-B739-8830B6122697}" presName="root" presStyleCnt="0">
        <dgm:presLayoutVars>
          <dgm:chMax/>
          <dgm:chPref/>
        </dgm:presLayoutVars>
      </dgm:prSet>
      <dgm:spPr/>
    </dgm:pt>
    <dgm:pt modelId="{A49C38CC-C4E7-BC47-BD48-FAC07B14A46A}" type="pres">
      <dgm:prSet presAssocID="{D5DF14FD-6E14-B74A-B739-8830B6122697}" presName="rootComposite" presStyleCnt="0">
        <dgm:presLayoutVars/>
      </dgm:prSet>
      <dgm:spPr/>
    </dgm:pt>
    <dgm:pt modelId="{2CF4AEA1-0C88-534C-B603-2409F373F1D2}" type="pres">
      <dgm:prSet presAssocID="{D5DF14FD-6E14-B74A-B739-8830B6122697}" presName="ParentAccent" presStyleLbl="alignNode1" presStyleIdx="1" presStyleCnt="2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2E68D0D8-D948-5D49-974F-3F3807F5B4E6}" type="pres">
      <dgm:prSet presAssocID="{D5DF14FD-6E14-B74A-B739-8830B6122697}" presName="ParentSmallAccent" presStyleLbl="fgAcc1" presStyleIdx="1" presStyleCnt="2"/>
      <dgm:spPr/>
    </dgm:pt>
    <dgm:pt modelId="{895F71C1-FF2A-EF4F-B3AE-780C0C2C3BB9}" type="pres">
      <dgm:prSet presAssocID="{D5DF14FD-6E14-B74A-B739-8830B6122697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2F418FEF-D15E-8442-99BF-8A902CF22459}" type="pres">
      <dgm:prSet presAssocID="{D5DF14FD-6E14-B74A-B739-8830B6122697}" presName="childShape" presStyleCnt="0">
        <dgm:presLayoutVars>
          <dgm:chMax val="0"/>
          <dgm:chPref val="0"/>
        </dgm:presLayoutVars>
      </dgm:prSet>
      <dgm:spPr/>
    </dgm:pt>
    <dgm:pt modelId="{F7CF22DA-0D1F-CF45-8C6D-18A298973A27}" type="pres">
      <dgm:prSet presAssocID="{A72BF43D-A081-3B4F-8027-621CE646E16D}" presName="childComposite" presStyleCnt="0">
        <dgm:presLayoutVars>
          <dgm:chMax val="0"/>
          <dgm:chPref val="0"/>
        </dgm:presLayoutVars>
      </dgm:prSet>
      <dgm:spPr/>
    </dgm:pt>
    <dgm:pt modelId="{3873A29B-33CB-3A43-ABEB-24EB63E57C29}" type="pres">
      <dgm:prSet presAssocID="{A72BF43D-A081-3B4F-8027-621CE646E16D}" presName="ChildAccent" presStyleLbl="solidFgAcc1" presStyleIdx="4" presStyleCnt="8"/>
      <dgm:spPr/>
    </dgm:pt>
    <dgm:pt modelId="{0CCF4A51-0B0C-664B-83CD-D0417507585D}" type="pres">
      <dgm:prSet presAssocID="{A72BF43D-A081-3B4F-8027-621CE646E16D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969417F1-7200-144C-BE0E-7BA4788E51DB}" type="pres">
      <dgm:prSet presAssocID="{AC947401-8283-7940-97AE-7E0C18D393EC}" presName="childComposite" presStyleCnt="0">
        <dgm:presLayoutVars>
          <dgm:chMax val="0"/>
          <dgm:chPref val="0"/>
        </dgm:presLayoutVars>
      </dgm:prSet>
      <dgm:spPr/>
    </dgm:pt>
    <dgm:pt modelId="{229B9C32-4423-0740-8595-40979A9F6035}" type="pres">
      <dgm:prSet presAssocID="{AC947401-8283-7940-97AE-7E0C18D393EC}" presName="ChildAccent" presStyleLbl="solidFgAcc1" presStyleIdx="5" presStyleCnt="8"/>
      <dgm:spPr/>
    </dgm:pt>
    <dgm:pt modelId="{030A8135-F3E9-A943-AE4F-0D50B2B52650}" type="pres">
      <dgm:prSet presAssocID="{AC947401-8283-7940-97AE-7E0C18D393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97DD0F50-1F63-CF49-910D-C7F47589FE2B}" type="pres">
      <dgm:prSet presAssocID="{3BA1D7B9-5179-C642-8709-392A843E205C}" presName="childComposite" presStyleCnt="0">
        <dgm:presLayoutVars>
          <dgm:chMax val="0"/>
          <dgm:chPref val="0"/>
        </dgm:presLayoutVars>
      </dgm:prSet>
      <dgm:spPr/>
    </dgm:pt>
    <dgm:pt modelId="{C47B78C9-43A1-5B4D-A0FE-38948960A32D}" type="pres">
      <dgm:prSet presAssocID="{3BA1D7B9-5179-C642-8709-392A843E205C}" presName="ChildAccent" presStyleLbl="solidFgAcc1" presStyleIdx="6" presStyleCnt="8"/>
      <dgm:spPr/>
    </dgm:pt>
    <dgm:pt modelId="{6C642CA3-641A-344B-B39D-BA212E618906}" type="pres">
      <dgm:prSet presAssocID="{3BA1D7B9-5179-C642-8709-392A843E205C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C7E64724-AA28-6D46-9A16-BFB19BE91B03}" type="pres">
      <dgm:prSet presAssocID="{24D40714-58D9-894E-89C4-57950A4C8821}" presName="childComposite" presStyleCnt="0">
        <dgm:presLayoutVars>
          <dgm:chMax val="0"/>
          <dgm:chPref val="0"/>
        </dgm:presLayoutVars>
      </dgm:prSet>
      <dgm:spPr/>
    </dgm:pt>
    <dgm:pt modelId="{C723BCB1-23D3-7247-B39D-7528EABC4EBB}" type="pres">
      <dgm:prSet presAssocID="{24D40714-58D9-894E-89C4-57950A4C8821}" presName="ChildAccent" presStyleLbl="solidFgAcc1" presStyleIdx="7" presStyleCnt="8"/>
      <dgm:spPr/>
    </dgm:pt>
    <dgm:pt modelId="{1A5904D5-538C-D04A-A4BD-F7C6110D0497}" type="pres">
      <dgm:prSet presAssocID="{24D40714-58D9-894E-89C4-57950A4C8821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B1A3E50A-81DC-FA4C-B1A3-596F4AB8BD6F}" type="presOf" srcId="{97A487A4-72FD-B449-83C8-E50C88178738}" destId="{A4444BF5-BC63-C64D-BFC2-364B4EE13567}" srcOrd="0" destOrd="0" presId="urn:microsoft.com/office/officeart/2008/layout/SquareAccentList"/>
    <dgm:cxn modelId="{662F8719-31F9-8046-814C-E801A0BD689B}" srcId="{C28BA627-CB24-E242-86B2-D5BA4FFF1E53}" destId="{723B3013-2077-A643-ACFC-461605414C92}" srcOrd="0" destOrd="0" parTransId="{396E447E-AFC5-6944-B0F3-6727A312EF75}" sibTransId="{3EF73B91-9C29-2447-B603-68C0D60CFA23}"/>
    <dgm:cxn modelId="{7BA57B3B-19EC-C14C-B88A-230EB0D252AF}" type="presOf" srcId="{3BA1D7B9-5179-C642-8709-392A843E205C}" destId="{6C642CA3-641A-344B-B39D-BA212E618906}" srcOrd="0" destOrd="0" presId="urn:microsoft.com/office/officeart/2008/layout/SquareAccentList"/>
    <dgm:cxn modelId="{77C48B3B-D3DC-8744-87CE-B6563171F3F9}" srcId="{86F13D36-81F0-6640-B84E-169D8EE4A6A3}" destId="{C28BA627-CB24-E242-86B2-D5BA4FFF1E53}" srcOrd="0" destOrd="0" parTransId="{DDBC6199-0B46-7E48-A866-28B1B11C11F4}" sibTransId="{2312B2E0-799F-A04F-A6F0-9F4675B7413C}"/>
    <dgm:cxn modelId="{931FC141-51AE-3249-B141-C10F724FA9D1}" srcId="{C28BA627-CB24-E242-86B2-D5BA4FFF1E53}" destId="{97A487A4-72FD-B449-83C8-E50C88178738}" srcOrd="2" destOrd="0" parTransId="{D7FC8AFF-2B74-9247-9B8A-AC8B1BE312EE}" sibTransId="{FA2B84FD-7646-C14B-8156-F70326831727}"/>
    <dgm:cxn modelId="{A8E6A150-7E75-4749-8A5C-40561F371412}" srcId="{D5DF14FD-6E14-B74A-B739-8830B6122697}" destId="{3BA1D7B9-5179-C642-8709-392A843E205C}" srcOrd="2" destOrd="0" parTransId="{865516D5-DEA7-9748-929C-BA56DE9D7E75}" sibTransId="{9A6101EC-4358-D540-B714-C32826412BB5}"/>
    <dgm:cxn modelId="{77656A52-F2B4-D446-B091-2AAF6A1D4D59}" type="presOf" srcId="{C28BA627-CB24-E242-86B2-D5BA4FFF1E53}" destId="{778F6121-0F52-9D40-9D53-5125F7FAC4F9}" srcOrd="0" destOrd="0" presId="urn:microsoft.com/office/officeart/2008/layout/SquareAccentList"/>
    <dgm:cxn modelId="{860EAC60-6458-E04D-9D4D-7B38414F8BFE}" type="presOf" srcId="{1852942A-3F1A-8F46-92FD-5C338D68F741}" destId="{6FCF29D7-71CB-2041-BC6E-F4806DD0F1A0}" srcOrd="0" destOrd="0" presId="urn:microsoft.com/office/officeart/2008/layout/SquareAccentList"/>
    <dgm:cxn modelId="{4FBB3566-576A-D44E-88F3-CD740E47D9FA}" srcId="{D5DF14FD-6E14-B74A-B739-8830B6122697}" destId="{AC947401-8283-7940-97AE-7E0C18D393EC}" srcOrd="1" destOrd="0" parTransId="{61D02BBA-BF7E-FD45-AABA-834BE7595422}" sibTransId="{78DE3BAE-A33F-B94E-BBDC-557A6F017C28}"/>
    <dgm:cxn modelId="{67DBCD67-FCB8-5343-8D24-4559B5793218}" type="presOf" srcId="{F70456BB-A969-0347-927E-1DEFAF0EA13B}" destId="{AAAF5401-A196-5F47-8C56-A8BEC9BCC177}" srcOrd="0" destOrd="0" presId="urn:microsoft.com/office/officeart/2008/layout/SquareAccentList"/>
    <dgm:cxn modelId="{66860B78-A291-8544-B0E1-BD77C2F8232F}" type="presOf" srcId="{723B3013-2077-A643-ACFC-461605414C92}" destId="{C64A88D7-DB7C-C548-9E12-A1FED31532D0}" srcOrd="0" destOrd="0" presId="urn:microsoft.com/office/officeart/2008/layout/SquareAccentList"/>
    <dgm:cxn modelId="{0E078B83-5C22-BB48-991D-8C54810B7C14}" type="presOf" srcId="{D5DF14FD-6E14-B74A-B739-8830B6122697}" destId="{895F71C1-FF2A-EF4F-B3AE-780C0C2C3BB9}" srcOrd="0" destOrd="0" presId="urn:microsoft.com/office/officeart/2008/layout/SquareAccentList"/>
    <dgm:cxn modelId="{5C513296-E8A1-8A4F-846B-8879D8FE69ED}" type="presOf" srcId="{86F13D36-81F0-6640-B84E-169D8EE4A6A3}" destId="{5F8A733E-23FC-FC47-B59C-6678B6C44D27}" srcOrd="0" destOrd="0" presId="urn:microsoft.com/office/officeart/2008/layout/SquareAccentList"/>
    <dgm:cxn modelId="{95B5B597-2A00-C649-A0B9-C5992BD13DCC}" srcId="{C28BA627-CB24-E242-86B2-D5BA4FFF1E53}" destId="{F70456BB-A969-0347-927E-1DEFAF0EA13B}" srcOrd="1" destOrd="0" parTransId="{6BEF0B4C-A92D-844C-8F3D-7007D313E11D}" sibTransId="{FC1D570E-4058-6143-86C7-1E35B2A9E44E}"/>
    <dgm:cxn modelId="{FD4ABEA3-8922-6840-B546-1B78A3E637E2}" type="presOf" srcId="{A72BF43D-A081-3B4F-8027-621CE646E16D}" destId="{0CCF4A51-0B0C-664B-83CD-D0417507585D}" srcOrd="0" destOrd="0" presId="urn:microsoft.com/office/officeart/2008/layout/SquareAccentList"/>
    <dgm:cxn modelId="{6FEF40B0-42EA-D843-BB5D-3759CCDD5E34}" srcId="{86F13D36-81F0-6640-B84E-169D8EE4A6A3}" destId="{D5DF14FD-6E14-B74A-B739-8830B6122697}" srcOrd="1" destOrd="0" parTransId="{FD6A560B-F1B4-5D40-9512-F5A2D3D128A2}" sibTransId="{EDD543B7-D21F-504C-B47F-05486639CE04}"/>
    <dgm:cxn modelId="{09FEF2B5-A9AA-CB4D-9371-9A54EB2A0426}" type="presOf" srcId="{AC947401-8283-7940-97AE-7E0C18D393EC}" destId="{030A8135-F3E9-A943-AE4F-0D50B2B52650}" srcOrd="0" destOrd="0" presId="urn:microsoft.com/office/officeart/2008/layout/SquareAccentList"/>
    <dgm:cxn modelId="{B546CFBE-904C-4E40-81CE-F2C3A9A99F70}" srcId="{C28BA627-CB24-E242-86B2-D5BA4FFF1E53}" destId="{1852942A-3F1A-8F46-92FD-5C338D68F741}" srcOrd="3" destOrd="0" parTransId="{937798D1-484F-144E-8CE9-46018714ADAC}" sibTransId="{C31EAD18-92E0-DD4F-857B-5048A3A40261}"/>
    <dgm:cxn modelId="{1A5254C8-9483-4B41-A1BC-2DA20B7071C9}" srcId="{D5DF14FD-6E14-B74A-B739-8830B6122697}" destId="{A72BF43D-A081-3B4F-8027-621CE646E16D}" srcOrd="0" destOrd="0" parTransId="{9470FC3C-6D87-4D47-9C50-91D625586822}" sibTransId="{F74F01A3-6B40-F049-AAF3-AFDDF604B893}"/>
    <dgm:cxn modelId="{4F29C6D0-6720-B246-88D9-766511151639}" srcId="{D5DF14FD-6E14-B74A-B739-8830B6122697}" destId="{24D40714-58D9-894E-89C4-57950A4C8821}" srcOrd="3" destOrd="0" parTransId="{7AA36408-E346-2A4E-923B-D5B61EF34B06}" sibTransId="{C1FADE01-002D-E244-9361-3852A4C5E040}"/>
    <dgm:cxn modelId="{63A82DF5-2E0B-D84F-A899-3BF88EEB90DC}" type="presOf" srcId="{24D40714-58D9-894E-89C4-57950A4C8821}" destId="{1A5904D5-538C-D04A-A4BD-F7C6110D0497}" srcOrd="0" destOrd="0" presId="urn:microsoft.com/office/officeart/2008/layout/SquareAccentList"/>
    <dgm:cxn modelId="{9197CA15-E2C6-6347-9FC7-CE5252BFC30E}" type="presParOf" srcId="{5F8A733E-23FC-FC47-B59C-6678B6C44D27}" destId="{79F03C92-76B7-B147-B475-0302160355A4}" srcOrd="0" destOrd="0" presId="urn:microsoft.com/office/officeart/2008/layout/SquareAccentList"/>
    <dgm:cxn modelId="{5045D333-6C4C-DE40-8853-C4173E910742}" type="presParOf" srcId="{79F03C92-76B7-B147-B475-0302160355A4}" destId="{18F577E1-F9F6-BA45-9233-57998FE9F7CD}" srcOrd="0" destOrd="0" presId="urn:microsoft.com/office/officeart/2008/layout/SquareAccentList"/>
    <dgm:cxn modelId="{25493B47-5A55-8642-A0DD-E966113E2A06}" type="presParOf" srcId="{18F577E1-F9F6-BA45-9233-57998FE9F7CD}" destId="{906A3E24-2D11-5342-80EA-165782EA791A}" srcOrd="0" destOrd="0" presId="urn:microsoft.com/office/officeart/2008/layout/SquareAccentList"/>
    <dgm:cxn modelId="{F2352B70-366C-E246-BB1C-6962FFA9A86E}" type="presParOf" srcId="{18F577E1-F9F6-BA45-9233-57998FE9F7CD}" destId="{8A63E5B4-2FF3-AC49-864B-D9E1EDE6FD57}" srcOrd="1" destOrd="0" presId="urn:microsoft.com/office/officeart/2008/layout/SquareAccentList"/>
    <dgm:cxn modelId="{0E2E4CC3-BE10-F94A-A732-2B9861604E85}" type="presParOf" srcId="{18F577E1-F9F6-BA45-9233-57998FE9F7CD}" destId="{778F6121-0F52-9D40-9D53-5125F7FAC4F9}" srcOrd="2" destOrd="0" presId="urn:microsoft.com/office/officeart/2008/layout/SquareAccentList"/>
    <dgm:cxn modelId="{BCB9B792-D029-BB45-AF9E-0DCE379AE178}" type="presParOf" srcId="{79F03C92-76B7-B147-B475-0302160355A4}" destId="{9B7E6575-389E-6B4B-A1E7-4ADAD72E1CAB}" srcOrd="1" destOrd="0" presId="urn:microsoft.com/office/officeart/2008/layout/SquareAccentList"/>
    <dgm:cxn modelId="{124177C7-1C9E-614F-8D21-4B034CF55A67}" type="presParOf" srcId="{9B7E6575-389E-6B4B-A1E7-4ADAD72E1CAB}" destId="{42D824BA-6AD6-1B46-AF95-01BCCD0A70D8}" srcOrd="0" destOrd="0" presId="urn:microsoft.com/office/officeart/2008/layout/SquareAccentList"/>
    <dgm:cxn modelId="{CBC62DAE-D3CF-D144-B135-2CA46D7157B4}" type="presParOf" srcId="{42D824BA-6AD6-1B46-AF95-01BCCD0A70D8}" destId="{457526A9-DEDC-FB42-9D22-AE08D236B587}" srcOrd="0" destOrd="0" presId="urn:microsoft.com/office/officeart/2008/layout/SquareAccentList"/>
    <dgm:cxn modelId="{C13A4F85-DFF3-0C44-A252-65A5C2ACC410}" type="presParOf" srcId="{42D824BA-6AD6-1B46-AF95-01BCCD0A70D8}" destId="{C64A88D7-DB7C-C548-9E12-A1FED31532D0}" srcOrd="1" destOrd="0" presId="urn:microsoft.com/office/officeart/2008/layout/SquareAccentList"/>
    <dgm:cxn modelId="{DCDDBC11-7801-FE4E-A788-B8232882392A}" type="presParOf" srcId="{9B7E6575-389E-6B4B-A1E7-4ADAD72E1CAB}" destId="{CFF2ABC4-89EA-6944-A136-9D7AA6E8D23E}" srcOrd="1" destOrd="0" presId="urn:microsoft.com/office/officeart/2008/layout/SquareAccentList"/>
    <dgm:cxn modelId="{43BA7DA0-10FA-D34D-956D-02CB58F97132}" type="presParOf" srcId="{CFF2ABC4-89EA-6944-A136-9D7AA6E8D23E}" destId="{9710D67D-6479-F941-AB7E-D748E22FB869}" srcOrd="0" destOrd="0" presId="urn:microsoft.com/office/officeart/2008/layout/SquareAccentList"/>
    <dgm:cxn modelId="{38778661-88E0-CB49-8995-4A424A411FC3}" type="presParOf" srcId="{CFF2ABC4-89EA-6944-A136-9D7AA6E8D23E}" destId="{AAAF5401-A196-5F47-8C56-A8BEC9BCC177}" srcOrd="1" destOrd="0" presId="urn:microsoft.com/office/officeart/2008/layout/SquareAccentList"/>
    <dgm:cxn modelId="{67497B49-E706-654E-9CE4-1591D9415B96}" type="presParOf" srcId="{9B7E6575-389E-6B4B-A1E7-4ADAD72E1CAB}" destId="{A9FD365C-B8D2-1A43-AD15-8927C8D57D30}" srcOrd="2" destOrd="0" presId="urn:microsoft.com/office/officeart/2008/layout/SquareAccentList"/>
    <dgm:cxn modelId="{D618A10A-3CE4-B749-886D-4379CD6224DE}" type="presParOf" srcId="{A9FD365C-B8D2-1A43-AD15-8927C8D57D30}" destId="{DA0FC168-963B-E943-9AEE-945FF5E60154}" srcOrd="0" destOrd="0" presId="urn:microsoft.com/office/officeart/2008/layout/SquareAccentList"/>
    <dgm:cxn modelId="{5C24B704-3E02-5448-AA79-10DACA3C5000}" type="presParOf" srcId="{A9FD365C-B8D2-1A43-AD15-8927C8D57D30}" destId="{A4444BF5-BC63-C64D-BFC2-364B4EE13567}" srcOrd="1" destOrd="0" presId="urn:microsoft.com/office/officeart/2008/layout/SquareAccentList"/>
    <dgm:cxn modelId="{9EF54624-5B9A-6946-AB8A-AABC69C669BF}" type="presParOf" srcId="{9B7E6575-389E-6B4B-A1E7-4ADAD72E1CAB}" destId="{18D35BD3-956C-4B4D-9B23-F7B5DA71E93C}" srcOrd="3" destOrd="0" presId="urn:microsoft.com/office/officeart/2008/layout/SquareAccentList"/>
    <dgm:cxn modelId="{6F7E95CE-4845-9E4D-9AA5-406B811AFABA}" type="presParOf" srcId="{18D35BD3-956C-4B4D-9B23-F7B5DA71E93C}" destId="{77DAFAA4-FEA3-A444-8CC9-475AA3602A1D}" srcOrd="0" destOrd="0" presId="urn:microsoft.com/office/officeart/2008/layout/SquareAccentList"/>
    <dgm:cxn modelId="{FAD8E9AF-7D27-074E-B7C2-E16016F5F8B8}" type="presParOf" srcId="{18D35BD3-956C-4B4D-9B23-F7B5DA71E93C}" destId="{6FCF29D7-71CB-2041-BC6E-F4806DD0F1A0}" srcOrd="1" destOrd="0" presId="urn:microsoft.com/office/officeart/2008/layout/SquareAccentList"/>
    <dgm:cxn modelId="{E508FE80-5975-734C-8D12-733FACBF1C0D}" type="presParOf" srcId="{5F8A733E-23FC-FC47-B59C-6678B6C44D27}" destId="{98EE17F9-FE30-D740-AAE7-C2B295D2DA0F}" srcOrd="1" destOrd="0" presId="urn:microsoft.com/office/officeart/2008/layout/SquareAccentList"/>
    <dgm:cxn modelId="{1A7C2A9D-7F8D-7D4D-B9B9-052A20A063A8}" type="presParOf" srcId="{98EE17F9-FE30-D740-AAE7-C2B295D2DA0F}" destId="{A49C38CC-C4E7-BC47-BD48-FAC07B14A46A}" srcOrd="0" destOrd="0" presId="urn:microsoft.com/office/officeart/2008/layout/SquareAccentList"/>
    <dgm:cxn modelId="{3F82631C-D5D1-3445-80C0-6EE0C1D52714}" type="presParOf" srcId="{A49C38CC-C4E7-BC47-BD48-FAC07B14A46A}" destId="{2CF4AEA1-0C88-534C-B603-2409F373F1D2}" srcOrd="0" destOrd="0" presId="urn:microsoft.com/office/officeart/2008/layout/SquareAccentList"/>
    <dgm:cxn modelId="{813A8FD7-F734-834F-990B-FB7D86E14EB3}" type="presParOf" srcId="{A49C38CC-C4E7-BC47-BD48-FAC07B14A46A}" destId="{2E68D0D8-D948-5D49-974F-3F3807F5B4E6}" srcOrd="1" destOrd="0" presId="urn:microsoft.com/office/officeart/2008/layout/SquareAccentList"/>
    <dgm:cxn modelId="{DC1CA158-7109-2D41-A617-AA40B09D8071}" type="presParOf" srcId="{A49C38CC-C4E7-BC47-BD48-FAC07B14A46A}" destId="{895F71C1-FF2A-EF4F-B3AE-780C0C2C3BB9}" srcOrd="2" destOrd="0" presId="urn:microsoft.com/office/officeart/2008/layout/SquareAccentList"/>
    <dgm:cxn modelId="{790FE7FC-63EF-1740-9436-071344E738F2}" type="presParOf" srcId="{98EE17F9-FE30-D740-AAE7-C2B295D2DA0F}" destId="{2F418FEF-D15E-8442-99BF-8A902CF22459}" srcOrd="1" destOrd="0" presId="urn:microsoft.com/office/officeart/2008/layout/SquareAccentList"/>
    <dgm:cxn modelId="{6E5AE4CF-07DD-4D44-BE51-566634909685}" type="presParOf" srcId="{2F418FEF-D15E-8442-99BF-8A902CF22459}" destId="{F7CF22DA-0D1F-CF45-8C6D-18A298973A27}" srcOrd="0" destOrd="0" presId="urn:microsoft.com/office/officeart/2008/layout/SquareAccentList"/>
    <dgm:cxn modelId="{E205CCD3-57E1-B546-8B75-A7B3570DFD2D}" type="presParOf" srcId="{F7CF22DA-0D1F-CF45-8C6D-18A298973A27}" destId="{3873A29B-33CB-3A43-ABEB-24EB63E57C29}" srcOrd="0" destOrd="0" presId="urn:microsoft.com/office/officeart/2008/layout/SquareAccentList"/>
    <dgm:cxn modelId="{5512575E-91D2-E848-A180-D19914348236}" type="presParOf" srcId="{F7CF22DA-0D1F-CF45-8C6D-18A298973A27}" destId="{0CCF4A51-0B0C-664B-83CD-D0417507585D}" srcOrd="1" destOrd="0" presId="urn:microsoft.com/office/officeart/2008/layout/SquareAccentList"/>
    <dgm:cxn modelId="{A3720605-8554-304A-979C-EC629B997150}" type="presParOf" srcId="{2F418FEF-D15E-8442-99BF-8A902CF22459}" destId="{969417F1-7200-144C-BE0E-7BA4788E51DB}" srcOrd="1" destOrd="0" presId="urn:microsoft.com/office/officeart/2008/layout/SquareAccentList"/>
    <dgm:cxn modelId="{2A19A785-E6CB-884B-BB4A-3E8194B3D1D0}" type="presParOf" srcId="{969417F1-7200-144C-BE0E-7BA4788E51DB}" destId="{229B9C32-4423-0740-8595-40979A9F6035}" srcOrd="0" destOrd="0" presId="urn:microsoft.com/office/officeart/2008/layout/SquareAccentList"/>
    <dgm:cxn modelId="{F81CD174-BBDB-CF43-A2B6-63ACF8925D18}" type="presParOf" srcId="{969417F1-7200-144C-BE0E-7BA4788E51DB}" destId="{030A8135-F3E9-A943-AE4F-0D50B2B52650}" srcOrd="1" destOrd="0" presId="urn:microsoft.com/office/officeart/2008/layout/SquareAccentList"/>
    <dgm:cxn modelId="{46E0A9F1-C12E-A54F-BE40-D04FA5CE7D1D}" type="presParOf" srcId="{2F418FEF-D15E-8442-99BF-8A902CF22459}" destId="{97DD0F50-1F63-CF49-910D-C7F47589FE2B}" srcOrd="2" destOrd="0" presId="urn:microsoft.com/office/officeart/2008/layout/SquareAccentList"/>
    <dgm:cxn modelId="{C9F4D597-0DD1-4848-8ABD-BFE2D46D157E}" type="presParOf" srcId="{97DD0F50-1F63-CF49-910D-C7F47589FE2B}" destId="{C47B78C9-43A1-5B4D-A0FE-38948960A32D}" srcOrd="0" destOrd="0" presId="urn:microsoft.com/office/officeart/2008/layout/SquareAccentList"/>
    <dgm:cxn modelId="{F031D066-5191-2140-8248-E26794D5585E}" type="presParOf" srcId="{97DD0F50-1F63-CF49-910D-C7F47589FE2B}" destId="{6C642CA3-641A-344B-B39D-BA212E618906}" srcOrd="1" destOrd="0" presId="urn:microsoft.com/office/officeart/2008/layout/SquareAccentList"/>
    <dgm:cxn modelId="{03F1283E-B216-294D-AA16-11FBDAA775D7}" type="presParOf" srcId="{2F418FEF-D15E-8442-99BF-8A902CF22459}" destId="{C7E64724-AA28-6D46-9A16-BFB19BE91B03}" srcOrd="3" destOrd="0" presId="urn:microsoft.com/office/officeart/2008/layout/SquareAccentList"/>
    <dgm:cxn modelId="{8ADCAC07-102D-384A-91D9-A3AA26E1BA7D}" type="presParOf" srcId="{C7E64724-AA28-6D46-9A16-BFB19BE91B03}" destId="{C723BCB1-23D3-7247-B39D-7528EABC4EBB}" srcOrd="0" destOrd="0" presId="urn:microsoft.com/office/officeart/2008/layout/SquareAccentList"/>
    <dgm:cxn modelId="{7EB57C57-3514-5541-A510-50840B619B23}" type="presParOf" srcId="{C7E64724-AA28-6D46-9A16-BFB19BE91B03}" destId="{1A5904D5-538C-D04A-A4BD-F7C6110D049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A3E24-2D11-5342-80EA-165782EA791A}">
      <dsp:nvSpPr>
        <dsp:cNvPr id="0" name=""/>
        <dsp:cNvSpPr/>
      </dsp:nvSpPr>
      <dsp:spPr>
        <a:xfrm>
          <a:off x="1067579" y="863976"/>
          <a:ext cx="4088020" cy="4809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3E5B4-2FF3-AC49-864B-D9E1EDE6FD57}">
      <dsp:nvSpPr>
        <dsp:cNvPr id="0" name=""/>
        <dsp:cNvSpPr/>
      </dsp:nvSpPr>
      <dsp:spPr>
        <a:xfrm>
          <a:off x="1067579" y="1044599"/>
          <a:ext cx="300320" cy="300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F6121-0F52-9D40-9D53-5125F7FAC4F9}">
      <dsp:nvSpPr>
        <dsp:cNvPr id="0" name=""/>
        <dsp:cNvSpPr/>
      </dsp:nvSpPr>
      <dsp:spPr>
        <a:xfrm>
          <a:off x="1067579" y="0"/>
          <a:ext cx="4088020" cy="86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Mentors</a:t>
          </a:r>
        </a:p>
      </dsp:txBody>
      <dsp:txXfrm>
        <a:off x="1067579" y="0"/>
        <a:ext cx="4088020" cy="863976"/>
      </dsp:txXfrm>
    </dsp:sp>
    <dsp:sp modelId="{457526A9-DEDC-FB42-9D22-AE08D236B587}">
      <dsp:nvSpPr>
        <dsp:cNvPr id="0" name=""/>
        <dsp:cNvSpPr/>
      </dsp:nvSpPr>
      <dsp:spPr>
        <a:xfrm>
          <a:off x="1067579" y="1744638"/>
          <a:ext cx="300313" cy="300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A88D7-DB7C-C548-9E12-A1FED31532D0}">
      <dsp:nvSpPr>
        <dsp:cNvPr id="0" name=""/>
        <dsp:cNvSpPr/>
      </dsp:nvSpPr>
      <dsp:spPr>
        <a:xfrm>
          <a:off x="1353740" y="1544779"/>
          <a:ext cx="3801858" cy="70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</a:t>
          </a:r>
        </a:p>
      </dsp:txBody>
      <dsp:txXfrm>
        <a:off x="1353740" y="1544779"/>
        <a:ext cx="3801858" cy="700031"/>
      </dsp:txXfrm>
    </dsp:sp>
    <dsp:sp modelId="{9710D67D-6479-F941-AB7E-D748E22FB869}">
      <dsp:nvSpPr>
        <dsp:cNvPr id="0" name=""/>
        <dsp:cNvSpPr/>
      </dsp:nvSpPr>
      <dsp:spPr>
        <a:xfrm>
          <a:off x="1067579" y="2444669"/>
          <a:ext cx="300313" cy="300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F5401-A196-5F47-8C56-A8BEC9BCC177}">
      <dsp:nvSpPr>
        <dsp:cNvPr id="0" name=""/>
        <dsp:cNvSpPr/>
      </dsp:nvSpPr>
      <dsp:spPr>
        <a:xfrm>
          <a:off x="1353740" y="2244810"/>
          <a:ext cx="3801858" cy="70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Guidance &amp; Expectations</a:t>
          </a:r>
        </a:p>
      </dsp:txBody>
      <dsp:txXfrm>
        <a:off x="1353740" y="2244810"/>
        <a:ext cx="3801858" cy="700031"/>
      </dsp:txXfrm>
    </dsp:sp>
    <dsp:sp modelId="{DA0FC168-963B-E943-9AEE-945FF5E60154}">
      <dsp:nvSpPr>
        <dsp:cNvPr id="0" name=""/>
        <dsp:cNvSpPr/>
      </dsp:nvSpPr>
      <dsp:spPr>
        <a:xfrm>
          <a:off x="1067579" y="3144700"/>
          <a:ext cx="300313" cy="300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44BF5-BC63-C64D-BFC2-364B4EE13567}">
      <dsp:nvSpPr>
        <dsp:cNvPr id="0" name=""/>
        <dsp:cNvSpPr/>
      </dsp:nvSpPr>
      <dsp:spPr>
        <a:xfrm>
          <a:off x="1353740" y="2944841"/>
          <a:ext cx="3801858" cy="70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Training</a:t>
          </a:r>
        </a:p>
      </dsp:txBody>
      <dsp:txXfrm>
        <a:off x="1353740" y="2944841"/>
        <a:ext cx="3801858" cy="700031"/>
      </dsp:txXfrm>
    </dsp:sp>
    <dsp:sp modelId="{77DAFAA4-FEA3-A444-8CC9-475AA3602A1D}">
      <dsp:nvSpPr>
        <dsp:cNvPr id="0" name=""/>
        <dsp:cNvSpPr/>
      </dsp:nvSpPr>
      <dsp:spPr>
        <a:xfrm>
          <a:off x="1067579" y="3844731"/>
          <a:ext cx="300313" cy="300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F29D7-71CB-2041-BC6E-F4806DD0F1A0}">
      <dsp:nvSpPr>
        <dsp:cNvPr id="0" name=""/>
        <dsp:cNvSpPr/>
      </dsp:nvSpPr>
      <dsp:spPr>
        <a:xfrm>
          <a:off x="1353740" y="3644872"/>
          <a:ext cx="3801858" cy="70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Accountability </a:t>
          </a:r>
        </a:p>
      </dsp:txBody>
      <dsp:txXfrm>
        <a:off x="1353740" y="3644872"/>
        <a:ext cx="3801858" cy="700031"/>
      </dsp:txXfrm>
    </dsp:sp>
    <dsp:sp modelId="{2CF4AEA1-0C88-534C-B603-2409F373F1D2}">
      <dsp:nvSpPr>
        <dsp:cNvPr id="0" name=""/>
        <dsp:cNvSpPr/>
      </dsp:nvSpPr>
      <dsp:spPr>
        <a:xfrm>
          <a:off x="5360000" y="863976"/>
          <a:ext cx="4088020" cy="4809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8D0D8-D948-5D49-974F-3F3807F5B4E6}">
      <dsp:nvSpPr>
        <dsp:cNvPr id="0" name=""/>
        <dsp:cNvSpPr/>
      </dsp:nvSpPr>
      <dsp:spPr>
        <a:xfrm>
          <a:off x="5360000" y="1044599"/>
          <a:ext cx="300320" cy="300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F71C1-FF2A-EF4F-B3AE-780C0C2C3BB9}">
      <dsp:nvSpPr>
        <dsp:cNvPr id="0" name=""/>
        <dsp:cNvSpPr/>
      </dsp:nvSpPr>
      <dsp:spPr>
        <a:xfrm>
          <a:off x="5360000" y="0"/>
          <a:ext cx="4088020" cy="86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Mentees</a:t>
          </a:r>
        </a:p>
      </dsp:txBody>
      <dsp:txXfrm>
        <a:off x="5360000" y="0"/>
        <a:ext cx="4088020" cy="863976"/>
      </dsp:txXfrm>
    </dsp:sp>
    <dsp:sp modelId="{3873A29B-33CB-3A43-ABEB-24EB63E57C29}">
      <dsp:nvSpPr>
        <dsp:cNvPr id="0" name=""/>
        <dsp:cNvSpPr/>
      </dsp:nvSpPr>
      <dsp:spPr>
        <a:xfrm>
          <a:off x="5360000" y="1744638"/>
          <a:ext cx="300313" cy="300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F4A51-0B0C-664B-83CD-D0417507585D}">
      <dsp:nvSpPr>
        <dsp:cNvPr id="0" name=""/>
        <dsp:cNvSpPr/>
      </dsp:nvSpPr>
      <dsp:spPr>
        <a:xfrm>
          <a:off x="5646161" y="1544779"/>
          <a:ext cx="3801858" cy="70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Prioritization of Individual Needs</a:t>
          </a:r>
        </a:p>
      </dsp:txBody>
      <dsp:txXfrm>
        <a:off x="5646161" y="1544779"/>
        <a:ext cx="3801858" cy="700031"/>
      </dsp:txXfrm>
    </dsp:sp>
    <dsp:sp modelId="{229B9C32-4423-0740-8595-40979A9F6035}">
      <dsp:nvSpPr>
        <dsp:cNvPr id="0" name=""/>
        <dsp:cNvSpPr/>
      </dsp:nvSpPr>
      <dsp:spPr>
        <a:xfrm>
          <a:off x="5360000" y="2444669"/>
          <a:ext cx="300313" cy="300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A8135-F3E9-A943-AE4F-0D50B2B52650}">
      <dsp:nvSpPr>
        <dsp:cNvPr id="0" name=""/>
        <dsp:cNvSpPr/>
      </dsp:nvSpPr>
      <dsp:spPr>
        <a:xfrm>
          <a:off x="5646161" y="2244810"/>
          <a:ext cx="3801858" cy="70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Integration of Support</a:t>
          </a:r>
        </a:p>
      </dsp:txBody>
      <dsp:txXfrm>
        <a:off x="5646161" y="2244810"/>
        <a:ext cx="3801858" cy="700031"/>
      </dsp:txXfrm>
    </dsp:sp>
    <dsp:sp modelId="{C47B78C9-43A1-5B4D-A0FE-38948960A32D}">
      <dsp:nvSpPr>
        <dsp:cNvPr id="0" name=""/>
        <dsp:cNvSpPr/>
      </dsp:nvSpPr>
      <dsp:spPr>
        <a:xfrm>
          <a:off x="5360000" y="3144700"/>
          <a:ext cx="300313" cy="300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42CA3-641A-344B-B39D-BA212E618906}">
      <dsp:nvSpPr>
        <dsp:cNvPr id="0" name=""/>
        <dsp:cNvSpPr/>
      </dsp:nvSpPr>
      <dsp:spPr>
        <a:xfrm>
          <a:off x="5646161" y="2944841"/>
          <a:ext cx="3801858" cy="70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Scaffolding </a:t>
          </a:r>
        </a:p>
      </dsp:txBody>
      <dsp:txXfrm>
        <a:off x="5646161" y="2944841"/>
        <a:ext cx="3801858" cy="700031"/>
      </dsp:txXfrm>
    </dsp:sp>
    <dsp:sp modelId="{C723BCB1-23D3-7247-B39D-7528EABC4EBB}">
      <dsp:nvSpPr>
        <dsp:cNvPr id="0" name=""/>
        <dsp:cNvSpPr/>
      </dsp:nvSpPr>
      <dsp:spPr>
        <a:xfrm>
          <a:off x="5360000" y="3844731"/>
          <a:ext cx="300313" cy="300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904D5-538C-D04A-A4BD-F7C6110D0497}">
      <dsp:nvSpPr>
        <dsp:cNvPr id="0" name=""/>
        <dsp:cNvSpPr/>
      </dsp:nvSpPr>
      <dsp:spPr>
        <a:xfrm>
          <a:off x="5646161" y="3644872"/>
          <a:ext cx="3801858" cy="70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Experiences</a:t>
          </a:r>
        </a:p>
      </dsp:txBody>
      <dsp:txXfrm>
        <a:off x="5646161" y="3644872"/>
        <a:ext cx="3801858" cy="700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5FCA-54E6-3B48-B5F2-D987BE1BCBA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0989-4EFE-9C41-873C-A2F96299F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503B0-F1A1-9944-9898-E6C161903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5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503B0-F1A1-9944-9898-E6C161903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3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2-3 minutes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503B0-F1A1-9944-9898-E6C161903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8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2-3 minutes</a:t>
            </a:r>
          </a:p>
          <a:p>
            <a:r>
              <a:rPr lang="en-US" dirty="0"/>
              <a:t>Anisha example, formal mentoring program: 11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503B0-F1A1-9944-9898-E6C161903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22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F386-2EA2-3B5A-CB3F-5058A6BA4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A1406-639C-BFBF-6729-233343E0C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C8AA4-1EE5-C068-C006-51962CD7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605A9-144F-5089-73FC-F9A78802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A43CF-9C8A-D591-ECCB-4526A3F0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2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2515-F8EB-27D6-49DC-4A7A3493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7A707-1497-D0EE-C420-3D2549958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24F63-C194-A1F0-A9EB-3A0B445E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4DB8C-7917-5114-7A72-A76B5AFC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07749-BBE6-B491-3B03-AAC03CE3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939B8-6DDF-FD18-145E-CCE26F5BC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3386A-184F-FA33-C26A-BFCFEE838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CE703-D585-4445-847E-0BA454A3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D5ECD-3814-D71F-89F3-8C7B7024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96C12-E529-2776-3CD8-1A90C906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3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A675-98B9-037B-94D9-92756571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00311-76A1-B585-78BD-8E842DDE0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C13D-23F3-602A-FE87-7E2B13A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0C6F6-3205-4114-85A8-EAA88B04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2CC08-E2E6-B759-56B5-24A870C6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1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24D1-7E6D-DE38-8CE9-1D673431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1E2F4-EDF2-BAB5-6C9E-5E670EE7B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17A51-C493-CBCD-E84C-8F750266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B833E-2402-140D-A7FB-853A93CF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DFDAC-24DF-9753-DDC2-3A70D91F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3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E005-58FD-CC1A-85DC-0CE3B080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4019-B176-73E6-A790-37CA1811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7F6FB-11BF-8A8C-BD1D-294B791AC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6B5D2-942D-CB1F-AABA-D7FD494F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4515B-1F80-57FD-BE88-69396AC6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EE4C9-4A66-257B-1C6B-B4CFA3EA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2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6CE9-6ED9-7DC8-DB1D-BF910A2A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AD3F6-C281-AF15-8ED6-0F7818EF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2B95B-E242-7271-175E-207F4ECDC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9EA9D-F3E6-2715-D6C3-EBA2593AE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F4FE6-47C1-19F7-0999-0871C2C3B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00985-F084-2833-106A-D31A781E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AF8AE-EF5C-439D-526A-FC671E23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5E75C-F86D-A2A8-D13E-731CA4B9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93FB-ED27-CFB4-9EC3-675A152D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24BDE-1D74-2EF5-BD46-E3A85CF3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7960F-1BBB-4FFA-2A78-ECAA3E3E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F269D-D742-B0EA-3B1A-73628F0A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6ACB8-2A90-925C-4483-744B73A1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BF63E-1DFE-64E7-7C92-7CA1A86C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6F410-AF17-4BAA-4D4D-B5DF69D7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2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AB49-9F5C-4EC2-2DD4-B4C8FA4F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E461-D3D0-039D-3FC2-07178BCA9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EB149-3321-E968-5195-1FC6DFA7C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2507A-6D59-64D2-0D37-EA14C2F3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90E26-D52D-6B99-94AD-E12BDE5A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DD41E-B4CC-FBCD-47E5-E70F6C9C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8EF3-B0C0-F44A-79FD-21935968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9341F-FF54-D24C-30C2-365D667B8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4FD02-3864-16A7-46CB-07363B68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B798E-6B3A-8CA1-D9B8-657989E0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C8F8-7204-BEB4-725E-47870D49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80F23-8375-6A20-451D-03A7EB85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8E71E-C3B4-2260-1DD9-AF3EB7A9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CBD0B-A039-4F51-4B56-FC9455736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7C6B9-DF17-66E2-735A-E9696F6A9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9C44-CD47-1546-BFD0-19F33BEC9AA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9E45D-3BE0-8E85-B63F-4DE5B9E57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6AD79-F793-26D5-408E-39AE96EA2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00C4-A3EF-DE46-8F69-23BDCB3A5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8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B7D9-3F45-694E-BC4C-69B697141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544" y="1911096"/>
            <a:ext cx="8055864" cy="2076651"/>
          </a:xfrm>
        </p:spPr>
        <p:txBody>
          <a:bodyPr anchor="b">
            <a:normAutofit/>
          </a:bodyPr>
          <a:lstStyle/>
          <a:p>
            <a:r>
              <a:rPr lang="en-US" sz="4600" dirty="0"/>
              <a:t>Summer Series </a:t>
            </a:r>
            <a:br>
              <a:rPr lang="en-US" sz="4600" dirty="0"/>
            </a:br>
            <a:r>
              <a:rPr lang="en-US" sz="4600" dirty="0"/>
              <a:t>Follow-up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58B83-25C1-DB4E-BA92-3BDD0D61B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832" y="4353507"/>
            <a:ext cx="5733288" cy="932688"/>
          </a:xfrm>
        </p:spPr>
        <p:txBody>
          <a:bodyPr>
            <a:normAutofit/>
          </a:bodyPr>
          <a:lstStyle/>
          <a:p>
            <a:r>
              <a:rPr lang="en-US" sz="1300">
                <a:solidFill>
                  <a:srgbClr val="FFFFFF"/>
                </a:solidFill>
              </a:rPr>
              <a:t>ECI Summit</a:t>
            </a:r>
          </a:p>
          <a:p>
            <a:r>
              <a:rPr lang="en-US" sz="1300">
                <a:solidFill>
                  <a:srgbClr val="FFFFFF"/>
                </a:solidFill>
              </a:rPr>
              <a:t>March 25, 2022</a:t>
            </a:r>
          </a:p>
          <a:p>
            <a:r>
              <a:rPr lang="en-US" sz="1300">
                <a:solidFill>
                  <a:srgbClr val="FFFFFF"/>
                </a:solidFill>
              </a:rPr>
              <a:t>Facilitated by Elizabeth Beavers, Ph.D.</a:t>
            </a:r>
          </a:p>
        </p:txBody>
      </p:sp>
    </p:spTree>
    <p:extLst>
      <p:ext uri="{BB962C8B-B14F-4D97-AF65-F5344CB8AC3E}">
        <p14:creationId xmlns:p14="http://schemas.microsoft.com/office/powerpoint/2010/main" val="41149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8A8643-B268-8A97-A344-C9E7DDAA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 The Details Matter</a:t>
            </a:r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4C61F335-4BF4-115E-32AE-05E3D0FD4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1" r="-5303" b="2"/>
          <a:stretch/>
        </p:blipFill>
        <p:spPr>
          <a:xfrm>
            <a:off x="-616226" y="10"/>
            <a:ext cx="5913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ACF18E-D51F-57AB-1B43-288300F2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Guiding Principles to designing your mentoring program </a:t>
            </a:r>
          </a:p>
          <a:p>
            <a:pPr lvl="2"/>
            <a:r>
              <a:rPr lang="en-US" sz="3200" i="1" dirty="0"/>
              <a:t>Intentionality</a:t>
            </a:r>
          </a:p>
          <a:p>
            <a:pPr lvl="2"/>
            <a:r>
              <a:rPr lang="en-US" sz="3200" i="1" dirty="0"/>
              <a:t>Relational Quality</a:t>
            </a:r>
          </a:p>
          <a:p>
            <a:pPr lvl="2"/>
            <a:r>
              <a:rPr lang="en-US" sz="3200" i="1" dirty="0"/>
              <a:t>Holistic Support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722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4CD8-F739-295E-86E4-8A864BB9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Align your </a:t>
            </a:r>
            <a:r>
              <a:rPr lang="en-US" b="1" i="1" dirty="0"/>
              <a:t>actions</a:t>
            </a:r>
            <a:r>
              <a:rPr lang="en-US" dirty="0"/>
              <a:t> with your </a:t>
            </a:r>
            <a:r>
              <a:rPr lang="en-US" b="1" i="1" dirty="0"/>
              <a:t>purpose</a:t>
            </a:r>
          </a:p>
        </p:txBody>
      </p:sp>
      <p:pic>
        <p:nvPicPr>
          <p:cNvPr id="4" name="Content Placeholder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60E39A6-1010-D3ED-CBF2-5461B2308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027" y="1690688"/>
            <a:ext cx="7597946" cy="399527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F301B-6F75-DE00-4FC8-48CF3BBD86E9}"/>
              </a:ext>
            </a:extLst>
          </p:cNvPr>
          <p:cNvSpPr txBox="1"/>
          <p:nvPr/>
        </p:nvSpPr>
        <p:spPr>
          <a:xfrm>
            <a:off x="8631486" y="5820032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Sinek, 2006</a:t>
            </a:r>
          </a:p>
        </p:txBody>
      </p:sp>
    </p:spTree>
    <p:extLst>
      <p:ext uri="{BB962C8B-B14F-4D97-AF65-F5344CB8AC3E}">
        <p14:creationId xmlns:p14="http://schemas.microsoft.com/office/powerpoint/2010/main" val="262495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F68A433-520C-C7ED-9EE4-A6070FA7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38" y="2794009"/>
            <a:ext cx="4231459" cy="3008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F38099-283E-1871-76BB-D8F37E2B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15643" y="4044156"/>
            <a:ext cx="3322638" cy="193675"/>
          </a:xfrm>
          <a:prstGeom prst="rect">
            <a:avLst/>
          </a:prstGeom>
        </p:spPr>
      </p:pic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D60589C-E5E0-4A5A-9EBE-1C3343BCB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5400000">
            <a:off x="7256951" y="2222373"/>
            <a:ext cx="3047580" cy="4139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FA4268-B610-1BEB-1C78-318752C8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19" y="5834519"/>
            <a:ext cx="5562143" cy="101280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>
            <a:normAutofit fontScale="90000"/>
          </a:bodyPr>
          <a:lstStyle/>
          <a:p>
            <a:pPr algn="ctr"/>
            <a:r>
              <a:rPr lang="en-US" sz="2700" dirty="0"/>
              <a:t>5 ideals evident through two approaches and two paths of engagement </a:t>
            </a:r>
            <a:r>
              <a:rPr lang="en-US" sz="2800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FBA45-C883-776C-E970-9F8353653FAC}"/>
              </a:ext>
            </a:extLst>
          </p:cNvPr>
          <p:cNvSpPr txBox="1"/>
          <p:nvPr/>
        </p:nvSpPr>
        <p:spPr>
          <a:xfrm>
            <a:off x="852616" y="1093966"/>
            <a:ext cx="1124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to support the personal and professional growth of new teachers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1DB35-F47D-299D-F4C9-62FBCB7C8406}"/>
              </a:ext>
            </a:extLst>
          </p:cNvPr>
          <p:cNvSpPr txBox="1"/>
          <p:nvPr/>
        </p:nvSpPr>
        <p:spPr>
          <a:xfrm>
            <a:off x="3002555" y="1894899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715725-87E9-385C-7EAE-CB64D0E2F8DD}"/>
              </a:ext>
            </a:extLst>
          </p:cNvPr>
          <p:cNvSpPr txBox="1"/>
          <p:nvPr/>
        </p:nvSpPr>
        <p:spPr>
          <a:xfrm>
            <a:off x="8179180" y="1897193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E4A9ECE-3ADB-30C8-3D42-2DDC77C15F02}"/>
              </a:ext>
            </a:extLst>
          </p:cNvPr>
          <p:cNvSpPr txBox="1">
            <a:spLocks/>
          </p:cNvSpPr>
          <p:nvPr/>
        </p:nvSpPr>
        <p:spPr>
          <a:xfrm>
            <a:off x="6242048" y="5802313"/>
            <a:ext cx="5562143" cy="1012806"/>
          </a:xfrm>
          <a:prstGeom prst="rect">
            <a:avLst/>
          </a:prstGeo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variety of clearly delineated supports 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98B14A6-37E1-8FA7-7E74-D88C0363FA56}"/>
              </a:ext>
            </a:extLst>
          </p:cNvPr>
          <p:cNvSpPr/>
          <p:nvPr/>
        </p:nvSpPr>
        <p:spPr>
          <a:xfrm>
            <a:off x="4508800" y="212538"/>
            <a:ext cx="3336324" cy="8155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 Example</a:t>
            </a:r>
          </a:p>
        </p:txBody>
      </p:sp>
    </p:spTree>
    <p:extLst>
      <p:ext uri="{BB962C8B-B14F-4D97-AF65-F5344CB8AC3E}">
        <p14:creationId xmlns:p14="http://schemas.microsoft.com/office/powerpoint/2010/main" val="359438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87DFE-FC93-D8C1-FEA1-0DDFB51F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2354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In groups, please share:</a:t>
            </a:r>
            <a:br>
              <a:rPr lang="en-US" sz="28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0BB86-D53B-B230-3C24-860687A8AC47}"/>
              </a:ext>
            </a:extLst>
          </p:cNvPr>
          <p:cNvSpPr txBox="1"/>
          <p:nvPr/>
        </p:nvSpPr>
        <p:spPr>
          <a:xfrm>
            <a:off x="640080" y="2706624"/>
            <a:ext cx="6509351" cy="3483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strength of your current mentoring program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component you desire to add, enhance or merge to add depth to mentoring efforts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Calibri" panose="020F0502020204030204"/>
              </a:rPr>
              <a:t>One person from each group needs to please be prepared to share out after the breakout groups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3C3E2B52-7B47-AF27-7A10-74686CC8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856" y="504548"/>
            <a:ext cx="2532671" cy="2652012"/>
          </a:xfrm>
          <a:prstGeom prst="rect">
            <a:avLst/>
          </a:prstGeom>
        </p:spPr>
      </p:pic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F221-5670-C309-EE6F-042EE1652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96350" y="3881533"/>
            <a:ext cx="2439177" cy="24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9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DAFFF-1048-4D4A-1508-C3D00D77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4600" dirty="0"/>
              <a:t>Design/Revamp your mentoring program </a:t>
            </a:r>
            <a:br>
              <a:rPr lang="en-US" sz="4600" dirty="0"/>
            </a:br>
            <a:r>
              <a:rPr lang="en-US" sz="4600" dirty="0"/>
              <a:t>with intentionality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E3F0-9423-08F8-75DE-1C7C65CF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35" y="1756284"/>
            <a:ext cx="8131925" cy="4946142"/>
          </a:xfrm>
        </p:spPr>
        <p:txBody>
          <a:bodyPr anchor="t">
            <a:normAutofit/>
          </a:bodyPr>
          <a:lstStyle/>
          <a:p>
            <a:r>
              <a:rPr lang="en-US" sz="1800" dirty="0"/>
              <a:t>Who is involved in the overall direction of the mentoring program?</a:t>
            </a:r>
          </a:p>
          <a:p>
            <a:r>
              <a:rPr lang="en-US" sz="1800" dirty="0"/>
              <a:t>Will participation be mandatory or voluntary for mentors?</a:t>
            </a:r>
          </a:p>
          <a:p>
            <a:r>
              <a:rPr lang="en-US" sz="1800" dirty="0"/>
              <a:t>How long do you imagine the formal aspects of mentoring to last?</a:t>
            </a:r>
          </a:p>
          <a:p>
            <a:r>
              <a:rPr lang="en-US" sz="1800" dirty="0"/>
              <a:t>What type of mentoring experiences will be available?</a:t>
            </a:r>
          </a:p>
          <a:p>
            <a:r>
              <a:rPr lang="en-US" sz="1800" dirty="0"/>
              <a:t>How frequently will mentoring activities occur?</a:t>
            </a:r>
          </a:p>
          <a:p>
            <a:r>
              <a:rPr lang="en-US" sz="1800" dirty="0"/>
              <a:t>What type of mentoring activities will be supported/encouraged?</a:t>
            </a:r>
          </a:p>
          <a:p>
            <a:r>
              <a:rPr lang="en-US" sz="1800" dirty="0"/>
              <a:t>What forms of support will be provided to the mentors?</a:t>
            </a:r>
          </a:p>
          <a:p>
            <a:r>
              <a:rPr lang="en-US" sz="1800" dirty="0"/>
              <a:t>How do you ensure the mentor-mentee relationship is emotionally healthy and is protecting confidentiality?</a:t>
            </a:r>
          </a:p>
          <a:p>
            <a:r>
              <a:rPr lang="en-US" sz="1800" dirty="0"/>
              <a:t>What operational changes need to occur to support an effective mentoring program?</a:t>
            </a:r>
          </a:p>
          <a:p>
            <a:r>
              <a:rPr lang="en-US" sz="1800" dirty="0"/>
              <a:t>What will your training involve? For mentors…for mentees?</a:t>
            </a:r>
          </a:p>
          <a:p>
            <a:r>
              <a:rPr lang="en-US" sz="1800" dirty="0"/>
              <a:t>?</a:t>
            </a:r>
          </a:p>
          <a:p>
            <a:r>
              <a:rPr lang="en-US" sz="1800" dirty="0"/>
              <a:t>?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7" name="Picture 4" descr="Yellow question mark">
            <a:extLst>
              <a:ext uri="{FF2B5EF4-FFF2-40B4-BE49-F238E27FC236}">
                <a16:creationId xmlns:a16="http://schemas.microsoft.com/office/drawing/2014/main" id="{94046B3E-DF37-66AD-2127-5FAF3029A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49" r="5429" b="1"/>
          <a:stretch/>
        </p:blipFill>
        <p:spPr>
          <a:xfrm>
            <a:off x="8467594" y="2093976"/>
            <a:ext cx="3149127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9868C4A-56F5-E0CF-A686-7D094B2F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  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849E3B31-BB3F-69D9-0D14-BB6B82E05F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3689664-CDB0-E33D-F184-AF48E00B6DBB}"/>
              </a:ext>
            </a:extLst>
          </p:cNvPr>
          <p:cNvSpPr txBox="1"/>
          <p:nvPr/>
        </p:nvSpPr>
        <p:spPr>
          <a:xfrm>
            <a:off x="3764800" y="612407"/>
            <a:ext cx="4659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95172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2C85D-A659-3120-79EB-88D0CC07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Keep in mind…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335C5096-7787-E41E-7050-74FDA753F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5518" y="1951021"/>
            <a:ext cx="5193003" cy="4738615"/>
          </a:xfrm>
          <a:prstGeom prst="rect">
            <a:avLst/>
          </a:prstGeom>
        </p:spPr>
      </p:pic>
      <p:pic>
        <p:nvPicPr>
          <p:cNvPr id="7" name="Picture 6" descr="Diagram, timeline&#10;&#10;Description automatically generated">
            <a:extLst>
              <a:ext uri="{FF2B5EF4-FFF2-40B4-BE49-F238E27FC236}">
                <a16:creationId xmlns:a16="http://schemas.microsoft.com/office/drawing/2014/main" id="{6BAC0406-8213-91A6-19EB-1247C07D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81" y="2283014"/>
            <a:ext cx="5028633" cy="353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9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CD20D-54D1-565D-2E3E-0680EBF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Wrap Up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2ACD3-4D0C-915D-F6D9-7F2FD0BEF8C4}"/>
              </a:ext>
            </a:extLst>
          </p:cNvPr>
          <p:cNvSpPr txBox="1"/>
          <p:nvPr/>
        </p:nvSpPr>
        <p:spPr>
          <a:xfrm>
            <a:off x="4378667" y="4511000"/>
            <a:ext cx="383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state one take-a-way in the chat</a:t>
            </a:r>
          </a:p>
        </p:txBody>
      </p:sp>
    </p:spTree>
    <p:extLst>
      <p:ext uri="{BB962C8B-B14F-4D97-AF65-F5344CB8AC3E}">
        <p14:creationId xmlns:p14="http://schemas.microsoft.com/office/powerpoint/2010/main" val="29712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0856C-D803-9B78-259A-AD2992CADD8F}"/>
              </a:ext>
            </a:extLst>
          </p:cNvPr>
          <p:cNvSpPr txBox="1"/>
          <p:nvPr/>
        </p:nvSpPr>
        <p:spPr>
          <a:xfrm>
            <a:off x="138561" y="2868991"/>
            <a:ext cx="433648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dirty="0"/>
              <a:t>“The whole is something besides the parts”</a:t>
            </a:r>
            <a:endParaRPr kumimoji="0" lang="en-US" sz="4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 descr="Mentoring&#10;">
            <a:extLst>
              <a:ext uri="{FF2B5EF4-FFF2-40B4-BE49-F238E27FC236}">
                <a16:creationId xmlns:a16="http://schemas.microsoft.com/office/drawing/2014/main" id="{89C26101-ACB3-DE51-539A-DA954FC8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22846"/>
            <a:ext cx="6903720" cy="52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3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BF98C-5845-62B6-3566-AF07BDAA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 thoughts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A9075-6C48-8353-AEFC-2C0EC9B76885}"/>
              </a:ext>
            </a:extLst>
          </p:cNvPr>
          <p:cNvSpPr txBox="1"/>
          <p:nvPr/>
        </p:nvSpPr>
        <p:spPr>
          <a:xfrm>
            <a:off x="8260519" y="3005414"/>
            <a:ext cx="253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 for YOUR time</a:t>
            </a:r>
          </a:p>
        </p:txBody>
      </p:sp>
      <p:pic>
        <p:nvPicPr>
          <p:cNvPr id="6" name="Graphic 5" descr="Badge Heart outline">
            <a:extLst>
              <a:ext uri="{FF2B5EF4-FFF2-40B4-BE49-F238E27FC236}">
                <a16:creationId xmlns:a16="http://schemas.microsoft.com/office/drawing/2014/main" id="{B9FAED3A-B6D2-E4BF-DE68-47D3B4DFA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769" y="20263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4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EB7D9-3F45-694E-BC4C-69B697141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544" y="1911096"/>
            <a:ext cx="8055864" cy="2076651"/>
          </a:xfrm>
        </p:spPr>
        <p:txBody>
          <a:bodyPr anchor="b">
            <a:normAutofit fontScale="90000"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Intentionally Designed Mentoring: Formal and Informal Paths to Supporting ECI Practitioners  </a:t>
            </a:r>
            <a:br>
              <a:rPr lang="en-US" sz="4600" dirty="0">
                <a:solidFill>
                  <a:srgbClr val="FFFFFF"/>
                </a:solidFill>
              </a:rPr>
            </a:br>
            <a:endParaRPr lang="en-US" sz="4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58B83-25C1-DB4E-BA92-3BDD0D61B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7832" y="4353507"/>
            <a:ext cx="5733288" cy="932688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ECI Leadership Training</a:t>
            </a:r>
          </a:p>
          <a:p>
            <a:r>
              <a:rPr lang="en-US" sz="1300" dirty="0">
                <a:solidFill>
                  <a:srgbClr val="FFFFFF"/>
                </a:solidFill>
              </a:rPr>
              <a:t>June 30, 2022</a:t>
            </a:r>
          </a:p>
          <a:p>
            <a:r>
              <a:rPr lang="en-US" sz="1300" dirty="0">
                <a:solidFill>
                  <a:srgbClr val="FFFFFF"/>
                </a:solidFill>
              </a:rPr>
              <a:t>Facilitated by Elizabeth Beavers, Ph.D.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9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5AC4B91F-16DC-6A7E-DA54-D36A7F7F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2" y="413452"/>
            <a:ext cx="5370438" cy="6220430"/>
          </a:xfrm>
          <a:prstGeom prst="rect">
            <a:avLst/>
          </a:prstGeom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6BE6C29-ACB6-3C42-205A-A4096215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Welcome and Check-In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In the chat, please state which number represents best how you are feeling today?</a:t>
            </a:r>
          </a:p>
        </p:txBody>
      </p:sp>
    </p:spTree>
    <p:extLst>
      <p:ext uri="{BB962C8B-B14F-4D97-AF65-F5344CB8AC3E}">
        <p14:creationId xmlns:p14="http://schemas.microsoft.com/office/powerpoint/2010/main" val="40731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46237-FEA5-0A42-BBFA-7CD314AF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571534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Our focused outcomes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B1126-C782-9E43-AECB-AE53465E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4" y="2641858"/>
            <a:ext cx="6327228" cy="4000679"/>
          </a:xfrm>
        </p:spPr>
        <p:txBody>
          <a:bodyPr>
            <a:normAutofit/>
          </a:bodyPr>
          <a:lstStyle/>
          <a:p>
            <a:r>
              <a:rPr lang="en-US" sz="2000" dirty="0"/>
              <a:t>Identify the elements of a mentoring program and their relationship to one another</a:t>
            </a:r>
          </a:p>
          <a:p>
            <a:r>
              <a:rPr lang="en-US" sz="2000" dirty="0"/>
              <a:t>Engage in focused reflection of the strengths of your current mentoring practices</a:t>
            </a:r>
          </a:p>
          <a:p>
            <a:r>
              <a:rPr lang="en-US" sz="2000" dirty="0"/>
              <a:t>Identify strategies for intentionally implementing evidence-based mentoring practices that impact the professional growth of mentees while supporting mentors</a:t>
            </a:r>
          </a:p>
          <a:p>
            <a:r>
              <a:rPr lang="en-US" sz="2000" dirty="0"/>
              <a:t>Strategize intentional ways to add depth and fidelity to your mentoring program</a:t>
            </a:r>
          </a:p>
        </p:txBody>
      </p:sp>
      <p:pic>
        <p:nvPicPr>
          <p:cNvPr id="6" name="Graphic 5" descr="Clipboard Partially Checked with solid fill">
            <a:extLst>
              <a:ext uri="{FF2B5EF4-FFF2-40B4-BE49-F238E27FC236}">
                <a16:creationId xmlns:a16="http://schemas.microsoft.com/office/drawing/2014/main" id="{BF0D733A-9C14-25C5-A567-F27DFAA1A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7333" y="1862781"/>
            <a:ext cx="3132438" cy="31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5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12E6D-9C7A-9543-8BC1-190DCE26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12" y="1014512"/>
            <a:ext cx="3984694" cy="2414488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In the chat, please share….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6288-FD0A-8F4C-A541-E0CFFCD9D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562" y="2817942"/>
            <a:ext cx="6628442" cy="2800768"/>
          </a:xfrm>
        </p:spPr>
        <p:txBody>
          <a:bodyPr>
            <a:normAutofit/>
          </a:bodyPr>
          <a:lstStyle/>
          <a:p>
            <a:r>
              <a:rPr lang="en-US" sz="3600" i="1" dirty="0"/>
              <a:t>What is </a:t>
            </a:r>
            <a:r>
              <a:rPr lang="en-US" sz="3600" i="1" u="sng" dirty="0"/>
              <a:t>your</a:t>
            </a:r>
            <a:r>
              <a:rPr lang="en-US" sz="3600" i="1" dirty="0"/>
              <a:t> goal for the next two hours of your time dedicated to exploring mentoring?</a:t>
            </a:r>
          </a:p>
        </p:txBody>
      </p:sp>
    </p:spTree>
    <p:extLst>
      <p:ext uri="{BB962C8B-B14F-4D97-AF65-F5344CB8AC3E}">
        <p14:creationId xmlns:p14="http://schemas.microsoft.com/office/powerpoint/2010/main" val="238702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83118-87BA-E441-B56F-D5BEFB62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Mentoring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275B-AAEB-8C4F-9C4D-E322164C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endParaRPr lang="en-US" sz="2200"/>
          </a:p>
          <a:p>
            <a:endParaRPr lang="en-US" sz="2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86F3D-DECD-E6DD-47DC-5E721A780125}"/>
              </a:ext>
            </a:extLst>
          </p:cNvPr>
          <p:cNvSpPr txBox="1"/>
          <p:nvPr/>
        </p:nvSpPr>
        <p:spPr>
          <a:xfrm>
            <a:off x="4910256" y="1814820"/>
            <a:ext cx="7281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learning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proceeds through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purposeful stages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time and has the primary goal of helping mentees acquire the essential competencies needed for success in their chosen career.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includes using one’s own experience to guide another through an experience that requires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and intellectual growth and development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Pfund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53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5FB7E-D24D-D740-B6C7-EB3B5532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Types of Mentoring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B22A4-27BC-D84D-833E-CF2857A87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407" y="552090"/>
            <a:ext cx="7377257" cy="6175281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 </a:t>
            </a:r>
          </a:p>
          <a:p>
            <a:pPr lvl="1"/>
            <a:r>
              <a:rPr lang="en-US" sz="1800" dirty="0"/>
              <a:t>Pairing often with a designated mentor</a:t>
            </a:r>
          </a:p>
          <a:p>
            <a:pPr lvl="1"/>
            <a:r>
              <a:rPr lang="en-US" sz="1800" dirty="0"/>
              <a:t>Organizationally supported structure and progress for mentoring program</a:t>
            </a:r>
          </a:p>
          <a:p>
            <a:pPr lvl="1"/>
            <a:r>
              <a:rPr lang="en-US" sz="1800" dirty="0"/>
              <a:t>Structured with specific goals and targets that align with organizations goals and culture</a:t>
            </a:r>
          </a:p>
          <a:p>
            <a:pPr lvl="2"/>
            <a:r>
              <a:rPr lang="en-US" sz="1800" dirty="0"/>
              <a:t>intentional learning which includes developing people’s capabilities through instructing, coaching, modeling, and advising </a:t>
            </a:r>
          </a:p>
          <a:p>
            <a:pPr lvl="1"/>
            <a:r>
              <a:rPr lang="en-US" sz="1800" dirty="0"/>
              <a:t>Impacts are measured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pPr lvl="1"/>
            <a:r>
              <a:rPr lang="en-US" sz="1800" dirty="0"/>
              <a:t>Intentional or unintentional pairing </a:t>
            </a:r>
          </a:p>
          <a:p>
            <a:pPr lvl="1"/>
            <a:r>
              <a:rPr lang="en-US" sz="1800" dirty="0"/>
              <a:t>Relationships develop naturally</a:t>
            </a:r>
          </a:p>
          <a:p>
            <a:pPr lvl="1"/>
            <a:r>
              <a:rPr lang="en-US" sz="1800" dirty="0"/>
              <a:t>Often more long term than formal mentoring</a:t>
            </a:r>
          </a:p>
          <a:p>
            <a:pPr lvl="1"/>
            <a:r>
              <a:rPr lang="en-US" sz="1800" dirty="0"/>
              <a:t>Often grounded in spontaneous needs</a:t>
            </a:r>
          </a:p>
          <a:p>
            <a:pPr lvl="1"/>
            <a:r>
              <a:rPr lang="en-US" sz="1800" dirty="0"/>
              <a:t>There is no expert training and/or support</a:t>
            </a:r>
          </a:p>
          <a:p>
            <a:pPr lvl="1"/>
            <a:r>
              <a:rPr lang="en-US" sz="1800" dirty="0"/>
              <a:t>Have unspecified or very generalized goals 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1600" i="1" dirty="0"/>
              <a:t>May offer complementary and overlapping forms of support.</a:t>
            </a:r>
          </a:p>
          <a:p>
            <a:pPr lvl="2"/>
            <a:r>
              <a:rPr lang="en-US" sz="1600" i="1" dirty="0"/>
              <a:t>As such, the goal is for formal mentoring to promote mentoring in an informal way throughout the organization as doing so can change the culture of the program into a mentoring culture. </a:t>
            </a:r>
          </a:p>
          <a:p>
            <a:pPr marL="0" indent="0">
              <a:buNone/>
            </a:pPr>
            <a:r>
              <a:rPr lang="en-US" sz="1600" i="1" dirty="0"/>
              <a:t>The quality of relationships in both types are a critical factor in job satisfaction, development of professional growth and retention.</a:t>
            </a:r>
          </a:p>
          <a:p>
            <a:pPr lvl="1"/>
            <a:endParaRPr lang="en-US" sz="1800" i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E629A4-D805-EE49-BD50-925CA4B5887A}"/>
              </a:ext>
            </a:extLst>
          </p:cNvPr>
          <p:cNvSpPr/>
          <p:nvPr/>
        </p:nvSpPr>
        <p:spPr>
          <a:xfrm>
            <a:off x="5408495" y="309170"/>
            <a:ext cx="2102285" cy="4789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F1C29B9-13FF-AB40-B16A-C43F53F6845C}"/>
              </a:ext>
            </a:extLst>
          </p:cNvPr>
          <p:cNvSpPr/>
          <p:nvPr/>
        </p:nvSpPr>
        <p:spPr>
          <a:xfrm>
            <a:off x="5408495" y="2685304"/>
            <a:ext cx="2102285" cy="4789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Informal </a:t>
            </a:r>
          </a:p>
        </p:txBody>
      </p:sp>
    </p:spTree>
    <p:extLst>
      <p:ext uri="{BB962C8B-B14F-4D97-AF65-F5344CB8AC3E}">
        <p14:creationId xmlns:p14="http://schemas.microsoft.com/office/powerpoint/2010/main" val="302178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AFE14-C1B3-E389-CEFD-0F64E5754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13" y="789528"/>
            <a:ext cx="11061526" cy="13480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FFFFFF"/>
                </a:solidFill>
              </a:rPr>
              <a:t>“The whole is something besides the parts”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Aristotle </a:t>
            </a:r>
            <a:br>
              <a:rPr lang="en-US" sz="3800" dirty="0">
                <a:solidFill>
                  <a:srgbClr val="FFFFFF"/>
                </a:solidFill>
              </a:rPr>
            </a:b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38CEA-D832-314A-9345-124CC9FA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often-misquoted phrase is: </a:t>
            </a:r>
            <a:r>
              <a:rPr lang="en-US" sz="2200" i="1" dirty="0"/>
              <a:t>“The whole is greater than the sum of the parts.”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This references systems; specifically, a reference to mathematical processes/objects</a:t>
            </a:r>
          </a:p>
          <a:p>
            <a:r>
              <a:rPr lang="en-US" sz="2200" i="1" dirty="0"/>
              <a:t>You may have the parts and yet not have the whole, so that parts and whole cannot be the same </a:t>
            </a:r>
          </a:p>
          <a:p>
            <a:pPr marL="457200" lvl="1" indent="0">
              <a:buNone/>
            </a:pPr>
            <a:r>
              <a:rPr lang="en-US" sz="2200" i="1" dirty="0"/>
              <a:t>(paraphrased translation from the works of Aristotle)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8614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Mentoring&#10;">
            <a:extLst>
              <a:ext uri="{FF2B5EF4-FFF2-40B4-BE49-F238E27FC236}">
                <a16:creationId xmlns:a16="http://schemas.microsoft.com/office/drawing/2014/main" id="{89C26101-ACB3-DE51-539A-DA954FC8D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98" y="872888"/>
            <a:ext cx="6799290" cy="5133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B0856C-D803-9B78-259A-AD2992CADD8F}"/>
              </a:ext>
            </a:extLst>
          </p:cNvPr>
          <p:cNvSpPr txBox="1"/>
          <p:nvPr/>
        </p:nvSpPr>
        <p:spPr>
          <a:xfrm>
            <a:off x="9983244" y="6526060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source: hiclipart.com</a:t>
            </a:r>
          </a:p>
        </p:txBody>
      </p:sp>
    </p:spTree>
    <p:extLst>
      <p:ext uri="{BB962C8B-B14F-4D97-AF65-F5344CB8AC3E}">
        <p14:creationId xmlns:p14="http://schemas.microsoft.com/office/powerpoint/2010/main" val="252419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742</Words>
  <Application>Microsoft Macintosh PowerPoint</Application>
  <PresentationFormat>Widescreen</PresentationFormat>
  <Paragraphs>108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Summer Series  Follow-up Session</vt:lpstr>
      <vt:lpstr>Intentionally Designed Mentoring: Formal and Informal Paths to Supporting ECI Practitioners   </vt:lpstr>
      <vt:lpstr>PowerPoint Presentation</vt:lpstr>
      <vt:lpstr>Our focused outcomes</vt:lpstr>
      <vt:lpstr>In the chat, please share….</vt:lpstr>
      <vt:lpstr>Mentoring</vt:lpstr>
      <vt:lpstr>Types of Mentoring</vt:lpstr>
      <vt:lpstr>“The whole is something besides the parts”  Aristotle  </vt:lpstr>
      <vt:lpstr>PowerPoint Presentation</vt:lpstr>
      <vt:lpstr> The Details Matter</vt:lpstr>
      <vt:lpstr>Align your actions with your purpose</vt:lpstr>
      <vt:lpstr>5 ideals evident through two approaches and two paths of engagement  </vt:lpstr>
      <vt:lpstr>In groups, please share:  </vt:lpstr>
      <vt:lpstr>Design/Revamp your mentoring program  with intentionality</vt:lpstr>
      <vt:lpstr>  </vt:lpstr>
      <vt:lpstr>Keep in mind…</vt:lpstr>
      <vt:lpstr>Wrap Up</vt:lpstr>
      <vt:lpstr>PowerPoint Presentation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Series  Follow-up Session</dc:title>
  <dc:creator>Beavers, Elizabeth Anne</dc:creator>
  <cp:lastModifiedBy>Beavers, Elizabeth Anne</cp:lastModifiedBy>
  <cp:revision>5</cp:revision>
  <cp:lastPrinted>2022-06-30T05:34:28Z</cp:lastPrinted>
  <dcterms:created xsi:type="dcterms:W3CDTF">2022-06-30T05:24:24Z</dcterms:created>
  <dcterms:modified xsi:type="dcterms:W3CDTF">2022-06-30T12:51:33Z</dcterms:modified>
</cp:coreProperties>
</file>