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17"/>
  </p:notesMasterIdLst>
  <p:handoutMasterIdLst>
    <p:handoutMasterId r:id="rId18"/>
  </p:handoutMasterIdLst>
  <p:sldIdLst>
    <p:sldId id="392" r:id="rId2"/>
    <p:sldId id="258" r:id="rId3"/>
    <p:sldId id="381" r:id="rId4"/>
    <p:sldId id="373" r:id="rId5"/>
    <p:sldId id="388" r:id="rId6"/>
    <p:sldId id="260" r:id="rId7"/>
    <p:sldId id="379" r:id="rId8"/>
    <p:sldId id="389" r:id="rId9"/>
    <p:sldId id="261" r:id="rId10"/>
    <p:sldId id="386" r:id="rId11"/>
    <p:sldId id="390" r:id="rId12"/>
    <p:sldId id="272" r:id="rId13"/>
    <p:sldId id="387" r:id="rId14"/>
    <p:sldId id="391" r:id="rId15"/>
    <p:sldId id="274" r:id="rId16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73"/>
  </p:normalViewPr>
  <p:slideViewPr>
    <p:cSldViewPr>
      <p:cViewPr varScale="1">
        <p:scale>
          <a:sx n="107" d="100"/>
          <a:sy n="107" d="100"/>
        </p:scale>
        <p:origin x="18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2"/>
    </p:cViewPr>
  </p:sorterViewPr>
  <p:notesViewPr>
    <p:cSldViewPr>
      <p:cViewPr varScale="1">
        <p:scale>
          <a:sx n="41" d="100"/>
          <a:sy n="41" d="100"/>
        </p:scale>
        <p:origin x="-1452" y="-9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7.png"/><Relationship Id="rId7" Type="http://schemas.openxmlformats.org/officeDocument/2006/relationships/image" Target="../media/image29.png"/><Relationship Id="rId12" Type="http://schemas.openxmlformats.org/officeDocument/2006/relationships/image" Target="../media/image34.sv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28.sv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svg"/><Relationship Id="rId4" Type="http://schemas.openxmlformats.org/officeDocument/2006/relationships/image" Target="../media/image8.svg"/><Relationship Id="rId9" Type="http://schemas.openxmlformats.org/officeDocument/2006/relationships/image" Target="../media/image31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svg"/><Relationship Id="rId2" Type="http://schemas.openxmlformats.org/officeDocument/2006/relationships/image" Target="../media/image36.svg"/><Relationship Id="rId16" Type="http://schemas.openxmlformats.org/officeDocument/2006/relationships/image" Target="../media/image50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svg"/><Relationship Id="rId4" Type="http://schemas.openxmlformats.org/officeDocument/2006/relationships/image" Target="../media/image38.svg"/><Relationship Id="rId9" Type="http://schemas.openxmlformats.org/officeDocument/2006/relationships/image" Target="../media/image43.png"/><Relationship Id="rId14" Type="http://schemas.openxmlformats.org/officeDocument/2006/relationships/image" Target="../media/image4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7.png"/><Relationship Id="rId7" Type="http://schemas.openxmlformats.org/officeDocument/2006/relationships/image" Target="../media/image29.png"/><Relationship Id="rId12" Type="http://schemas.openxmlformats.org/officeDocument/2006/relationships/image" Target="../media/image34.sv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28.sv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svg"/><Relationship Id="rId4" Type="http://schemas.openxmlformats.org/officeDocument/2006/relationships/image" Target="../media/image8.svg"/><Relationship Id="rId9" Type="http://schemas.openxmlformats.org/officeDocument/2006/relationships/image" Target="../media/image31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svg"/><Relationship Id="rId2" Type="http://schemas.openxmlformats.org/officeDocument/2006/relationships/image" Target="../media/image36.svg"/><Relationship Id="rId16" Type="http://schemas.openxmlformats.org/officeDocument/2006/relationships/image" Target="../media/image50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svg"/><Relationship Id="rId4" Type="http://schemas.openxmlformats.org/officeDocument/2006/relationships/image" Target="../media/image38.svg"/><Relationship Id="rId9" Type="http://schemas.openxmlformats.org/officeDocument/2006/relationships/image" Target="../media/image43.png"/><Relationship Id="rId14" Type="http://schemas.openxmlformats.org/officeDocument/2006/relationships/image" Target="../media/image4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E097B6-8FA1-45D0-A3F5-1EB5367FBCF0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E6EA6B-725C-4334-B92B-65A20B228BA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Increasing localizing abilities to be able to attend to others</a:t>
          </a:r>
        </a:p>
      </dgm:t>
    </dgm:pt>
    <dgm:pt modelId="{E23346C0-19DF-427A-B5F8-2AB354811799}" type="parTrans" cxnId="{A0888770-8917-491B-8C7C-935B278F8AC2}">
      <dgm:prSet/>
      <dgm:spPr/>
      <dgm:t>
        <a:bodyPr/>
        <a:lstStyle/>
        <a:p>
          <a:endParaRPr lang="en-US"/>
        </a:p>
      </dgm:t>
    </dgm:pt>
    <dgm:pt modelId="{6829DF06-BBD1-4CB9-B877-E9A5A2120E6C}" type="sibTrans" cxnId="{A0888770-8917-491B-8C7C-935B278F8AC2}">
      <dgm:prSet/>
      <dgm:spPr/>
      <dgm:t>
        <a:bodyPr/>
        <a:lstStyle/>
        <a:p>
          <a:endParaRPr lang="en-US"/>
        </a:p>
      </dgm:t>
    </dgm:pt>
    <dgm:pt modelId="{771352D6-00A5-46B5-9DCD-B6C88E8AD9C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Realization of environmental and familiar sounds</a:t>
          </a:r>
        </a:p>
      </dgm:t>
    </dgm:pt>
    <dgm:pt modelId="{A1C803BD-2B42-4642-8F2B-4556A969FAD4}" type="parTrans" cxnId="{095D5CA6-46C4-460C-B5C3-3F8E4529FA34}">
      <dgm:prSet/>
      <dgm:spPr/>
      <dgm:t>
        <a:bodyPr/>
        <a:lstStyle/>
        <a:p>
          <a:endParaRPr lang="en-US"/>
        </a:p>
      </dgm:t>
    </dgm:pt>
    <dgm:pt modelId="{7CFD1265-8493-4E9B-A86A-1DEDA93DA267}" type="sibTrans" cxnId="{095D5CA6-46C4-460C-B5C3-3F8E4529FA34}">
      <dgm:prSet/>
      <dgm:spPr/>
      <dgm:t>
        <a:bodyPr/>
        <a:lstStyle/>
        <a:p>
          <a:endParaRPr lang="en-US"/>
        </a:p>
      </dgm:t>
    </dgm:pt>
    <dgm:pt modelId="{6C3A6B49-4B46-4E47-9517-BFD249F4BD1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Relating to caregivers voice</a:t>
          </a:r>
        </a:p>
      </dgm:t>
    </dgm:pt>
    <dgm:pt modelId="{A62C9C78-6E1B-42E4-A5E4-DE74E4E54694}" type="parTrans" cxnId="{E9F6EE5B-0206-4F80-9FD8-4DEB210478DB}">
      <dgm:prSet/>
      <dgm:spPr/>
      <dgm:t>
        <a:bodyPr/>
        <a:lstStyle/>
        <a:p>
          <a:endParaRPr lang="en-US"/>
        </a:p>
      </dgm:t>
    </dgm:pt>
    <dgm:pt modelId="{9561A6D9-9933-4057-9052-D0328D0EEA78}" type="sibTrans" cxnId="{E9F6EE5B-0206-4F80-9FD8-4DEB210478DB}">
      <dgm:prSet/>
      <dgm:spPr/>
      <dgm:t>
        <a:bodyPr/>
        <a:lstStyle/>
        <a:p>
          <a:endParaRPr lang="en-US"/>
        </a:p>
      </dgm:t>
    </dgm:pt>
    <dgm:pt modelId="{CAFE62FD-75CA-40EA-9A7C-08C4BCDED9D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Increase in cooing and babbling once a positive reaction is given</a:t>
          </a:r>
        </a:p>
      </dgm:t>
    </dgm:pt>
    <dgm:pt modelId="{1A99C00E-C528-4114-85D4-8EDBE8F1A288}" type="parTrans" cxnId="{7771E3C6-F3AB-407A-9272-8878766CF439}">
      <dgm:prSet/>
      <dgm:spPr/>
      <dgm:t>
        <a:bodyPr/>
        <a:lstStyle/>
        <a:p>
          <a:endParaRPr lang="en-US"/>
        </a:p>
      </dgm:t>
    </dgm:pt>
    <dgm:pt modelId="{0752B63D-73F0-4184-AD0C-2190C0A99FAF}" type="sibTrans" cxnId="{7771E3C6-F3AB-407A-9272-8878766CF439}">
      <dgm:prSet/>
      <dgm:spPr/>
      <dgm:t>
        <a:bodyPr/>
        <a:lstStyle/>
        <a:p>
          <a:endParaRPr lang="en-US"/>
        </a:p>
      </dgm:t>
    </dgm:pt>
    <dgm:pt modelId="{50348C01-033D-417D-948F-556614E6F37F}" type="pres">
      <dgm:prSet presAssocID="{06E097B6-8FA1-45D0-A3F5-1EB5367FBCF0}" presName="root" presStyleCnt="0">
        <dgm:presLayoutVars>
          <dgm:dir/>
          <dgm:resizeHandles val="exact"/>
        </dgm:presLayoutVars>
      </dgm:prSet>
      <dgm:spPr/>
    </dgm:pt>
    <dgm:pt modelId="{ECC4AF9D-1EFA-4F7F-968D-3A285CB36F57}" type="pres">
      <dgm:prSet presAssocID="{D5E6EA6B-725C-4334-B92B-65A20B228BAB}" presName="compNode" presStyleCnt="0"/>
      <dgm:spPr/>
    </dgm:pt>
    <dgm:pt modelId="{65ED8064-0104-4C50-B821-8D952E12356E}" type="pres">
      <dgm:prSet presAssocID="{D5E6EA6B-725C-4334-B92B-65A20B228BA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B7031D9F-5F33-437E-A4ED-DCAA7F86DBA1}" type="pres">
      <dgm:prSet presAssocID="{D5E6EA6B-725C-4334-B92B-65A20B228BAB}" presName="spaceRect" presStyleCnt="0"/>
      <dgm:spPr/>
    </dgm:pt>
    <dgm:pt modelId="{52DEE8B6-3DC9-4E1E-BBCD-3656036572BA}" type="pres">
      <dgm:prSet presAssocID="{D5E6EA6B-725C-4334-B92B-65A20B228BAB}" presName="textRect" presStyleLbl="revTx" presStyleIdx="0" presStyleCnt="4">
        <dgm:presLayoutVars>
          <dgm:chMax val="1"/>
          <dgm:chPref val="1"/>
        </dgm:presLayoutVars>
      </dgm:prSet>
      <dgm:spPr/>
    </dgm:pt>
    <dgm:pt modelId="{232259BF-8546-4486-B2D9-E180C223D1FA}" type="pres">
      <dgm:prSet presAssocID="{6829DF06-BBD1-4CB9-B877-E9A5A2120E6C}" presName="sibTrans" presStyleCnt="0"/>
      <dgm:spPr/>
    </dgm:pt>
    <dgm:pt modelId="{E54A500A-A25E-40D0-AC28-1AF51CC60E4C}" type="pres">
      <dgm:prSet presAssocID="{771352D6-00A5-46B5-9DCD-B6C88E8AD9C5}" presName="compNode" presStyleCnt="0"/>
      <dgm:spPr/>
    </dgm:pt>
    <dgm:pt modelId="{5E35600D-FEC4-4813-8493-92B812E1AA55}" type="pres">
      <dgm:prSet presAssocID="{771352D6-00A5-46B5-9DCD-B6C88E8AD9C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99829626-A2FA-4378-8AC4-5AE19D3F224C}" type="pres">
      <dgm:prSet presAssocID="{771352D6-00A5-46B5-9DCD-B6C88E8AD9C5}" presName="spaceRect" presStyleCnt="0"/>
      <dgm:spPr/>
    </dgm:pt>
    <dgm:pt modelId="{D48030F3-4843-4BE0-92FA-E4C137D4EC5C}" type="pres">
      <dgm:prSet presAssocID="{771352D6-00A5-46B5-9DCD-B6C88E8AD9C5}" presName="textRect" presStyleLbl="revTx" presStyleIdx="1" presStyleCnt="4">
        <dgm:presLayoutVars>
          <dgm:chMax val="1"/>
          <dgm:chPref val="1"/>
        </dgm:presLayoutVars>
      </dgm:prSet>
      <dgm:spPr/>
    </dgm:pt>
    <dgm:pt modelId="{1240ADC6-86E4-4202-8258-C130BBF54251}" type="pres">
      <dgm:prSet presAssocID="{7CFD1265-8493-4E9B-A86A-1DEDA93DA267}" presName="sibTrans" presStyleCnt="0"/>
      <dgm:spPr/>
    </dgm:pt>
    <dgm:pt modelId="{56C0E802-D287-4B4A-97D9-90F7FE0B58D3}" type="pres">
      <dgm:prSet presAssocID="{6C3A6B49-4B46-4E47-9517-BFD249F4BD18}" presName="compNode" presStyleCnt="0"/>
      <dgm:spPr/>
    </dgm:pt>
    <dgm:pt modelId="{94327839-1B37-4AD9-ABEF-1CD30F31BF3F}" type="pres">
      <dgm:prSet presAssocID="{6C3A6B49-4B46-4E47-9517-BFD249F4BD1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5F52C22B-4F08-463F-A3CD-6FF61A52D6F5}" type="pres">
      <dgm:prSet presAssocID="{6C3A6B49-4B46-4E47-9517-BFD249F4BD18}" presName="spaceRect" presStyleCnt="0"/>
      <dgm:spPr/>
    </dgm:pt>
    <dgm:pt modelId="{A78ACFBC-753B-4F2E-87F8-F08D06696749}" type="pres">
      <dgm:prSet presAssocID="{6C3A6B49-4B46-4E47-9517-BFD249F4BD18}" presName="textRect" presStyleLbl="revTx" presStyleIdx="2" presStyleCnt="4">
        <dgm:presLayoutVars>
          <dgm:chMax val="1"/>
          <dgm:chPref val="1"/>
        </dgm:presLayoutVars>
      </dgm:prSet>
      <dgm:spPr/>
    </dgm:pt>
    <dgm:pt modelId="{55B9640E-A07E-4B56-8096-D7A0601E3126}" type="pres">
      <dgm:prSet presAssocID="{9561A6D9-9933-4057-9052-D0328D0EEA78}" presName="sibTrans" presStyleCnt="0"/>
      <dgm:spPr/>
    </dgm:pt>
    <dgm:pt modelId="{D0C373D0-6051-4927-85A5-9FA489394EAD}" type="pres">
      <dgm:prSet presAssocID="{CAFE62FD-75CA-40EA-9A7C-08C4BCDED9DC}" presName="compNode" presStyleCnt="0"/>
      <dgm:spPr/>
    </dgm:pt>
    <dgm:pt modelId="{A83DCB7B-E0F3-4127-ABE5-F512ADE879D9}" type="pres">
      <dgm:prSet presAssocID="{CAFE62FD-75CA-40EA-9A7C-08C4BCDED9D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t"/>
        </a:ext>
      </dgm:extLst>
    </dgm:pt>
    <dgm:pt modelId="{AC0C8885-FEAA-4DC3-BD0A-86A0497D2317}" type="pres">
      <dgm:prSet presAssocID="{CAFE62FD-75CA-40EA-9A7C-08C4BCDED9DC}" presName="spaceRect" presStyleCnt="0"/>
      <dgm:spPr/>
    </dgm:pt>
    <dgm:pt modelId="{F31B9AC4-71FC-4B8F-A765-407D27119341}" type="pres">
      <dgm:prSet presAssocID="{CAFE62FD-75CA-40EA-9A7C-08C4BCDED9D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F0D842D-7004-44C2-A22D-40DBA012D55D}" type="presOf" srcId="{CAFE62FD-75CA-40EA-9A7C-08C4BCDED9DC}" destId="{F31B9AC4-71FC-4B8F-A765-407D27119341}" srcOrd="0" destOrd="0" presId="urn:microsoft.com/office/officeart/2018/2/layout/IconLabelList"/>
    <dgm:cxn modelId="{0A395A4B-1670-4376-A51A-9B9E48D23A6E}" type="presOf" srcId="{6C3A6B49-4B46-4E47-9517-BFD249F4BD18}" destId="{A78ACFBC-753B-4F2E-87F8-F08D06696749}" srcOrd="0" destOrd="0" presId="urn:microsoft.com/office/officeart/2018/2/layout/IconLabelList"/>
    <dgm:cxn modelId="{60623A52-5F2B-40D3-AC75-3D3E6E90A0FA}" type="presOf" srcId="{771352D6-00A5-46B5-9DCD-B6C88E8AD9C5}" destId="{D48030F3-4843-4BE0-92FA-E4C137D4EC5C}" srcOrd="0" destOrd="0" presId="urn:microsoft.com/office/officeart/2018/2/layout/IconLabelList"/>
    <dgm:cxn modelId="{500FD657-345E-462E-98B5-6E8B15B11EBC}" type="presOf" srcId="{06E097B6-8FA1-45D0-A3F5-1EB5367FBCF0}" destId="{50348C01-033D-417D-948F-556614E6F37F}" srcOrd="0" destOrd="0" presId="urn:microsoft.com/office/officeart/2018/2/layout/IconLabelList"/>
    <dgm:cxn modelId="{E9F6EE5B-0206-4F80-9FD8-4DEB210478DB}" srcId="{06E097B6-8FA1-45D0-A3F5-1EB5367FBCF0}" destId="{6C3A6B49-4B46-4E47-9517-BFD249F4BD18}" srcOrd="2" destOrd="0" parTransId="{A62C9C78-6E1B-42E4-A5E4-DE74E4E54694}" sibTransId="{9561A6D9-9933-4057-9052-D0328D0EEA78}"/>
    <dgm:cxn modelId="{A0888770-8917-491B-8C7C-935B278F8AC2}" srcId="{06E097B6-8FA1-45D0-A3F5-1EB5367FBCF0}" destId="{D5E6EA6B-725C-4334-B92B-65A20B228BAB}" srcOrd="0" destOrd="0" parTransId="{E23346C0-19DF-427A-B5F8-2AB354811799}" sibTransId="{6829DF06-BBD1-4CB9-B877-E9A5A2120E6C}"/>
    <dgm:cxn modelId="{095D5CA6-46C4-460C-B5C3-3F8E4529FA34}" srcId="{06E097B6-8FA1-45D0-A3F5-1EB5367FBCF0}" destId="{771352D6-00A5-46B5-9DCD-B6C88E8AD9C5}" srcOrd="1" destOrd="0" parTransId="{A1C803BD-2B42-4642-8F2B-4556A969FAD4}" sibTransId="{7CFD1265-8493-4E9B-A86A-1DEDA93DA267}"/>
    <dgm:cxn modelId="{7771E3C6-F3AB-407A-9272-8878766CF439}" srcId="{06E097B6-8FA1-45D0-A3F5-1EB5367FBCF0}" destId="{CAFE62FD-75CA-40EA-9A7C-08C4BCDED9DC}" srcOrd="3" destOrd="0" parTransId="{1A99C00E-C528-4114-85D4-8EDBE8F1A288}" sibTransId="{0752B63D-73F0-4184-AD0C-2190C0A99FAF}"/>
    <dgm:cxn modelId="{B8DDEDD3-90F7-4580-9B86-F038B121FA68}" type="presOf" srcId="{D5E6EA6B-725C-4334-B92B-65A20B228BAB}" destId="{52DEE8B6-3DC9-4E1E-BBCD-3656036572BA}" srcOrd="0" destOrd="0" presId="urn:microsoft.com/office/officeart/2018/2/layout/IconLabelList"/>
    <dgm:cxn modelId="{576B6BC5-3802-4FD2-AA25-D6E28A04F4FE}" type="presParOf" srcId="{50348C01-033D-417D-948F-556614E6F37F}" destId="{ECC4AF9D-1EFA-4F7F-968D-3A285CB36F57}" srcOrd="0" destOrd="0" presId="urn:microsoft.com/office/officeart/2018/2/layout/IconLabelList"/>
    <dgm:cxn modelId="{282337D7-A0B3-4924-96AF-D558E9B50922}" type="presParOf" srcId="{ECC4AF9D-1EFA-4F7F-968D-3A285CB36F57}" destId="{65ED8064-0104-4C50-B821-8D952E12356E}" srcOrd="0" destOrd="0" presId="urn:microsoft.com/office/officeart/2018/2/layout/IconLabelList"/>
    <dgm:cxn modelId="{C366B688-0DE9-416F-9765-687EC9EA18C6}" type="presParOf" srcId="{ECC4AF9D-1EFA-4F7F-968D-3A285CB36F57}" destId="{B7031D9F-5F33-437E-A4ED-DCAA7F86DBA1}" srcOrd="1" destOrd="0" presId="urn:microsoft.com/office/officeart/2018/2/layout/IconLabelList"/>
    <dgm:cxn modelId="{9A0D8C82-5FF5-4E75-8637-4AE12AAEECD2}" type="presParOf" srcId="{ECC4AF9D-1EFA-4F7F-968D-3A285CB36F57}" destId="{52DEE8B6-3DC9-4E1E-BBCD-3656036572BA}" srcOrd="2" destOrd="0" presId="urn:microsoft.com/office/officeart/2018/2/layout/IconLabelList"/>
    <dgm:cxn modelId="{214008AA-4FB9-451B-A9CF-12F16F55C43A}" type="presParOf" srcId="{50348C01-033D-417D-948F-556614E6F37F}" destId="{232259BF-8546-4486-B2D9-E180C223D1FA}" srcOrd="1" destOrd="0" presId="urn:microsoft.com/office/officeart/2018/2/layout/IconLabelList"/>
    <dgm:cxn modelId="{BAF85E05-DC14-4ECD-A435-C14F247FFBC6}" type="presParOf" srcId="{50348C01-033D-417D-948F-556614E6F37F}" destId="{E54A500A-A25E-40D0-AC28-1AF51CC60E4C}" srcOrd="2" destOrd="0" presId="urn:microsoft.com/office/officeart/2018/2/layout/IconLabelList"/>
    <dgm:cxn modelId="{23A46504-1700-4E8C-B390-8561BDCE32B4}" type="presParOf" srcId="{E54A500A-A25E-40D0-AC28-1AF51CC60E4C}" destId="{5E35600D-FEC4-4813-8493-92B812E1AA55}" srcOrd="0" destOrd="0" presId="urn:microsoft.com/office/officeart/2018/2/layout/IconLabelList"/>
    <dgm:cxn modelId="{57D436CB-6CE4-41DD-8F7D-3E9D791A291C}" type="presParOf" srcId="{E54A500A-A25E-40D0-AC28-1AF51CC60E4C}" destId="{99829626-A2FA-4378-8AC4-5AE19D3F224C}" srcOrd="1" destOrd="0" presId="urn:microsoft.com/office/officeart/2018/2/layout/IconLabelList"/>
    <dgm:cxn modelId="{A0F35053-EC16-4D2E-A6F9-9F66CA7191BB}" type="presParOf" srcId="{E54A500A-A25E-40D0-AC28-1AF51CC60E4C}" destId="{D48030F3-4843-4BE0-92FA-E4C137D4EC5C}" srcOrd="2" destOrd="0" presId="urn:microsoft.com/office/officeart/2018/2/layout/IconLabelList"/>
    <dgm:cxn modelId="{BD9AF95E-1ABE-4924-8635-4CFE0683CB16}" type="presParOf" srcId="{50348C01-033D-417D-948F-556614E6F37F}" destId="{1240ADC6-86E4-4202-8258-C130BBF54251}" srcOrd="3" destOrd="0" presId="urn:microsoft.com/office/officeart/2018/2/layout/IconLabelList"/>
    <dgm:cxn modelId="{0B53F5DA-D647-49A0-A299-D828E6F4CF67}" type="presParOf" srcId="{50348C01-033D-417D-948F-556614E6F37F}" destId="{56C0E802-D287-4B4A-97D9-90F7FE0B58D3}" srcOrd="4" destOrd="0" presId="urn:microsoft.com/office/officeart/2018/2/layout/IconLabelList"/>
    <dgm:cxn modelId="{7C462FDE-6A8A-48C4-A280-A084BC2D5507}" type="presParOf" srcId="{56C0E802-D287-4B4A-97D9-90F7FE0B58D3}" destId="{94327839-1B37-4AD9-ABEF-1CD30F31BF3F}" srcOrd="0" destOrd="0" presId="urn:microsoft.com/office/officeart/2018/2/layout/IconLabelList"/>
    <dgm:cxn modelId="{4D9B0B7A-E78E-4AA8-87FC-C713026E25B9}" type="presParOf" srcId="{56C0E802-D287-4B4A-97D9-90F7FE0B58D3}" destId="{5F52C22B-4F08-463F-A3CD-6FF61A52D6F5}" srcOrd="1" destOrd="0" presId="urn:microsoft.com/office/officeart/2018/2/layout/IconLabelList"/>
    <dgm:cxn modelId="{AEFCD897-2012-42F4-BC85-554B9BA5EC72}" type="presParOf" srcId="{56C0E802-D287-4B4A-97D9-90F7FE0B58D3}" destId="{A78ACFBC-753B-4F2E-87F8-F08D06696749}" srcOrd="2" destOrd="0" presId="urn:microsoft.com/office/officeart/2018/2/layout/IconLabelList"/>
    <dgm:cxn modelId="{EAE6E9DE-7520-4AE2-912F-615243560005}" type="presParOf" srcId="{50348C01-033D-417D-948F-556614E6F37F}" destId="{55B9640E-A07E-4B56-8096-D7A0601E3126}" srcOrd="5" destOrd="0" presId="urn:microsoft.com/office/officeart/2018/2/layout/IconLabelList"/>
    <dgm:cxn modelId="{971F163F-C015-4DAC-86A4-911A3CB85A6B}" type="presParOf" srcId="{50348C01-033D-417D-948F-556614E6F37F}" destId="{D0C373D0-6051-4927-85A5-9FA489394EAD}" srcOrd="6" destOrd="0" presId="urn:microsoft.com/office/officeart/2018/2/layout/IconLabelList"/>
    <dgm:cxn modelId="{56B38A3D-4451-4C60-9370-9F2A80FE9C97}" type="presParOf" srcId="{D0C373D0-6051-4927-85A5-9FA489394EAD}" destId="{A83DCB7B-E0F3-4127-ABE5-F512ADE879D9}" srcOrd="0" destOrd="0" presId="urn:microsoft.com/office/officeart/2018/2/layout/IconLabelList"/>
    <dgm:cxn modelId="{4F85DD5A-36E4-48F8-B14F-929AF0A00ABE}" type="presParOf" srcId="{D0C373D0-6051-4927-85A5-9FA489394EAD}" destId="{AC0C8885-FEAA-4DC3-BD0A-86A0497D2317}" srcOrd="1" destOrd="0" presId="urn:microsoft.com/office/officeart/2018/2/layout/IconLabelList"/>
    <dgm:cxn modelId="{35E3B42C-A87A-4D8C-B653-E28DC12E00AC}" type="presParOf" srcId="{D0C373D0-6051-4927-85A5-9FA489394EAD}" destId="{F31B9AC4-71FC-4B8F-A765-407D2711934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3F5731-2CBC-469A-B643-AD3E64BAF75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4_2" csCatId="accent4" phldr="1"/>
      <dgm:spPr/>
      <dgm:t>
        <a:bodyPr/>
        <a:lstStyle/>
        <a:p>
          <a:endParaRPr lang="en-US"/>
        </a:p>
      </dgm:t>
    </dgm:pt>
    <dgm:pt modelId="{9B103119-3A37-46FC-9571-81B6769459E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Increases understanding of differences in sounds or tones or meaning</a:t>
          </a:r>
        </a:p>
      </dgm:t>
    </dgm:pt>
    <dgm:pt modelId="{FBA197B1-1552-40B0-9DFF-BE74DF131FA6}" type="parTrans" cxnId="{81CA7C84-126E-4402-857D-1F8878DA2F5D}">
      <dgm:prSet/>
      <dgm:spPr/>
      <dgm:t>
        <a:bodyPr/>
        <a:lstStyle/>
        <a:p>
          <a:endParaRPr lang="en-US"/>
        </a:p>
      </dgm:t>
    </dgm:pt>
    <dgm:pt modelId="{C8A796B4-0A73-4850-8A54-2E9316D4EF57}" type="sibTrans" cxnId="{81CA7C84-126E-4402-857D-1F8878DA2F5D}">
      <dgm:prSet/>
      <dgm:spPr/>
      <dgm:t>
        <a:bodyPr/>
        <a:lstStyle/>
        <a:p>
          <a:endParaRPr lang="en-US"/>
        </a:p>
      </dgm:t>
    </dgm:pt>
    <dgm:pt modelId="{5A1E505E-60B0-49B2-869F-43C17E51B76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Beginning to understand commands</a:t>
          </a:r>
        </a:p>
      </dgm:t>
    </dgm:pt>
    <dgm:pt modelId="{15960037-B3D1-4D2F-A4DA-F87EEA626C13}" type="parTrans" cxnId="{FC83C058-A1F2-438D-B176-BCC52C52E2D0}">
      <dgm:prSet/>
      <dgm:spPr/>
      <dgm:t>
        <a:bodyPr/>
        <a:lstStyle/>
        <a:p>
          <a:endParaRPr lang="en-US"/>
        </a:p>
      </dgm:t>
    </dgm:pt>
    <dgm:pt modelId="{96BB5064-423B-4FB7-8389-525A87C0D4FA}" type="sibTrans" cxnId="{FC83C058-A1F2-438D-B176-BCC52C52E2D0}">
      <dgm:prSet/>
      <dgm:spPr/>
      <dgm:t>
        <a:bodyPr/>
        <a:lstStyle/>
        <a:p>
          <a:endParaRPr lang="en-US"/>
        </a:p>
      </dgm:t>
    </dgm:pt>
    <dgm:pt modelId="{9162C512-4511-47D8-903B-9A7BA417E67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Promotes imitation of what they focus on </a:t>
          </a:r>
        </a:p>
      </dgm:t>
    </dgm:pt>
    <dgm:pt modelId="{39FB988B-4F69-43CB-8B38-8D8DD39F797B}" type="parTrans" cxnId="{0D2B2076-1335-4F0E-A931-EB27C53DC301}">
      <dgm:prSet/>
      <dgm:spPr/>
      <dgm:t>
        <a:bodyPr/>
        <a:lstStyle/>
        <a:p>
          <a:endParaRPr lang="en-US"/>
        </a:p>
      </dgm:t>
    </dgm:pt>
    <dgm:pt modelId="{07CAF843-1AD6-4118-A313-4454EF341B9A}" type="sibTrans" cxnId="{0D2B2076-1335-4F0E-A931-EB27C53DC301}">
      <dgm:prSet/>
      <dgm:spPr/>
      <dgm:t>
        <a:bodyPr/>
        <a:lstStyle/>
        <a:p>
          <a:endParaRPr lang="en-US"/>
        </a:p>
      </dgm:t>
    </dgm:pt>
    <dgm:pt modelId="{88C180AB-10EE-462C-87C2-10D3D3882D7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Prompts ability to ignore back round noise</a:t>
          </a:r>
        </a:p>
      </dgm:t>
    </dgm:pt>
    <dgm:pt modelId="{EB3897AA-5503-4843-A3CC-7FFC08BE4F24}" type="parTrans" cxnId="{F625D371-9697-43DF-941B-74AD06B71861}">
      <dgm:prSet/>
      <dgm:spPr/>
      <dgm:t>
        <a:bodyPr/>
        <a:lstStyle/>
        <a:p>
          <a:endParaRPr lang="en-US"/>
        </a:p>
      </dgm:t>
    </dgm:pt>
    <dgm:pt modelId="{DFD82C19-2A2C-4710-89D6-562A42AC15F3}" type="sibTrans" cxnId="{F625D371-9697-43DF-941B-74AD06B71861}">
      <dgm:prSet/>
      <dgm:spPr/>
      <dgm:t>
        <a:bodyPr/>
        <a:lstStyle/>
        <a:p>
          <a:endParaRPr lang="en-US"/>
        </a:p>
      </dgm:t>
    </dgm:pt>
    <dgm:pt modelId="{AB737725-9816-4CB2-8A9A-937BCDA62AF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Assists with making connections to what is important to attend to for a purpose </a:t>
          </a:r>
        </a:p>
      </dgm:t>
    </dgm:pt>
    <dgm:pt modelId="{DAF91B2C-9DC0-423E-83F8-33A8DA21581D}" type="parTrans" cxnId="{F1E5E34F-6F2B-4FA6-A581-D9B5E7C5C1F9}">
      <dgm:prSet/>
      <dgm:spPr/>
      <dgm:t>
        <a:bodyPr/>
        <a:lstStyle/>
        <a:p>
          <a:endParaRPr lang="en-US"/>
        </a:p>
      </dgm:t>
    </dgm:pt>
    <dgm:pt modelId="{A44F7270-F0EE-4BBE-ADFE-A293401932AE}" type="sibTrans" cxnId="{F1E5E34F-6F2B-4FA6-A581-D9B5E7C5C1F9}">
      <dgm:prSet/>
      <dgm:spPr/>
      <dgm:t>
        <a:bodyPr/>
        <a:lstStyle/>
        <a:p>
          <a:endParaRPr lang="en-US"/>
        </a:p>
      </dgm:t>
    </dgm:pt>
    <dgm:pt modelId="{DE55C43B-3D75-46C2-A69D-074DD1D82F8F}" type="pres">
      <dgm:prSet presAssocID="{063F5731-2CBC-469A-B643-AD3E64BAF752}" presName="root" presStyleCnt="0">
        <dgm:presLayoutVars>
          <dgm:dir/>
          <dgm:resizeHandles val="exact"/>
        </dgm:presLayoutVars>
      </dgm:prSet>
      <dgm:spPr/>
    </dgm:pt>
    <dgm:pt modelId="{1BD390CE-A695-4424-AC53-ED74BB420DF2}" type="pres">
      <dgm:prSet presAssocID="{9B103119-3A37-46FC-9571-81B6769459E8}" presName="compNode" presStyleCnt="0"/>
      <dgm:spPr/>
    </dgm:pt>
    <dgm:pt modelId="{F613AA56-58A0-4F02-8662-FCC623A4DB2B}" type="pres">
      <dgm:prSet presAssocID="{9B103119-3A37-46FC-9571-81B6769459E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ic"/>
        </a:ext>
      </dgm:extLst>
    </dgm:pt>
    <dgm:pt modelId="{073BFE8D-670C-4F0E-A1BA-EE6EB1ABE03D}" type="pres">
      <dgm:prSet presAssocID="{9B103119-3A37-46FC-9571-81B6769459E8}" presName="spaceRect" presStyleCnt="0"/>
      <dgm:spPr/>
    </dgm:pt>
    <dgm:pt modelId="{479FDC1C-3819-4818-810E-FADC667C0A61}" type="pres">
      <dgm:prSet presAssocID="{9B103119-3A37-46FC-9571-81B6769459E8}" presName="textRect" presStyleLbl="revTx" presStyleIdx="0" presStyleCnt="5">
        <dgm:presLayoutVars>
          <dgm:chMax val="1"/>
          <dgm:chPref val="1"/>
        </dgm:presLayoutVars>
      </dgm:prSet>
      <dgm:spPr/>
    </dgm:pt>
    <dgm:pt modelId="{858277ED-3812-43AF-A33E-A8B86D334CBD}" type="pres">
      <dgm:prSet presAssocID="{C8A796B4-0A73-4850-8A54-2E9316D4EF57}" presName="sibTrans" presStyleCnt="0"/>
      <dgm:spPr/>
    </dgm:pt>
    <dgm:pt modelId="{71ECE860-BDB6-4B49-AB13-76838E307FCE}" type="pres">
      <dgm:prSet presAssocID="{5A1E505E-60B0-49B2-869F-43C17E51B76C}" presName="compNode" presStyleCnt="0"/>
      <dgm:spPr/>
    </dgm:pt>
    <dgm:pt modelId="{6B0CD79B-D76A-430A-BE46-FB124553713D}" type="pres">
      <dgm:prSet presAssocID="{5A1E505E-60B0-49B2-869F-43C17E51B76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51213AD-D74D-4D57-9641-AA8B8A4376F4}" type="pres">
      <dgm:prSet presAssocID="{5A1E505E-60B0-49B2-869F-43C17E51B76C}" presName="spaceRect" presStyleCnt="0"/>
      <dgm:spPr/>
    </dgm:pt>
    <dgm:pt modelId="{EF880F3C-51FE-44A2-8AFD-D058D27A485D}" type="pres">
      <dgm:prSet presAssocID="{5A1E505E-60B0-49B2-869F-43C17E51B76C}" presName="textRect" presStyleLbl="revTx" presStyleIdx="1" presStyleCnt="5">
        <dgm:presLayoutVars>
          <dgm:chMax val="1"/>
          <dgm:chPref val="1"/>
        </dgm:presLayoutVars>
      </dgm:prSet>
      <dgm:spPr/>
    </dgm:pt>
    <dgm:pt modelId="{50EBEDD1-308C-408C-A8D6-D3E6D04FEC22}" type="pres">
      <dgm:prSet presAssocID="{96BB5064-423B-4FB7-8389-525A87C0D4FA}" presName="sibTrans" presStyleCnt="0"/>
      <dgm:spPr/>
    </dgm:pt>
    <dgm:pt modelId="{CAA16C82-DB0B-479C-9E10-DC4BA13DF57B}" type="pres">
      <dgm:prSet presAssocID="{9162C512-4511-47D8-903B-9A7BA417E672}" presName="compNode" presStyleCnt="0"/>
      <dgm:spPr/>
    </dgm:pt>
    <dgm:pt modelId="{974E80E4-A800-4944-BF90-26E1F2085139}" type="pres">
      <dgm:prSet presAssocID="{9162C512-4511-47D8-903B-9A7BA417E67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26E20B15-6BE8-4359-9095-CBA14E33821E}" type="pres">
      <dgm:prSet presAssocID="{9162C512-4511-47D8-903B-9A7BA417E672}" presName="spaceRect" presStyleCnt="0"/>
      <dgm:spPr/>
    </dgm:pt>
    <dgm:pt modelId="{B779B340-A4BE-456A-9EDB-CE38B1A06960}" type="pres">
      <dgm:prSet presAssocID="{9162C512-4511-47D8-903B-9A7BA417E672}" presName="textRect" presStyleLbl="revTx" presStyleIdx="2" presStyleCnt="5">
        <dgm:presLayoutVars>
          <dgm:chMax val="1"/>
          <dgm:chPref val="1"/>
        </dgm:presLayoutVars>
      </dgm:prSet>
      <dgm:spPr/>
    </dgm:pt>
    <dgm:pt modelId="{719AB2F3-1DAF-4436-8C16-0E631071DB37}" type="pres">
      <dgm:prSet presAssocID="{07CAF843-1AD6-4118-A313-4454EF341B9A}" presName="sibTrans" presStyleCnt="0"/>
      <dgm:spPr/>
    </dgm:pt>
    <dgm:pt modelId="{CC378AB2-286E-4AAD-8A18-B3D6D31FEA91}" type="pres">
      <dgm:prSet presAssocID="{88C180AB-10EE-462C-87C2-10D3D3882D79}" presName="compNode" presStyleCnt="0"/>
      <dgm:spPr/>
    </dgm:pt>
    <dgm:pt modelId="{06F66E30-C905-40FA-872B-130FAC79E379}" type="pres">
      <dgm:prSet presAssocID="{88C180AB-10EE-462C-87C2-10D3D3882D7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olume"/>
        </a:ext>
      </dgm:extLst>
    </dgm:pt>
    <dgm:pt modelId="{1DE30F5A-4829-4E37-8077-106B733AA6F3}" type="pres">
      <dgm:prSet presAssocID="{88C180AB-10EE-462C-87C2-10D3D3882D79}" presName="spaceRect" presStyleCnt="0"/>
      <dgm:spPr/>
    </dgm:pt>
    <dgm:pt modelId="{4F4A82E2-5980-4A51-B539-B3C7154BC700}" type="pres">
      <dgm:prSet presAssocID="{88C180AB-10EE-462C-87C2-10D3D3882D79}" presName="textRect" presStyleLbl="revTx" presStyleIdx="3" presStyleCnt="5">
        <dgm:presLayoutVars>
          <dgm:chMax val="1"/>
          <dgm:chPref val="1"/>
        </dgm:presLayoutVars>
      </dgm:prSet>
      <dgm:spPr/>
    </dgm:pt>
    <dgm:pt modelId="{53CD4638-7636-44E3-ABDF-525423DFEB74}" type="pres">
      <dgm:prSet presAssocID="{DFD82C19-2A2C-4710-89D6-562A42AC15F3}" presName="sibTrans" presStyleCnt="0"/>
      <dgm:spPr/>
    </dgm:pt>
    <dgm:pt modelId="{29BD9504-CC3A-4D65-BDEB-2A96F49DAE94}" type="pres">
      <dgm:prSet presAssocID="{AB737725-9816-4CB2-8A9A-937BCDA62AFD}" presName="compNode" presStyleCnt="0"/>
      <dgm:spPr/>
    </dgm:pt>
    <dgm:pt modelId="{4398F2B8-68C2-4741-95DF-8E0592F97C02}" type="pres">
      <dgm:prSet presAssocID="{AB737725-9816-4CB2-8A9A-937BCDA62AF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0EDC4C2F-3B6D-4171-84BA-34ACAE3D7242}" type="pres">
      <dgm:prSet presAssocID="{AB737725-9816-4CB2-8A9A-937BCDA62AFD}" presName="spaceRect" presStyleCnt="0"/>
      <dgm:spPr/>
    </dgm:pt>
    <dgm:pt modelId="{D19E8331-B99C-422E-9C33-39D4FB7DC418}" type="pres">
      <dgm:prSet presAssocID="{AB737725-9816-4CB2-8A9A-937BCDA62AFD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FA07B005-CEFF-4236-ABE2-CF45CC673D0E}" type="presOf" srcId="{063F5731-2CBC-469A-B643-AD3E64BAF752}" destId="{DE55C43B-3D75-46C2-A69D-074DD1D82F8F}" srcOrd="0" destOrd="0" presId="urn:microsoft.com/office/officeart/2018/2/layout/IconLabelList"/>
    <dgm:cxn modelId="{600DF80E-5464-400F-A3B8-401A0718AE67}" type="presOf" srcId="{9162C512-4511-47D8-903B-9A7BA417E672}" destId="{B779B340-A4BE-456A-9EDB-CE38B1A06960}" srcOrd="0" destOrd="0" presId="urn:microsoft.com/office/officeart/2018/2/layout/IconLabelList"/>
    <dgm:cxn modelId="{8FCF6044-EBD7-4F45-9ABD-DE4983B301EC}" type="presOf" srcId="{5A1E505E-60B0-49B2-869F-43C17E51B76C}" destId="{EF880F3C-51FE-44A2-8AFD-D058D27A485D}" srcOrd="0" destOrd="0" presId="urn:microsoft.com/office/officeart/2018/2/layout/IconLabelList"/>
    <dgm:cxn modelId="{F1E5E34F-6F2B-4FA6-A581-D9B5E7C5C1F9}" srcId="{063F5731-2CBC-469A-B643-AD3E64BAF752}" destId="{AB737725-9816-4CB2-8A9A-937BCDA62AFD}" srcOrd="4" destOrd="0" parTransId="{DAF91B2C-9DC0-423E-83F8-33A8DA21581D}" sibTransId="{A44F7270-F0EE-4BBE-ADFE-A293401932AE}"/>
    <dgm:cxn modelId="{FC83C058-A1F2-438D-B176-BCC52C52E2D0}" srcId="{063F5731-2CBC-469A-B643-AD3E64BAF752}" destId="{5A1E505E-60B0-49B2-869F-43C17E51B76C}" srcOrd="1" destOrd="0" parTransId="{15960037-B3D1-4D2F-A4DA-F87EEA626C13}" sibTransId="{96BB5064-423B-4FB7-8389-525A87C0D4FA}"/>
    <dgm:cxn modelId="{6D66C96E-C796-4547-8A63-C8B8CA7F8B9B}" type="presOf" srcId="{9B103119-3A37-46FC-9571-81B6769459E8}" destId="{479FDC1C-3819-4818-810E-FADC667C0A61}" srcOrd="0" destOrd="0" presId="urn:microsoft.com/office/officeart/2018/2/layout/IconLabelList"/>
    <dgm:cxn modelId="{F625D371-9697-43DF-941B-74AD06B71861}" srcId="{063F5731-2CBC-469A-B643-AD3E64BAF752}" destId="{88C180AB-10EE-462C-87C2-10D3D3882D79}" srcOrd="3" destOrd="0" parTransId="{EB3897AA-5503-4843-A3CC-7FFC08BE4F24}" sibTransId="{DFD82C19-2A2C-4710-89D6-562A42AC15F3}"/>
    <dgm:cxn modelId="{0D2B2076-1335-4F0E-A931-EB27C53DC301}" srcId="{063F5731-2CBC-469A-B643-AD3E64BAF752}" destId="{9162C512-4511-47D8-903B-9A7BA417E672}" srcOrd="2" destOrd="0" parTransId="{39FB988B-4F69-43CB-8B38-8D8DD39F797B}" sibTransId="{07CAF843-1AD6-4118-A313-4454EF341B9A}"/>
    <dgm:cxn modelId="{81CA7C84-126E-4402-857D-1F8878DA2F5D}" srcId="{063F5731-2CBC-469A-B643-AD3E64BAF752}" destId="{9B103119-3A37-46FC-9571-81B6769459E8}" srcOrd="0" destOrd="0" parTransId="{FBA197B1-1552-40B0-9DFF-BE74DF131FA6}" sibTransId="{C8A796B4-0A73-4850-8A54-2E9316D4EF57}"/>
    <dgm:cxn modelId="{2C6378AD-7507-47F4-894E-AD32FF7D225C}" type="presOf" srcId="{AB737725-9816-4CB2-8A9A-937BCDA62AFD}" destId="{D19E8331-B99C-422E-9C33-39D4FB7DC418}" srcOrd="0" destOrd="0" presId="urn:microsoft.com/office/officeart/2018/2/layout/IconLabelList"/>
    <dgm:cxn modelId="{D49B49C0-949D-4ECA-88DD-17C9D173202E}" type="presOf" srcId="{88C180AB-10EE-462C-87C2-10D3D3882D79}" destId="{4F4A82E2-5980-4A51-B539-B3C7154BC700}" srcOrd="0" destOrd="0" presId="urn:microsoft.com/office/officeart/2018/2/layout/IconLabelList"/>
    <dgm:cxn modelId="{B74BFC18-4ABB-4265-B4A8-8B869770E4E9}" type="presParOf" srcId="{DE55C43B-3D75-46C2-A69D-074DD1D82F8F}" destId="{1BD390CE-A695-4424-AC53-ED74BB420DF2}" srcOrd="0" destOrd="0" presId="urn:microsoft.com/office/officeart/2018/2/layout/IconLabelList"/>
    <dgm:cxn modelId="{47FA33E6-F7B1-467A-8733-E024042A63DE}" type="presParOf" srcId="{1BD390CE-A695-4424-AC53-ED74BB420DF2}" destId="{F613AA56-58A0-4F02-8662-FCC623A4DB2B}" srcOrd="0" destOrd="0" presId="urn:microsoft.com/office/officeart/2018/2/layout/IconLabelList"/>
    <dgm:cxn modelId="{947BB92C-7BF0-480B-9C64-C65FB79E359B}" type="presParOf" srcId="{1BD390CE-A695-4424-AC53-ED74BB420DF2}" destId="{073BFE8D-670C-4F0E-A1BA-EE6EB1ABE03D}" srcOrd="1" destOrd="0" presId="urn:microsoft.com/office/officeart/2018/2/layout/IconLabelList"/>
    <dgm:cxn modelId="{803D99D5-559C-4C58-9681-E03A34CEF998}" type="presParOf" srcId="{1BD390CE-A695-4424-AC53-ED74BB420DF2}" destId="{479FDC1C-3819-4818-810E-FADC667C0A61}" srcOrd="2" destOrd="0" presId="urn:microsoft.com/office/officeart/2018/2/layout/IconLabelList"/>
    <dgm:cxn modelId="{D0A32529-E01C-49BE-8276-DAA2EAD2A968}" type="presParOf" srcId="{DE55C43B-3D75-46C2-A69D-074DD1D82F8F}" destId="{858277ED-3812-43AF-A33E-A8B86D334CBD}" srcOrd="1" destOrd="0" presId="urn:microsoft.com/office/officeart/2018/2/layout/IconLabelList"/>
    <dgm:cxn modelId="{E14E7677-1874-463F-BD48-A341C328F8C7}" type="presParOf" srcId="{DE55C43B-3D75-46C2-A69D-074DD1D82F8F}" destId="{71ECE860-BDB6-4B49-AB13-76838E307FCE}" srcOrd="2" destOrd="0" presId="urn:microsoft.com/office/officeart/2018/2/layout/IconLabelList"/>
    <dgm:cxn modelId="{7172600F-4919-419B-8DF0-BDE023538F18}" type="presParOf" srcId="{71ECE860-BDB6-4B49-AB13-76838E307FCE}" destId="{6B0CD79B-D76A-430A-BE46-FB124553713D}" srcOrd="0" destOrd="0" presId="urn:microsoft.com/office/officeart/2018/2/layout/IconLabelList"/>
    <dgm:cxn modelId="{3CEE6A13-0370-4793-BA48-5BD44FC4885B}" type="presParOf" srcId="{71ECE860-BDB6-4B49-AB13-76838E307FCE}" destId="{D51213AD-D74D-4D57-9641-AA8B8A4376F4}" srcOrd="1" destOrd="0" presId="urn:microsoft.com/office/officeart/2018/2/layout/IconLabelList"/>
    <dgm:cxn modelId="{68CA81B1-B792-4F89-9CFC-54B2A0B9A779}" type="presParOf" srcId="{71ECE860-BDB6-4B49-AB13-76838E307FCE}" destId="{EF880F3C-51FE-44A2-8AFD-D058D27A485D}" srcOrd="2" destOrd="0" presId="urn:microsoft.com/office/officeart/2018/2/layout/IconLabelList"/>
    <dgm:cxn modelId="{1702E2DC-F85B-402A-B299-F2B5AC7E9D5D}" type="presParOf" srcId="{DE55C43B-3D75-46C2-A69D-074DD1D82F8F}" destId="{50EBEDD1-308C-408C-A8D6-D3E6D04FEC22}" srcOrd="3" destOrd="0" presId="urn:microsoft.com/office/officeart/2018/2/layout/IconLabelList"/>
    <dgm:cxn modelId="{60F3F494-BB9D-4C15-91F5-690171B3F2E2}" type="presParOf" srcId="{DE55C43B-3D75-46C2-A69D-074DD1D82F8F}" destId="{CAA16C82-DB0B-479C-9E10-DC4BA13DF57B}" srcOrd="4" destOrd="0" presId="urn:microsoft.com/office/officeart/2018/2/layout/IconLabelList"/>
    <dgm:cxn modelId="{48BADB87-4E5E-4426-9C31-34D9D51CCEFC}" type="presParOf" srcId="{CAA16C82-DB0B-479C-9E10-DC4BA13DF57B}" destId="{974E80E4-A800-4944-BF90-26E1F2085139}" srcOrd="0" destOrd="0" presId="urn:microsoft.com/office/officeart/2018/2/layout/IconLabelList"/>
    <dgm:cxn modelId="{5314F5D8-29AC-4E21-91F4-883AE0F76A90}" type="presParOf" srcId="{CAA16C82-DB0B-479C-9E10-DC4BA13DF57B}" destId="{26E20B15-6BE8-4359-9095-CBA14E33821E}" srcOrd="1" destOrd="0" presId="urn:microsoft.com/office/officeart/2018/2/layout/IconLabelList"/>
    <dgm:cxn modelId="{B280158C-83C4-41BA-95BC-9F2CBF36AF9E}" type="presParOf" srcId="{CAA16C82-DB0B-479C-9E10-DC4BA13DF57B}" destId="{B779B340-A4BE-456A-9EDB-CE38B1A06960}" srcOrd="2" destOrd="0" presId="urn:microsoft.com/office/officeart/2018/2/layout/IconLabelList"/>
    <dgm:cxn modelId="{0638BBF7-E050-4CEA-8259-2BC62CE1CAB9}" type="presParOf" srcId="{DE55C43B-3D75-46C2-A69D-074DD1D82F8F}" destId="{719AB2F3-1DAF-4436-8C16-0E631071DB37}" srcOrd="5" destOrd="0" presId="urn:microsoft.com/office/officeart/2018/2/layout/IconLabelList"/>
    <dgm:cxn modelId="{C8399B74-B558-43FF-840D-9443116CFE1F}" type="presParOf" srcId="{DE55C43B-3D75-46C2-A69D-074DD1D82F8F}" destId="{CC378AB2-286E-4AAD-8A18-B3D6D31FEA91}" srcOrd="6" destOrd="0" presId="urn:microsoft.com/office/officeart/2018/2/layout/IconLabelList"/>
    <dgm:cxn modelId="{3A83855D-8239-420A-BBEA-E27AF9B3CA3B}" type="presParOf" srcId="{CC378AB2-286E-4AAD-8A18-B3D6D31FEA91}" destId="{06F66E30-C905-40FA-872B-130FAC79E379}" srcOrd="0" destOrd="0" presId="urn:microsoft.com/office/officeart/2018/2/layout/IconLabelList"/>
    <dgm:cxn modelId="{21FDF918-00B2-4476-90D6-01B6DF788FC1}" type="presParOf" srcId="{CC378AB2-286E-4AAD-8A18-B3D6D31FEA91}" destId="{1DE30F5A-4829-4E37-8077-106B733AA6F3}" srcOrd="1" destOrd="0" presId="urn:microsoft.com/office/officeart/2018/2/layout/IconLabelList"/>
    <dgm:cxn modelId="{7382F825-7626-403A-9288-EDFE1191BE39}" type="presParOf" srcId="{CC378AB2-286E-4AAD-8A18-B3D6D31FEA91}" destId="{4F4A82E2-5980-4A51-B539-B3C7154BC700}" srcOrd="2" destOrd="0" presId="urn:microsoft.com/office/officeart/2018/2/layout/IconLabelList"/>
    <dgm:cxn modelId="{F04F881B-9866-4B8A-A78B-54BEA7FCF410}" type="presParOf" srcId="{DE55C43B-3D75-46C2-A69D-074DD1D82F8F}" destId="{53CD4638-7636-44E3-ABDF-525423DFEB74}" srcOrd="7" destOrd="0" presId="urn:microsoft.com/office/officeart/2018/2/layout/IconLabelList"/>
    <dgm:cxn modelId="{823AC37D-C815-4C81-BDD1-6B62BAF84A6D}" type="presParOf" srcId="{DE55C43B-3D75-46C2-A69D-074DD1D82F8F}" destId="{29BD9504-CC3A-4D65-BDEB-2A96F49DAE94}" srcOrd="8" destOrd="0" presId="urn:microsoft.com/office/officeart/2018/2/layout/IconLabelList"/>
    <dgm:cxn modelId="{29C28A5D-F4F9-44C9-B6CF-0819F1F08015}" type="presParOf" srcId="{29BD9504-CC3A-4D65-BDEB-2A96F49DAE94}" destId="{4398F2B8-68C2-4741-95DF-8E0592F97C02}" srcOrd="0" destOrd="0" presId="urn:microsoft.com/office/officeart/2018/2/layout/IconLabelList"/>
    <dgm:cxn modelId="{77548864-5D0F-4D03-B5A1-B09F0B6945F3}" type="presParOf" srcId="{29BD9504-CC3A-4D65-BDEB-2A96F49DAE94}" destId="{0EDC4C2F-3B6D-4171-84BA-34ACAE3D7242}" srcOrd="1" destOrd="0" presId="urn:microsoft.com/office/officeart/2018/2/layout/IconLabelList"/>
    <dgm:cxn modelId="{1F6FEEA0-D1FA-4EEF-9A15-A3883260BA82}" type="presParOf" srcId="{29BD9504-CC3A-4D65-BDEB-2A96F49DAE94}" destId="{D19E8331-B99C-422E-9C33-39D4FB7DC41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F48662-C031-48C6-B4F7-419B4D24803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F1516-A6C8-4185-855F-9926F6F884A3}">
      <dgm:prSet/>
      <dgm:spPr/>
      <dgm:t>
        <a:bodyPr/>
        <a:lstStyle/>
        <a:p>
          <a:r>
            <a:rPr lang="en-US" dirty="0"/>
            <a:t>I am listening for what belongs to me. </a:t>
          </a:r>
        </a:p>
        <a:p>
          <a:r>
            <a:rPr lang="en-US" dirty="0"/>
            <a:t>I listen and decide what is background noise.</a:t>
          </a:r>
        </a:p>
      </dgm:t>
    </dgm:pt>
    <dgm:pt modelId="{76BB7AAF-B3E6-4793-B2FB-5CCFC587D6C7}" type="parTrans" cxnId="{F409480F-642C-4B47-BC87-3D7B5349B85F}">
      <dgm:prSet/>
      <dgm:spPr/>
      <dgm:t>
        <a:bodyPr/>
        <a:lstStyle/>
        <a:p>
          <a:endParaRPr lang="en-US"/>
        </a:p>
      </dgm:t>
    </dgm:pt>
    <dgm:pt modelId="{4C52F7BE-F564-4582-8900-5690C8048C98}" type="sibTrans" cxnId="{F409480F-642C-4B47-BC87-3D7B5349B85F}">
      <dgm:prSet/>
      <dgm:spPr/>
      <dgm:t>
        <a:bodyPr/>
        <a:lstStyle/>
        <a:p>
          <a:endParaRPr lang="en-US"/>
        </a:p>
      </dgm:t>
    </dgm:pt>
    <dgm:pt modelId="{8A11A2E7-D833-4A47-9050-AEDBDE2D02B1}">
      <dgm:prSet/>
      <dgm:spPr/>
      <dgm:t>
        <a:bodyPr/>
        <a:lstStyle/>
        <a:p>
          <a:r>
            <a:rPr lang="en-US"/>
            <a:t>This is where you loose information because your focus was off or you have difficulty deciding differences and similarities in information given auditorily. </a:t>
          </a:r>
        </a:p>
      </dgm:t>
    </dgm:pt>
    <dgm:pt modelId="{AFD74405-8E2D-4D35-8252-E691468BE2D6}" type="parTrans" cxnId="{6791A2F9-B77E-4D2B-AC2C-0515552750CB}">
      <dgm:prSet/>
      <dgm:spPr/>
      <dgm:t>
        <a:bodyPr/>
        <a:lstStyle/>
        <a:p>
          <a:endParaRPr lang="en-US"/>
        </a:p>
      </dgm:t>
    </dgm:pt>
    <dgm:pt modelId="{EED2ED04-CC68-4D28-A806-622B717DE9C0}" type="sibTrans" cxnId="{6791A2F9-B77E-4D2B-AC2C-0515552750CB}">
      <dgm:prSet/>
      <dgm:spPr/>
      <dgm:t>
        <a:bodyPr/>
        <a:lstStyle/>
        <a:p>
          <a:endParaRPr lang="en-US"/>
        </a:p>
      </dgm:t>
    </dgm:pt>
    <dgm:pt modelId="{44BB9D66-70C9-4F47-9565-0424E80718A2}" type="pres">
      <dgm:prSet presAssocID="{2AF48662-C031-48C6-B4F7-419B4D248030}" presName="linear" presStyleCnt="0">
        <dgm:presLayoutVars>
          <dgm:animLvl val="lvl"/>
          <dgm:resizeHandles val="exact"/>
        </dgm:presLayoutVars>
      </dgm:prSet>
      <dgm:spPr/>
    </dgm:pt>
    <dgm:pt modelId="{E84EA626-0543-4729-BFCF-8221CB7B337B}" type="pres">
      <dgm:prSet presAssocID="{1C1F1516-A6C8-4185-855F-9926F6F884A3}" presName="parentText" presStyleLbl="node1" presStyleIdx="0" presStyleCnt="2" custLinFactY="-53400" custLinFactNeighborX="15951" custLinFactNeighborY="-100000">
        <dgm:presLayoutVars>
          <dgm:chMax val="0"/>
          <dgm:bulletEnabled val="1"/>
        </dgm:presLayoutVars>
      </dgm:prSet>
      <dgm:spPr/>
    </dgm:pt>
    <dgm:pt modelId="{A6492BAA-552D-44EB-82DC-D8FF7EBE9264}" type="pres">
      <dgm:prSet presAssocID="{4C52F7BE-F564-4582-8900-5690C8048C98}" presName="spacer" presStyleCnt="0"/>
      <dgm:spPr/>
    </dgm:pt>
    <dgm:pt modelId="{39688892-C3CC-4E53-A9DF-CB94BEA6816A}" type="pres">
      <dgm:prSet presAssocID="{8A11A2E7-D833-4A47-9050-AEDBDE2D02B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8B7000C-EBD2-4B15-A004-B254445F4BAB}" type="presOf" srcId="{8A11A2E7-D833-4A47-9050-AEDBDE2D02B1}" destId="{39688892-C3CC-4E53-A9DF-CB94BEA6816A}" srcOrd="0" destOrd="0" presId="urn:microsoft.com/office/officeart/2005/8/layout/vList2"/>
    <dgm:cxn modelId="{F409480F-642C-4B47-BC87-3D7B5349B85F}" srcId="{2AF48662-C031-48C6-B4F7-419B4D248030}" destId="{1C1F1516-A6C8-4185-855F-9926F6F884A3}" srcOrd="0" destOrd="0" parTransId="{76BB7AAF-B3E6-4793-B2FB-5CCFC587D6C7}" sibTransId="{4C52F7BE-F564-4582-8900-5690C8048C98}"/>
    <dgm:cxn modelId="{030ED526-438D-4380-BA7D-236C544D80B9}" type="presOf" srcId="{2AF48662-C031-48C6-B4F7-419B4D248030}" destId="{44BB9D66-70C9-4F47-9565-0424E80718A2}" srcOrd="0" destOrd="0" presId="urn:microsoft.com/office/officeart/2005/8/layout/vList2"/>
    <dgm:cxn modelId="{176738A8-0407-49D2-A6C8-FACD36D5BE72}" type="presOf" srcId="{1C1F1516-A6C8-4185-855F-9926F6F884A3}" destId="{E84EA626-0543-4729-BFCF-8221CB7B337B}" srcOrd="0" destOrd="0" presId="urn:microsoft.com/office/officeart/2005/8/layout/vList2"/>
    <dgm:cxn modelId="{6791A2F9-B77E-4D2B-AC2C-0515552750CB}" srcId="{2AF48662-C031-48C6-B4F7-419B4D248030}" destId="{8A11A2E7-D833-4A47-9050-AEDBDE2D02B1}" srcOrd="1" destOrd="0" parTransId="{AFD74405-8E2D-4D35-8252-E691468BE2D6}" sibTransId="{EED2ED04-CC68-4D28-A806-622B717DE9C0}"/>
    <dgm:cxn modelId="{7A2F5BFE-6966-494E-9CE5-270AE79E859A}" type="presParOf" srcId="{44BB9D66-70C9-4F47-9565-0424E80718A2}" destId="{E84EA626-0543-4729-BFCF-8221CB7B337B}" srcOrd="0" destOrd="0" presId="urn:microsoft.com/office/officeart/2005/8/layout/vList2"/>
    <dgm:cxn modelId="{6AEBB0CC-126C-4A1A-9940-B506BFBEE023}" type="presParOf" srcId="{44BB9D66-70C9-4F47-9565-0424E80718A2}" destId="{A6492BAA-552D-44EB-82DC-D8FF7EBE9264}" srcOrd="1" destOrd="0" presId="urn:microsoft.com/office/officeart/2005/8/layout/vList2"/>
    <dgm:cxn modelId="{35268B32-CF92-42E2-84C9-BA3D0B0E5026}" type="presParOf" srcId="{44BB9D66-70C9-4F47-9565-0424E80718A2}" destId="{39688892-C3CC-4E53-A9DF-CB94BEA6816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014E18-80D4-4F6B-A7B8-2100DB49718E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175DD6-A69C-468D-A9E4-B892478B12C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Building vocabulary use and understanding</a:t>
          </a:r>
        </a:p>
      </dgm:t>
    </dgm:pt>
    <dgm:pt modelId="{72DE069A-9426-460F-A863-F81DCD96C3C5}" type="parTrans" cxnId="{B8DD960C-453E-4E16-A1FB-4332862B15ED}">
      <dgm:prSet/>
      <dgm:spPr/>
      <dgm:t>
        <a:bodyPr/>
        <a:lstStyle/>
        <a:p>
          <a:endParaRPr lang="en-US"/>
        </a:p>
      </dgm:t>
    </dgm:pt>
    <dgm:pt modelId="{84617075-B991-4A4A-B111-F3698E4C9ECC}" type="sibTrans" cxnId="{B8DD960C-453E-4E16-A1FB-4332862B15ED}">
      <dgm:prSet/>
      <dgm:spPr/>
      <dgm:t>
        <a:bodyPr/>
        <a:lstStyle/>
        <a:p>
          <a:endParaRPr lang="en-US"/>
        </a:p>
      </dgm:t>
    </dgm:pt>
    <dgm:pt modelId="{207B2787-B709-46CD-834C-A6A81739C0E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Gaining an understanding of what is in their environment </a:t>
          </a:r>
        </a:p>
      </dgm:t>
    </dgm:pt>
    <dgm:pt modelId="{C098136C-EEAE-4C03-B28C-EE5E9BD2EF89}" type="parTrans" cxnId="{C0CB289D-ADA1-4A4E-A170-FCADC694C508}">
      <dgm:prSet/>
      <dgm:spPr/>
      <dgm:t>
        <a:bodyPr/>
        <a:lstStyle/>
        <a:p>
          <a:endParaRPr lang="en-US"/>
        </a:p>
      </dgm:t>
    </dgm:pt>
    <dgm:pt modelId="{523EC927-95AB-475A-8270-51345BDA3F8C}" type="sibTrans" cxnId="{C0CB289D-ADA1-4A4E-A170-FCADC694C508}">
      <dgm:prSet/>
      <dgm:spPr/>
      <dgm:t>
        <a:bodyPr/>
        <a:lstStyle/>
        <a:p>
          <a:endParaRPr lang="en-US"/>
        </a:p>
      </dgm:t>
    </dgm:pt>
    <dgm:pt modelId="{4216AF03-8CF2-4C0D-B048-75C5144F35F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Identifying what to do when…</a:t>
          </a:r>
        </a:p>
      </dgm:t>
    </dgm:pt>
    <dgm:pt modelId="{E86ED72F-4194-4274-AB6A-ECADA962FFC8}" type="parTrans" cxnId="{FDB241A7-C1C7-4AFF-B0A3-13C9D9C21743}">
      <dgm:prSet/>
      <dgm:spPr/>
      <dgm:t>
        <a:bodyPr/>
        <a:lstStyle/>
        <a:p>
          <a:endParaRPr lang="en-US"/>
        </a:p>
      </dgm:t>
    </dgm:pt>
    <dgm:pt modelId="{D8957CCD-83C2-4365-8042-69EA08CC8D94}" type="sibTrans" cxnId="{FDB241A7-C1C7-4AFF-B0A3-13C9D9C21743}">
      <dgm:prSet/>
      <dgm:spPr/>
      <dgm:t>
        <a:bodyPr/>
        <a:lstStyle/>
        <a:p>
          <a:endParaRPr lang="en-US"/>
        </a:p>
      </dgm:t>
    </dgm:pt>
    <dgm:pt modelId="{41324346-A837-4D04-A510-28A8786BA52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Increase in focusing on reactions</a:t>
          </a:r>
        </a:p>
      </dgm:t>
    </dgm:pt>
    <dgm:pt modelId="{A8A7B201-E108-4A98-9141-F159BDAA14DD}" type="parTrans" cxnId="{C2794707-E33D-423E-B9A9-69A10C4316D2}">
      <dgm:prSet/>
      <dgm:spPr/>
      <dgm:t>
        <a:bodyPr/>
        <a:lstStyle/>
        <a:p>
          <a:endParaRPr lang="en-US"/>
        </a:p>
      </dgm:t>
    </dgm:pt>
    <dgm:pt modelId="{929F68EC-FC4B-42D8-AB12-DC289AC968E8}" type="sibTrans" cxnId="{C2794707-E33D-423E-B9A9-69A10C4316D2}">
      <dgm:prSet/>
      <dgm:spPr/>
      <dgm:t>
        <a:bodyPr/>
        <a:lstStyle/>
        <a:p>
          <a:endParaRPr lang="en-US"/>
        </a:p>
      </dgm:t>
    </dgm:pt>
    <dgm:pt modelId="{FFBA36FD-EA18-4C64-B60B-75E6623CB66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Learning how to plan and organize </a:t>
          </a:r>
        </a:p>
      </dgm:t>
    </dgm:pt>
    <dgm:pt modelId="{BE67F27C-2C56-4C13-B7B3-5B7B926CCAA7}" type="parTrans" cxnId="{B2DFA274-A5B9-4AAE-B18E-EE81F2AE0AD8}">
      <dgm:prSet/>
      <dgm:spPr/>
      <dgm:t>
        <a:bodyPr/>
        <a:lstStyle/>
        <a:p>
          <a:endParaRPr lang="en-US"/>
        </a:p>
      </dgm:t>
    </dgm:pt>
    <dgm:pt modelId="{A089200B-A024-4E2F-9D6C-715AA46AB923}" type="sibTrans" cxnId="{B2DFA274-A5B9-4AAE-B18E-EE81F2AE0AD8}">
      <dgm:prSet/>
      <dgm:spPr/>
      <dgm:t>
        <a:bodyPr/>
        <a:lstStyle/>
        <a:p>
          <a:endParaRPr lang="en-US"/>
        </a:p>
      </dgm:t>
    </dgm:pt>
    <dgm:pt modelId="{9F9CFA79-BD93-49F3-94D8-F4834FB32B4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Identifying, using and understanding single words</a:t>
          </a:r>
        </a:p>
      </dgm:t>
    </dgm:pt>
    <dgm:pt modelId="{E25B573A-FC9D-4DF0-8F8A-FDCB081EEF61}" type="parTrans" cxnId="{B31DC204-0B31-44EC-B653-44A70AC8785F}">
      <dgm:prSet/>
      <dgm:spPr/>
      <dgm:t>
        <a:bodyPr/>
        <a:lstStyle/>
        <a:p>
          <a:endParaRPr lang="en-US"/>
        </a:p>
      </dgm:t>
    </dgm:pt>
    <dgm:pt modelId="{58D440AA-A223-4C5E-879A-06F78E1008A1}" type="sibTrans" cxnId="{B31DC204-0B31-44EC-B653-44A70AC8785F}">
      <dgm:prSet/>
      <dgm:spPr/>
      <dgm:t>
        <a:bodyPr/>
        <a:lstStyle/>
        <a:p>
          <a:endParaRPr lang="en-US"/>
        </a:p>
      </dgm:t>
    </dgm:pt>
    <dgm:pt modelId="{6633242A-8EEB-4EFE-9251-72FD4C95B400}" type="pres">
      <dgm:prSet presAssocID="{6A014E18-80D4-4F6B-A7B8-2100DB49718E}" presName="root" presStyleCnt="0">
        <dgm:presLayoutVars>
          <dgm:dir/>
          <dgm:resizeHandles val="exact"/>
        </dgm:presLayoutVars>
      </dgm:prSet>
      <dgm:spPr/>
    </dgm:pt>
    <dgm:pt modelId="{EFA7BA8B-2E16-4071-9E4D-CD6070BF76FC}" type="pres">
      <dgm:prSet presAssocID="{CD175DD6-A69C-468D-A9E4-B892478B12C0}" presName="compNode" presStyleCnt="0"/>
      <dgm:spPr/>
    </dgm:pt>
    <dgm:pt modelId="{00390BA1-AA39-4CCB-9B50-78C60DC28339}" type="pres">
      <dgm:prSet presAssocID="{CD175DD6-A69C-468D-A9E4-B892478B12C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516340B2-D38B-4A9C-9B68-ED71AF3DD046}" type="pres">
      <dgm:prSet presAssocID="{CD175DD6-A69C-468D-A9E4-B892478B12C0}" presName="spaceRect" presStyleCnt="0"/>
      <dgm:spPr/>
    </dgm:pt>
    <dgm:pt modelId="{4E934F65-74D3-4CAF-86DD-6B1E11D09A21}" type="pres">
      <dgm:prSet presAssocID="{CD175DD6-A69C-468D-A9E4-B892478B12C0}" presName="textRect" presStyleLbl="revTx" presStyleIdx="0" presStyleCnt="6">
        <dgm:presLayoutVars>
          <dgm:chMax val="1"/>
          <dgm:chPref val="1"/>
        </dgm:presLayoutVars>
      </dgm:prSet>
      <dgm:spPr/>
    </dgm:pt>
    <dgm:pt modelId="{5CDDDC7A-0461-446E-966F-42E8F07DE7FB}" type="pres">
      <dgm:prSet presAssocID="{84617075-B991-4A4A-B111-F3698E4C9ECC}" presName="sibTrans" presStyleCnt="0"/>
      <dgm:spPr/>
    </dgm:pt>
    <dgm:pt modelId="{C0A52F4D-2258-4276-B7F6-0637D8A1A56C}" type="pres">
      <dgm:prSet presAssocID="{207B2787-B709-46CD-834C-A6A81739C0EC}" presName="compNode" presStyleCnt="0"/>
      <dgm:spPr/>
    </dgm:pt>
    <dgm:pt modelId="{4ED5CE43-BC7B-4C03-AEB5-FFB1C1F4F7D8}" type="pres">
      <dgm:prSet presAssocID="{207B2787-B709-46CD-834C-A6A81739C0E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35C76B6F-B250-4C05-B00B-C9FC4F54D861}" type="pres">
      <dgm:prSet presAssocID="{207B2787-B709-46CD-834C-A6A81739C0EC}" presName="spaceRect" presStyleCnt="0"/>
      <dgm:spPr/>
    </dgm:pt>
    <dgm:pt modelId="{6C27095B-B5F7-4A3C-B93A-267438755C19}" type="pres">
      <dgm:prSet presAssocID="{207B2787-B709-46CD-834C-A6A81739C0EC}" presName="textRect" presStyleLbl="revTx" presStyleIdx="1" presStyleCnt="6">
        <dgm:presLayoutVars>
          <dgm:chMax val="1"/>
          <dgm:chPref val="1"/>
        </dgm:presLayoutVars>
      </dgm:prSet>
      <dgm:spPr/>
    </dgm:pt>
    <dgm:pt modelId="{8C4FD87A-0575-4E59-A9AF-55681EB3AECD}" type="pres">
      <dgm:prSet presAssocID="{523EC927-95AB-475A-8270-51345BDA3F8C}" presName="sibTrans" presStyleCnt="0"/>
      <dgm:spPr/>
    </dgm:pt>
    <dgm:pt modelId="{BBF670B7-F90F-42DA-9C72-1AFFAFD76C22}" type="pres">
      <dgm:prSet presAssocID="{4216AF03-8CF2-4C0D-B048-75C5144F35F1}" presName="compNode" presStyleCnt="0"/>
      <dgm:spPr/>
    </dgm:pt>
    <dgm:pt modelId="{64A62178-48C7-4D3C-B21F-794DDFA027BA}" type="pres">
      <dgm:prSet presAssocID="{4216AF03-8CF2-4C0D-B048-75C5144F35F1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47418680-3CA3-4922-9863-F803D614C34F}" type="pres">
      <dgm:prSet presAssocID="{4216AF03-8CF2-4C0D-B048-75C5144F35F1}" presName="spaceRect" presStyleCnt="0"/>
      <dgm:spPr/>
    </dgm:pt>
    <dgm:pt modelId="{79294423-BBC1-4B62-BE05-EF26CB3AB24B}" type="pres">
      <dgm:prSet presAssocID="{4216AF03-8CF2-4C0D-B048-75C5144F35F1}" presName="textRect" presStyleLbl="revTx" presStyleIdx="2" presStyleCnt="6">
        <dgm:presLayoutVars>
          <dgm:chMax val="1"/>
          <dgm:chPref val="1"/>
        </dgm:presLayoutVars>
      </dgm:prSet>
      <dgm:spPr/>
    </dgm:pt>
    <dgm:pt modelId="{7B384E9D-D0E3-4537-BD07-A89CC0EBA9D4}" type="pres">
      <dgm:prSet presAssocID="{D8957CCD-83C2-4365-8042-69EA08CC8D94}" presName="sibTrans" presStyleCnt="0"/>
      <dgm:spPr/>
    </dgm:pt>
    <dgm:pt modelId="{321738F9-B578-4C4C-AB61-022278FCEC10}" type="pres">
      <dgm:prSet presAssocID="{41324346-A837-4D04-A510-28A8786BA52B}" presName="compNode" presStyleCnt="0"/>
      <dgm:spPr/>
    </dgm:pt>
    <dgm:pt modelId="{4D017D78-9028-40B7-9C1E-6488A3F8A5B5}" type="pres">
      <dgm:prSet presAssocID="{41324346-A837-4D04-A510-28A8786BA52B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2D9B8DCC-F13F-468B-8CF2-E9F432B88EAE}" type="pres">
      <dgm:prSet presAssocID="{41324346-A837-4D04-A510-28A8786BA52B}" presName="spaceRect" presStyleCnt="0"/>
      <dgm:spPr/>
    </dgm:pt>
    <dgm:pt modelId="{AEADD88D-AFE0-49DF-9ED0-5C8242507A06}" type="pres">
      <dgm:prSet presAssocID="{41324346-A837-4D04-A510-28A8786BA52B}" presName="textRect" presStyleLbl="revTx" presStyleIdx="3" presStyleCnt="6">
        <dgm:presLayoutVars>
          <dgm:chMax val="1"/>
          <dgm:chPref val="1"/>
        </dgm:presLayoutVars>
      </dgm:prSet>
      <dgm:spPr/>
    </dgm:pt>
    <dgm:pt modelId="{1DE2A7AA-46AA-4228-96AD-8898ACD8FB0D}" type="pres">
      <dgm:prSet presAssocID="{929F68EC-FC4B-42D8-AB12-DC289AC968E8}" presName="sibTrans" presStyleCnt="0"/>
      <dgm:spPr/>
    </dgm:pt>
    <dgm:pt modelId="{ABA50F6C-2753-43B6-8D4B-983186E57754}" type="pres">
      <dgm:prSet presAssocID="{FFBA36FD-EA18-4C64-B60B-75E6623CB665}" presName="compNode" presStyleCnt="0"/>
      <dgm:spPr/>
    </dgm:pt>
    <dgm:pt modelId="{C3F64324-13DF-41CE-A752-9F03BC9656A9}" type="pres">
      <dgm:prSet presAssocID="{FFBA36FD-EA18-4C64-B60B-75E6623CB665}" presName="iconRect" presStyleLbl="node1" presStyleIdx="4" presStyleCnt="6" custLinFactNeighborX="3463" custLinFactNeighborY="36211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B079E07E-5CF3-4728-B7FB-E4009D33FA87}" type="pres">
      <dgm:prSet presAssocID="{FFBA36FD-EA18-4C64-B60B-75E6623CB665}" presName="spaceRect" presStyleCnt="0"/>
      <dgm:spPr/>
    </dgm:pt>
    <dgm:pt modelId="{26600194-D685-47AE-84CC-F5DC34E31035}" type="pres">
      <dgm:prSet presAssocID="{FFBA36FD-EA18-4C64-B60B-75E6623CB665}" presName="textRect" presStyleLbl="revTx" presStyleIdx="4" presStyleCnt="6">
        <dgm:presLayoutVars>
          <dgm:chMax val="1"/>
          <dgm:chPref val="1"/>
        </dgm:presLayoutVars>
      </dgm:prSet>
      <dgm:spPr/>
    </dgm:pt>
    <dgm:pt modelId="{E529D440-AB8F-4237-8B90-5CCA5103C4D6}" type="pres">
      <dgm:prSet presAssocID="{A089200B-A024-4E2F-9D6C-715AA46AB923}" presName="sibTrans" presStyleCnt="0"/>
      <dgm:spPr/>
    </dgm:pt>
    <dgm:pt modelId="{77CD0DFE-B19F-45C2-BBA6-468B66C83FC8}" type="pres">
      <dgm:prSet presAssocID="{9F9CFA79-BD93-49F3-94D8-F4834FB32B40}" presName="compNode" presStyleCnt="0"/>
      <dgm:spPr/>
    </dgm:pt>
    <dgm:pt modelId="{BC427FB6-DF01-47EA-BF10-C3C843C73E4E}" type="pres">
      <dgm:prSet presAssocID="{9F9CFA79-BD93-49F3-94D8-F4834FB32B40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775876EE-14EF-4359-ADAC-A35B6B664B1E}" type="pres">
      <dgm:prSet presAssocID="{9F9CFA79-BD93-49F3-94D8-F4834FB32B40}" presName="spaceRect" presStyleCnt="0"/>
      <dgm:spPr/>
    </dgm:pt>
    <dgm:pt modelId="{60DB3834-2D5F-4C7D-8D72-88DEB826CFFE}" type="pres">
      <dgm:prSet presAssocID="{9F9CFA79-BD93-49F3-94D8-F4834FB32B40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B31DC204-0B31-44EC-B653-44A70AC8785F}" srcId="{6A014E18-80D4-4F6B-A7B8-2100DB49718E}" destId="{9F9CFA79-BD93-49F3-94D8-F4834FB32B40}" srcOrd="5" destOrd="0" parTransId="{E25B573A-FC9D-4DF0-8F8A-FDCB081EEF61}" sibTransId="{58D440AA-A223-4C5E-879A-06F78E1008A1}"/>
    <dgm:cxn modelId="{C2794707-E33D-423E-B9A9-69A10C4316D2}" srcId="{6A014E18-80D4-4F6B-A7B8-2100DB49718E}" destId="{41324346-A837-4D04-A510-28A8786BA52B}" srcOrd="3" destOrd="0" parTransId="{A8A7B201-E108-4A98-9141-F159BDAA14DD}" sibTransId="{929F68EC-FC4B-42D8-AB12-DC289AC968E8}"/>
    <dgm:cxn modelId="{FAC0750A-68D1-45D8-8923-B998B8BD493E}" type="presOf" srcId="{207B2787-B709-46CD-834C-A6A81739C0EC}" destId="{6C27095B-B5F7-4A3C-B93A-267438755C19}" srcOrd="0" destOrd="0" presId="urn:microsoft.com/office/officeart/2018/2/layout/IconLabelList"/>
    <dgm:cxn modelId="{B8DD960C-453E-4E16-A1FB-4332862B15ED}" srcId="{6A014E18-80D4-4F6B-A7B8-2100DB49718E}" destId="{CD175DD6-A69C-468D-A9E4-B892478B12C0}" srcOrd="0" destOrd="0" parTransId="{72DE069A-9426-460F-A863-F81DCD96C3C5}" sibTransId="{84617075-B991-4A4A-B111-F3698E4C9ECC}"/>
    <dgm:cxn modelId="{6724A62C-A123-4486-B922-5787EC04FB63}" type="presOf" srcId="{41324346-A837-4D04-A510-28A8786BA52B}" destId="{AEADD88D-AFE0-49DF-9ED0-5C8242507A06}" srcOrd="0" destOrd="0" presId="urn:microsoft.com/office/officeart/2018/2/layout/IconLabelList"/>
    <dgm:cxn modelId="{C5BB9847-7FCD-4630-9108-82E4D28D9DF0}" type="presOf" srcId="{9F9CFA79-BD93-49F3-94D8-F4834FB32B40}" destId="{60DB3834-2D5F-4C7D-8D72-88DEB826CFFE}" srcOrd="0" destOrd="0" presId="urn:microsoft.com/office/officeart/2018/2/layout/IconLabelList"/>
    <dgm:cxn modelId="{B2DFA274-A5B9-4AAE-B18E-EE81F2AE0AD8}" srcId="{6A014E18-80D4-4F6B-A7B8-2100DB49718E}" destId="{FFBA36FD-EA18-4C64-B60B-75E6623CB665}" srcOrd="4" destOrd="0" parTransId="{BE67F27C-2C56-4C13-B7B3-5B7B926CCAA7}" sibTransId="{A089200B-A024-4E2F-9D6C-715AA46AB923}"/>
    <dgm:cxn modelId="{44C9D487-BF15-44E7-987C-179F9F1C2DCF}" type="presOf" srcId="{6A014E18-80D4-4F6B-A7B8-2100DB49718E}" destId="{6633242A-8EEB-4EFE-9251-72FD4C95B400}" srcOrd="0" destOrd="0" presId="urn:microsoft.com/office/officeart/2018/2/layout/IconLabelList"/>
    <dgm:cxn modelId="{24FB3D8A-F110-43AF-8433-3F2D5E6947FB}" type="presOf" srcId="{4216AF03-8CF2-4C0D-B048-75C5144F35F1}" destId="{79294423-BBC1-4B62-BE05-EF26CB3AB24B}" srcOrd="0" destOrd="0" presId="urn:microsoft.com/office/officeart/2018/2/layout/IconLabelList"/>
    <dgm:cxn modelId="{C0CB289D-ADA1-4A4E-A170-FCADC694C508}" srcId="{6A014E18-80D4-4F6B-A7B8-2100DB49718E}" destId="{207B2787-B709-46CD-834C-A6A81739C0EC}" srcOrd="1" destOrd="0" parTransId="{C098136C-EEAE-4C03-B28C-EE5E9BD2EF89}" sibTransId="{523EC927-95AB-475A-8270-51345BDA3F8C}"/>
    <dgm:cxn modelId="{FDB241A7-C1C7-4AFF-B0A3-13C9D9C21743}" srcId="{6A014E18-80D4-4F6B-A7B8-2100DB49718E}" destId="{4216AF03-8CF2-4C0D-B048-75C5144F35F1}" srcOrd="2" destOrd="0" parTransId="{E86ED72F-4194-4274-AB6A-ECADA962FFC8}" sibTransId="{D8957CCD-83C2-4365-8042-69EA08CC8D94}"/>
    <dgm:cxn modelId="{92A375B8-1895-4BDE-B21B-9E2A46DB6CE6}" type="presOf" srcId="{CD175DD6-A69C-468D-A9E4-B892478B12C0}" destId="{4E934F65-74D3-4CAF-86DD-6B1E11D09A21}" srcOrd="0" destOrd="0" presId="urn:microsoft.com/office/officeart/2018/2/layout/IconLabelList"/>
    <dgm:cxn modelId="{4CF0E2FA-2657-4D06-BB2B-E4B2A7EE7589}" type="presOf" srcId="{FFBA36FD-EA18-4C64-B60B-75E6623CB665}" destId="{26600194-D685-47AE-84CC-F5DC34E31035}" srcOrd="0" destOrd="0" presId="urn:microsoft.com/office/officeart/2018/2/layout/IconLabelList"/>
    <dgm:cxn modelId="{26E0E8FD-DE6F-4F93-AD5D-793B6E3507C7}" type="presParOf" srcId="{6633242A-8EEB-4EFE-9251-72FD4C95B400}" destId="{EFA7BA8B-2E16-4071-9E4D-CD6070BF76FC}" srcOrd="0" destOrd="0" presId="urn:microsoft.com/office/officeart/2018/2/layout/IconLabelList"/>
    <dgm:cxn modelId="{8C6D1FFE-C9CD-472E-B569-55F7602B24F9}" type="presParOf" srcId="{EFA7BA8B-2E16-4071-9E4D-CD6070BF76FC}" destId="{00390BA1-AA39-4CCB-9B50-78C60DC28339}" srcOrd="0" destOrd="0" presId="urn:microsoft.com/office/officeart/2018/2/layout/IconLabelList"/>
    <dgm:cxn modelId="{476B5EB1-E6C1-47E5-841C-A8EFD668917E}" type="presParOf" srcId="{EFA7BA8B-2E16-4071-9E4D-CD6070BF76FC}" destId="{516340B2-D38B-4A9C-9B68-ED71AF3DD046}" srcOrd="1" destOrd="0" presId="urn:microsoft.com/office/officeart/2018/2/layout/IconLabelList"/>
    <dgm:cxn modelId="{1BE74BA6-0653-4143-B560-D0CE5EF61625}" type="presParOf" srcId="{EFA7BA8B-2E16-4071-9E4D-CD6070BF76FC}" destId="{4E934F65-74D3-4CAF-86DD-6B1E11D09A21}" srcOrd="2" destOrd="0" presId="urn:microsoft.com/office/officeart/2018/2/layout/IconLabelList"/>
    <dgm:cxn modelId="{69BFB93B-9FA9-452A-97DA-2807B0DF1A8E}" type="presParOf" srcId="{6633242A-8EEB-4EFE-9251-72FD4C95B400}" destId="{5CDDDC7A-0461-446E-966F-42E8F07DE7FB}" srcOrd="1" destOrd="0" presId="urn:microsoft.com/office/officeart/2018/2/layout/IconLabelList"/>
    <dgm:cxn modelId="{19C9C6A7-FBCC-4E48-887B-5B424D61F1F6}" type="presParOf" srcId="{6633242A-8EEB-4EFE-9251-72FD4C95B400}" destId="{C0A52F4D-2258-4276-B7F6-0637D8A1A56C}" srcOrd="2" destOrd="0" presId="urn:microsoft.com/office/officeart/2018/2/layout/IconLabelList"/>
    <dgm:cxn modelId="{3D96B40B-C354-4246-A055-5419A4247D53}" type="presParOf" srcId="{C0A52F4D-2258-4276-B7F6-0637D8A1A56C}" destId="{4ED5CE43-BC7B-4C03-AEB5-FFB1C1F4F7D8}" srcOrd="0" destOrd="0" presId="urn:microsoft.com/office/officeart/2018/2/layout/IconLabelList"/>
    <dgm:cxn modelId="{4A42E195-B681-4ECB-A593-E5A9CA81AE68}" type="presParOf" srcId="{C0A52F4D-2258-4276-B7F6-0637D8A1A56C}" destId="{35C76B6F-B250-4C05-B00B-C9FC4F54D861}" srcOrd="1" destOrd="0" presId="urn:microsoft.com/office/officeart/2018/2/layout/IconLabelList"/>
    <dgm:cxn modelId="{E9E4EFD8-DBF5-4A80-8F09-ED3DFEC3C24B}" type="presParOf" srcId="{C0A52F4D-2258-4276-B7F6-0637D8A1A56C}" destId="{6C27095B-B5F7-4A3C-B93A-267438755C19}" srcOrd="2" destOrd="0" presId="urn:microsoft.com/office/officeart/2018/2/layout/IconLabelList"/>
    <dgm:cxn modelId="{64FBB75A-81DB-478B-86AF-3C96240E871D}" type="presParOf" srcId="{6633242A-8EEB-4EFE-9251-72FD4C95B400}" destId="{8C4FD87A-0575-4E59-A9AF-55681EB3AECD}" srcOrd="3" destOrd="0" presId="urn:microsoft.com/office/officeart/2018/2/layout/IconLabelList"/>
    <dgm:cxn modelId="{A66924FE-8D9F-4CC1-B14D-F771D28EBAFE}" type="presParOf" srcId="{6633242A-8EEB-4EFE-9251-72FD4C95B400}" destId="{BBF670B7-F90F-42DA-9C72-1AFFAFD76C22}" srcOrd="4" destOrd="0" presId="urn:microsoft.com/office/officeart/2018/2/layout/IconLabelList"/>
    <dgm:cxn modelId="{550EDDDF-BB2D-4A15-9F5E-5D28FF54D24B}" type="presParOf" srcId="{BBF670B7-F90F-42DA-9C72-1AFFAFD76C22}" destId="{64A62178-48C7-4D3C-B21F-794DDFA027BA}" srcOrd="0" destOrd="0" presId="urn:microsoft.com/office/officeart/2018/2/layout/IconLabelList"/>
    <dgm:cxn modelId="{8FFF3D17-6E11-4927-95A0-1251453D26E5}" type="presParOf" srcId="{BBF670B7-F90F-42DA-9C72-1AFFAFD76C22}" destId="{47418680-3CA3-4922-9863-F803D614C34F}" srcOrd="1" destOrd="0" presId="urn:microsoft.com/office/officeart/2018/2/layout/IconLabelList"/>
    <dgm:cxn modelId="{04BB3084-5069-435F-B517-A6F37DF4DCAB}" type="presParOf" srcId="{BBF670B7-F90F-42DA-9C72-1AFFAFD76C22}" destId="{79294423-BBC1-4B62-BE05-EF26CB3AB24B}" srcOrd="2" destOrd="0" presId="urn:microsoft.com/office/officeart/2018/2/layout/IconLabelList"/>
    <dgm:cxn modelId="{6DF0EC96-BAD5-4FBF-BC0E-47CB14206BD4}" type="presParOf" srcId="{6633242A-8EEB-4EFE-9251-72FD4C95B400}" destId="{7B384E9D-D0E3-4537-BD07-A89CC0EBA9D4}" srcOrd="5" destOrd="0" presId="urn:microsoft.com/office/officeart/2018/2/layout/IconLabelList"/>
    <dgm:cxn modelId="{4EF8E272-04B7-4A07-BBF2-D1EF63943DC5}" type="presParOf" srcId="{6633242A-8EEB-4EFE-9251-72FD4C95B400}" destId="{321738F9-B578-4C4C-AB61-022278FCEC10}" srcOrd="6" destOrd="0" presId="urn:microsoft.com/office/officeart/2018/2/layout/IconLabelList"/>
    <dgm:cxn modelId="{790F3F92-4A66-476F-A747-942271CF53E6}" type="presParOf" srcId="{321738F9-B578-4C4C-AB61-022278FCEC10}" destId="{4D017D78-9028-40B7-9C1E-6488A3F8A5B5}" srcOrd="0" destOrd="0" presId="urn:microsoft.com/office/officeart/2018/2/layout/IconLabelList"/>
    <dgm:cxn modelId="{C8591438-5888-42DE-B79B-A94ED416CE1A}" type="presParOf" srcId="{321738F9-B578-4C4C-AB61-022278FCEC10}" destId="{2D9B8DCC-F13F-468B-8CF2-E9F432B88EAE}" srcOrd="1" destOrd="0" presId="urn:microsoft.com/office/officeart/2018/2/layout/IconLabelList"/>
    <dgm:cxn modelId="{9C038DF3-13AD-4C32-AB20-F1E3D157021B}" type="presParOf" srcId="{321738F9-B578-4C4C-AB61-022278FCEC10}" destId="{AEADD88D-AFE0-49DF-9ED0-5C8242507A06}" srcOrd="2" destOrd="0" presId="urn:microsoft.com/office/officeart/2018/2/layout/IconLabelList"/>
    <dgm:cxn modelId="{C2F5A901-582E-4AB1-A926-DCA768BABC66}" type="presParOf" srcId="{6633242A-8EEB-4EFE-9251-72FD4C95B400}" destId="{1DE2A7AA-46AA-4228-96AD-8898ACD8FB0D}" srcOrd="7" destOrd="0" presId="urn:microsoft.com/office/officeart/2018/2/layout/IconLabelList"/>
    <dgm:cxn modelId="{76333738-F288-415F-962F-30A8C9A59545}" type="presParOf" srcId="{6633242A-8EEB-4EFE-9251-72FD4C95B400}" destId="{ABA50F6C-2753-43B6-8D4B-983186E57754}" srcOrd="8" destOrd="0" presId="urn:microsoft.com/office/officeart/2018/2/layout/IconLabelList"/>
    <dgm:cxn modelId="{BCB63FE7-9579-48FA-A3C6-59B19D0E3256}" type="presParOf" srcId="{ABA50F6C-2753-43B6-8D4B-983186E57754}" destId="{C3F64324-13DF-41CE-A752-9F03BC9656A9}" srcOrd="0" destOrd="0" presId="urn:microsoft.com/office/officeart/2018/2/layout/IconLabelList"/>
    <dgm:cxn modelId="{9243A939-5E34-4F99-A04F-40AB601647AE}" type="presParOf" srcId="{ABA50F6C-2753-43B6-8D4B-983186E57754}" destId="{B079E07E-5CF3-4728-B7FB-E4009D33FA87}" srcOrd="1" destOrd="0" presId="urn:microsoft.com/office/officeart/2018/2/layout/IconLabelList"/>
    <dgm:cxn modelId="{726D6572-0424-43D1-BC1B-5FCF3F9BE3C2}" type="presParOf" srcId="{ABA50F6C-2753-43B6-8D4B-983186E57754}" destId="{26600194-D685-47AE-84CC-F5DC34E31035}" srcOrd="2" destOrd="0" presId="urn:microsoft.com/office/officeart/2018/2/layout/IconLabelList"/>
    <dgm:cxn modelId="{EBB3E68C-CCBA-43C5-A4B4-2272582C0399}" type="presParOf" srcId="{6633242A-8EEB-4EFE-9251-72FD4C95B400}" destId="{E529D440-AB8F-4237-8B90-5CCA5103C4D6}" srcOrd="9" destOrd="0" presId="urn:microsoft.com/office/officeart/2018/2/layout/IconLabelList"/>
    <dgm:cxn modelId="{297597F9-2DC7-4A67-99DB-084730573C08}" type="presParOf" srcId="{6633242A-8EEB-4EFE-9251-72FD4C95B400}" destId="{77CD0DFE-B19F-45C2-BBA6-468B66C83FC8}" srcOrd="10" destOrd="0" presId="urn:microsoft.com/office/officeart/2018/2/layout/IconLabelList"/>
    <dgm:cxn modelId="{308020D3-C1AC-420A-8387-5BF1ECD50E4C}" type="presParOf" srcId="{77CD0DFE-B19F-45C2-BBA6-468B66C83FC8}" destId="{BC427FB6-DF01-47EA-BF10-C3C843C73E4E}" srcOrd="0" destOrd="0" presId="urn:microsoft.com/office/officeart/2018/2/layout/IconLabelList"/>
    <dgm:cxn modelId="{F6B53C61-2CDE-4F7D-9E78-97CA0D323363}" type="presParOf" srcId="{77CD0DFE-B19F-45C2-BBA6-468B66C83FC8}" destId="{775876EE-14EF-4359-ADAC-A35B6B664B1E}" srcOrd="1" destOrd="0" presId="urn:microsoft.com/office/officeart/2018/2/layout/IconLabelList"/>
    <dgm:cxn modelId="{BF406C22-2747-4E33-B02E-E3014B01F3C3}" type="presParOf" srcId="{77CD0DFE-B19F-45C2-BBA6-468B66C83FC8}" destId="{60DB3834-2D5F-4C7D-8D72-88DEB826CFF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615D25-CDC2-4189-982A-07F16622B88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1CCA5DEF-F181-4A95-B8D7-4DD0420ADFA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Understanding more complex and multiple step directions</a:t>
          </a:r>
        </a:p>
      </dgm:t>
    </dgm:pt>
    <dgm:pt modelId="{4807AFD9-A74C-4012-88E8-A4B8B583C9D8}" type="parTrans" cxnId="{FA91948D-9179-493F-B268-10A44D4D2DA2}">
      <dgm:prSet/>
      <dgm:spPr/>
      <dgm:t>
        <a:bodyPr/>
        <a:lstStyle/>
        <a:p>
          <a:endParaRPr lang="en-US"/>
        </a:p>
      </dgm:t>
    </dgm:pt>
    <dgm:pt modelId="{3620A9DB-2E8F-45AB-B101-4326A93C2000}" type="sibTrans" cxnId="{FA91948D-9179-493F-B268-10A44D4D2DA2}">
      <dgm:prSet/>
      <dgm:spPr/>
      <dgm:t>
        <a:bodyPr/>
        <a:lstStyle/>
        <a:p>
          <a:endParaRPr lang="en-US"/>
        </a:p>
      </dgm:t>
    </dgm:pt>
    <dgm:pt modelId="{06913ECC-7A42-4EB2-B8D6-F3C211465D5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Use and understanding of phrases and sentences </a:t>
          </a:r>
        </a:p>
      </dgm:t>
    </dgm:pt>
    <dgm:pt modelId="{5541CB26-E2AA-4AB9-9EA7-30EEA8E95E2E}" type="parTrans" cxnId="{2EF3E45A-4A01-4BCA-B9DF-4006CA01A15B}">
      <dgm:prSet/>
      <dgm:spPr/>
      <dgm:t>
        <a:bodyPr/>
        <a:lstStyle/>
        <a:p>
          <a:endParaRPr lang="en-US"/>
        </a:p>
      </dgm:t>
    </dgm:pt>
    <dgm:pt modelId="{BDB40573-F1B5-4656-B434-AB6F16BC8A5D}" type="sibTrans" cxnId="{2EF3E45A-4A01-4BCA-B9DF-4006CA01A15B}">
      <dgm:prSet/>
      <dgm:spPr/>
      <dgm:t>
        <a:bodyPr/>
        <a:lstStyle/>
        <a:p>
          <a:endParaRPr lang="en-US"/>
        </a:p>
      </dgm:t>
    </dgm:pt>
    <dgm:pt modelId="{8E60C384-00D5-443B-A1C3-8B1C85BA907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Understanding of right and wrong</a:t>
          </a:r>
        </a:p>
      </dgm:t>
    </dgm:pt>
    <dgm:pt modelId="{9E24A2F3-6509-431F-A06A-38245F22C4B2}" type="parTrans" cxnId="{893DEBFC-4688-4856-A3AD-4C150D2017CC}">
      <dgm:prSet/>
      <dgm:spPr/>
      <dgm:t>
        <a:bodyPr/>
        <a:lstStyle/>
        <a:p>
          <a:endParaRPr lang="en-US"/>
        </a:p>
      </dgm:t>
    </dgm:pt>
    <dgm:pt modelId="{83428A40-7494-483B-9D2A-C29DBBC03829}" type="sibTrans" cxnId="{893DEBFC-4688-4856-A3AD-4C150D2017CC}">
      <dgm:prSet/>
      <dgm:spPr/>
      <dgm:t>
        <a:bodyPr/>
        <a:lstStyle/>
        <a:p>
          <a:endParaRPr lang="en-US"/>
        </a:p>
      </dgm:t>
    </dgm:pt>
    <dgm:pt modelId="{1BD707B7-935C-4734-A4FC-696AD28F549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Promotion of planning and organizing self </a:t>
          </a:r>
        </a:p>
      </dgm:t>
    </dgm:pt>
    <dgm:pt modelId="{AB4B7AE0-9638-4D96-A0BC-30E6CD15E9F4}" type="parTrans" cxnId="{87A86042-0FAA-4FEB-B182-73AFD4D310FD}">
      <dgm:prSet/>
      <dgm:spPr/>
      <dgm:t>
        <a:bodyPr/>
        <a:lstStyle/>
        <a:p>
          <a:endParaRPr lang="en-US"/>
        </a:p>
      </dgm:t>
    </dgm:pt>
    <dgm:pt modelId="{4217D47C-0E3D-4B56-A4CA-A716AAB9BBF8}" type="sibTrans" cxnId="{87A86042-0FAA-4FEB-B182-73AFD4D310FD}">
      <dgm:prSet/>
      <dgm:spPr/>
      <dgm:t>
        <a:bodyPr/>
        <a:lstStyle/>
        <a:p>
          <a:endParaRPr lang="en-US"/>
        </a:p>
      </dgm:t>
    </dgm:pt>
    <dgm:pt modelId="{CEE44A82-0B37-4CF8-9C77-3C34F7F49F5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Increase in problem solving skills when given opportunity </a:t>
          </a:r>
        </a:p>
      </dgm:t>
    </dgm:pt>
    <dgm:pt modelId="{8DBFE805-895A-4AB5-B1CC-9709A92FF623}" type="parTrans" cxnId="{28E3D8E6-5EF6-4746-ACB5-B6BC383C1C3A}">
      <dgm:prSet/>
      <dgm:spPr/>
      <dgm:t>
        <a:bodyPr/>
        <a:lstStyle/>
        <a:p>
          <a:endParaRPr lang="en-US"/>
        </a:p>
      </dgm:t>
    </dgm:pt>
    <dgm:pt modelId="{D78CAF48-2D75-49B4-9EB3-3C49592A39E7}" type="sibTrans" cxnId="{28E3D8E6-5EF6-4746-ACB5-B6BC383C1C3A}">
      <dgm:prSet/>
      <dgm:spPr/>
      <dgm:t>
        <a:bodyPr/>
        <a:lstStyle/>
        <a:p>
          <a:endParaRPr lang="en-US"/>
        </a:p>
      </dgm:t>
    </dgm:pt>
    <dgm:pt modelId="{8662898A-017D-4691-ABBF-933F432C68E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Prompting of imagination </a:t>
          </a:r>
        </a:p>
      </dgm:t>
    </dgm:pt>
    <dgm:pt modelId="{B6DA5AA1-B719-4FB6-B259-4D33F85D67D7}" type="parTrans" cxnId="{13E4603F-E6F1-4533-BF7A-90F452575202}">
      <dgm:prSet/>
      <dgm:spPr/>
      <dgm:t>
        <a:bodyPr/>
        <a:lstStyle/>
        <a:p>
          <a:endParaRPr lang="en-US"/>
        </a:p>
      </dgm:t>
    </dgm:pt>
    <dgm:pt modelId="{89A4117C-E25F-40DA-9328-45A192CD4811}" type="sibTrans" cxnId="{13E4603F-E6F1-4533-BF7A-90F452575202}">
      <dgm:prSet/>
      <dgm:spPr/>
      <dgm:t>
        <a:bodyPr/>
        <a:lstStyle/>
        <a:p>
          <a:endParaRPr lang="en-US"/>
        </a:p>
      </dgm:t>
    </dgm:pt>
    <dgm:pt modelId="{AF6C6141-27FC-4B15-B606-3CFC9701C0D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Purpose of play</a:t>
          </a:r>
        </a:p>
      </dgm:t>
    </dgm:pt>
    <dgm:pt modelId="{28D6B82E-4865-41AB-87C1-19A0E85D5B67}" type="parTrans" cxnId="{C4F019E5-40A6-46D3-9FBC-6FC3AAF9E0A6}">
      <dgm:prSet/>
      <dgm:spPr/>
      <dgm:t>
        <a:bodyPr/>
        <a:lstStyle/>
        <a:p>
          <a:endParaRPr lang="en-US"/>
        </a:p>
      </dgm:t>
    </dgm:pt>
    <dgm:pt modelId="{AB54E268-C008-40EF-A80E-8EBC95E173A8}" type="sibTrans" cxnId="{C4F019E5-40A6-46D3-9FBC-6FC3AAF9E0A6}">
      <dgm:prSet/>
      <dgm:spPr/>
      <dgm:t>
        <a:bodyPr/>
        <a:lstStyle/>
        <a:p>
          <a:endParaRPr lang="en-US"/>
        </a:p>
      </dgm:t>
    </dgm:pt>
    <dgm:pt modelId="{F0C6CDF2-576E-43E3-8D8B-5DFD66B7699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Story telling and re-telling abilities </a:t>
          </a:r>
        </a:p>
      </dgm:t>
    </dgm:pt>
    <dgm:pt modelId="{F245B9C3-6F0A-4C0C-96F0-F228AA1592A5}" type="parTrans" cxnId="{C102B548-DC8E-4F66-8C76-5539BDB9A788}">
      <dgm:prSet/>
      <dgm:spPr/>
      <dgm:t>
        <a:bodyPr/>
        <a:lstStyle/>
        <a:p>
          <a:endParaRPr lang="en-US"/>
        </a:p>
      </dgm:t>
    </dgm:pt>
    <dgm:pt modelId="{1B7A4D00-6130-4513-A042-A130E975B824}" type="sibTrans" cxnId="{C102B548-DC8E-4F66-8C76-5539BDB9A788}">
      <dgm:prSet/>
      <dgm:spPr/>
      <dgm:t>
        <a:bodyPr/>
        <a:lstStyle/>
        <a:p>
          <a:endParaRPr lang="en-US"/>
        </a:p>
      </dgm:t>
    </dgm:pt>
    <dgm:pt modelId="{F1ACB2D2-DA5B-4ABE-8653-78B29E0F9E91}" type="pres">
      <dgm:prSet presAssocID="{6A615D25-CDC2-4189-982A-07F16622B887}" presName="root" presStyleCnt="0">
        <dgm:presLayoutVars>
          <dgm:dir/>
          <dgm:resizeHandles val="exact"/>
        </dgm:presLayoutVars>
      </dgm:prSet>
      <dgm:spPr/>
    </dgm:pt>
    <dgm:pt modelId="{43E5F9C4-7419-4C22-8946-7B20B11A267E}" type="pres">
      <dgm:prSet presAssocID="{1CCA5DEF-F181-4A95-B8D7-4DD0420ADFAD}" presName="compNode" presStyleCnt="0"/>
      <dgm:spPr/>
    </dgm:pt>
    <dgm:pt modelId="{FF6B027E-D235-4E93-ADE4-EB91E3B7D5C2}" type="pres">
      <dgm:prSet presAssocID="{1CCA5DEF-F181-4A95-B8D7-4DD0420ADFAD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B944234-268C-4A78-8434-06B6B12CE99E}" type="pres">
      <dgm:prSet presAssocID="{1CCA5DEF-F181-4A95-B8D7-4DD0420ADFAD}" presName="spaceRect" presStyleCnt="0"/>
      <dgm:spPr/>
    </dgm:pt>
    <dgm:pt modelId="{78725ABA-E348-4EE5-85F8-19113DDEF36E}" type="pres">
      <dgm:prSet presAssocID="{1CCA5DEF-F181-4A95-B8D7-4DD0420ADFAD}" presName="textRect" presStyleLbl="revTx" presStyleIdx="0" presStyleCnt="8">
        <dgm:presLayoutVars>
          <dgm:chMax val="1"/>
          <dgm:chPref val="1"/>
        </dgm:presLayoutVars>
      </dgm:prSet>
      <dgm:spPr/>
    </dgm:pt>
    <dgm:pt modelId="{A738158C-76F0-484C-ADA6-95253ABB2402}" type="pres">
      <dgm:prSet presAssocID="{3620A9DB-2E8F-45AB-B101-4326A93C2000}" presName="sibTrans" presStyleCnt="0"/>
      <dgm:spPr/>
    </dgm:pt>
    <dgm:pt modelId="{375EAF2C-2A87-4E08-A6B1-52D1A288310D}" type="pres">
      <dgm:prSet presAssocID="{06913ECC-7A42-4EB2-B8D6-F3C211465D5E}" presName="compNode" presStyleCnt="0"/>
      <dgm:spPr/>
    </dgm:pt>
    <dgm:pt modelId="{7AC284B2-7C6A-4AEF-B52D-94F7EC17F88D}" type="pres">
      <dgm:prSet presAssocID="{06913ECC-7A42-4EB2-B8D6-F3C211465D5E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3D584B70-A1C5-4755-9259-5DDF1EACDAA4}" type="pres">
      <dgm:prSet presAssocID="{06913ECC-7A42-4EB2-B8D6-F3C211465D5E}" presName="spaceRect" presStyleCnt="0"/>
      <dgm:spPr/>
    </dgm:pt>
    <dgm:pt modelId="{C7B61DCE-EA32-4839-BC98-F331EE7A3CFE}" type="pres">
      <dgm:prSet presAssocID="{06913ECC-7A42-4EB2-B8D6-F3C211465D5E}" presName="textRect" presStyleLbl="revTx" presStyleIdx="1" presStyleCnt="8">
        <dgm:presLayoutVars>
          <dgm:chMax val="1"/>
          <dgm:chPref val="1"/>
        </dgm:presLayoutVars>
      </dgm:prSet>
      <dgm:spPr/>
    </dgm:pt>
    <dgm:pt modelId="{18E6EB10-4181-4B5D-90BD-0C8599B5AD42}" type="pres">
      <dgm:prSet presAssocID="{BDB40573-F1B5-4656-B434-AB6F16BC8A5D}" presName="sibTrans" presStyleCnt="0"/>
      <dgm:spPr/>
    </dgm:pt>
    <dgm:pt modelId="{87721AA0-7CE2-45A5-9EB9-9DAB3709B297}" type="pres">
      <dgm:prSet presAssocID="{8E60C384-00D5-443B-A1C3-8B1C85BA9078}" presName="compNode" presStyleCnt="0"/>
      <dgm:spPr/>
    </dgm:pt>
    <dgm:pt modelId="{F8946687-F4FE-457F-A79F-7BFA1E3F875C}" type="pres">
      <dgm:prSet presAssocID="{8E60C384-00D5-443B-A1C3-8B1C85BA9078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A671CF00-F154-4B23-AD27-2354A183656E}" type="pres">
      <dgm:prSet presAssocID="{8E60C384-00D5-443B-A1C3-8B1C85BA9078}" presName="spaceRect" presStyleCnt="0"/>
      <dgm:spPr/>
    </dgm:pt>
    <dgm:pt modelId="{40AB0A61-AD5C-45A5-89FF-4E3CA73DFFBF}" type="pres">
      <dgm:prSet presAssocID="{8E60C384-00D5-443B-A1C3-8B1C85BA9078}" presName="textRect" presStyleLbl="revTx" presStyleIdx="2" presStyleCnt="8">
        <dgm:presLayoutVars>
          <dgm:chMax val="1"/>
          <dgm:chPref val="1"/>
        </dgm:presLayoutVars>
      </dgm:prSet>
      <dgm:spPr/>
    </dgm:pt>
    <dgm:pt modelId="{6D3C08EF-2AFD-41EE-AD0E-C4726A7C4A0D}" type="pres">
      <dgm:prSet presAssocID="{83428A40-7494-483B-9D2A-C29DBBC03829}" presName="sibTrans" presStyleCnt="0"/>
      <dgm:spPr/>
    </dgm:pt>
    <dgm:pt modelId="{84F0637E-B0C9-4168-A3CC-BCD9F42E9047}" type="pres">
      <dgm:prSet presAssocID="{1BD707B7-935C-4734-A4FC-696AD28F549D}" presName="compNode" presStyleCnt="0"/>
      <dgm:spPr/>
    </dgm:pt>
    <dgm:pt modelId="{B68A9ABA-3EF3-4F07-8D35-04F9F8DEA93A}" type="pres">
      <dgm:prSet presAssocID="{1BD707B7-935C-4734-A4FC-696AD28F549D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BB650322-D89B-4556-B746-0E5F85A8A52A}" type="pres">
      <dgm:prSet presAssocID="{1BD707B7-935C-4734-A4FC-696AD28F549D}" presName="spaceRect" presStyleCnt="0"/>
      <dgm:spPr/>
    </dgm:pt>
    <dgm:pt modelId="{4C14AF5A-660A-47D9-9B17-58591D250C2A}" type="pres">
      <dgm:prSet presAssocID="{1BD707B7-935C-4734-A4FC-696AD28F549D}" presName="textRect" presStyleLbl="revTx" presStyleIdx="3" presStyleCnt="8">
        <dgm:presLayoutVars>
          <dgm:chMax val="1"/>
          <dgm:chPref val="1"/>
        </dgm:presLayoutVars>
      </dgm:prSet>
      <dgm:spPr/>
    </dgm:pt>
    <dgm:pt modelId="{89B8EB29-407D-4A4B-A0B9-A88128AD8382}" type="pres">
      <dgm:prSet presAssocID="{4217D47C-0E3D-4B56-A4CA-A716AAB9BBF8}" presName="sibTrans" presStyleCnt="0"/>
      <dgm:spPr/>
    </dgm:pt>
    <dgm:pt modelId="{1FBB757F-694D-43A4-A742-B2072A340A7C}" type="pres">
      <dgm:prSet presAssocID="{CEE44A82-0B37-4CF8-9C77-3C34F7F49F5B}" presName="compNode" presStyleCnt="0"/>
      <dgm:spPr/>
    </dgm:pt>
    <dgm:pt modelId="{A077AD38-438B-4685-AB1E-895A6B2F2759}" type="pres">
      <dgm:prSet presAssocID="{CEE44A82-0B37-4CF8-9C77-3C34F7F49F5B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DBD7317A-123E-43A1-846A-9BFFA80AAAEF}" type="pres">
      <dgm:prSet presAssocID="{CEE44A82-0B37-4CF8-9C77-3C34F7F49F5B}" presName="spaceRect" presStyleCnt="0"/>
      <dgm:spPr/>
    </dgm:pt>
    <dgm:pt modelId="{ABD0658F-1B9D-45D9-8239-896787655FF5}" type="pres">
      <dgm:prSet presAssocID="{CEE44A82-0B37-4CF8-9C77-3C34F7F49F5B}" presName="textRect" presStyleLbl="revTx" presStyleIdx="4" presStyleCnt="8">
        <dgm:presLayoutVars>
          <dgm:chMax val="1"/>
          <dgm:chPref val="1"/>
        </dgm:presLayoutVars>
      </dgm:prSet>
      <dgm:spPr/>
    </dgm:pt>
    <dgm:pt modelId="{EB3DD7CF-E8E0-4B65-B046-54874E4FE8E0}" type="pres">
      <dgm:prSet presAssocID="{D78CAF48-2D75-49B4-9EB3-3C49592A39E7}" presName="sibTrans" presStyleCnt="0"/>
      <dgm:spPr/>
    </dgm:pt>
    <dgm:pt modelId="{B44B58D8-5D8B-48B0-A06C-CBE44D059752}" type="pres">
      <dgm:prSet presAssocID="{8662898A-017D-4691-ABBF-933F432C68E8}" presName="compNode" presStyleCnt="0"/>
      <dgm:spPr/>
    </dgm:pt>
    <dgm:pt modelId="{BABF1AD4-46D9-406A-B314-73EB5908DECB}" type="pres">
      <dgm:prSet presAssocID="{8662898A-017D-4691-ABBF-933F432C68E8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ED177133-9661-49ED-B1FF-2DBB3809FF00}" type="pres">
      <dgm:prSet presAssocID="{8662898A-017D-4691-ABBF-933F432C68E8}" presName="spaceRect" presStyleCnt="0"/>
      <dgm:spPr/>
    </dgm:pt>
    <dgm:pt modelId="{7090DD06-B3CC-4FDB-B69A-C6AC012153D2}" type="pres">
      <dgm:prSet presAssocID="{8662898A-017D-4691-ABBF-933F432C68E8}" presName="textRect" presStyleLbl="revTx" presStyleIdx="5" presStyleCnt="8">
        <dgm:presLayoutVars>
          <dgm:chMax val="1"/>
          <dgm:chPref val="1"/>
        </dgm:presLayoutVars>
      </dgm:prSet>
      <dgm:spPr/>
    </dgm:pt>
    <dgm:pt modelId="{A7C8D331-9636-4551-BB16-2B26ECE5FC5F}" type="pres">
      <dgm:prSet presAssocID="{89A4117C-E25F-40DA-9328-45A192CD4811}" presName="sibTrans" presStyleCnt="0"/>
      <dgm:spPr/>
    </dgm:pt>
    <dgm:pt modelId="{C8D8B3AB-6DAA-4F52-83FB-7EC934C96AE0}" type="pres">
      <dgm:prSet presAssocID="{AF6C6141-27FC-4B15-B606-3CFC9701C0D0}" presName="compNode" presStyleCnt="0"/>
      <dgm:spPr/>
    </dgm:pt>
    <dgm:pt modelId="{A01C12A6-5F6A-4B8A-B678-E6AAA99DA87F}" type="pres">
      <dgm:prSet presAssocID="{AF6C6141-27FC-4B15-B606-3CFC9701C0D0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cer"/>
        </a:ext>
      </dgm:extLst>
    </dgm:pt>
    <dgm:pt modelId="{2FB37B1C-C5F1-4014-8BB3-5303C6ED1A1B}" type="pres">
      <dgm:prSet presAssocID="{AF6C6141-27FC-4B15-B606-3CFC9701C0D0}" presName="spaceRect" presStyleCnt="0"/>
      <dgm:spPr/>
    </dgm:pt>
    <dgm:pt modelId="{02F1B595-BBFE-4C53-9E97-FCE13AA14839}" type="pres">
      <dgm:prSet presAssocID="{AF6C6141-27FC-4B15-B606-3CFC9701C0D0}" presName="textRect" presStyleLbl="revTx" presStyleIdx="6" presStyleCnt="8">
        <dgm:presLayoutVars>
          <dgm:chMax val="1"/>
          <dgm:chPref val="1"/>
        </dgm:presLayoutVars>
      </dgm:prSet>
      <dgm:spPr/>
    </dgm:pt>
    <dgm:pt modelId="{F4936AA8-8F20-4F9F-BAC2-194BCF784599}" type="pres">
      <dgm:prSet presAssocID="{AB54E268-C008-40EF-A80E-8EBC95E173A8}" presName="sibTrans" presStyleCnt="0"/>
      <dgm:spPr/>
    </dgm:pt>
    <dgm:pt modelId="{F40B6D7E-23EA-489B-B617-80DE2DD46784}" type="pres">
      <dgm:prSet presAssocID="{F0C6CDF2-576E-43E3-8D8B-5DFD66B76996}" presName="compNode" presStyleCnt="0"/>
      <dgm:spPr/>
    </dgm:pt>
    <dgm:pt modelId="{214F178C-186E-4B46-AACB-0B21661C7A2B}" type="pres">
      <dgm:prSet presAssocID="{F0C6CDF2-576E-43E3-8D8B-5DFD66B76996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23A9C4D1-0CC7-4C32-85F6-0CF0E82BCBFC}" type="pres">
      <dgm:prSet presAssocID="{F0C6CDF2-576E-43E3-8D8B-5DFD66B76996}" presName="spaceRect" presStyleCnt="0"/>
      <dgm:spPr/>
    </dgm:pt>
    <dgm:pt modelId="{1A19F9D2-CC78-4D8F-A493-B37FAB9AEC72}" type="pres">
      <dgm:prSet presAssocID="{F0C6CDF2-576E-43E3-8D8B-5DFD66B76996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03532509-23D2-4F29-AB85-2DC4AC5D2FED}" type="presOf" srcId="{8662898A-017D-4691-ABBF-933F432C68E8}" destId="{7090DD06-B3CC-4FDB-B69A-C6AC012153D2}" srcOrd="0" destOrd="0" presId="urn:microsoft.com/office/officeart/2018/2/layout/IconLabelList"/>
    <dgm:cxn modelId="{16A1AD19-6DA4-474F-8883-405EF2ADB15B}" type="presOf" srcId="{6A615D25-CDC2-4189-982A-07F16622B887}" destId="{F1ACB2D2-DA5B-4ABE-8653-78B29E0F9E91}" srcOrd="0" destOrd="0" presId="urn:microsoft.com/office/officeart/2018/2/layout/IconLabelList"/>
    <dgm:cxn modelId="{D6A5391A-3240-4AB8-91D6-9736E11B775D}" type="presOf" srcId="{1CCA5DEF-F181-4A95-B8D7-4DD0420ADFAD}" destId="{78725ABA-E348-4EE5-85F8-19113DDEF36E}" srcOrd="0" destOrd="0" presId="urn:microsoft.com/office/officeart/2018/2/layout/IconLabelList"/>
    <dgm:cxn modelId="{13E4603F-E6F1-4533-BF7A-90F452575202}" srcId="{6A615D25-CDC2-4189-982A-07F16622B887}" destId="{8662898A-017D-4691-ABBF-933F432C68E8}" srcOrd="5" destOrd="0" parTransId="{B6DA5AA1-B719-4FB6-B259-4D33F85D67D7}" sibTransId="{89A4117C-E25F-40DA-9328-45A192CD4811}"/>
    <dgm:cxn modelId="{87A86042-0FAA-4FEB-B182-73AFD4D310FD}" srcId="{6A615D25-CDC2-4189-982A-07F16622B887}" destId="{1BD707B7-935C-4734-A4FC-696AD28F549D}" srcOrd="3" destOrd="0" parTransId="{AB4B7AE0-9638-4D96-A0BC-30E6CD15E9F4}" sibTransId="{4217D47C-0E3D-4B56-A4CA-A716AAB9BBF8}"/>
    <dgm:cxn modelId="{C28F7E48-DFF8-476B-A79E-D637AA9D50FC}" type="presOf" srcId="{F0C6CDF2-576E-43E3-8D8B-5DFD66B76996}" destId="{1A19F9D2-CC78-4D8F-A493-B37FAB9AEC72}" srcOrd="0" destOrd="0" presId="urn:microsoft.com/office/officeart/2018/2/layout/IconLabelList"/>
    <dgm:cxn modelId="{C102B548-DC8E-4F66-8C76-5539BDB9A788}" srcId="{6A615D25-CDC2-4189-982A-07F16622B887}" destId="{F0C6CDF2-576E-43E3-8D8B-5DFD66B76996}" srcOrd="7" destOrd="0" parTransId="{F245B9C3-6F0A-4C0C-96F0-F228AA1592A5}" sibTransId="{1B7A4D00-6130-4513-A042-A130E975B824}"/>
    <dgm:cxn modelId="{64037F4E-7850-4474-8A76-67844A137739}" type="presOf" srcId="{CEE44A82-0B37-4CF8-9C77-3C34F7F49F5B}" destId="{ABD0658F-1B9D-45D9-8239-896787655FF5}" srcOrd="0" destOrd="0" presId="urn:microsoft.com/office/officeart/2018/2/layout/IconLabelList"/>
    <dgm:cxn modelId="{2EF3E45A-4A01-4BCA-B9DF-4006CA01A15B}" srcId="{6A615D25-CDC2-4189-982A-07F16622B887}" destId="{06913ECC-7A42-4EB2-B8D6-F3C211465D5E}" srcOrd="1" destOrd="0" parTransId="{5541CB26-E2AA-4AB9-9EA7-30EEA8E95E2E}" sibTransId="{BDB40573-F1B5-4656-B434-AB6F16BC8A5D}"/>
    <dgm:cxn modelId="{2769687C-71FE-4CAF-AE21-32DF24E277A3}" type="presOf" srcId="{06913ECC-7A42-4EB2-B8D6-F3C211465D5E}" destId="{C7B61DCE-EA32-4839-BC98-F331EE7A3CFE}" srcOrd="0" destOrd="0" presId="urn:microsoft.com/office/officeart/2018/2/layout/IconLabelList"/>
    <dgm:cxn modelId="{FA91948D-9179-493F-B268-10A44D4D2DA2}" srcId="{6A615D25-CDC2-4189-982A-07F16622B887}" destId="{1CCA5DEF-F181-4A95-B8D7-4DD0420ADFAD}" srcOrd="0" destOrd="0" parTransId="{4807AFD9-A74C-4012-88E8-A4B8B583C9D8}" sibTransId="{3620A9DB-2E8F-45AB-B101-4326A93C2000}"/>
    <dgm:cxn modelId="{D318FAB7-DFD9-4806-A2F1-0CD47492578B}" type="presOf" srcId="{1BD707B7-935C-4734-A4FC-696AD28F549D}" destId="{4C14AF5A-660A-47D9-9B17-58591D250C2A}" srcOrd="0" destOrd="0" presId="urn:microsoft.com/office/officeart/2018/2/layout/IconLabelList"/>
    <dgm:cxn modelId="{A86C20DD-D403-4B2A-953C-06428C40EC2F}" type="presOf" srcId="{8E60C384-00D5-443B-A1C3-8B1C85BA9078}" destId="{40AB0A61-AD5C-45A5-89FF-4E3CA73DFFBF}" srcOrd="0" destOrd="0" presId="urn:microsoft.com/office/officeart/2018/2/layout/IconLabelList"/>
    <dgm:cxn modelId="{C4F019E5-40A6-46D3-9FBC-6FC3AAF9E0A6}" srcId="{6A615D25-CDC2-4189-982A-07F16622B887}" destId="{AF6C6141-27FC-4B15-B606-3CFC9701C0D0}" srcOrd="6" destOrd="0" parTransId="{28D6B82E-4865-41AB-87C1-19A0E85D5B67}" sibTransId="{AB54E268-C008-40EF-A80E-8EBC95E173A8}"/>
    <dgm:cxn modelId="{28E3D8E6-5EF6-4746-ACB5-B6BC383C1C3A}" srcId="{6A615D25-CDC2-4189-982A-07F16622B887}" destId="{CEE44A82-0B37-4CF8-9C77-3C34F7F49F5B}" srcOrd="4" destOrd="0" parTransId="{8DBFE805-895A-4AB5-B1CC-9709A92FF623}" sibTransId="{D78CAF48-2D75-49B4-9EB3-3C49592A39E7}"/>
    <dgm:cxn modelId="{BE9F75F4-16D6-40C6-B066-97F25DC99F33}" type="presOf" srcId="{AF6C6141-27FC-4B15-B606-3CFC9701C0D0}" destId="{02F1B595-BBFE-4C53-9E97-FCE13AA14839}" srcOrd="0" destOrd="0" presId="urn:microsoft.com/office/officeart/2018/2/layout/IconLabelList"/>
    <dgm:cxn modelId="{893DEBFC-4688-4856-A3AD-4C150D2017CC}" srcId="{6A615D25-CDC2-4189-982A-07F16622B887}" destId="{8E60C384-00D5-443B-A1C3-8B1C85BA9078}" srcOrd="2" destOrd="0" parTransId="{9E24A2F3-6509-431F-A06A-38245F22C4B2}" sibTransId="{83428A40-7494-483B-9D2A-C29DBBC03829}"/>
    <dgm:cxn modelId="{5789D03C-6222-4558-9CFE-54086586B250}" type="presParOf" srcId="{F1ACB2D2-DA5B-4ABE-8653-78B29E0F9E91}" destId="{43E5F9C4-7419-4C22-8946-7B20B11A267E}" srcOrd="0" destOrd="0" presId="urn:microsoft.com/office/officeart/2018/2/layout/IconLabelList"/>
    <dgm:cxn modelId="{9AE2A727-3747-4ECB-8B4A-AD200F4BC9FB}" type="presParOf" srcId="{43E5F9C4-7419-4C22-8946-7B20B11A267E}" destId="{FF6B027E-D235-4E93-ADE4-EB91E3B7D5C2}" srcOrd="0" destOrd="0" presId="urn:microsoft.com/office/officeart/2018/2/layout/IconLabelList"/>
    <dgm:cxn modelId="{A1EBBDD0-AE0F-4ACC-B07D-243745CAA6B6}" type="presParOf" srcId="{43E5F9C4-7419-4C22-8946-7B20B11A267E}" destId="{0B944234-268C-4A78-8434-06B6B12CE99E}" srcOrd="1" destOrd="0" presId="urn:microsoft.com/office/officeart/2018/2/layout/IconLabelList"/>
    <dgm:cxn modelId="{FDFBD337-C58D-49C6-B9A5-E655F2EBCEA8}" type="presParOf" srcId="{43E5F9C4-7419-4C22-8946-7B20B11A267E}" destId="{78725ABA-E348-4EE5-85F8-19113DDEF36E}" srcOrd="2" destOrd="0" presId="urn:microsoft.com/office/officeart/2018/2/layout/IconLabelList"/>
    <dgm:cxn modelId="{09F3AFFD-CEB8-4761-AF4E-C9ECCCA904F5}" type="presParOf" srcId="{F1ACB2D2-DA5B-4ABE-8653-78B29E0F9E91}" destId="{A738158C-76F0-484C-ADA6-95253ABB2402}" srcOrd="1" destOrd="0" presId="urn:microsoft.com/office/officeart/2018/2/layout/IconLabelList"/>
    <dgm:cxn modelId="{2F3BD9DC-DFC9-480C-98E9-6E18FDC3BA17}" type="presParOf" srcId="{F1ACB2D2-DA5B-4ABE-8653-78B29E0F9E91}" destId="{375EAF2C-2A87-4E08-A6B1-52D1A288310D}" srcOrd="2" destOrd="0" presId="urn:microsoft.com/office/officeart/2018/2/layout/IconLabelList"/>
    <dgm:cxn modelId="{D1EBA9DB-D312-49AC-BAF7-60B1F782E189}" type="presParOf" srcId="{375EAF2C-2A87-4E08-A6B1-52D1A288310D}" destId="{7AC284B2-7C6A-4AEF-B52D-94F7EC17F88D}" srcOrd="0" destOrd="0" presId="urn:microsoft.com/office/officeart/2018/2/layout/IconLabelList"/>
    <dgm:cxn modelId="{D6A6EB2C-EFB6-464E-BAD7-6FFF70183776}" type="presParOf" srcId="{375EAF2C-2A87-4E08-A6B1-52D1A288310D}" destId="{3D584B70-A1C5-4755-9259-5DDF1EACDAA4}" srcOrd="1" destOrd="0" presId="urn:microsoft.com/office/officeart/2018/2/layout/IconLabelList"/>
    <dgm:cxn modelId="{D44EBA61-23CB-4E3B-837B-6B00150EB6AE}" type="presParOf" srcId="{375EAF2C-2A87-4E08-A6B1-52D1A288310D}" destId="{C7B61DCE-EA32-4839-BC98-F331EE7A3CFE}" srcOrd="2" destOrd="0" presId="urn:microsoft.com/office/officeart/2018/2/layout/IconLabelList"/>
    <dgm:cxn modelId="{98733661-76E4-48E3-A442-CA5422652D8D}" type="presParOf" srcId="{F1ACB2D2-DA5B-4ABE-8653-78B29E0F9E91}" destId="{18E6EB10-4181-4B5D-90BD-0C8599B5AD42}" srcOrd="3" destOrd="0" presId="urn:microsoft.com/office/officeart/2018/2/layout/IconLabelList"/>
    <dgm:cxn modelId="{B8475696-FEA7-4103-94AE-0FA6DAE563AD}" type="presParOf" srcId="{F1ACB2D2-DA5B-4ABE-8653-78B29E0F9E91}" destId="{87721AA0-7CE2-45A5-9EB9-9DAB3709B297}" srcOrd="4" destOrd="0" presId="urn:microsoft.com/office/officeart/2018/2/layout/IconLabelList"/>
    <dgm:cxn modelId="{E1F3E604-1408-47CE-ABE4-F6999B187D3C}" type="presParOf" srcId="{87721AA0-7CE2-45A5-9EB9-9DAB3709B297}" destId="{F8946687-F4FE-457F-A79F-7BFA1E3F875C}" srcOrd="0" destOrd="0" presId="urn:microsoft.com/office/officeart/2018/2/layout/IconLabelList"/>
    <dgm:cxn modelId="{FE807E5E-62ED-4FFB-87B8-33E72BD563BC}" type="presParOf" srcId="{87721AA0-7CE2-45A5-9EB9-9DAB3709B297}" destId="{A671CF00-F154-4B23-AD27-2354A183656E}" srcOrd="1" destOrd="0" presId="urn:microsoft.com/office/officeart/2018/2/layout/IconLabelList"/>
    <dgm:cxn modelId="{C6C18FB6-6E0C-4268-BBE9-7942558FD188}" type="presParOf" srcId="{87721AA0-7CE2-45A5-9EB9-9DAB3709B297}" destId="{40AB0A61-AD5C-45A5-89FF-4E3CA73DFFBF}" srcOrd="2" destOrd="0" presId="urn:microsoft.com/office/officeart/2018/2/layout/IconLabelList"/>
    <dgm:cxn modelId="{F8078653-A6D6-4F6A-B045-927B0354AAFC}" type="presParOf" srcId="{F1ACB2D2-DA5B-4ABE-8653-78B29E0F9E91}" destId="{6D3C08EF-2AFD-41EE-AD0E-C4726A7C4A0D}" srcOrd="5" destOrd="0" presId="urn:microsoft.com/office/officeart/2018/2/layout/IconLabelList"/>
    <dgm:cxn modelId="{C00806C0-7170-4431-A07C-03A869587A88}" type="presParOf" srcId="{F1ACB2D2-DA5B-4ABE-8653-78B29E0F9E91}" destId="{84F0637E-B0C9-4168-A3CC-BCD9F42E9047}" srcOrd="6" destOrd="0" presId="urn:microsoft.com/office/officeart/2018/2/layout/IconLabelList"/>
    <dgm:cxn modelId="{54DE95CA-18F6-4A16-AF11-50BD4446756E}" type="presParOf" srcId="{84F0637E-B0C9-4168-A3CC-BCD9F42E9047}" destId="{B68A9ABA-3EF3-4F07-8D35-04F9F8DEA93A}" srcOrd="0" destOrd="0" presId="urn:microsoft.com/office/officeart/2018/2/layout/IconLabelList"/>
    <dgm:cxn modelId="{9AA5765F-D7A8-46F6-B87E-0F599C667199}" type="presParOf" srcId="{84F0637E-B0C9-4168-A3CC-BCD9F42E9047}" destId="{BB650322-D89B-4556-B746-0E5F85A8A52A}" srcOrd="1" destOrd="0" presId="urn:microsoft.com/office/officeart/2018/2/layout/IconLabelList"/>
    <dgm:cxn modelId="{30DAA902-F6F8-4FA4-A28D-BAF389B46E0C}" type="presParOf" srcId="{84F0637E-B0C9-4168-A3CC-BCD9F42E9047}" destId="{4C14AF5A-660A-47D9-9B17-58591D250C2A}" srcOrd="2" destOrd="0" presId="urn:microsoft.com/office/officeart/2018/2/layout/IconLabelList"/>
    <dgm:cxn modelId="{33F1E4ED-517E-4EFD-AE36-B38C00C1E607}" type="presParOf" srcId="{F1ACB2D2-DA5B-4ABE-8653-78B29E0F9E91}" destId="{89B8EB29-407D-4A4B-A0B9-A88128AD8382}" srcOrd="7" destOrd="0" presId="urn:microsoft.com/office/officeart/2018/2/layout/IconLabelList"/>
    <dgm:cxn modelId="{25C053EB-09C6-4704-A422-64EABAA9B2D9}" type="presParOf" srcId="{F1ACB2D2-DA5B-4ABE-8653-78B29E0F9E91}" destId="{1FBB757F-694D-43A4-A742-B2072A340A7C}" srcOrd="8" destOrd="0" presId="urn:microsoft.com/office/officeart/2018/2/layout/IconLabelList"/>
    <dgm:cxn modelId="{5226A5AC-33E8-4248-B412-D4FAF3C58F2E}" type="presParOf" srcId="{1FBB757F-694D-43A4-A742-B2072A340A7C}" destId="{A077AD38-438B-4685-AB1E-895A6B2F2759}" srcOrd="0" destOrd="0" presId="urn:microsoft.com/office/officeart/2018/2/layout/IconLabelList"/>
    <dgm:cxn modelId="{59AC3E72-A45F-4684-BAB4-3FF32AF659C1}" type="presParOf" srcId="{1FBB757F-694D-43A4-A742-B2072A340A7C}" destId="{DBD7317A-123E-43A1-846A-9BFFA80AAAEF}" srcOrd="1" destOrd="0" presId="urn:microsoft.com/office/officeart/2018/2/layout/IconLabelList"/>
    <dgm:cxn modelId="{9F0F0B5E-506E-4DEB-8F2F-C6044D42C3B2}" type="presParOf" srcId="{1FBB757F-694D-43A4-A742-B2072A340A7C}" destId="{ABD0658F-1B9D-45D9-8239-896787655FF5}" srcOrd="2" destOrd="0" presId="urn:microsoft.com/office/officeart/2018/2/layout/IconLabelList"/>
    <dgm:cxn modelId="{926B5931-1194-4619-8C4C-337E810E0F73}" type="presParOf" srcId="{F1ACB2D2-DA5B-4ABE-8653-78B29E0F9E91}" destId="{EB3DD7CF-E8E0-4B65-B046-54874E4FE8E0}" srcOrd="9" destOrd="0" presId="urn:microsoft.com/office/officeart/2018/2/layout/IconLabelList"/>
    <dgm:cxn modelId="{80C7BE1D-D8B7-442A-A099-A843919729F5}" type="presParOf" srcId="{F1ACB2D2-DA5B-4ABE-8653-78B29E0F9E91}" destId="{B44B58D8-5D8B-48B0-A06C-CBE44D059752}" srcOrd="10" destOrd="0" presId="urn:microsoft.com/office/officeart/2018/2/layout/IconLabelList"/>
    <dgm:cxn modelId="{21115C3F-9BC4-4CA3-8B94-085B94DFB331}" type="presParOf" srcId="{B44B58D8-5D8B-48B0-A06C-CBE44D059752}" destId="{BABF1AD4-46D9-406A-B314-73EB5908DECB}" srcOrd="0" destOrd="0" presId="urn:microsoft.com/office/officeart/2018/2/layout/IconLabelList"/>
    <dgm:cxn modelId="{B075F75A-C984-4E64-ABAB-F4D5FD3A3AA6}" type="presParOf" srcId="{B44B58D8-5D8B-48B0-A06C-CBE44D059752}" destId="{ED177133-9661-49ED-B1FF-2DBB3809FF00}" srcOrd="1" destOrd="0" presId="urn:microsoft.com/office/officeart/2018/2/layout/IconLabelList"/>
    <dgm:cxn modelId="{B4BD66AE-74E2-44EF-B71E-07C7ED5823D0}" type="presParOf" srcId="{B44B58D8-5D8B-48B0-A06C-CBE44D059752}" destId="{7090DD06-B3CC-4FDB-B69A-C6AC012153D2}" srcOrd="2" destOrd="0" presId="urn:microsoft.com/office/officeart/2018/2/layout/IconLabelList"/>
    <dgm:cxn modelId="{07611E15-2616-4B1F-8CCC-C08A1442590A}" type="presParOf" srcId="{F1ACB2D2-DA5B-4ABE-8653-78B29E0F9E91}" destId="{A7C8D331-9636-4551-BB16-2B26ECE5FC5F}" srcOrd="11" destOrd="0" presId="urn:microsoft.com/office/officeart/2018/2/layout/IconLabelList"/>
    <dgm:cxn modelId="{7075F33F-A616-4AFD-A23A-18F1D2240709}" type="presParOf" srcId="{F1ACB2D2-DA5B-4ABE-8653-78B29E0F9E91}" destId="{C8D8B3AB-6DAA-4F52-83FB-7EC934C96AE0}" srcOrd="12" destOrd="0" presId="urn:microsoft.com/office/officeart/2018/2/layout/IconLabelList"/>
    <dgm:cxn modelId="{CB6EFD1C-6622-4C8D-BE32-FA6F7723217E}" type="presParOf" srcId="{C8D8B3AB-6DAA-4F52-83FB-7EC934C96AE0}" destId="{A01C12A6-5F6A-4B8A-B678-E6AAA99DA87F}" srcOrd="0" destOrd="0" presId="urn:microsoft.com/office/officeart/2018/2/layout/IconLabelList"/>
    <dgm:cxn modelId="{6AE94599-A066-4566-84F6-ADE528389F55}" type="presParOf" srcId="{C8D8B3AB-6DAA-4F52-83FB-7EC934C96AE0}" destId="{2FB37B1C-C5F1-4014-8BB3-5303C6ED1A1B}" srcOrd="1" destOrd="0" presId="urn:microsoft.com/office/officeart/2018/2/layout/IconLabelList"/>
    <dgm:cxn modelId="{98AE534A-B71E-45FA-A412-750B18EEA6E3}" type="presParOf" srcId="{C8D8B3AB-6DAA-4F52-83FB-7EC934C96AE0}" destId="{02F1B595-BBFE-4C53-9E97-FCE13AA14839}" srcOrd="2" destOrd="0" presId="urn:microsoft.com/office/officeart/2018/2/layout/IconLabelList"/>
    <dgm:cxn modelId="{32E33E99-DCBA-4624-81C6-35464E7C8F70}" type="presParOf" srcId="{F1ACB2D2-DA5B-4ABE-8653-78B29E0F9E91}" destId="{F4936AA8-8F20-4F9F-BAC2-194BCF784599}" srcOrd="13" destOrd="0" presId="urn:microsoft.com/office/officeart/2018/2/layout/IconLabelList"/>
    <dgm:cxn modelId="{6FBAA34A-2AA0-4354-96AD-E93D23C29299}" type="presParOf" srcId="{F1ACB2D2-DA5B-4ABE-8653-78B29E0F9E91}" destId="{F40B6D7E-23EA-489B-B617-80DE2DD46784}" srcOrd="14" destOrd="0" presId="urn:microsoft.com/office/officeart/2018/2/layout/IconLabelList"/>
    <dgm:cxn modelId="{65F06DD4-A72F-4948-88EE-763B24BDE43A}" type="presParOf" srcId="{F40B6D7E-23EA-489B-B617-80DE2DD46784}" destId="{214F178C-186E-4B46-AACB-0B21661C7A2B}" srcOrd="0" destOrd="0" presId="urn:microsoft.com/office/officeart/2018/2/layout/IconLabelList"/>
    <dgm:cxn modelId="{43D61469-FA7F-432C-A5F2-A972AC3C2CAF}" type="presParOf" srcId="{F40B6D7E-23EA-489B-B617-80DE2DD46784}" destId="{23A9C4D1-0CC7-4C32-85F6-0CF0E82BCBFC}" srcOrd="1" destOrd="0" presId="urn:microsoft.com/office/officeart/2018/2/layout/IconLabelList"/>
    <dgm:cxn modelId="{4325A2DB-ADA9-403A-AF38-718C08FE9742}" type="presParOf" srcId="{F40B6D7E-23EA-489B-B617-80DE2DD46784}" destId="{1A19F9D2-CC78-4D8F-A493-B37FAB9AEC7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B8FDD6-C64F-424B-86A1-DC319662AE6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C10559-3A0C-4108-AC27-160E47EFCB47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I am listening to all the details.</a:t>
          </a:r>
        </a:p>
        <a:p>
          <a:r>
            <a:rPr lang="en-US" b="1" dirty="0">
              <a:solidFill>
                <a:schemeClr val="tx1"/>
              </a:solidFill>
            </a:rPr>
            <a:t>I am listening for ideas and planning with the information given.</a:t>
          </a:r>
        </a:p>
        <a:p>
          <a:r>
            <a:rPr lang="en-US" b="1" dirty="0">
              <a:solidFill>
                <a:schemeClr val="tx1"/>
              </a:solidFill>
            </a:rPr>
            <a:t>I am making connections to prior knowledge.</a:t>
          </a:r>
        </a:p>
      </dgm:t>
    </dgm:pt>
    <dgm:pt modelId="{4FA168A5-94B9-4FF4-BFA1-7CD0629E8F9D}" type="parTrans" cxnId="{DA5C1F1B-BD82-4E4B-BF97-34E7F219F2FA}">
      <dgm:prSet/>
      <dgm:spPr/>
      <dgm:t>
        <a:bodyPr/>
        <a:lstStyle/>
        <a:p>
          <a:endParaRPr lang="en-US"/>
        </a:p>
      </dgm:t>
    </dgm:pt>
    <dgm:pt modelId="{6FBED512-99A1-4417-82B9-C7BD4C8DE6BE}" type="sibTrans" cxnId="{DA5C1F1B-BD82-4E4B-BF97-34E7F219F2FA}">
      <dgm:prSet/>
      <dgm:spPr/>
      <dgm:t>
        <a:bodyPr/>
        <a:lstStyle/>
        <a:p>
          <a:endParaRPr lang="en-US"/>
        </a:p>
      </dgm:t>
    </dgm:pt>
    <dgm:pt modelId="{5E525729-92B0-40B9-BFBE-21EE13428717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I may assume what is being said without listening completely or with enough wait time. </a:t>
          </a:r>
        </a:p>
        <a:p>
          <a:r>
            <a:rPr lang="en-US" b="1" dirty="0">
              <a:solidFill>
                <a:schemeClr val="tx1"/>
              </a:solidFill>
            </a:rPr>
            <a:t>I may interrupt because it does remind me of my own personal story or situation. </a:t>
          </a:r>
        </a:p>
      </dgm:t>
    </dgm:pt>
    <dgm:pt modelId="{DBB189D0-852C-41C6-BC4A-A427CF6ADC53}" type="parTrans" cxnId="{C12EDD6C-1070-44BD-9D7A-799B879AA960}">
      <dgm:prSet/>
      <dgm:spPr/>
      <dgm:t>
        <a:bodyPr/>
        <a:lstStyle/>
        <a:p>
          <a:endParaRPr lang="en-US"/>
        </a:p>
      </dgm:t>
    </dgm:pt>
    <dgm:pt modelId="{0B55F4D6-C760-4C9B-B170-68AE1FCF4EAB}" type="sibTrans" cxnId="{C12EDD6C-1070-44BD-9D7A-799B879AA960}">
      <dgm:prSet/>
      <dgm:spPr/>
      <dgm:t>
        <a:bodyPr/>
        <a:lstStyle/>
        <a:p>
          <a:endParaRPr lang="en-US"/>
        </a:p>
      </dgm:t>
    </dgm:pt>
    <dgm:pt modelId="{108F9CEA-CDF1-46EA-8AE6-690ADAC7FBEC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Clarifying Questions:</a:t>
          </a:r>
        </a:p>
        <a:p>
          <a:r>
            <a:rPr lang="en-US" b="1" dirty="0">
              <a:solidFill>
                <a:schemeClr val="tx1"/>
              </a:solidFill>
            </a:rPr>
            <a:t>Tell me more about…?</a:t>
          </a:r>
        </a:p>
        <a:p>
          <a:r>
            <a:rPr lang="en-US" b="1" dirty="0">
              <a:solidFill>
                <a:schemeClr val="tx1"/>
              </a:solidFill>
            </a:rPr>
            <a:t>How did that make you feel?</a:t>
          </a:r>
          <a:br>
            <a:rPr lang="en-US" b="1" dirty="0">
              <a:solidFill>
                <a:schemeClr val="tx1"/>
              </a:solidFill>
            </a:rPr>
          </a:br>
          <a:r>
            <a:rPr lang="en-US" b="1" dirty="0">
              <a:solidFill>
                <a:schemeClr val="tx1"/>
              </a:solidFill>
            </a:rPr>
            <a:t>Can you describe what happened before or after?</a:t>
          </a:r>
        </a:p>
      </dgm:t>
    </dgm:pt>
    <dgm:pt modelId="{FB42B960-7B6A-44BE-A212-DB59C114F5FB}" type="parTrans" cxnId="{565FB96E-24E0-4530-B664-6B37627AFE1F}">
      <dgm:prSet/>
      <dgm:spPr/>
      <dgm:t>
        <a:bodyPr/>
        <a:lstStyle/>
        <a:p>
          <a:endParaRPr lang="en-US"/>
        </a:p>
      </dgm:t>
    </dgm:pt>
    <dgm:pt modelId="{4A7249E6-5E57-4331-A024-348A44B2BCB6}" type="sibTrans" cxnId="{565FB96E-24E0-4530-B664-6B37627AFE1F}">
      <dgm:prSet/>
      <dgm:spPr/>
      <dgm:t>
        <a:bodyPr/>
        <a:lstStyle/>
        <a:p>
          <a:endParaRPr lang="en-US"/>
        </a:p>
      </dgm:t>
    </dgm:pt>
    <dgm:pt modelId="{CE04D0CF-8575-473B-A1B8-C249B2CEA826}" type="pres">
      <dgm:prSet presAssocID="{C6B8FDD6-C64F-424B-86A1-DC319662AE6F}" presName="diagram" presStyleCnt="0">
        <dgm:presLayoutVars>
          <dgm:dir/>
          <dgm:resizeHandles val="exact"/>
        </dgm:presLayoutVars>
      </dgm:prSet>
      <dgm:spPr/>
    </dgm:pt>
    <dgm:pt modelId="{91522193-0A60-440A-8571-CDE00D7DF6C1}" type="pres">
      <dgm:prSet presAssocID="{A7C10559-3A0C-4108-AC27-160E47EFCB47}" presName="node" presStyleLbl="node1" presStyleIdx="0" presStyleCnt="3" custAng="20683942" custScaleX="165390" custScaleY="232498" custLinFactNeighborX="-38888" custLinFactNeighborY="-8742">
        <dgm:presLayoutVars>
          <dgm:bulletEnabled val="1"/>
        </dgm:presLayoutVars>
      </dgm:prSet>
      <dgm:spPr/>
    </dgm:pt>
    <dgm:pt modelId="{4FC0546F-9E7B-463B-9581-280DCDDDC4E7}" type="pres">
      <dgm:prSet presAssocID="{6FBED512-99A1-4417-82B9-C7BD4C8DE6BE}" presName="sibTrans" presStyleCnt="0"/>
      <dgm:spPr/>
    </dgm:pt>
    <dgm:pt modelId="{50F4107A-D65C-42F7-905F-828F1A06A68E}" type="pres">
      <dgm:prSet presAssocID="{5E525729-92B0-40B9-BFBE-21EE13428717}" presName="node" presStyleLbl="node1" presStyleIdx="1" presStyleCnt="3" custScaleX="126931" custScaleY="198193" custLinFactNeighborX="41886" custLinFactNeighborY="-9072">
        <dgm:presLayoutVars>
          <dgm:bulletEnabled val="1"/>
        </dgm:presLayoutVars>
      </dgm:prSet>
      <dgm:spPr/>
    </dgm:pt>
    <dgm:pt modelId="{DC14237F-D42B-416B-AD22-6982A916028F}" type="pres">
      <dgm:prSet presAssocID="{0B55F4D6-C760-4C9B-B170-68AE1FCF4EAB}" presName="sibTrans" presStyleCnt="0"/>
      <dgm:spPr/>
    </dgm:pt>
    <dgm:pt modelId="{5E815018-7C65-4E2C-84DE-7BA9FCD67999}" type="pres">
      <dgm:prSet presAssocID="{108F9CEA-CDF1-46EA-8AE6-690ADAC7FBEC}" presName="node" presStyleLbl="node1" presStyleIdx="2" presStyleCnt="3" custScaleX="235211" custScaleY="133371">
        <dgm:presLayoutVars>
          <dgm:bulletEnabled val="1"/>
        </dgm:presLayoutVars>
      </dgm:prSet>
      <dgm:spPr/>
    </dgm:pt>
  </dgm:ptLst>
  <dgm:cxnLst>
    <dgm:cxn modelId="{DA5C1F1B-BD82-4E4B-BF97-34E7F219F2FA}" srcId="{C6B8FDD6-C64F-424B-86A1-DC319662AE6F}" destId="{A7C10559-3A0C-4108-AC27-160E47EFCB47}" srcOrd="0" destOrd="0" parTransId="{4FA168A5-94B9-4FF4-BFA1-7CD0629E8F9D}" sibTransId="{6FBED512-99A1-4417-82B9-C7BD4C8DE6BE}"/>
    <dgm:cxn modelId="{69A5CB49-6AC6-4253-87CF-95A1F8025E11}" type="presOf" srcId="{A7C10559-3A0C-4108-AC27-160E47EFCB47}" destId="{91522193-0A60-440A-8571-CDE00D7DF6C1}" srcOrd="0" destOrd="0" presId="urn:microsoft.com/office/officeart/2005/8/layout/default"/>
    <dgm:cxn modelId="{C12EDD6C-1070-44BD-9D7A-799B879AA960}" srcId="{C6B8FDD6-C64F-424B-86A1-DC319662AE6F}" destId="{5E525729-92B0-40B9-BFBE-21EE13428717}" srcOrd="1" destOrd="0" parTransId="{DBB189D0-852C-41C6-BC4A-A427CF6ADC53}" sibTransId="{0B55F4D6-C760-4C9B-B170-68AE1FCF4EAB}"/>
    <dgm:cxn modelId="{565FB96E-24E0-4530-B664-6B37627AFE1F}" srcId="{C6B8FDD6-C64F-424B-86A1-DC319662AE6F}" destId="{108F9CEA-CDF1-46EA-8AE6-690ADAC7FBEC}" srcOrd="2" destOrd="0" parTransId="{FB42B960-7B6A-44BE-A212-DB59C114F5FB}" sibTransId="{4A7249E6-5E57-4331-A024-348A44B2BCB6}"/>
    <dgm:cxn modelId="{A5299B72-A191-4F00-831F-8E8C502EF23C}" type="presOf" srcId="{C6B8FDD6-C64F-424B-86A1-DC319662AE6F}" destId="{CE04D0CF-8575-473B-A1B8-C249B2CEA826}" srcOrd="0" destOrd="0" presId="urn:microsoft.com/office/officeart/2005/8/layout/default"/>
    <dgm:cxn modelId="{AF87E6B6-C482-4817-9542-F74FB23DDF4B}" type="presOf" srcId="{5E525729-92B0-40B9-BFBE-21EE13428717}" destId="{50F4107A-D65C-42F7-905F-828F1A06A68E}" srcOrd="0" destOrd="0" presId="urn:microsoft.com/office/officeart/2005/8/layout/default"/>
    <dgm:cxn modelId="{3457A4BB-8253-49A5-91DE-19B043450386}" type="presOf" srcId="{108F9CEA-CDF1-46EA-8AE6-690ADAC7FBEC}" destId="{5E815018-7C65-4E2C-84DE-7BA9FCD67999}" srcOrd="0" destOrd="0" presId="urn:microsoft.com/office/officeart/2005/8/layout/default"/>
    <dgm:cxn modelId="{0E6A8AA7-1B30-42EB-9ECD-6558238FB729}" type="presParOf" srcId="{CE04D0CF-8575-473B-A1B8-C249B2CEA826}" destId="{91522193-0A60-440A-8571-CDE00D7DF6C1}" srcOrd="0" destOrd="0" presId="urn:microsoft.com/office/officeart/2005/8/layout/default"/>
    <dgm:cxn modelId="{3D270C4A-534F-4091-9E6E-EC8BAFB8B32E}" type="presParOf" srcId="{CE04D0CF-8575-473B-A1B8-C249B2CEA826}" destId="{4FC0546F-9E7B-463B-9581-280DCDDDC4E7}" srcOrd="1" destOrd="0" presId="urn:microsoft.com/office/officeart/2005/8/layout/default"/>
    <dgm:cxn modelId="{CEEF634E-0E46-4793-B771-CCCBC0D455B4}" type="presParOf" srcId="{CE04D0CF-8575-473B-A1B8-C249B2CEA826}" destId="{50F4107A-D65C-42F7-905F-828F1A06A68E}" srcOrd="2" destOrd="0" presId="urn:microsoft.com/office/officeart/2005/8/layout/default"/>
    <dgm:cxn modelId="{5906E5E7-A14B-4BA8-BBB0-1E20EF2B7BA4}" type="presParOf" srcId="{CE04D0CF-8575-473B-A1B8-C249B2CEA826}" destId="{DC14237F-D42B-416B-AD22-6982A916028F}" srcOrd="3" destOrd="0" presId="urn:microsoft.com/office/officeart/2005/8/layout/default"/>
    <dgm:cxn modelId="{BEF31C0B-0F18-4B97-9D4E-AA3B6E034771}" type="presParOf" srcId="{CE04D0CF-8575-473B-A1B8-C249B2CEA826}" destId="{5E815018-7C65-4E2C-84DE-7BA9FCD6799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D8064-0104-4C50-B821-8D952E12356E}">
      <dsp:nvSpPr>
        <dsp:cNvPr id="0" name=""/>
        <dsp:cNvSpPr/>
      </dsp:nvSpPr>
      <dsp:spPr>
        <a:xfrm>
          <a:off x="611262" y="34581"/>
          <a:ext cx="806835" cy="8068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EE8B6-3DC9-4E1E-BBCD-3656036572BA}">
      <dsp:nvSpPr>
        <dsp:cNvPr id="0" name=""/>
        <dsp:cNvSpPr/>
      </dsp:nvSpPr>
      <dsp:spPr>
        <a:xfrm>
          <a:off x="118195" y="1260838"/>
          <a:ext cx="1792968" cy="1568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Increasing localizing abilities to be able to attend to others</a:t>
          </a:r>
        </a:p>
      </dsp:txBody>
      <dsp:txXfrm>
        <a:off x="118195" y="1260838"/>
        <a:ext cx="1792968" cy="1568847"/>
      </dsp:txXfrm>
    </dsp:sp>
    <dsp:sp modelId="{5E35600D-FEC4-4813-8493-92B812E1AA55}">
      <dsp:nvSpPr>
        <dsp:cNvPr id="0" name=""/>
        <dsp:cNvSpPr/>
      </dsp:nvSpPr>
      <dsp:spPr>
        <a:xfrm>
          <a:off x="2718000" y="34581"/>
          <a:ext cx="806835" cy="8068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030F3-4843-4BE0-92FA-E4C137D4EC5C}">
      <dsp:nvSpPr>
        <dsp:cNvPr id="0" name=""/>
        <dsp:cNvSpPr/>
      </dsp:nvSpPr>
      <dsp:spPr>
        <a:xfrm>
          <a:off x="2224934" y="1260838"/>
          <a:ext cx="1792968" cy="1568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Realization of environmental and familiar sounds</a:t>
          </a:r>
        </a:p>
      </dsp:txBody>
      <dsp:txXfrm>
        <a:off x="2224934" y="1260838"/>
        <a:ext cx="1792968" cy="1568847"/>
      </dsp:txXfrm>
    </dsp:sp>
    <dsp:sp modelId="{94327839-1B37-4AD9-ABEF-1CD30F31BF3F}">
      <dsp:nvSpPr>
        <dsp:cNvPr id="0" name=""/>
        <dsp:cNvSpPr/>
      </dsp:nvSpPr>
      <dsp:spPr>
        <a:xfrm>
          <a:off x="611262" y="3277928"/>
          <a:ext cx="806835" cy="8068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8ACFBC-753B-4F2E-87F8-F08D06696749}">
      <dsp:nvSpPr>
        <dsp:cNvPr id="0" name=""/>
        <dsp:cNvSpPr/>
      </dsp:nvSpPr>
      <dsp:spPr>
        <a:xfrm>
          <a:off x="118195" y="4504185"/>
          <a:ext cx="1792968" cy="1568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Relating to caregivers voice</a:t>
          </a:r>
        </a:p>
      </dsp:txBody>
      <dsp:txXfrm>
        <a:off x="118195" y="4504185"/>
        <a:ext cx="1792968" cy="1568847"/>
      </dsp:txXfrm>
    </dsp:sp>
    <dsp:sp modelId="{A83DCB7B-E0F3-4127-ABE5-F512ADE879D9}">
      <dsp:nvSpPr>
        <dsp:cNvPr id="0" name=""/>
        <dsp:cNvSpPr/>
      </dsp:nvSpPr>
      <dsp:spPr>
        <a:xfrm>
          <a:off x="2718000" y="3277928"/>
          <a:ext cx="806835" cy="8068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B9AC4-71FC-4B8F-A765-407D27119341}">
      <dsp:nvSpPr>
        <dsp:cNvPr id="0" name=""/>
        <dsp:cNvSpPr/>
      </dsp:nvSpPr>
      <dsp:spPr>
        <a:xfrm>
          <a:off x="2224934" y="4504185"/>
          <a:ext cx="1792968" cy="1568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Increase in cooing and babbling once a positive reaction is given</a:t>
          </a:r>
        </a:p>
      </dsp:txBody>
      <dsp:txXfrm>
        <a:off x="2224934" y="4504185"/>
        <a:ext cx="1792968" cy="1568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3AA56-58A0-4F02-8662-FCC623A4DB2B}">
      <dsp:nvSpPr>
        <dsp:cNvPr id="0" name=""/>
        <dsp:cNvSpPr/>
      </dsp:nvSpPr>
      <dsp:spPr>
        <a:xfrm>
          <a:off x="427635" y="548514"/>
          <a:ext cx="695302" cy="6953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FDC1C-3819-4818-810E-FADC667C0A61}">
      <dsp:nvSpPr>
        <dsp:cNvPr id="0" name=""/>
        <dsp:cNvSpPr/>
      </dsp:nvSpPr>
      <dsp:spPr>
        <a:xfrm>
          <a:off x="2728" y="1599980"/>
          <a:ext cx="1545117" cy="1216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Increases understanding of differences in sounds or tones or meaning</a:t>
          </a:r>
        </a:p>
      </dsp:txBody>
      <dsp:txXfrm>
        <a:off x="2728" y="1599980"/>
        <a:ext cx="1545117" cy="1216779"/>
      </dsp:txXfrm>
    </dsp:sp>
    <dsp:sp modelId="{6B0CD79B-D76A-430A-BE46-FB124553713D}">
      <dsp:nvSpPr>
        <dsp:cNvPr id="0" name=""/>
        <dsp:cNvSpPr/>
      </dsp:nvSpPr>
      <dsp:spPr>
        <a:xfrm>
          <a:off x="2243148" y="548514"/>
          <a:ext cx="695302" cy="6953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880F3C-51FE-44A2-8AFD-D058D27A485D}">
      <dsp:nvSpPr>
        <dsp:cNvPr id="0" name=""/>
        <dsp:cNvSpPr/>
      </dsp:nvSpPr>
      <dsp:spPr>
        <a:xfrm>
          <a:off x="1818241" y="1599980"/>
          <a:ext cx="1545117" cy="1216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Beginning to understand commands</a:t>
          </a:r>
        </a:p>
      </dsp:txBody>
      <dsp:txXfrm>
        <a:off x="1818241" y="1599980"/>
        <a:ext cx="1545117" cy="1216779"/>
      </dsp:txXfrm>
    </dsp:sp>
    <dsp:sp modelId="{974E80E4-A800-4944-BF90-26E1F2085139}">
      <dsp:nvSpPr>
        <dsp:cNvPr id="0" name=""/>
        <dsp:cNvSpPr/>
      </dsp:nvSpPr>
      <dsp:spPr>
        <a:xfrm>
          <a:off x="4058661" y="548514"/>
          <a:ext cx="695302" cy="6953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9B340-A4BE-456A-9EDB-CE38B1A06960}">
      <dsp:nvSpPr>
        <dsp:cNvPr id="0" name=""/>
        <dsp:cNvSpPr/>
      </dsp:nvSpPr>
      <dsp:spPr>
        <a:xfrm>
          <a:off x="3633754" y="1599980"/>
          <a:ext cx="1545117" cy="1216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Promotes imitation of what they focus on </a:t>
          </a:r>
        </a:p>
      </dsp:txBody>
      <dsp:txXfrm>
        <a:off x="3633754" y="1599980"/>
        <a:ext cx="1545117" cy="1216779"/>
      </dsp:txXfrm>
    </dsp:sp>
    <dsp:sp modelId="{06F66E30-C905-40FA-872B-130FAC79E379}">
      <dsp:nvSpPr>
        <dsp:cNvPr id="0" name=""/>
        <dsp:cNvSpPr/>
      </dsp:nvSpPr>
      <dsp:spPr>
        <a:xfrm>
          <a:off x="1335392" y="3203039"/>
          <a:ext cx="695302" cy="6953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A82E2-5980-4A51-B539-B3C7154BC700}">
      <dsp:nvSpPr>
        <dsp:cNvPr id="0" name=""/>
        <dsp:cNvSpPr/>
      </dsp:nvSpPr>
      <dsp:spPr>
        <a:xfrm>
          <a:off x="910485" y="4254505"/>
          <a:ext cx="1545117" cy="1216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Prompts ability to ignore back round noise</a:t>
          </a:r>
        </a:p>
      </dsp:txBody>
      <dsp:txXfrm>
        <a:off x="910485" y="4254505"/>
        <a:ext cx="1545117" cy="1216779"/>
      </dsp:txXfrm>
    </dsp:sp>
    <dsp:sp modelId="{4398F2B8-68C2-4741-95DF-8E0592F97C02}">
      <dsp:nvSpPr>
        <dsp:cNvPr id="0" name=""/>
        <dsp:cNvSpPr/>
      </dsp:nvSpPr>
      <dsp:spPr>
        <a:xfrm>
          <a:off x="3150904" y="3203039"/>
          <a:ext cx="695302" cy="6953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E8331-B99C-422E-9C33-39D4FB7DC418}">
      <dsp:nvSpPr>
        <dsp:cNvPr id="0" name=""/>
        <dsp:cNvSpPr/>
      </dsp:nvSpPr>
      <dsp:spPr>
        <a:xfrm>
          <a:off x="2725997" y="4254505"/>
          <a:ext cx="1545117" cy="1216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Assists with making connections to what is important to attend to for a purpose </a:t>
          </a:r>
        </a:p>
      </dsp:txBody>
      <dsp:txXfrm>
        <a:off x="2725997" y="4254505"/>
        <a:ext cx="1545117" cy="12167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4EA626-0543-4729-BFCF-8221CB7B337B}">
      <dsp:nvSpPr>
        <dsp:cNvPr id="0" name=""/>
        <dsp:cNvSpPr/>
      </dsp:nvSpPr>
      <dsp:spPr>
        <a:xfrm>
          <a:off x="0" y="0"/>
          <a:ext cx="3941065" cy="2331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 am listening for what belongs to me. 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 listen and decide what is background noise.</a:t>
          </a:r>
        </a:p>
      </dsp:txBody>
      <dsp:txXfrm>
        <a:off x="113794" y="113794"/>
        <a:ext cx="3713477" cy="2103490"/>
      </dsp:txXfrm>
    </dsp:sp>
    <dsp:sp modelId="{39688892-C3CC-4E53-A9DF-CB94BEA6816A}">
      <dsp:nvSpPr>
        <dsp:cNvPr id="0" name=""/>
        <dsp:cNvSpPr/>
      </dsp:nvSpPr>
      <dsp:spPr>
        <a:xfrm>
          <a:off x="0" y="2680443"/>
          <a:ext cx="3941065" cy="2331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This is where you loose information because your focus was off or you have difficulty deciding differences and similarities in information given auditorily. </a:t>
          </a:r>
        </a:p>
      </dsp:txBody>
      <dsp:txXfrm>
        <a:off x="113794" y="2794237"/>
        <a:ext cx="3713477" cy="21034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390BA1-AA39-4CCB-9B50-78C60DC28339}">
      <dsp:nvSpPr>
        <dsp:cNvPr id="0" name=""/>
        <dsp:cNvSpPr/>
      </dsp:nvSpPr>
      <dsp:spPr>
        <a:xfrm>
          <a:off x="400743" y="1273632"/>
          <a:ext cx="654960" cy="6549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934F65-74D3-4CAF-86DD-6B1E11D09A21}">
      <dsp:nvSpPr>
        <dsp:cNvPr id="0" name=""/>
        <dsp:cNvSpPr/>
      </dsp:nvSpPr>
      <dsp:spPr>
        <a:xfrm>
          <a:off x="489" y="2225372"/>
          <a:ext cx="1455468" cy="907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Building vocabulary use and understanding</a:t>
          </a:r>
        </a:p>
      </dsp:txBody>
      <dsp:txXfrm>
        <a:off x="489" y="2225372"/>
        <a:ext cx="1455468" cy="907393"/>
      </dsp:txXfrm>
    </dsp:sp>
    <dsp:sp modelId="{4ED5CE43-BC7B-4C03-AEB5-FFB1C1F4F7D8}">
      <dsp:nvSpPr>
        <dsp:cNvPr id="0" name=""/>
        <dsp:cNvSpPr/>
      </dsp:nvSpPr>
      <dsp:spPr>
        <a:xfrm>
          <a:off x="2110919" y="1273632"/>
          <a:ext cx="654960" cy="6549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27095B-B5F7-4A3C-B93A-267438755C19}">
      <dsp:nvSpPr>
        <dsp:cNvPr id="0" name=""/>
        <dsp:cNvSpPr/>
      </dsp:nvSpPr>
      <dsp:spPr>
        <a:xfrm>
          <a:off x="1710665" y="2225372"/>
          <a:ext cx="1455468" cy="907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Gaining an understanding of what is in their environment </a:t>
          </a:r>
        </a:p>
      </dsp:txBody>
      <dsp:txXfrm>
        <a:off x="1710665" y="2225372"/>
        <a:ext cx="1455468" cy="907393"/>
      </dsp:txXfrm>
    </dsp:sp>
    <dsp:sp modelId="{64A62178-48C7-4D3C-B21F-794DDFA027BA}">
      <dsp:nvSpPr>
        <dsp:cNvPr id="0" name=""/>
        <dsp:cNvSpPr/>
      </dsp:nvSpPr>
      <dsp:spPr>
        <a:xfrm>
          <a:off x="3821095" y="1273632"/>
          <a:ext cx="654960" cy="6549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294423-BBC1-4B62-BE05-EF26CB3AB24B}">
      <dsp:nvSpPr>
        <dsp:cNvPr id="0" name=""/>
        <dsp:cNvSpPr/>
      </dsp:nvSpPr>
      <dsp:spPr>
        <a:xfrm>
          <a:off x="3420841" y="2225372"/>
          <a:ext cx="1455468" cy="907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Identifying what to do when…</a:t>
          </a:r>
        </a:p>
      </dsp:txBody>
      <dsp:txXfrm>
        <a:off x="3420841" y="2225372"/>
        <a:ext cx="1455468" cy="907393"/>
      </dsp:txXfrm>
    </dsp:sp>
    <dsp:sp modelId="{4D017D78-9028-40B7-9C1E-6488A3F8A5B5}">
      <dsp:nvSpPr>
        <dsp:cNvPr id="0" name=""/>
        <dsp:cNvSpPr/>
      </dsp:nvSpPr>
      <dsp:spPr>
        <a:xfrm>
          <a:off x="400743" y="3496633"/>
          <a:ext cx="654960" cy="65496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DD88D-AFE0-49DF-9ED0-5C8242507A06}">
      <dsp:nvSpPr>
        <dsp:cNvPr id="0" name=""/>
        <dsp:cNvSpPr/>
      </dsp:nvSpPr>
      <dsp:spPr>
        <a:xfrm>
          <a:off x="489" y="4448373"/>
          <a:ext cx="1455468" cy="907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Increase in focusing on reactions</a:t>
          </a:r>
        </a:p>
      </dsp:txBody>
      <dsp:txXfrm>
        <a:off x="489" y="4448373"/>
        <a:ext cx="1455468" cy="907393"/>
      </dsp:txXfrm>
    </dsp:sp>
    <dsp:sp modelId="{C3F64324-13DF-41CE-A752-9F03BC9656A9}">
      <dsp:nvSpPr>
        <dsp:cNvPr id="0" name=""/>
        <dsp:cNvSpPr/>
      </dsp:nvSpPr>
      <dsp:spPr>
        <a:xfrm>
          <a:off x="2133600" y="3733801"/>
          <a:ext cx="654960" cy="65496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600194-D685-47AE-84CC-F5DC34E31035}">
      <dsp:nvSpPr>
        <dsp:cNvPr id="0" name=""/>
        <dsp:cNvSpPr/>
      </dsp:nvSpPr>
      <dsp:spPr>
        <a:xfrm>
          <a:off x="1710665" y="4448373"/>
          <a:ext cx="1455468" cy="907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Learning how to plan and organize </a:t>
          </a:r>
        </a:p>
      </dsp:txBody>
      <dsp:txXfrm>
        <a:off x="1710665" y="4448373"/>
        <a:ext cx="1455468" cy="907393"/>
      </dsp:txXfrm>
    </dsp:sp>
    <dsp:sp modelId="{BC427FB6-DF01-47EA-BF10-C3C843C73E4E}">
      <dsp:nvSpPr>
        <dsp:cNvPr id="0" name=""/>
        <dsp:cNvSpPr/>
      </dsp:nvSpPr>
      <dsp:spPr>
        <a:xfrm>
          <a:off x="3821095" y="3496633"/>
          <a:ext cx="654960" cy="65496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DB3834-2D5F-4C7D-8D72-88DEB826CFFE}">
      <dsp:nvSpPr>
        <dsp:cNvPr id="0" name=""/>
        <dsp:cNvSpPr/>
      </dsp:nvSpPr>
      <dsp:spPr>
        <a:xfrm>
          <a:off x="3420841" y="4448373"/>
          <a:ext cx="1455468" cy="907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Identifying, using and understanding single words</a:t>
          </a:r>
        </a:p>
      </dsp:txBody>
      <dsp:txXfrm>
        <a:off x="3420841" y="4448373"/>
        <a:ext cx="1455468" cy="9073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B027E-D235-4E93-ADE4-EB91E3B7D5C2}">
      <dsp:nvSpPr>
        <dsp:cNvPr id="0" name=""/>
        <dsp:cNvSpPr/>
      </dsp:nvSpPr>
      <dsp:spPr>
        <a:xfrm>
          <a:off x="516229" y="230217"/>
          <a:ext cx="666826" cy="6668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725ABA-E348-4EE5-85F8-19113DDEF36E}">
      <dsp:nvSpPr>
        <dsp:cNvPr id="0" name=""/>
        <dsp:cNvSpPr/>
      </dsp:nvSpPr>
      <dsp:spPr>
        <a:xfrm>
          <a:off x="108724" y="1187579"/>
          <a:ext cx="1481835" cy="8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Understanding more complex and multiple step directions</a:t>
          </a:r>
        </a:p>
      </dsp:txBody>
      <dsp:txXfrm>
        <a:off x="108724" y="1187579"/>
        <a:ext cx="1481835" cy="826586"/>
      </dsp:txXfrm>
    </dsp:sp>
    <dsp:sp modelId="{7AC284B2-7C6A-4AEF-B52D-94F7EC17F88D}">
      <dsp:nvSpPr>
        <dsp:cNvPr id="0" name=""/>
        <dsp:cNvSpPr/>
      </dsp:nvSpPr>
      <dsp:spPr>
        <a:xfrm>
          <a:off x="2257386" y="230217"/>
          <a:ext cx="666826" cy="6668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B61DCE-EA32-4839-BC98-F331EE7A3CFE}">
      <dsp:nvSpPr>
        <dsp:cNvPr id="0" name=""/>
        <dsp:cNvSpPr/>
      </dsp:nvSpPr>
      <dsp:spPr>
        <a:xfrm>
          <a:off x="1849882" y="1187579"/>
          <a:ext cx="1481835" cy="8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Use and understanding of phrases and sentences </a:t>
          </a:r>
        </a:p>
      </dsp:txBody>
      <dsp:txXfrm>
        <a:off x="1849882" y="1187579"/>
        <a:ext cx="1481835" cy="826586"/>
      </dsp:txXfrm>
    </dsp:sp>
    <dsp:sp modelId="{F8946687-F4FE-457F-A79F-7BFA1E3F875C}">
      <dsp:nvSpPr>
        <dsp:cNvPr id="0" name=""/>
        <dsp:cNvSpPr/>
      </dsp:nvSpPr>
      <dsp:spPr>
        <a:xfrm>
          <a:off x="3998544" y="230217"/>
          <a:ext cx="666826" cy="6668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AB0A61-AD5C-45A5-89FF-4E3CA73DFFBF}">
      <dsp:nvSpPr>
        <dsp:cNvPr id="0" name=""/>
        <dsp:cNvSpPr/>
      </dsp:nvSpPr>
      <dsp:spPr>
        <a:xfrm>
          <a:off x="3591039" y="1187579"/>
          <a:ext cx="1481835" cy="8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Understanding of right and wrong</a:t>
          </a:r>
        </a:p>
      </dsp:txBody>
      <dsp:txXfrm>
        <a:off x="3591039" y="1187579"/>
        <a:ext cx="1481835" cy="826586"/>
      </dsp:txXfrm>
    </dsp:sp>
    <dsp:sp modelId="{B68A9ABA-3EF3-4F07-8D35-04F9F8DEA93A}">
      <dsp:nvSpPr>
        <dsp:cNvPr id="0" name=""/>
        <dsp:cNvSpPr/>
      </dsp:nvSpPr>
      <dsp:spPr>
        <a:xfrm>
          <a:off x="516229" y="2384625"/>
          <a:ext cx="666826" cy="6668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4AF5A-660A-47D9-9B17-58591D250C2A}">
      <dsp:nvSpPr>
        <dsp:cNvPr id="0" name=""/>
        <dsp:cNvSpPr/>
      </dsp:nvSpPr>
      <dsp:spPr>
        <a:xfrm>
          <a:off x="108724" y="3341987"/>
          <a:ext cx="1481835" cy="8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Promotion of planning and organizing self </a:t>
          </a:r>
        </a:p>
      </dsp:txBody>
      <dsp:txXfrm>
        <a:off x="108724" y="3341987"/>
        <a:ext cx="1481835" cy="826586"/>
      </dsp:txXfrm>
    </dsp:sp>
    <dsp:sp modelId="{A077AD38-438B-4685-AB1E-895A6B2F2759}">
      <dsp:nvSpPr>
        <dsp:cNvPr id="0" name=""/>
        <dsp:cNvSpPr/>
      </dsp:nvSpPr>
      <dsp:spPr>
        <a:xfrm>
          <a:off x="2257386" y="2384625"/>
          <a:ext cx="666826" cy="66682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D0658F-1B9D-45D9-8239-896787655FF5}">
      <dsp:nvSpPr>
        <dsp:cNvPr id="0" name=""/>
        <dsp:cNvSpPr/>
      </dsp:nvSpPr>
      <dsp:spPr>
        <a:xfrm>
          <a:off x="1849882" y="3341987"/>
          <a:ext cx="1481835" cy="8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Increase in problem solving skills when given opportunity </a:t>
          </a:r>
        </a:p>
      </dsp:txBody>
      <dsp:txXfrm>
        <a:off x="1849882" y="3341987"/>
        <a:ext cx="1481835" cy="826586"/>
      </dsp:txXfrm>
    </dsp:sp>
    <dsp:sp modelId="{BABF1AD4-46D9-406A-B314-73EB5908DECB}">
      <dsp:nvSpPr>
        <dsp:cNvPr id="0" name=""/>
        <dsp:cNvSpPr/>
      </dsp:nvSpPr>
      <dsp:spPr>
        <a:xfrm>
          <a:off x="3998544" y="2384625"/>
          <a:ext cx="666826" cy="66682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0DD06-B3CC-4FDB-B69A-C6AC012153D2}">
      <dsp:nvSpPr>
        <dsp:cNvPr id="0" name=""/>
        <dsp:cNvSpPr/>
      </dsp:nvSpPr>
      <dsp:spPr>
        <a:xfrm>
          <a:off x="3591039" y="3341987"/>
          <a:ext cx="1481835" cy="8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Prompting of imagination </a:t>
          </a:r>
        </a:p>
      </dsp:txBody>
      <dsp:txXfrm>
        <a:off x="3591039" y="3341987"/>
        <a:ext cx="1481835" cy="826586"/>
      </dsp:txXfrm>
    </dsp:sp>
    <dsp:sp modelId="{A01C12A6-5F6A-4B8A-B678-E6AAA99DA87F}">
      <dsp:nvSpPr>
        <dsp:cNvPr id="0" name=""/>
        <dsp:cNvSpPr/>
      </dsp:nvSpPr>
      <dsp:spPr>
        <a:xfrm>
          <a:off x="1386808" y="4539033"/>
          <a:ext cx="666826" cy="66682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1B595-BBFE-4C53-9E97-FCE13AA14839}">
      <dsp:nvSpPr>
        <dsp:cNvPr id="0" name=""/>
        <dsp:cNvSpPr/>
      </dsp:nvSpPr>
      <dsp:spPr>
        <a:xfrm>
          <a:off x="979303" y="5496396"/>
          <a:ext cx="1481835" cy="8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Purpose of play</a:t>
          </a:r>
        </a:p>
      </dsp:txBody>
      <dsp:txXfrm>
        <a:off x="979303" y="5496396"/>
        <a:ext cx="1481835" cy="826586"/>
      </dsp:txXfrm>
    </dsp:sp>
    <dsp:sp modelId="{214F178C-186E-4B46-AACB-0B21661C7A2B}">
      <dsp:nvSpPr>
        <dsp:cNvPr id="0" name=""/>
        <dsp:cNvSpPr/>
      </dsp:nvSpPr>
      <dsp:spPr>
        <a:xfrm>
          <a:off x="3127965" y="4539033"/>
          <a:ext cx="666826" cy="666826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19F9D2-CC78-4D8F-A493-B37FAB9AEC72}">
      <dsp:nvSpPr>
        <dsp:cNvPr id="0" name=""/>
        <dsp:cNvSpPr/>
      </dsp:nvSpPr>
      <dsp:spPr>
        <a:xfrm>
          <a:off x="2720460" y="5496396"/>
          <a:ext cx="1481835" cy="8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Story telling and re-telling abilities </a:t>
          </a:r>
        </a:p>
      </dsp:txBody>
      <dsp:txXfrm>
        <a:off x="2720460" y="5496396"/>
        <a:ext cx="1481835" cy="8265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522193-0A60-440A-8571-CDE00D7DF6C1}">
      <dsp:nvSpPr>
        <dsp:cNvPr id="0" name=""/>
        <dsp:cNvSpPr/>
      </dsp:nvSpPr>
      <dsp:spPr>
        <a:xfrm rot="20683942">
          <a:off x="337975" y="-110857"/>
          <a:ext cx="3618358" cy="30519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I am listening to all the details.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I am listening for ideas and planning with the information given.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I am making connections to prior knowledge.</a:t>
          </a:r>
        </a:p>
      </dsp:txBody>
      <dsp:txXfrm>
        <a:off x="337975" y="-110857"/>
        <a:ext cx="3618358" cy="3051917"/>
      </dsp:txXfrm>
    </dsp:sp>
    <dsp:sp modelId="{50F4107A-D65C-42F7-905F-828F1A06A68E}">
      <dsp:nvSpPr>
        <dsp:cNvPr id="0" name=""/>
        <dsp:cNvSpPr/>
      </dsp:nvSpPr>
      <dsp:spPr>
        <a:xfrm>
          <a:off x="5713657" y="109965"/>
          <a:ext cx="2776962" cy="26016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I may assume what is being said without listening completely or with enough wait time.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I may interrupt because it does remind me of my own personal story or situation. </a:t>
          </a:r>
        </a:p>
      </dsp:txBody>
      <dsp:txXfrm>
        <a:off x="5713657" y="109965"/>
        <a:ext cx="2776962" cy="2601608"/>
      </dsp:txXfrm>
    </dsp:sp>
    <dsp:sp modelId="{5E815018-7C65-4E2C-84DE-7BA9FCD67999}">
      <dsp:nvSpPr>
        <dsp:cNvPr id="0" name=""/>
        <dsp:cNvSpPr/>
      </dsp:nvSpPr>
      <dsp:spPr>
        <a:xfrm>
          <a:off x="1694258" y="3274590"/>
          <a:ext cx="5145883" cy="17507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Clarifying Questions: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Tell me more about…?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How did that make you feel?</a:t>
          </a:r>
          <a:br>
            <a:rPr lang="en-US" sz="1900" b="1" kern="1200" dirty="0">
              <a:solidFill>
                <a:schemeClr val="tx1"/>
              </a:solidFill>
            </a:rPr>
          </a:br>
          <a:r>
            <a:rPr lang="en-US" sz="1900" b="1" kern="1200" dirty="0">
              <a:solidFill>
                <a:schemeClr val="tx1"/>
              </a:solidFill>
            </a:rPr>
            <a:t>Can you describe what happened before or after?</a:t>
          </a:r>
        </a:p>
      </dsp:txBody>
      <dsp:txXfrm>
        <a:off x="1694258" y="3274590"/>
        <a:ext cx="5145883" cy="1750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852C5B5-30A3-4CB0-82A8-6AE9817A0E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6FC4F71-CB57-4AAB-ABD8-0F8767405E4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AC913123-A845-467C-BB49-B667DF4ED6B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10598F4A-5D29-465B-80C7-97CB71E027D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fld id="{785E34CA-5064-4ED0-9FC5-5DC025EDAD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0022141-1095-403D-AEB9-885BB231CB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FD01D72-E52D-4CEA-A6A3-AC15C1E4453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F13AB3F-65AC-49C3-B81C-749F2C1BC51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BC69FE4A-C37D-49E4-8D10-93CBAE5466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359C66A2-608E-41BE-97E4-8FC308EC557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C699D3FC-64D7-4E67-BD01-A49B99EAF9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fld id="{3C4DB738-DA09-476D-8D6A-D5BD933AE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3E562714-6025-4489-B929-13E2B3176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47D4D8-5D36-41DB-8ACA-E6B4DDE1F71A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3C8936B-6B00-4481-AF82-0895E8CFE1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3B270A8-303F-46C4-A5A8-1345889F4C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9116A-0BF3-4558-A02E-C7CB74F79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21B71A-ACA8-4CB9-9949-1C8F8908F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079F7-DA53-4E23-B416-A86F87D01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047A5-1682-4D13-B5B4-A3E50A9F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284EA-73A8-4C53-AC3C-23CC0010E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74DF5-9C85-4116-A423-12AE30FF47C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67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08792-0318-4244-8B00-3B6236B38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22671-AA60-4D04-8A90-FAF7A0ADD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3F7E7-926F-498B-AC42-5519D3518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FFF15-7F28-4980-A148-9372D7B43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77AE4-1C86-41EE-85D6-B5729B98C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D0126E-8980-46C6-922D-C3CF0571480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09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9F96B3-C063-42AD-ADF4-4800E252EC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B2A155-FD48-4422-A277-29112D9CB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21227-EB83-4ECE-BB80-5FB81C27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EB038-1582-401F-890C-49FC5C9D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77B7E-2F6F-4C72-A8B6-F6E9746C4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0079B-494F-4F63-92E7-FFD25BAF271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094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2020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10AB9A23-3DE0-4982-9C25-A1E04A772E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68"/>
          <a:stretch>
            <a:fillRect/>
          </a:stretch>
        </p:blipFill>
        <p:spPr bwMode="auto">
          <a:xfrm>
            <a:off x="3992563" y="1625600"/>
            <a:ext cx="5151437" cy="509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2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FF38-8E97-42AD-8CBD-4A3E1F1E1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AFE2B-C4C3-47FD-8F2F-9131FF993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72AAA-A837-4C13-8864-E0BFA1B1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F1471-E679-410E-A43A-DE67BCEDC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D641D-A7D9-4A7E-9640-C2372808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C1E9A-720A-4408-B6D5-648177839BF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457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42638-1231-4A02-8AE4-3A5770A6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5F57E-1EA0-479E-BF92-6072FEC39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55482-D969-4A4A-985B-4DB34B9B2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9F2AF-425E-4A06-8D69-761F0CBD4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60F9C-6391-40D9-AE24-C8840A28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80553-C519-4F8A-8AC9-684C94BB4CE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772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F056B-AEA4-4DBA-A15F-1644F16A9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F6C4D-1D41-4751-901B-B0DA7EC9CF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88F49-E694-439C-8E10-77F38A1DE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6A5D7-3D81-4872-9BB7-FDC5F6AE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CB44B-B55A-4E87-91A5-627089B07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014AD-A3A8-4AED-A95B-CA528B1B8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F50B3-7F8B-4A24-8627-947D1CCF80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62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8F7F-9CBB-429F-ACB7-9E838F916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082B1-2EFA-498B-98A4-BB491AD90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7981C-F77E-4A51-9DA0-6562EABE8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432351-E083-4BDB-A10E-B986B12209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C652AB-83B7-4D58-9EA9-58DC6C2CD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818906-A797-4F1B-872C-9D2513BD5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42264-A151-4238-A18D-EBBCFC683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7E3401-2E07-45FE-8C9D-DB9B7EF01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722BC-29F2-4415-A80B-5D80DC36943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72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9325F-303A-42FC-98D2-2D886183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7FBF22-A7E6-4D71-97BF-FC5A65CA2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6D741-CF02-42AB-BD52-F22EB34FD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E23D4-5D87-40F7-AE48-83019B94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9F008-2DB1-43EE-938F-F98ED43EC23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0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28FC6D-009C-40F2-8DEC-69C35C564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5D1690-07D6-443E-BD61-116B74EDF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EED968-4681-4ED4-9955-61FB7571A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15B9E-18A4-4903-B3B3-2CFCC60C4AE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087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2843A-267F-46FE-A8B6-C48110B34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E24AD-EFE9-453F-A049-23BFB23FB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EC989-22A4-47F2-BB75-753E408A5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04C99-A0FC-409C-92C0-78E29CEC7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4A889-EBDB-4C9F-9F99-85FBD1ED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6C6F3-77D7-4046-BA14-5F9E1290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D5CE1-BC8B-466F-B71D-DA25885D3F4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81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5F783-3F46-4E15-ABD8-99832080C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BD2B1-C3CA-4E3F-B0CD-A759BFA52C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2F8B7-0DD1-4D60-90F5-2CCAA2DCE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8048B-E168-4B1C-B6CC-7C9EC8153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54AB4-ECB2-45AA-B160-FFD816533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531CD-F1B9-4EDC-B1B3-8A526D04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30A6E-53FC-46EC-BF9A-3D1064CB1E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323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CD0D8B-9EB3-415B-8DA7-DB63645C6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65F05-1F06-4C4A-97FE-01AF0760F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B1636-E3D2-4FBE-B5F3-4497E89E3F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FCC0C-7E6D-4AF5-85AC-CE8CE351F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59AD4-34B9-4775-A903-86CE8AEBA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9076-672D-48FA-9D4E-D5C0A925B77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62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0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rtistic close-up of the dandelion head with fuzzy overblown hair">
            <a:extLst>
              <a:ext uri="{FF2B5EF4-FFF2-40B4-BE49-F238E27FC236}">
                <a16:creationId xmlns:a16="http://schemas.microsoft.com/office/drawing/2014/main" id="{E7ED8D4D-DAC8-10DA-45AD-D91E82B6D2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31818"/>
          <a:stretch/>
        </p:blipFill>
        <p:spPr>
          <a:xfrm>
            <a:off x="20" y="10"/>
            <a:ext cx="9143979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275867" y="-10136"/>
            <a:ext cx="4592270" cy="9144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9BB1D-0949-D9E0-E673-6ED33287A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414" y="3091928"/>
            <a:ext cx="8764386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000" dirty="0"/>
              <a:t>Listening for life and through out my day!</a:t>
            </a:r>
            <a:br>
              <a:rPr lang="en-US" sz="4000" dirty="0"/>
            </a:br>
            <a:r>
              <a:rPr lang="en-US" sz="4000" dirty="0"/>
              <a:t>						Sheryl L Wilcox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7339422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934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4F0B5-BBA1-4022-A725-E2BA671B9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Impact on Language and Executive Skills Development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3D1A4FC-802C-FD67-195D-C4939D037E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284534"/>
              </p:ext>
            </p:extLst>
          </p:nvPr>
        </p:nvGraphicFramePr>
        <p:xfrm>
          <a:off x="4114800" y="152400"/>
          <a:ext cx="48768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F3F69A4-B576-4505-B706-A1FA0EBE907E}"/>
              </a:ext>
            </a:extLst>
          </p:cNvPr>
          <p:cNvSpPr txBox="1"/>
          <p:nvPr/>
        </p:nvSpPr>
        <p:spPr>
          <a:xfrm>
            <a:off x="762000" y="1219200"/>
            <a:ext cx="2971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Impact on Language and Executive Skills Development</a:t>
            </a:r>
          </a:p>
        </p:txBody>
      </p:sp>
    </p:spTree>
    <p:extLst>
      <p:ext uri="{BB962C8B-B14F-4D97-AF65-F5344CB8AC3E}">
        <p14:creationId xmlns:p14="http://schemas.microsoft.com/office/powerpoint/2010/main" val="2484909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794604" y="-1108988"/>
            <a:ext cx="5384871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69C4FE-68A3-6417-6988-CDB74ACC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4" y="673770"/>
            <a:ext cx="2733367" cy="2414488"/>
          </a:xfrm>
        </p:spPr>
        <p:txBody>
          <a:bodyPr anchor="t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Identification during my day!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98F1D-2513-625E-5302-6EF4610BC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6417" y="228600"/>
            <a:ext cx="4398264" cy="6477000"/>
          </a:xfrm>
        </p:spPr>
        <p:txBody>
          <a:bodyPr>
            <a:normAutofit/>
          </a:bodyPr>
          <a:lstStyle/>
          <a:p>
            <a:r>
              <a:rPr lang="en-US" sz="1900" dirty="0"/>
              <a:t>I am focusing on new vocabulary or concepts.</a:t>
            </a:r>
          </a:p>
          <a:p>
            <a:r>
              <a:rPr lang="en-US" sz="1900" dirty="0"/>
              <a:t>I am listening for context cues and words. 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/>
              <a:t>You may not get all the details or meaning because of lack of understanding. 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2400" dirty="0"/>
              <a:t>Clarifying questions: </a:t>
            </a:r>
          </a:p>
          <a:p>
            <a:pPr marL="0" indent="0">
              <a:buNone/>
            </a:pPr>
            <a:r>
              <a:rPr lang="en-US" sz="2400" dirty="0"/>
              <a:t>What exactly do I need to do?</a:t>
            </a:r>
          </a:p>
          <a:p>
            <a:pPr marL="0" indent="0">
              <a:buNone/>
            </a:pPr>
            <a:r>
              <a:rPr lang="en-US" sz="2400" dirty="0"/>
              <a:t>When you said…. Did you mean??</a:t>
            </a:r>
          </a:p>
          <a:p>
            <a:pPr marL="0" indent="0">
              <a:buNone/>
            </a:pPr>
            <a:r>
              <a:rPr lang="en-US" sz="2400" dirty="0"/>
              <a:t>How will that look or feel?</a:t>
            </a:r>
          </a:p>
        </p:txBody>
      </p:sp>
    </p:spTree>
    <p:extLst>
      <p:ext uri="{BB962C8B-B14F-4D97-AF65-F5344CB8AC3E}">
        <p14:creationId xmlns:p14="http://schemas.microsoft.com/office/powerpoint/2010/main" val="3429017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40" name="Rectangle 1843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2" name="Freeform: Shape 1844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5ADDECA-8750-43D4-A548-BF5B2872A7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600" dirty="0">
                <a:solidFill>
                  <a:srgbClr val="FFFFFF"/>
                </a:solidFill>
              </a:rPr>
              <a:t>Comprehension</a:t>
            </a:r>
          </a:p>
        </p:txBody>
      </p:sp>
      <p:sp>
        <p:nvSpPr>
          <p:cNvPr id="18444" name="Arc 1844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46F8E4B-ADF3-46F6-82F5-927B7B48CC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/>
              <a:t>Ability to understand meaning of speech by answering questions, following directions, paraphrasing or participating in conversation. </a:t>
            </a:r>
          </a:p>
          <a:p>
            <a:pPr lvl="1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F977E9-995A-44EA-BFBB-0AA5773B9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1000"/>
            <a:ext cx="2530602" cy="5567891"/>
          </a:xfrm>
        </p:spPr>
        <p:txBody>
          <a:bodyPr>
            <a:normAutofit/>
          </a:bodyPr>
          <a:lstStyle/>
          <a:p>
            <a:r>
              <a:rPr lang="en-US" sz="3100" dirty="0"/>
              <a:t>Impact on Language and Executive Skills Development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D033394-6717-D0CA-1563-90BFED054B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757073"/>
              </p:ext>
            </p:extLst>
          </p:nvPr>
        </p:nvGraphicFramePr>
        <p:xfrm>
          <a:off x="3657600" y="152400"/>
          <a:ext cx="51816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7935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EBEB6A-348A-D522-6257-81BEBF4E5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76200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Comprehension during my day!</a:t>
            </a:r>
          </a:p>
        </p:txBody>
      </p:sp>
      <p:graphicFrame>
        <p:nvGraphicFramePr>
          <p:cNvPr id="45" name="Content Placeholder 2">
            <a:extLst>
              <a:ext uri="{FF2B5EF4-FFF2-40B4-BE49-F238E27FC236}">
                <a16:creationId xmlns:a16="http://schemas.microsoft.com/office/drawing/2014/main" id="{FDBD1664-08F0-135B-2AEE-E4F72DD7A6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125599"/>
              </p:ext>
            </p:extLst>
          </p:nvPr>
        </p:nvGraphicFramePr>
        <p:xfrm>
          <a:off x="304800" y="1676401"/>
          <a:ext cx="8534400" cy="502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6957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656" name="Rectangle 27655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8" name="Right Triangle 27657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60" name="Rectangle 27659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B9E3CA42-E8C1-4A86-969F-A104C8B60D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6825" y="1188637"/>
            <a:ext cx="2241175" cy="448072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en-US" sz="3100"/>
              <a:t>Thank you for listening!!!!</a:t>
            </a:r>
          </a:p>
        </p:txBody>
      </p:sp>
      <p:cxnSp>
        <p:nvCxnSpPr>
          <p:cNvPr id="27662" name="Straight Connector 27661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B83045F-EBAB-44F1-998F-63CF36B428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41445" y="1648870"/>
            <a:ext cx="3527136" cy="3560260"/>
          </a:xfrm>
        </p:spPr>
        <p:txBody>
          <a:bodyPr anchor="ctr"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/>
              <a:t>slwilcox@esc19.net</a:t>
            </a:r>
          </a:p>
          <a:p>
            <a:pPr eaLnBrk="1" hangingPunct="1">
              <a:buFontTx/>
              <a:buNone/>
            </a:pPr>
            <a:r>
              <a:rPr lang="en-US" altLang="en-US"/>
              <a:t>915-780-5097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F235449-A591-453B-8D19-D04317CEBD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406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800" dirty="0">
                <a:solidFill>
                  <a:schemeClr val="tx2"/>
                </a:solidFill>
              </a:rPr>
              <a:t>Stages of listening</a:t>
            </a:r>
            <a:br>
              <a:rPr lang="en-US" altLang="en-US" sz="4800" dirty="0">
                <a:solidFill>
                  <a:schemeClr val="tx2"/>
                </a:solidFill>
              </a:rPr>
            </a:br>
            <a:r>
              <a:rPr lang="en-US" altLang="en-US" sz="1600" u="sng" dirty="0">
                <a:solidFill>
                  <a:schemeClr val="tx2"/>
                </a:solidFill>
              </a:rPr>
              <a:t>Compiled by Denise Wray et. al., University of Akron, 2007 from:</a:t>
            </a:r>
            <a:br>
              <a:rPr lang="en-US" altLang="en-US" sz="1600" dirty="0">
                <a:solidFill>
                  <a:schemeClr val="tx2"/>
                </a:solidFill>
              </a:rPr>
            </a:br>
            <a:r>
              <a:rPr lang="en-US" altLang="en-US" sz="1600" dirty="0" err="1">
                <a:solidFill>
                  <a:schemeClr val="tx2"/>
                </a:solidFill>
              </a:rPr>
              <a:t>Erber</a:t>
            </a:r>
            <a:r>
              <a:rPr lang="en-US" altLang="en-US" sz="1600" dirty="0">
                <a:solidFill>
                  <a:schemeClr val="tx2"/>
                </a:solidFill>
              </a:rPr>
              <a:t>, N. (1977) “Evaluating Speech Perception Ability in Hearing Impaired Children” [Bess, Fred H. (ed): Childhood </a:t>
            </a:r>
            <a:br>
              <a:rPr lang="en-US" altLang="en-US" sz="1600" dirty="0">
                <a:solidFill>
                  <a:schemeClr val="tx2"/>
                </a:solidFill>
              </a:rPr>
            </a:br>
            <a:r>
              <a:rPr lang="en-US" altLang="en-US" sz="1600" dirty="0">
                <a:solidFill>
                  <a:schemeClr val="tx2"/>
                </a:solidFill>
              </a:rPr>
              <a:t>deafness: Causation, Assessment, and Management.] New York, </a:t>
            </a:r>
            <a:r>
              <a:rPr lang="en-US" altLang="en-US" sz="1600" dirty="0" err="1">
                <a:solidFill>
                  <a:schemeClr val="tx2"/>
                </a:solidFill>
              </a:rPr>
              <a:t>Grune</a:t>
            </a:r>
            <a:r>
              <a:rPr lang="en-US" altLang="en-US" sz="1600" dirty="0">
                <a:solidFill>
                  <a:schemeClr val="tx2"/>
                </a:solidFill>
              </a:rPr>
              <a:t> &amp; Stratton.</a:t>
            </a:r>
            <a:br>
              <a:rPr lang="en-US" altLang="en-US" sz="1600" dirty="0">
                <a:solidFill>
                  <a:schemeClr val="tx2"/>
                </a:solidFill>
              </a:rPr>
            </a:br>
            <a:r>
              <a:rPr lang="en-US" altLang="en-US" sz="1600" dirty="0" err="1">
                <a:solidFill>
                  <a:schemeClr val="tx2"/>
                </a:solidFill>
              </a:rPr>
              <a:t>Estabrooks</a:t>
            </a:r>
            <a:r>
              <a:rPr lang="en-US" altLang="en-US" sz="1600" dirty="0">
                <a:solidFill>
                  <a:schemeClr val="tx2"/>
                </a:solidFill>
              </a:rPr>
              <a:t>, W. (2006). </a:t>
            </a:r>
            <a:r>
              <a:rPr lang="en-US" altLang="en-US" sz="1600" b="1" i="1" dirty="0">
                <a:solidFill>
                  <a:schemeClr val="tx2"/>
                </a:solidFill>
              </a:rPr>
              <a:t>Auditory-Verbal Therapy and Practice. </a:t>
            </a:r>
            <a:r>
              <a:rPr lang="en-US" altLang="en-US" sz="1600" dirty="0">
                <a:solidFill>
                  <a:schemeClr val="tx2"/>
                </a:solidFill>
              </a:rPr>
              <a:t>Washington, DC: A.G. Bell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D7F00D2-B421-47C1-8EA3-AB74E25F49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4484" y="2057400"/>
            <a:ext cx="8229600" cy="4267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dirty="0"/>
              <a:t>Detection</a:t>
            </a:r>
          </a:p>
          <a:p>
            <a:pPr algn="ctr" eaLnBrk="1" hangingPunct="1">
              <a:buFontTx/>
              <a:buNone/>
            </a:pPr>
            <a:r>
              <a:rPr lang="en-US" altLang="en-US" sz="4800" dirty="0"/>
              <a:t>Discrimination</a:t>
            </a:r>
          </a:p>
          <a:p>
            <a:pPr algn="ctr" eaLnBrk="1" hangingPunct="1">
              <a:buFontTx/>
              <a:buNone/>
            </a:pPr>
            <a:r>
              <a:rPr lang="en-US" altLang="en-US" sz="4800" dirty="0"/>
              <a:t>Identification</a:t>
            </a:r>
          </a:p>
          <a:p>
            <a:pPr algn="ctr" eaLnBrk="1" hangingPunct="1">
              <a:buFontTx/>
              <a:buNone/>
            </a:pPr>
            <a:r>
              <a:rPr lang="en-US" altLang="en-US" sz="4800" dirty="0"/>
              <a:t>Comprehension</a:t>
            </a:r>
          </a:p>
        </p:txBody>
      </p:sp>
      <p:pic>
        <p:nvPicPr>
          <p:cNvPr id="11268" name="Picture 6" descr="bd08613_">
            <a:extLst>
              <a:ext uri="{FF2B5EF4-FFF2-40B4-BE49-F238E27FC236}">
                <a16:creationId xmlns:a16="http://schemas.microsoft.com/office/drawing/2014/main" id="{03EF2B38-36FA-40D2-A3B4-63A09CE16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86100"/>
            <a:ext cx="1752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49A995-5123-4FAD-AF4D-38F4BF8F8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3321" y="329184"/>
            <a:ext cx="4688333" cy="1783080"/>
          </a:xfrm>
        </p:spPr>
        <p:txBody>
          <a:bodyPr anchor="b">
            <a:normAutofit/>
          </a:bodyPr>
          <a:lstStyle/>
          <a:p>
            <a:r>
              <a:rPr lang="en-US" sz="4700"/>
              <a:t>Detection </a:t>
            </a:r>
          </a:p>
        </p:txBody>
      </p:sp>
      <p:pic>
        <p:nvPicPr>
          <p:cNvPr id="5" name="Picture 4" descr="Audio sound board">
            <a:extLst>
              <a:ext uri="{FF2B5EF4-FFF2-40B4-BE49-F238E27FC236}">
                <a16:creationId xmlns:a16="http://schemas.microsoft.com/office/drawing/2014/main" id="{181CE61A-122E-D846-65A3-D568B557F7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091" r="20911" b="-1"/>
          <a:stretch/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8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321" y="237494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36538 w 3182692"/>
              <a:gd name="connsiteY1" fmla="*/ 0 h 18288"/>
              <a:gd name="connsiteX2" fmla="*/ 1273077 w 3182692"/>
              <a:gd name="connsiteY2" fmla="*/ 0 h 18288"/>
              <a:gd name="connsiteX3" fmla="*/ 1909615 w 3182692"/>
              <a:gd name="connsiteY3" fmla="*/ 0 h 18288"/>
              <a:gd name="connsiteX4" fmla="*/ 2482500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609807 w 3182692"/>
              <a:gd name="connsiteY7" fmla="*/ 18288 h 18288"/>
              <a:gd name="connsiteX8" fmla="*/ 2068750 w 3182692"/>
              <a:gd name="connsiteY8" fmla="*/ 18288 h 18288"/>
              <a:gd name="connsiteX9" fmla="*/ 1432211 w 3182692"/>
              <a:gd name="connsiteY9" fmla="*/ 18288 h 18288"/>
              <a:gd name="connsiteX10" fmla="*/ 859327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  <a:gd name="connsiteX0" fmla="*/ 0 w 3182692"/>
              <a:gd name="connsiteY0" fmla="*/ 0 h 18288"/>
              <a:gd name="connsiteX1" fmla="*/ 572885 w 3182692"/>
              <a:gd name="connsiteY1" fmla="*/ 0 h 18288"/>
              <a:gd name="connsiteX2" fmla="*/ 1113942 w 3182692"/>
              <a:gd name="connsiteY2" fmla="*/ 0 h 18288"/>
              <a:gd name="connsiteX3" fmla="*/ 1686827 w 3182692"/>
              <a:gd name="connsiteY3" fmla="*/ 0 h 18288"/>
              <a:gd name="connsiteX4" fmla="*/ 2323365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546154 w 3182692"/>
              <a:gd name="connsiteY7" fmla="*/ 18288 h 18288"/>
              <a:gd name="connsiteX8" fmla="*/ 1845961 w 3182692"/>
              <a:gd name="connsiteY8" fmla="*/ 18288 h 18288"/>
              <a:gd name="connsiteX9" fmla="*/ 1304904 w 3182692"/>
              <a:gd name="connsiteY9" fmla="*/ 18288 h 18288"/>
              <a:gd name="connsiteX10" fmla="*/ 604711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225870" y="33585"/>
                  <a:pt x="418138" y="17639"/>
                  <a:pt x="636538" y="0"/>
                </a:cubicBezTo>
                <a:cubicBezTo>
                  <a:pt x="865372" y="-3887"/>
                  <a:pt x="1010746" y="-18166"/>
                  <a:pt x="1273077" y="0"/>
                </a:cubicBezTo>
                <a:cubicBezTo>
                  <a:pt x="1527846" y="-24408"/>
                  <a:pt x="1703704" y="-36055"/>
                  <a:pt x="1909615" y="0"/>
                </a:cubicBezTo>
                <a:cubicBezTo>
                  <a:pt x="2119487" y="1667"/>
                  <a:pt x="2200543" y="-19343"/>
                  <a:pt x="2482500" y="0"/>
                </a:cubicBezTo>
                <a:cubicBezTo>
                  <a:pt x="2736775" y="57438"/>
                  <a:pt x="2997998" y="-48885"/>
                  <a:pt x="3182692" y="0"/>
                </a:cubicBezTo>
                <a:cubicBezTo>
                  <a:pt x="3182658" y="4844"/>
                  <a:pt x="3182282" y="11009"/>
                  <a:pt x="3182692" y="18288"/>
                </a:cubicBezTo>
                <a:cubicBezTo>
                  <a:pt x="2944477" y="15825"/>
                  <a:pt x="2868931" y="12370"/>
                  <a:pt x="2609807" y="18288"/>
                </a:cubicBezTo>
                <a:cubicBezTo>
                  <a:pt x="2341556" y="6193"/>
                  <a:pt x="2324113" y="22706"/>
                  <a:pt x="2068750" y="18288"/>
                </a:cubicBezTo>
                <a:cubicBezTo>
                  <a:pt x="1817163" y="7852"/>
                  <a:pt x="1716254" y="25979"/>
                  <a:pt x="1432211" y="18288"/>
                </a:cubicBezTo>
                <a:cubicBezTo>
                  <a:pt x="1164747" y="-28137"/>
                  <a:pt x="993140" y="27575"/>
                  <a:pt x="859327" y="18288"/>
                </a:cubicBezTo>
                <a:cubicBezTo>
                  <a:pt x="750703" y="-24974"/>
                  <a:pt x="236193" y="38731"/>
                  <a:pt x="0" y="18288"/>
                </a:cubicBezTo>
                <a:cubicBezTo>
                  <a:pt x="-649" y="11698"/>
                  <a:pt x="663" y="5413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24421" y="-39331"/>
                  <a:pt x="418777" y="11439"/>
                  <a:pt x="572885" y="0"/>
                </a:cubicBezTo>
                <a:cubicBezTo>
                  <a:pt x="750333" y="-6388"/>
                  <a:pt x="940592" y="15806"/>
                  <a:pt x="1113942" y="0"/>
                </a:cubicBezTo>
                <a:cubicBezTo>
                  <a:pt x="1322785" y="-1777"/>
                  <a:pt x="1505363" y="28230"/>
                  <a:pt x="1686827" y="0"/>
                </a:cubicBezTo>
                <a:cubicBezTo>
                  <a:pt x="1853304" y="1595"/>
                  <a:pt x="2194652" y="-1232"/>
                  <a:pt x="2323365" y="0"/>
                </a:cubicBezTo>
                <a:cubicBezTo>
                  <a:pt x="2488732" y="36406"/>
                  <a:pt x="2902093" y="-40336"/>
                  <a:pt x="3182692" y="0"/>
                </a:cubicBezTo>
                <a:cubicBezTo>
                  <a:pt x="3182167" y="5049"/>
                  <a:pt x="3182885" y="12044"/>
                  <a:pt x="3182692" y="18288"/>
                </a:cubicBezTo>
                <a:cubicBezTo>
                  <a:pt x="3012563" y="-37820"/>
                  <a:pt x="2765409" y="35618"/>
                  <a:pt x="2546154" y="18288"/>
                </a:cubicBezTo>
                <a:cubicBezTo>
                  <a:pt x="2333381" y="13914"/>
                  <a:pt x="2154438" y="9838"/>
                  <a:pt x="1845961" y="18288"/>
                </a:cubicBezTo>
                <a:cubicBezTo>
                  <a:pt x="1531509" y="33812"/>
                  <a:pt x="1456631" y="-6606"/>
                  <a:pt x="1304904" y="18288"/>
                </a:cubicBezTo>
                <a:cubicBezTo>
                  <a:pt x="1168344" y="36351"/>
                  <a:pt x="928499" y="15047"/>
                  <a:pt x="604711" y="18288"/>
                </a:cubicBezTo>
                <a:cubicBezTo>
                  <a:pt x="285438" y="38007"/>
                  <a:pt x="116029" y="-22204"/>
                  <a:pt x="0" y="18288"/>
                </a:cubicBezTo>
                <a:cubicBezTo>
                  <a:pt x="-39" y="12511"/>
                  <a:pt x="-381" y="8039"/>
                  <a:pt x="0" y="0"/>
                </a:cubicBezTo>
                <a:close/>
              </a:path>
              <a:path w="3182692" h="18288" fill="none" stroke="0" extrusionOk="0">
                <a:moveTo>
                  <a:pt x="0" y="0"/>
                </a:moveTo>
                <a:cubicBezTo>
                  <a:pt x="245832" y="29445"/>
                  <a:pt x="388924" y="-28919"/>
                  <a:pt x="636538" y="0"/>
                </a:cubicBezTo>
                <a:cubicBezTo>
                  <a:pt x="854919" y="4634"/>
                  <a:pt x="991654" y="8864"/>
                  <a:pt x="1273077" y="0"/>
                </a:cubicBezTo>
                <a:cubicBezTo>
                  <a:pt x="1566644" y="-14667"/>
                  <a:pt x="1666526" y="3717"/>
                  <a:pt x="1909615" y="0"/>
                </a:cubicBezTo>
                <a:cubicBezTo>
                  <a:pt x="2138795" y="27220"/>
                  <a:pt x="2225506" y="-13892"/>
                  <a:pt x="2482500" y="0"/>
                </a:cubicBezTo>
                <a:cubicBezTo>
                  <a:pt x="2775583" y="32183"/>
                  <a:pt x="3003218" y="-43687"/>
                  <a:pt x="3182692" y="0"/>
                </a:cubicBezTo>
                <a:cubicBezTo>
                  <a:pt x="3183006" y="4158"/>
                  <a:pt x="3181713" y="12539"/>
                  <a:pt x="3182692" y="18288"/>
                </a:cubicBezTo>
                <a:cubicBezTo>
                  <a:pt x="2959845" y="25574"/>
                  <a:pt x="2868929" y="24980"/>
                  <a:pt x="2609807" y="18288"/>
                </a:cubicBezTo>
                <a:cubicBezTo>
                  <a:pt x="2341405" y="5992"/>
                  <a:pt x="2328488" y="20436"/>
                  <a:pt x="2068750" y="18288"/>
                </a:cubicBezTo>
                <a:cubicBezTo>
                  <a:pt x="1816113" y="2395"/>
                  <a:pt x="1699345" y="36855"/>
                  <a:pt x="1432211" y="18288"/>
                </a:cubicBezTo>
                <a:cubicBezTo>
                  <a:pt x="1148381" y="-28184"/>
                  <a:pt x="987622" y="2403"/>
                  <a:pt x="859327" y="18288"/>
                </a:cubicBezTo>
                <a:cubicBezTo>
                  <a:pt x="743387" y="37422"/>
                  <a:pt x="194182" y="18789"/>
                  <a:pt x="0" y="18288"/>
                </a:cubicBezTo>
                <a:cubicBezTo>
                  <a:pt x="20" y="11469"/>
                  <a:pt x="-29" y="515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custGeom>
                    <a:avLst/>
                    <a:gdLst>
                      <a:gd name="connsiteX0" fmla="*/ 0 w 3182692"/>
                      <a:gd name="connsiteY0" fmla="*/ 0 h 18288"/>
                      <a:gd name="connsiteX1" fmla="*/ 636538 w 3182692"/>
                      <a:gd name="connsiteY1" fmla="*/ 0 h 18288"/>
                      <a:gd name="connsiteX2" fmla="*/ 1273077 w 3182692"/>
                      <a:gd name="connsiteY2" fmla="*/ 0 h 18288"/>
                      <a:gd name="connsiteX3" fmla="*/ 1909615 w 3182692"/>
                      <a:gd name="connsiteY3" fmla="*/ 0 h 18288"/>
                      <a:gd name="connsiteX4" fmla="*/ 2482500 w 3182692"/>
                      <a:gd name="connsiteY4" fmla="*/ 0 h 18288"/>
                      <a:gd name="connsiteX5" fmla="*/ 3182692 w 3182692"/>
                      <a:gd name="connsiteY5" fmla="*/ 0 h 18288"/>
                      <a:gd name="connsiteX6" fmla="*/ 3182692 w 3182692"/>
                      <a:gd name="connsiteY6" fmla="*/ 18288 h 18288"/>
                      <a:gd name="connsiteX7" fmla="*/ 2609807 w 3182692"/>
                      <a:gd name="connsiteY7" fmla="*/ 18288 h 18288"/>
                      <a:gd name="connsiteX8" fmla="*/ 2068750 w 3182692"/>
                      <a:gd name="connsiteY8" fmla="*/ 18288 h 18288"/>
                      <a:gd name="connsiteX9" fmla="*/ 1432211 w 3182692"/>
                      <a:gd name="connsiteY9" fmla="*/ 18288 h 18288"/>
                      <a:gd name="connsiteX10" fmla="*/ 859327 w 3182692"/>
                      <a:gd name="connsiteY10" fmla="*/ 18288 h 18288"/>
                      <a:gd name="connsiteX11" fmla="*/ 0 w 3182692"/>
                      <a:gd name="connsiteY11" fmla="*/ 18288 h 18288"/>
                      <a:gd name="connsiteX12" fmla="*/ 0 w 3182692"/>
                      <a:gd name="connsiteY12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3182692" h="18288" fill="none" extrusionOk="0">
                        <a:moveTo>
                          <a:pt x="0" y="0"/>
                        </a:moveTo>
                        <a:cubicBezTo>
                          <a:pt x="253588" y="25878"/>
                          <a:pt x="409323" y="-5359"/>
                          <a:pt x="636538" y="0"/>
                        </a:cubicBezTo>
                        <a:cubicBezTo>
                          <a:pt x="863753" y="5359"/>
                          <a:pt x="1007727" y="-28"/>
                          <a:pt x="1273077" y="0"/>
                        </a:cubicBezTo>
                        <a:cubicBezTo>
                          <a:pt x="1538427" y="28"/>
                          <a:pt x="1698640" y="-12775"/>
                          <a:pt x="1909615" y="0"/>
                        </a:cubicBezTo>
                        <a:cubicBezTo>
                          <a:pt x="2120590" y="12775"/>
                          <a:pt x="2210293" y="-21823"/>
                          <a:pt x="2482500" y="0"/>
                        </a:cubicBezTo>
                        <a:cubicBezTo>
                          <a:pt x="2754708" y="21823"/>
                          <a:pt x="3004133" y="-28750"/>
                          <a:pt x="3182692" y="0"/>
                        </a:cubicBezTo>
                        <a:cubicBezTo>
                          <a:pt x="3183134" y="4516"/>
                          <a:pt x="3181865" y="12266"/>
                          <a:pt x="3182692" y="18288"/>
                        </a:cubicBezTo>
                        <a:cubicBezTo>
                          <a:pt x="2947402" y="22440"/>
                          <a:pt x="2876226" y="27191"/>
                          <a:pt x="2609807" y="18288"/>
                        </a:cubicBezTo>
                        <a:cubicBezTo>
                          <a:pt x="2343389" y="9385"/>
                          <a:pt x="2326689" y="25579"/>
                          <a:pt x="2068750" y="18288"/>
                        </a:cubicBezTo>
                        <a:cubicBezTo>
                          <a:pt x="1810811" y="10997"/>
                          <a:pt x="1713836" y="48219"/>
                          <a:pt x="1432211" y="18288"/>
                        </a:cubicBezTo>
                        <a:cubicBezTo>
                          <a:pt x="1150586" y="-11643"/>
                          <a:pt x="982765" y="3747"/>
                          <a:pt x="859327" y="18288"/>
                        </a:cubicBezTo>
                        <a:cubicBezTo>
                          <a:pt x="735889" y="32829"/>
                          <a:pt x="254183" y="35231"/>
                          <a:pt x="0" y="18288"/>
                        </a:cubicBezTo>
                        <a:cubicBezTo>
                          <a:pt x="-306" y="11477"/>
                          <a:pt x="485" y="4355"/>
                          <a:pt x="0" y="0"/>
                        </a:cubicBezTo>
                        <a:close/>
                      </a:path>
                      <a:path w="3182692" h="18288" stroke="0" extrusionOk="0">
                        <a:moveTo>
                          <a:pt x="0" y="0"/>
                        </a:moveTo>
                        <a:cubicBezTo>
                          <a:pt x="243108" y="-22426"/>
                          <a:pt x="387854" y="22949"/>
                          <a:pt x="572885" y="0"/>
                        </a:cubicBezTo>
                        <a:cubicBezTo>
                          <a:pt x="757916" y="-22949"/>
                          <a:pt x="923707" y="6797"/>
                          <a:pt x="1113942" y="0"/>
                        </a:cubicBezTo>
                        <a:cubicBezTo>
                          <a:pt x="1304177" y="-6797"/>
                          <a:pt x="1495991" y="20627"/>
                          <a:pt x="1686827" y="0"/>
                        </a:cubicBezTo>
                        <a:cubicBezTo>
                          <a:pt x="1877663" y="-20627"/>
                          <a:pt x="2170182" y="-20672"/>
                          <a:pt x="2323365" y="0"/>
                        </a:cubicBezTo>
                        <a:cubicBezTo>
                          <a:pt x="2476548" y="20672"/>
                          <a:pt x="2919164" y="6097"/>
                          <a:pt x="3182692" y="0"/>
                        </a:cubicBezTo>
                        <a:cubicBezTo>
                          <a:pt x="3183269" y="4624"/>
                          <a:pt x="3183511" y="11191"/>
                          <a:pt x="3182692" y="18288"/>
                        </a:cubicBezTo>
                        <a:cubicBezTo>
                          <a:pt x="3026065" y="-10849"/>
                          <a:pt x="2775006" y="23067"/>
                          <a:pt x="2546154" y="18288"/>
                        </a:cubicBezTo>
                        <a:cubicBezTo>
                          <a:pt x="2317302" y="13509"/>
                          <a:pt x="2168173" y="-8513"/>
                          <a:pt x="1845961" y="18288"/>
                        </a:cubicBezTo>
                        <a:cubicBezTo>
                          <a:pt x="1523749" y="45089"/>
                          <a:pt x="1450078" y="-844"/>
                          <a:pt x="1304904" y="18288"/>
                        </a:cubicBezTo>
                        <a:cubicBezTo>
                          <a:pt x="1159730" y="37420"/>
                          <a:pt x="942635" y="-10021"/>
                          <a:pt x="604711" y="18288"/>
                        </a:cubicBezTo>
                        <a:cubicBezTo>
                          <a:pt x="266787" y="46597"/>
                          <a:pt x="141927" y="-8395"/>
                          <a:pt x="0" y="18288"/>
                        </a:cubicBezTo>
                        <a:cubicBezTo>
                          <a:pt x="-171" y="12755"/>
                          <a:pt x="-690" y="793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1BC10-B2C3-44A1-9D25-759F16976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3321" y="2706624"/>
            <a:ext cx="5168393" cy="3483864"/>
          </a:xfrm>
        </p:spPr>
        <p:txBody>
          <a:bodyPr>
            <a:normAutofit/>
          </a:bodyPr>
          <a:lstStyle/>
          <a:p>
            <a:r>
              <a:rPr lang="en-US" sz="3600" dirty="0"/>
              <a:t>Hearing sounds </a:t>
            </a:r>
          </a:p>
          <a:p>
            <a:r>
              <a:rPr lang="en-US" sz="3600" dirty="0"/>
              <a:t>Localizing sounds</a:t>
            </a:r>
          </a:p>
          <a:p>
            <a:r>
              <a:rPr lang="en-US" sz="3600" dirty="0"/>
              <a:t>Reacting to certain sounds </a:t>
            </a:r>
          </a:p>
        </p:txBody>
      </p:sp>
    </p:spTree>
    <p:extLst>
      <p:ext uri="{BB962C8B-B14F-4D97-AF65-F5344CB8AC3E}">
        <p14:creationId xmlns:p14="http://schemas.microsoft.com/office/powerpoint/2010/main" val="135973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82258" y="6115501"/>
            <a:ext cx="1120884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060" y="6453143"/>
            <a:ext cx="611177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54F0B5-BBA1-4022-A725-E2BA671B9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2046635"/>
            <a:ext cx="2789859" cy="2798199"/>
          </a:xfrm>
        </p:spPr>
        <p:txBody>
          <a:bodyPr>
            <a:normAutofit/>
          </a:bodyPr>
          <a:lstStyle/>
          <a:p>
            <a:pPr defTabSz="692658"/>
            <a:r>
              <a:rPr lang="en-US" sz="3333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Impact on Language and Executive Skills Development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8" name="Content Placeholder 2">
            <a:extLst>
              <a:ext uri="{FF2B5EF4-FFF2-40B4-BE49-F238E27FC236}">
                <a16:creationId xmlns:a16="http://schemas.microsoft.com/office/drawing/2014/main" id="{11DAF71E-5ED9-625A-81F8-E610EB64D0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652296"/>
              </p:ext>
            </p:extLst>
          </p:nvPr>
        </p:nvGraphicFramePr>
        <p:xfrm>
          <a:off x="4626900" y="345528"/>
          <a:ext cx="4136099" cy="6107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37452C9A-8B37-4B46-9B76-658B44BCEE2E}"/>
              </a:ext>
            </a:extLst>
          </p:cNvPr>
          <p:cNvSpPr/>
          <p:nvPr/>
        </p:nvSpPr>
        <p:spPr>
          <a:xfrm>
            <a:off x="581343" y="1509683"/>
            <a:ext cx="3090076" cy="3213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61772">
              <a:spcAft>
                <a:spcPts val="600"/>
              </a:spcAft>
            </a:pPr>
            <a:r>
              <a:rPr lang="en-US" sz="4040" kern="1200">
                <a:solidFill>
                  <a:srgbClr val="4472C4"/>
                </a:solidFill>
                <a:latin typeface="Calibri Light" panose="020F0302020204030204"/>
                <a:ea typeface="+mj-ea"/>
                <a:cs typeface="+mj-cs"/>
              </a:rPr>
              <a:t>Impact on Language and  Executive Skills Development 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37645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F45685-A2BF-0115-429F-812070B0E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01221"/>
            <a:ext cx="7886700" cy="1348065"/>
          </a:xfrm>
        </p:spPr>
        <p:txBody>
          <a:bodyPr>
            <a:normAutofit/>
          </a:bodyPr>
          <a:lstStyle/>
          <a:p>
            <a:r>
              <a:rPr lang="en-US" sz="4700">
                <a:solidFill>
                  <a:srgbClr val="FFFFFF"/>
                </a:solidFill>
              </a:rPr>
              <a:t>Detection during my day!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2BB6D-BBB9-79AF-CBD4-D5F92F857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425008"/>
            <a:ext cx="8286750" cy="1070811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I am just looking towards a sound.</a:t>
            </a:r>
          </a:p>
          <a:p>
            <a:r>
              <a:rPr lang="en-US" sz="2800" dirty="0"/>
              <a:t>I look for specific sounds and have an automatic response. </a:t>
            </a:r>
          </a:p>
          <a:p>
            <a:pPr marL="0" indent="0">
              <a:buNone/>
            </a:pPr>
            <a:endParaRPr lang="en-US" sz="19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A3DCEE-5790-2EFB-25B6-575EE5264D5E}"/>
              </a:ext>
            </a:extLst>
          </p:cNvPr>
          <p:cNvSpPr txBox="1"/>
          <p:nvPr/>
        </p:nvSpPr>
        <p:spPr>
          <a:xfrm>
            <a:off x="2590800" y="4448739"/>
            <a:ext cx="6858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200" dirty="0"/>
              <a:t>Clarifying Questions:</a:t>
            </a:r>
          </a:p>
          <a:p>
            <a:pPr marL="0" indent="0">
              <a:buNone/>
            </a:pPr>
            <a:r>
              <a:rPr lang="en-US" sz="3200" dirty="0"/>
              <a:t>Am I focused or attentive right now?</a:t>
            </a:r>
          </a:p>
          <a:p>
            <a:pPr marL="0" indent="0">
              <a:buNone/>
            </a:pPr>
            <a:r>
              <a:rPr lang="en-US" sz="3200" dirty="0"/>
              <a:t>Can you repeat that please?</a:t>
            </a:r>
          </a:p>
          <a:p>
            <a:pPr marL="0" indent="0">
              <a:buNone/>
            </a:pPr>
            <a:r>
              <a:rPr lang="en-US" sz="3200" dirty="0"/>
              <a:t>Did you say…?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B32128-6DB1-89EA-68E6-A3D0356DCA81}"/>
              </a:ext>
            </a:extLst>
          </p:cNvPr>
          <p:cNvSpPr txBox="1"/>
          <p:nvPr/>
        </p:nvSpPr>
        <p:spPr>
          <a:xfrm>
            <a:off x="152400" y="3745749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dirty="0"/>
              <a:t>This is where you miss details or misinterpret what was said or heard. </a:t>
            </a:r>
          </a:p>
        </p:txBody>
      </p:sp>
    </p:spTree>
    <p:extLst>
      <p:ext uri="{BB962C8B-B14F-4D97-AF65-F5344CB8AC3E}">
        <p14:creationId xmlns:p14="http://schemas.microsoft.com/office/powerpoint/2010/main" val="2802305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79" name="Rectangle 1536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1DBCF96B-5190-4065-B40C-F053EBA51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3202" y="640080"/>
            <a:ext cx="3614166" cy="1481328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altLang="en-US" sz="4300"/>
              <a:t>Discrimination</a:t>
            </a:r>
          </a:p>
        </p:txBody>
      </p:sp>
      <p:sp>
        <p:nvSpPr>
          <p:cNvPr id="15380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2372868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23008 w 2441321"/>
              <a:gd name="connsiteY2" fmla="*/ 0 h 18288"/>
              <a:gd name="connsiteX3" fmla="*/ 1782164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79817 w 2441321"/>
              <a:gd name="connsiteY6" fmla="*/ 18288 h 18288"/>
              <a:gd name="connsiteX7" fmla="*/ 1318313 w 2441321"/>
              <a:gd name="connsiteY7" fmla="*/ 18288 h 18288"/>
              <a:gd name="connsiteX8" fmla="*/ 659157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80302" y="-6619"/>
                  <a:pt x="363201" y="4913"/>
                  <a:pt x="585917" y="0"/>
                </a:cubicBezTo>
                <a:cubicBezTo>
                  <a:pt x="832357" y="-10107"/>
                  <a:pt x="996738" y="-34312"/>
                  <a:pt x="1196247" y="0"/>
                </a:cubicBezTo>
                <a:cubicBezTo>
                  <a:pt x="1357180" y="16623"/>
                  <a:pt x="1575042" y="-11041"/>
                  <a:pt x="1806578" y="0"/>
                </a:cubicBezTo>
                <a:cubicBezTo>
                  <a:pt x="2016334" y="246"/>
                  <a:pt x="2239353" y="-8732"/>
                  <a:pt x="2441321" y="0"/>
                </a:cubicBezTo>
                <a:cubicBezTo>
                  <a:pt x="2441188" y="8366"/>
                  <a:pt x="2440365" y="10017"/>
                  <a:pt x="2441321" y="18288"/>
                </a:cubicBezTo>
                <a:cubicBezTo>
                  <a:pt x="2159375" y="49009"/>
                  <a:pt x="2054495" y="45666"/>
                  <a:pt x="1830991" y="18288"/>
                </a:cubicBezTo>
                <a:cubicBezTo>
                  <a:pt x="1615846" y="7509"/>
                  <a:pt x="1521674" y="-5422"/>
                  <a:pt x="1269487" y="18288"/>
                </a:cubicBezTo>
                <a:cubicBezTo>
                  <a:pt x="1019660" y="53960"/>
                  <a:pt x="886911" y="42351"/>
                  <a:pt x="707983" y="18288"/>
                </a:cubicBezTo>
                <a:cubicBezTo>
                  <a:pt x="523434" y="27321"/>
                  <a:pt x="307885" y="34316"/>
                  <a:pt x="0" y="18288"/>
                </a:cubicBezTo>
                <a:cubicBezTo>
                  <a:pt x="-595" y="11182"/>
                  <a:pt x="-5" y="630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12126" y="-10265"/>
                  <a:pt x="442910" y="-11728"/>
                  <a:pt x="585917" y="0"/>
                </a:cubicBezTo>
                <a:cubicBezTo>
                  <a:pt x="724579" y="21751"/>
                  <a:pt x="879365" y="-33198"/>
                  <a:pt x="1123008" y="0"/>
                </a:cubicBezTo>
                <a:cubicBezTo>
                  <a:pt x="1377247" y="11220"/>
                  <a:pt x="1597861" y="-34280"/>
                  <a:pt x="1782164" y="0"/>
                </a:cubicBezTo>
                <a:cubicBezTo>
                  <a:pt x="1975975" y="-3055"/>
                  <a:pt x="2116392" y="-15531"/>
                  <a:pt x="2441321" y="0"/>
                </a:cubicBezTo>
                <a:cubicBezTo>
                  <a:pt x="2441666" y="6144"/>
                  <a:pt x="2441358" y="10525"/>
                  <a:pt x="2441321" y="18288"/>
                </a:cubicBezTo>
                <a:cubicBezTo>
                  <a:pt x="2180658" y="18322"/>
                  <a:pt x="2084222" y="5934"/>
                  <a:pt x="1879817" y="18288"/>
                </a:cubicBezTo>
                <a:cubicBezTo>
                  <a:pt x="1668182" y="16222"/>
                  <a:pt x="1551159" y="-6477"/>
                  <a:pt x="1318313" y="18288"/>
                </a:cubicBezTo>
                <a:cubicBezTo>
                  <a:pt x="1059871" y="56395"/>
                  <a:pt x="901959" y="23831"/>
                  <a:pt x="659157" y="18288"/>
                </a:cubicBezTo>
                <a:cubicBezTo>
                  <a:pt x="444692" y="28483"/>
                  <a:pt x="245032" y="39882"/>
                  <a:pt x="0" y="18288"/>
                </a:cubicBezTo>
                <a:cubicBezTo>
                  <a:pt x="-11" y="10485"/>
                  <a:pt x="-221" y="3288"/>
                  <a:pt x="0" y="0"/>
                </a:cubicBezTo>
                <a:close/>
              </a:path>
              <a:path w="2441321" h="18288" fill="none" stroke="0" extrusionOk="0">
                <a:moveTo>
                  <a:pt x="0" y="0"/>
                </a:moveTo>
                <a:cubicBezTo>
                  <a:pt x="265389" y="-22361"/>
                  <a:pt x="344845" y="-65"/>
                  <a:pt x="585917" y="0"/>
                </a:cubicBezTo>
                <a:cubicBezTo>
                  <a:pt x="858472" y="13102"/>
                  <a:pt x="949265" y="-8078"/>
                  <a:pt x="1196247" y="0"/>
                </a:cubicBezTo>
                <a:cubicBezTo>
                  <a:pt x="1379248" y="30707"/>
                  <a:pt x="1585336" y="24963"/>
                  <a:pt x="1806578" y="0"/>
                </a:cubicBezTo>
                <a:cubicBezTo>
                  <a:pt x="1986731" y="-19207"/>
                  <a:pt x="2264933" y="16601"/>
                  <a:pt x="2441321" y="0"/>
                </a:cubicBezTo>
                <a:cubicBezTo>
                  <a:pt x="2441440" y="8687"/>
                  <a:pt x="2440452" y="9944"/>
                  <a:pt x="2441321" y="18288"/>
                </a:cubicBezTo>
                <a:cubicBezTo>
                  <a:pt x="2149099" y="27348"/>
                  <a:pt x="2027305" y="56470"/>
                  <a:pt x="1830991" y="18288"/>
                </a:cubicBezTo>
                <a:cubicBezTo>
                  <a:pt x="1614571" y="-18764"/>
                  <a:pt x="1500998" y="10727"/>
                  <a:pt x="1269487" y="18288"/>
                </a:cubicBezTo>
                <a:cubicBezTo>
                  <a:pt x="1042399" y="37834"/>
                  <a:pt x="927922" y="45822"/>
                  <a:pt x="707983" y="18288"/>
                </a:cubicBezTo>
                <a:cubicBezTo>
                  <a:pt x="502575" y="-5380"/>
                  <a:pt x="350393" y="34499"/>
                  <a:pt x="0" y="18288"/>
                </a:cubicBezTo>
                <a:cubicBezTo>
                  <a:pt x="-394" y="12154"/>
                  <a:pt x="907" y="668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441321"/>
                      <a:gd name="connsiteY0" fmla="*/ 0 h 18288"/>
                      <a:gd name="connsiteX1" fmla="*/ 585917 w 2441321"/>
                      <a:gd name="connsiteY1" fmla="*/ 0 h 18288"/>
                      <a:gd name="connsiteX2" fmla="*/ 1196247 w 2441321"/>
                      <a:gd name="connsiteY2" fmla="*/ 0 h 18288"/>
                      <a:gd name="connsiteX3" fmla="*/ 1806578 w 2441321"/>
                      <a:gd name="connsiteY3" fmla="*/ 0 h 18288"/>
                      <a:gd name="connsiteX4" fmla="*/ 2441321 w 2441321"/>
                      <a:gd name="connsiteY4" fmla="*/ 0 h 18288"/>
                      <a:gd name="connsiteX5" fmla="*/ 2441321 w 2441321"/>
                      <a:gd name="connsiteY5" fmla="*/ 18288 h 18288"/>
                      <a:gd name="connsiteX6" fmla="*/ 1830991 w 2441321"/>
                      <a:gd name="connsiteY6" fmla="*/ 18288 h 18288"/>
                      <a:gd name="connsiteX7" fmla="*/ 1269487 w 2441321"/>
                      <a:gd name="connsiteY7" fmla="*/ 18288 h 18288"/>
                      <a:gd name="connsiteX8" fmla="*/ 707983 w 2441321"/>
                      <a:gd name="connsiteY8" fmla="*/ 18288 h 18288"/>
                      <a:gd name="connsiteX9" fmla="*/ 0 w 2441321"/>
                      <a:gd name="connsiteY9" fmla="*/ 18288 h 18288"/>
                      <a:gd name="connsiteX10" fmla="*/ 0 w 2441321"/>
                      <a:gd name="connsiteY10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441321" h="18288" fill="none" extrusionOk="0">
                        <a:moveTo>
                          <a:pt x="0" y="0"/>
                        </a:moveTo>
                        <a:cubicBezTo>
                          <a:pt x="273217" y="-17533"/>
                          <a:pt x="355785" y="-4171"/>
                          <a:pt x="585917" y="0"/>
                        </a:cubicBezTo>
                        <a:cubicBezTo>
                          <a:pt x="816049" y="4171"/>
                          <a:pt x="991446" y="-9419"/>
                          <a:pt x="1196247" y="0"/>
                        </a:cubicBezTo>
                        <a:cubicBezTo>
                          <a:pt x="1401048" y="9419"/>
                          <a:pt x="1589984" y="-731"/>
                          <a:pt x="1806578" y="0"/>
                        </a:cubicBezTo>
                        <a:cubicBezTo>
                          <a:pt x="2023172" y="731"/>
                          <a:pt x="2247754" y="8393"/>
                          <a:pt x="2441321" y="0"/>
                        </a:cubicBezTo>
                        <a:cubicBezTo>
                          <a:pt x="2441167" y="8655"/>
                          <a:pt x="2440437" y="9975"/>
                          <a:pt x="2441321" y="18288"/>
                        </a:cubicBezTo>
                        <a:cubicBezTo>
                          <a:pt x="2169723" y="30506"/>
                          <a:pt x="2045712" y="39140"/>
                          <a:pt x="1830991" y="18288"/>
                        </a:cubicBezTo>
                        <a:cubicBezTo>
                          <a:pt x="1616270" y="-2564"/>
                          <a:pt x="1505876" y="3949"/>
                          <a:pt x="1269487" y="18288"/>
                        </a:cubicBezTo>
                        <a:cubicBezTo>
                          <a:pt x="1033098" y="32627"/>
                          <a:pt x="908661" y="41191"/>
                          <a:pt x="707983" y="18288"/>
                        </a:cubicBezTo>
                        <a:cubicBezTo>
                          <a:pt x="507305" y="-4615"/>
                          <a:pt x="333592" y="20759"/>
                          <a:pt x="0" y="18288"/>
                        </a:cubicBezTo>
                        <a:cubicBezTo>
                          <a:pt x="-688" y="11716"/>
                          <a:pt x="875" y="6357"/>
                          <a:pt x="0" y="0"/>
                        </a:cubicBezTo>
                        <a:close/>
                      </a:path>
                      <a:path w="2441321" h="18288" stroke="0" extrusionOk="0">
                        <a:moveTo>
                          <a:pt x="0" y="0"/>
                        </a:moveTo>
                        <a:cubicBezTo>
                          <a:pt x="207071" y="-14617"/>
                          <a:pt x="444194" y="-15606"/>
                          <a:pt x="585917" y="0"/>
                        </a:cubicBezTo>
                        <a:cubicBezTo>
                          <a:pt x="727640" y="15606"/>
                          <a:pt x="904326" y="-79"/>
                          <a:pt x="1123008" y="0"/>
                        </a:cubicBezTo>
                        <a:cubicBezTo>
                          <a:pt x="1341690" y="79"/>
                          <a:pt x="1600014" y="10401"/>
                          <a:pt x="1782164" y="0"/>
                        </a:cubicBezTo>
                        <a:cubicBezTo>
                          <a:pt x="1964314" y="-10401"/>
                          <a:pt x="2143537" y="-21488"/>
                          <a:pt x="2441321" y="0"/>
                        </a:cubicBezTo>
                        <a:cubicBezTo>
                          <a:pt x="2441735" y="5928"/>
                          <a:pt x="2441551" y="11133"/>
                          <a:pt x="2441321" y="18288"/>
                        </a:cubicBezTo>
                        <a:cubicBezTo>
                          <a:pt x="2166745" y="28773"/>
                          <a:pt x="2078726" y="15476"/>
                          <a:pt x="1879817" y="18288"/>
                        </a:cubicBezTo>
                        <a:cubicBezTo>
                          <a:pt x="1680908" y="21100"/>
                          <a:pt x="1548770" y="-4127"/>
                          <a:pt x="1318313" y="18288"/>
                        </a:cubicBezTo>
                        <a:cubicBezTo>
                          <a:pt x="1087856" y="40703"/>
                          <a:pt x="894613" y="3927"/>
                          <a:pt x="659157" y="18288"/>
                        </a:cubicBezTo>
                        <a:cubicBezTo>
                          <a:pt x="423701" y="32649"/>
                          <a:pt x="246611" y="33975"/>
                          <a:pt x="0" y="18288"/>
                        </a:cubicBezTo>
                        <a:cubicBezTo>
                          <a:pt x="-348" y="10388"/>
                          <a:pt x="-12" y="396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1E52B57-D6BE-42D6-9AE3-233AE18313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3202" y="2660904"/>
            <a:ext cx="3614166" cy="3547872"/>
          </a:xfrm>
        </p:spPr>
        <p:txBody>
          <a:bodyPr anchor="t">
            <a:normAutofit/>
          </a:bodyPr>
          <a:lstStyle/>
          <a:p>
            <a:r>
              <a:rPr lang="en-US" altLang="en-US" sz="2800" dirty="0"/>
              <a:t>Understanding the difference between sounds and noises</a:t>
            </a:r>
            <a:br>
              <a:rPr lang="en-US" altLang="en-US" sz="2800" dirty="0"/>
            </a:br>
            <a:endParaRPr lang="en-US" altLang="en-US" sz="2800" dirty="0"/>
          </a:p>
          <a:p>
            <a:r>
              <a:rPr lang="en-US" altLang="en-US" sz="2800" dirty="0"/>
              <a:t>Phonemic awareness abilities </a:t>
            </a:r>
          </a:p>
          <a:p>
            <a:pPr eaLnBrk="1" hangingPunct="1">
              <a:buFontTx/>
              <a:buNone/>
            </a:pPr>
            <a:endParaRPr lang="en-US" altLang="en-US" sz="1900" dirty="0"/>
          </a:p>
          <a:p>
            <a:pPr eaLnBrk="1" hangingPunct="1">
              <a:buFontTx/>
              <a:buNone/>
            </a:pPr>
            <a:r>
              <a:rPr lang="en-US" altLang="en-US" sz="1900" dirty="0"/>
              <a:t> </a:t>
            </a:r>
          </a:p>
        </p:txBody>
      </p:sp>
      <p:pic>
        <p:nvPicPr>
          <p:cNvPr id="15364" name="Picture 4" descr="j0078738">
            <a:extLst>
              <a:ext uri="{FF2B5EF4-FFF2-40B4-BE49-F238E27FC236}">
                <a16:creationId xmlns:a16="http://schemas.microsoft.com/office/drawing/2014/main" id="{17BB7AAD-85D9-4FAE-BC47-D93AC3672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4286" y="1255911"/>
            <a:ext cx="4094226" cy="4346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384350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32755F-6B22-4975-854C-6E4606156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FFFFFF"/>
                </a:solidFill>
              </a:rPr>
              <a:t>Impact on Language and  Executive Skills Development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A8659DE-8285-09E6-5F0D-4336352F6F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00463"/>
              </p:ext>
            </p:extLst>
          </p:nvPr>
        </p:nvGraphicFramePr>
        <p:xfrm>
          <a:off x="3810000" y="216053"/>
          <a:ext cx="51816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8025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794604" y="-1108988"/>
            <a:ext cx="5384871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3B8C1B-2633-FB9D-F60E-1264F5EF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4" y="673770"/>
            <a:ext cx="2733367" cy="2414488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Discrimination during my day!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5EDE474D-C021-9B9E-E0AB-820A5E6800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571148"/>
              </p:ext>
            </p:extLst>
          </p:nvPr>
        </p:nvGraphicFramePr>
        <p:xfrm>
          <a:off x="5050535" y="228600"/>
          <a:ext cx="3941065" cy="5294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2BDA1A6-DADC-E237-31F4-A677918203D5}"/>
              </a:ext>
            </a:extLst>
          </p:cNvPr>
          <p:cNvSpPr txBox="1"/>
          <p:nvPr/>
        </p:nvSpPr>
        <p:spPr>
          <a:xfrm>
            <a:off x="152400" y="4800600"/>
            <a:ext cx="55412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400" dirty="0"/>
              <a:t>Clarifying Questions: </a:t>
            </a:r>
          </a:p>
          <a:p>
            <a:pPr marL="0" indent="0">
              <a:buNone/>
            </a:pPr>
            <a:r>
              <a:rPr lang="en-US" sz="2400" dirty="0"/>
              <a:t>Can you repeat that please?</a:t>
            </a:r>
          </a:p>
          <a:p>
            <a:pPr marL="0" indent="0">
              <a:buNone/>
            </a:pPr>
            <a:r>
              <a:rPr lang="en-US" sz="2400" dirty="0"/>
              <a:t>Is this important to me right now?</a:t>
            </a:r>
            <a:br>
              <a:rPr lang="en-US" sz="2400" dirty="0"/>
            </a:br>
            <a:r>
              <a:rPr lang="en-US" sz="2400" dirty="0"/>
              <a:t>How does this impact me or what I need to do?</a:t>
            </a:r>
          </a:p>
        </p:txBody>
      </p:sp>
    </p:spTree>
    <p:extLst>
      <p:ext uri="{BB962C8B-B14F-4D97-AF65-F5344CB8AC3E}">
        <p14:creationId xmlns:p14="http://schemas.microsoft.com/office/powerpoint/2010/main" val="2832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D32D3A5-D968-4E38-97B7-8F15EB3D8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850"/>
              <a:t>Identification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20FF03A-1D34-4158-BC77-7D7F25ADD4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1" y="1981201"/>
            <a:ext cx="5686880" cy="4034970"/>
          </a:xfrm>
        </p:spPr>
        <p:txBody>
          <a:bodyPr anchor="ctr">
            <a:normAutofit/>
          </a:bodyPr>
          <a:lstStyle/>
          <a:p>
            <a:r>
              <a:rPr lang="en-US" altLang="en-US" sz="3200" dirty="0"/>
              <a:t>Stating, naming, repeating sounds or speech stimuli </a:t>
            </a:r>
          </a:p>
          <a:p>
            <a:r>
              <a:rPr lang="en-US" altLang="en-US" sz="3200" dirty="0"/>
              <a:t>Alliteration</a:t>
            </a:r>
          </a:p>
          <a:p>
            <a:r>
              <a:rPr lang="en-US" altLang="en-US" sz="3200" dirty="0"/>
              <a:t>Rhyming</a:t>
            </a:r>
          </a:p>
          <a:p>
            <a:r>
              <a:rPr lang="en-US" altLang="en-US" sz="3200" dirty="0"/>
              <a:t>Building Vocabulary 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</a:t>
            </a:r>
          </a:p>
        </p:txBody>
      </p:sp>
      <p:sp>
        <p:nvSpPr>
          <p:cNvPr id="17425" name="Rectangle 1742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27" name="Oval 17426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7420" name="Picture 14" descr="j0309746">
            <a:extLst>
              <a:ext uri="{FF2B5EF4-FFF2-40B4-BE49-F238E27FC236}">
                <a16:creationId xmlns:a16="http://schemas.microsoft.com/office/drawing/2014/main" id="{389D1849-AC46-4292-BA19-D30244130D2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65356" y="2964176"/>
            <a:ext cx="1462672" cy="945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665</Words>
  <Application>Microsoft Macintosh PowerPoint</Application>
  <PresentationFormat>On-screen Show (4:3)</PresentationFormat>
  <Paragraphs>94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Listening for life and through out my day!       Sheryl L Wilcox</vt:lpstr>
      <vt:lpstr>Stages of listening Compiled by Denise Wray et. al., University of Akron, 2007 from: Erber, N. (1977) “Evaluating Speech Perception Ability in Hearing Impaired Children” [Bess, Fred H. (ed): Childhood  deafness: Causation, Assessment, and Management.] New York, Grune &amp; Stratton. Estabrooks, W. (2006). Auditory-Verbal Therapy and Practice. Washington, DC: A.G. Bell</vt:lpstr>
      <vt:lpstr>Detection </vt:lpstr>
      <vt:lpstr>Impact on Language and Executive Skills Development</vt:lpstr>
      <vt:lpstr>Detection during my day!</vt:lpstr>
      <vt:lpstr>Discrimination</vt:lpstr>
      <vt:lpstr>Impact on Language and  Executive Skills Development </vt:lpstr>
      <vt:lpstr>Discrimination during my day!</vt:lpstr>
      <vt:lpstr>Identification</vt:lpstr>
      <vt:lpstr>Impact on Language and Executive Skills Development</vt:lpstr>
      <vt:lpstr>Identification during my day! </vt:lpstr>
      <vt:lpstr>Comprehension</vt:lpstr>
      <vt:lpstr>Impact on Language and Executive Skills Development </vt:lpstr>
      <vt:lpstr>Comprehension during my day!</vt:lpstr>
      <vt:lpstr>Thank you for listening!!!!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Listening</dc:title>
  <dc:creator>Sheryl L. Wilcox</dc:creator>
  <cp:lastModifiedBy>Yeager, Kristopher H</cp:lastModifiedBy>
  <cp:revision>16</cp:revision>
  <dcterms:created xsi:type="dcterms:W3CDTF">2019-11-11T00:53:30Z</dcterms:created>
  <dcterms:modified xsi:type="dcterms:W3CDTF">2023-03-30T01:13:39Z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73649dc-6fee-4eb8-a128-734c3c842ea8_Enabled">
    <vt:lpwstr>true</vt:lpwstr>
  </property>
  <property fmtid="{D5CDD505-2E9C-101B-9397-08002B2CF9AE}" pid="3" name="MSIP_Label_b73649dc-6fee-4eb8-a128-734c3c842ea8_SetDate">
    <vt:lpwstr>2023-03-30T01:13:39Z</vt:lpwstr>
  </property>
  <property fmtid="{D5CDD505-2E9C-101B-9397-08002B2CF9AE}" pid="4" name="MSIP_Label_b73649dc-6fee-4eb8-a128-734c3c842ea8_Method">
    <vt:lpwstr>Standard</vt:lpwstr>
  </property>
  <property fmtid="{D5CDD505-2E9C-101B-9397-08002B2CF9AE}" pid="5" name="MSIP_Label_b73649dc-6fee-4eb8-a128-734c3c842ea8_Name">
    <vt:lpwstr>defa4170-0d19-0005-0004-bc88714345d2</vt:lpwstr>
  </property>
  <property fmtid="{D5CDD505-2E9C-101B-9397-08002B2CF9AE}" pid="6" name="MSIP_Label_b73649dc-6fee-4eb8-a128-734c3c842ea8_SiteId">
    <vt:lpwstr>857c21d2-1a16-43a4-90cf-d57f3fab9d2f</vt:lpwstr>
  </property>
  <property fmtid="{D5CDD505-2E9C-101B-9397-08002B2CF9AE}" pid="7" name="MSIP_Label_b73649dc-6fee-4eb8-a128-734c3c842ea8_ActionId">
    <vt:lpwstr>1cb16e47-a62c-451f-8f74-28cab9edab94</vt:lpwstr>
  </property>
  <property fmtid="{D5CDD505-2E9C-101B-9397-08002B2CF9AE}" pid="8" name="MSIP_Label_b73649dc-6fee-4eb8-a128-734c3c842ea8_ContentBits">
    <vt:lpwstr>0</vt:lpwstr>
  </property>
</Properties>
</file>