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226_8638F5FA.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omments/modernComment_231_A036C778.xml" ContentType="application/vnd.ms-powerpoint.comments+xml"/>
  <Override PartName="/ppt/webextensions/webextension2.xml" ContentType="application/vnd.ms-office.webextens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36_A9FD0F5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1" r:id="rId1"/>
    <p:sldMasterId id="2147483701" r:id="rId2"/>
  </p:sldMasterIdLst>
  <p:notesMasterIdLst>
    <p:notesMasterId r:id="rId31"/>
  </p:notesMasterIdLst>
  <p:handoutMasterIdLst>
    <p:handoutMasterId r:id="rId32"/>
  </p:handoutMasterIdLst>
  <p:sldIdLst>
    <p:sldId id="459" r:id="rId3"/>
    <p:sldId id="546" r:id="rId4"/>
    <p:sldId id="547" r:id="rId5"/>
    <p:sldId id="548" r:id="rId6"/>
    <p:sldId id="549" r:id="rId7"/>
    <p:sldId id="550" r:id="rId8"/>
    <p:sldId id="551" r:id="rId9"/>
    <p:sldId id="552" r:id="rId10"/>
    <p:sldId id="553" r:id="rId11"/>
    <p:sldId id="555" r:id="rId12"/>
    <p:sldId id="587" r:id="rId13"/>
    <p:sldId id="557" r:id="rId14"/>
    <p:sldId id="558" r:id="rId15"/>
    <p:sldId id="559" r:id="rId16"/>
    <p:sldId id="560" r:id="rId17"/>
    <p:sldId id="561" r:id="rId18"/>
    <p:sldId id="461" r:id="rId19"/>
    <p:sldId id="292" r:id="rId20"/>
    <p:sldId id="563" r:id="rId21"/>
    <p:sldId id="565" r:id="rId22"/>
    <p:sldId id="566" r:id="rId23"/>
    <p:sldId id="564" r:id="rId24"/>
    <p:sldId id="567" r:id="rId25"/>
    <p:sldId id="562" r:id="rId26"/>
    <p:sldId id="568" r:id="rId27"/>
    <p:sldId id="475" r:id="rId28"/>
    <p:sldId id="472" r:id="rId29"/>
    <p:sldId id="3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unch" id="{928C746C-8C8F-4661-83D6-88B8DA9616B4}">
          <p14:sldIdLst>
            <p14:sldId id="459"/>
          </p14:sldIdLst>
        </p14:section>
        <p14:section name="Self-leadership" id="{E9E209F2-4970-4B5A-94BF-CAD86A2050A2}">
          <p14:sldIdLst>
            <p14:sldId id="546"/>
            <p14:sldId id="547"/>
            <p14:sldId id="548"/>
            <p14:sldId id="549"/>
            <p14:sldId id="550"/>
            <p14:sldId id="551"/>
            <p14:sldId id="552"/>
            <p14:sldId id="553"/>
            <p14:sldId id="555"/>
            <p14:sldId id="587"/>
            <p14:sldId id="557"/>
            <p14:sldId id="558"/>
            <p14:sldId id="559"/>
            <p14:sldId id="560"/>
            <p14:sldId id="561"/>
          </p14:sldIdLst>
        </p14:section>
        <p14:section name="Break" id="{32629495-C396-48D8-9BF2-65931184D82A}">
          <p14:sldIdLst>
            <p14:sldId id="461"/>
          </p14:sldIdLst>
        </p14:section>
        <p14:section name="Many Hats You Wear as a Leader" id="{D32B558A-AB5C-4C2A-9DCD-B286086D32E3}">
          <p14:sldIdLst>
            <p14:sldId id="292"/>
            <p14:sldId id="563"/>
            <p14:sldId id="565"/>
            <p14:sldId id="566"/>
            <p14:sldId id="564"/>
            <p14:sldId id="567"/>
            <p14:sldId id="562"/>
            <p14:sldId id="568"/>
            <p14:sldId id="475"/>
          </p14:sldIdLst>
        </p14:section>
        <p14:section name="Closing" id="{18FEB1E1-D8C7-4DBF-957B-C1C05CFE06E1}">
          <p14:sldIdLst>
            <p14:sldId id="472"/>
            <p14:sldId id="31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C14CFBA-CBC4-EECA-F53C-21EE58820C91}" name="Calvo, Beverley A" initials="BA" userId="S::bcalvo@utep.edu::e48ae9e0-008e-4df8-98f0-9263cb41991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ED9"/>
    <a:srgbClr val="EFF5F9"/>
    <a:srgbClr val="EFF7F9"/>
    <a:srgbClr val="E2E6E8"/>
    <a:srgbClr val="E5E5E5"/>
    <a:srgbClr val="007635"/>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CDFCF4-31E6-DE8A-0E17-D0FE882A823C}" v="4" dt="2025-04-22T13:04:18.3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026" autoAdjust="0"/>
  </p:normalViewPr>
  <p:slideViewPr>
    <p:cSldViewPr snapToGrid="0">
      <p:cViewPr varScale="1">
        <p:scale>
          <a:sx n="50" d="100"/>
          <a:sy n="50" d="100"/>
        </p:scale>
        <p:origin x="1260" y="3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omments/modernComment_136_A9FD0F5E.xml><?xml version="1.0" encoding="utf-8"?>
<p188:cmLst xmlns:a="http://schemas.openxmlformats.org/drawingml/2006/main" xmlns:r="http://schemas.openxmlformats.org/officeDocument/2006/relationships" xmlns:p188="http://schemas.microsoft.com/office/powerpoint/2018/8/main">
  <p188:cm id="{64962363-FB23-45D0-B42D-86CC30CB4F46}" authorId="{00000000-0000-0000-0000-000000000000}" status="resolved" created="2025-04-11T14:39:28.989" complete="100000">
    <pc:sldMkLst xmlns:pc="http://schemas.microsoft.com/office/powerpoint/2013/main/command">
      <pc:docMk/>
      <pc:sldMk cId="2851934046" sldId="310"/>
    </pc:sldMkLst>
    <p188:txBody>
      <a:bodyPr/>
      <a:lstStyle/>
      <a:p>
        <a:r>
          <a:rPr lang="en-US"/>
          <a:t>Removed HHSC logo</a:t>
        </a:r>
      </a:p>
    </p188:txBody>
  </p188:cm>
</p188:cmLst>
</file>

<file path=ppt/comments/modernComment_226_8638F5FA.xml><?xml version="1.0" encoding="utf-8"?>
<p188:cmLst xmlns:a="http://schemas.openxmlformats.org/drawingml/2006/main" xmlns:r="http://schemas.openxmlformats.org/officeDocument/2006/relationships" xmlns:p188="http://schemas.microsoft.com/office/powerpoint/2018/8/main">
  <p188:cm id="{66F9246E-E8EF-4FE5-9874-57854FEBA05C}" authorId="{00000000-0000-0000-0000-000000000000}" status="resolved" created="2025-04-02T21:34:35.963" complete="100000">
    <ac:deMkLst xmlns:ac="http://schemas.microsoft.com/office/drawing/2013/main/command">
      <pc:docMk xmlns:pc="http://schemas.microsoft.com/office/powerpoint/2013/main/command"/>
      <pc:sldMk xmlns:pc="http://schemas.microsoft.com/office/powerpoint/2013/main/command" cId="2251879930" sldId="550"/>
      <ac:picMk id="1026" creationId="{0514FCD8-D618-B61F-2FFA-1505810DF47D}"/>
    </ac:deMkLst>
    <p188:txBody>
      <a:bodyPr/>
      <a:lstStyle/>
      <a:p>
        <a:r>
          <a:rPr lang="en-US"/>
          <a:t>Adjusted slide for readability. Note - alt text will need to spell out everything in the image.</a:t>
        </a:r>
      </a:p>
    </p188:txBody>
    <p188:extLst>
      <p:ext xmlns:p="http://schemas.openxmlformats.org/presentationml/2006/main" uri="{57CB4572-C831-44C2-8A1C-0ADB6CCDFE69}">
        <p223:reactions xmlns:p223="http://schemas.microsoft.com/office/powerpoint/2022/03/main">
          <p223:rxn type="👍">
            <p223:instance time="2025-04-07T16:10:09.305" authorId="{4BC6F4CB-6DA2-FB26-8003-9EC08C1B26A5}"/>
          </p223:rxn>
        </p223:reactions>
      </p:ext>
    </p188:extLst>
  </p188:cm>
</p188:cmLst>
</file>

<file path=ppt/comments/modernComment_231_A036C778.xml><?xml version="1.0" encoding="utf-8"?>
<p188:cmLst xmlns:a="http://schemas.openxmlformats.org/drawingml/2006/main" xmlns:r="http://schemas.openxmlformats.org/officeDocument/2006/relationships" xmlns:p188="http://schemas.microsoft.com/office/powerpoint/2018/8/main">
  <p188:cm id="{C3C64DC6-40B4-4DB5-9431-03C9E0110B08}" authorId="{00000000-0000-0000-0000-000000000000}" created="2025-04-03T12:55:02.441">
    <pc:sldMkLst xmlns:pc="http://schemas.microsoft.com/office/powerpoint/2013/main/command">
      <pc:docMk/>
      <pc:sldMk cId="2687944568" sldId="561"/>
    </pc:sldMkLst>
    <p188:replyLst/>
    <p188:txBody>
      <a:bodyPr/>
      <a:lstStyle/>
      <a:p>
        <a:r>
          <a:rPr lang="en-US"/>
          <a:t>Need more information about the gallery walk.</a:t>
        </a:r>
      </a:p>
    </p188:txBody>
    <p188:extLst>
      <p:ext xmlns:p="http://schemas.openxmlformats.org/presentationml/2006/main" uri="{57CB4572-C831-44C2-8A1C-0ADB6CCDFE69}">
        <p223:reactions xmlns:p223="http://schemas.microsoft.com/office/powerpoint/2022/03/main">
          <p223:rxn type="👍">
            <p223:instance time="2025-04-07T16:26:09.523" authorId="{4BC6F4CB-6DA2-FB26-8003-9EC08C1B26A5}"/>
          </p223:rxn>
        </p223:reactions>
      </p:ext>
    </p188:extLst>
  </p188:cm>
</p188:cmLst>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5A5446-365A-4869-9B38-E35CFA3970F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A162DBC-3247-45AF-88B9-B56AAFCCF095}">
      <dgm:prSet custT="1"/>
      <dgm:spPr/>
      <dgm:t>
        <a:bodyPr/>
        <a:lstStyle/>
        <a:p>
          <a:r>
            <a:rPr lang="en-US" sz="1800"/>
            <a:t>“Comprehensive self-influence perspective that concerns leading oneself toward performance of naturally motivating tasks as well as managing oneself to do work that must be done but is not naturally motivating” </a:t>
          </a:r>
        </a:p>
        <a:p>
          <a:r>
            <a:rPr lang="en-US" sz="1800"/>
            <a:t>(Manz, 1986)</a:t>
          </a:r>
        </a:p>
      </dgm:t>
    </dgm:pt>
    <dgm:pt modelId="{167E88FE-17FF-4FA3-86B6-5A8DC6917B0C}" type="parTrans" cxnId="{4497FF6F-D23B-4CAE-A7EB-07267E17E11C}">
      <dgm:prSet/>
      <dgm:spPr/>
      <dgm:t>
        <a:bodyPr/>
        <a:lstStyle/>
        <a:p>
          <a:endParaRPr lang="en-US"/>
        </a:p>
      </dgm:t>
    </dgm:pt>
    <dgm:pt modelId="{461023C5-49A4-41AF-9792-37D2BA8C47D5}" type="sibTrans" cxnId="{4497FF6F-D23B-4CAE-A7EB-07267E17E11C}">
      <dgm:prSet/>
      <dgm:spPr/>
      <dgm:t>
        <a:bodyPr/>
        <a:lstStyle/>
        <a:p>
          <a:endParaRPr lang="en-US"/>
        </a:p>
      </dgm:t>
    </dgm:pt>
    <dgm:pt modelId="{8958FC54-B9DB-4DF5-823B-ADE9FDCE59E0}">
      <dgm:prSet custT="1"/>
      <dgm:spPr/>
      <dgm:t>
        <a:bodyPr/>
        <a:lstStyle/>
        <a:p>
          <a:r>
            <a:rPr lang="en-US" sz="1800"/>
            <a:t>“Positive self-leadership refers to the capacity to identify and apply one’s signature strengths to initiate, maintain, or sustain self-influencing behaviors.” </a:t>
          </a:r>
        </a:p>
        <a:p>
          <a:r>
            <a:rPr lang="en-US" sz="1800"/>
            <a:t>(Du Plessis, 2019) </a:t>
          </a:r>
          <a:br>
            <a:rPr lang="en-US" sz="1800"/>
          </a:br>
          <a:endParaRPr lang="en-US" sz="1800"/>
        </a:p>
      </dgm:t>
    </dgm:pt>
    <dgm:pt modelId="{90F3CADA-6D10-42DA-B22B-CF7EF0CADFAB}" type="parTrans" cxnId="{6C2CD190-7B28-4BCC-BA86-F3E09D93B9FE}">
      <dgm:prSet/>
      <dgm:spPr/>
      <dgm:t>
        <a:bodyPr/>
        <a:lstStyle/>
        <a:p>
          <a:endParaRPr lang="en-US"/>
        </a:p>
      </dgm:t>
    </dgm:pt>
    <dgm:pt modelId="{9A6581EA-D858-48F3-860F-260C039E2185}" type="sibTrans" cxnId="{6C2CD190-7B28-4BCC-BA86-F3E09D93B9FE}">
      <dgm:prSet/>
      <dgm:spPr/>
      <dgm:t>
        <a:bodyPr/>
        <a:lstStyle/>
        <a:p>
          <a:endParaRPr lang="en-US"/>
        </a:p>
      </dgm:t>
    </dgm:pt>
    <dgm:pt modelId="{8CE0A571-1280-45C9-9F52-4321EBFCB943}">
      <dgm:prSet custT="1"/>
      <dgm:spPr/>
      <dgm:t>
        <a:bodyPr/>
        <a:lstStyle/>
        <a:p>
          <a:r>
            <a:rPr lang="en-US" sz="1800"/>
            <a:t>“Self-leadership at the individual level is consistently related to improvement in both work attitudes and performance…Another conclusion that emerges from our review of the literature is the critical interplay between self leadership and external leadership. Empowering and shared leadership have been shown to be critical forces that influence internal self-leadership.” </a:t>
          </a:r>
        </a:p>
        <a:p>
          <a:r>
            <a:rPr lang="en-US" sz="1800"/>
            <a:t>(Stewart et al., 2011).</a:t>
          </a:r>
        </a:p>
      </dgm:t>
    </dgm:pt>
    <dgm:pt modelId="{766E5604-6FA6-4BD2-903E-563A16FD49D0}" type="parTrans" cxnId="{794E6B55-EE8F-4FB6-AA5C-1202693B1E37}">
      <dgm:prSet/>
      <dgm:spPr/>
      <dgm:t>
        <a:bodyPr/>
        <a:lstStyle/>
        <a:p>
          <a:endParaRPr lang="en-US"/>
        </a:p>
      </dgm:t>
    </dgm:pt>
    <dgm:pt modelId="{F96C4C3E-858B-4FC9-83EA-55A686791D0F}" type="sibTrans" cxnId="{794E6B55-EE8F-4FB6-AA5C-1202693B1E37}">
      <dgm:prSet/>
      <dgm:spPr/>
      <dgm:t>
        <a:bodyPr/>
        <a:lstStyle/>
        <a:p>
          <a:endParaRPr lang="en-US"/>
        </a:p>
      </dgm:t>
    </dgm:pt>
    <dgm:pt modelId="{F0CC85F3-3525-4972-AB15-33BBCA7C0BFC}" type="pres">
      <dgm:prSet presAssocID="{EB5A5446-365A-4869-9B38-E35CFA3970F3}" presName="hierChild1" presStyleCnt="0">
        <dgm:presLayoutVars>
          <dgm:chPref val="1"/>
          <dgm:dir/>
          <dgm:animOne val="branch"/>
          <dgm:animLvl val="lvl"/>
          <dgm:resizeHandles/>
        </dgm:presLayoutVars>
      </dgm:prSet>
      <dgm:spPr/>
    </dgm:pt>
    <dgm:pt modelId="{382FE91F-43E2-44E5-9FF8-E53156D27741}" type="pres">
      <dgm:prSet presAssocID="{CA162DBC-3247-45AF-88B9-B56AAFCCF095}" presName="hierRoot1" presStyleCnt="0"/>
      <dgm:spPr/>
    </dgm:pt>
    <dgm:pt modelId="{B637CC88-E40C-4586-91C2-770807EB9A4F}" type="pres">
      <dgm:prSet presAssocID="{CA162DBC-3247-45AF-88B9-B56AAFCCF095}" presName="composite" presStyleCnt="0"/>
      <dgm:spPr/>
    </dgm:pt>
    <dgm:pt modelId="{E4A8EB8C-789A-4FCD-8CF7-D1E09FC19BDF}" type="pres">
      <dgm:prSet presAssocID="{CA162DBC-3247-45AF-88B9-B56AAFCCF095}" presName="background" presStyleLbl="node0" presStyleIdx="0" presStyleCnt="3"/>
      <dgm:spPr/>
    </dgm:pt>
    <dgm:pt modelId="{218BA73D-70EA-4BDD-A185-7D3A5E16CD96}" type="pres">
      <dgm:prSet presAssocID="{CA162DBC-3247-45AF-88B9-B56AAFCCF095}" presName="text" presStyleLbl="fgAcc0" presStyleIdx="0" presStyleCnt="3" custScaleX="108211" custScaleY="206179">
        <dgm:presLayoutVars>
          <dgm:chPref val="3"/>
        </dgm:presLayoutVars>
      </dgm:prSet>
      <dgm:spPr/>
    </dgm:pt>
    <dgm:pt modelId="{BF347A56-6BF0-4E96-B9AD-9BA9F1BB1FB0}" type="pres">
      <dgm:prSet presAssocID="{CA162DBC-3247-45AF-88B9-B56AAFCCF095}" presName="hierChild2" presStyleCnt="0"/>
      <dgm:spPr/>
    </dgm:pt>
    <dgm:pt modelId="{2AF2DBBF-03F2-4DC8-9CAA-F71C410B0575}" type="pres">
      <dgm:prSet presAssocID="{8958FC54-B9DB-4DF5-823B-ADE9FDCE59E0}" presName="hierRoot1" presStyleCnt="0"/>
      <dgm:spPr/>
    </dgm:pt>
    <dgm:pt modelId="{E3ED44C0-448E-4E81-A792-522DFC192927}" type="pres">
      <dgm:prSet presAssocID="{8958FC54-B9DB-4DF5-823B-ADE9FDCE59E0}" presName="composite" presStyleCnt="0"/>
      <dgm:spPr/>
    </dgm:pt>
    <dgm:pt modelId="{FB61D033-D795-4F79-A029-D3A2CE354AA4}" type="pres">
      <dgm:prSet presAssocID="{8958FC54-B9DB-4DF5-823B-ADE9FDCE59E0}" presName="background" presStyleLbl="node0" presStyleIdx="1" presStyleCnt="3"/>
      <dgm:spPr/>
    </dgm:pt>
    <dgm:pt modelId="{04BB9B19-FFD1-4DA3-AAE0-4CAACD6EE7F0}" type="pres">
      <dgm:prSet presAssocID="{8958FC54-B9DB-4DF5-823B-ADE9FDCE59E0}" presName="text" presStyleLbl="fgAcc0" presStyleIdx="1" presStyleCnt="3" custScaleX="108211" custScaleY="206179">
        <dgm:presLayoutVars>
          <dgm:chPref val="3"/>
        </dgm:presLayoutVars>
      </dgm:prSet>
      <dgm:spPr/>
    </dgm:pt>
    <dgm:pt modelId="{7B62C633-F66C-4839-91DB-36DCA0E661A9}" type="pres">
      <dgm:prSet presAssocID="{8958FC54-B9DB-4DF5-823B-ADE9FDCE59E0}" presName="hierChild2" presStyleCnt="0"/>
      <dgm:spPr/>
    </dgm:pt>
    <dgm:pt modelId="{36AE54CC-457A-486B-A88B-DB6364DF36EB}" type="pres">
      <dgm:prSet presAssocID="{8CE0A571-1280-45C9-9F52-4321EBFCB943}" presName="hierRoot1" presStyleCnt="0"/>
      <dgm:spPr/>
    </dgm:pt>
    <dgm:pt modelId="{0A9545EA-1708-45A8-B8CD-0990466490ED}" type="pres">
      <dgm:prSet presAssocID="{8CE0A571-1280-45C9-9F52-4321EBFCB943}" presName="composite" presStyleCnt="0"/>
      <dgm:spPr/>
    </dgm:pt>
    <dgm:pt modelId="{951CEA3D-6799-4897-86F3-80773DEA27AD}" type="pres">
      <dgm:prSet presAssocID="{8CE0A571-1280-45C9-9F52-4321EBFCB943}" presName="background" presStyleLbl="node0" presStyleIdx="2" presStyleCnt="3"/>
      <dgm:spPr/>
    </dgm:pt>
    <dgm:pt modelId="{E19F3F9B-76EF-4DBC-A592-4B424B8FC737}" type="pres">
      <dgm:prSet presAssocID="{8CE0A571-1280-45C9-9F52-4321EBFCB943}" presName="text" presStyleLbl="fgAcc0" presStyleIdx="2" presStyleCnt="3" custScaleX="108211" custScaleY="206179">
        <dgm:presLayoutVars>
          <dgm:chPref val="3"/>
        </dgm:presLayoutVars>
      </dgm:prSet>
      <dgm:spPr/>
    </dgm:pt>
    <dgm:pt modelId="{609600EC-DB46-4C62-8960-39DB6483849E}" type="pres">
      <dgm:prSet presAssocID="{8CE0A571-1280-45C9-9F52-4321EBFCB943}" presName="hierChild2" presStyleCnt="0"/>
      <dgm:spPr/>
    </dgm:pt>
  </dgm:ptLst>
  <dgm:cxnLst>
    <dgm:cxn modelId="{2FE20E17-2E40-4671-A9A1-52074193BF92}" type="presOf" srcId="{8CE0A571-1280-45C9-9F52-4321EBFCB943}" destId="{E19F3F9B-76EF-4DBC-A592-4B424B8FC737}" srcOrd="0" destOrd="0" presId="urn:microsoft.com/office/officeart/2005/8/layout/hierarchy1"/>
    <dgm:cxn modelId="{4BE0F140-F04C-4E53-B33E-87C0A6717A46}" type="presOf" srcId="{8958FC54-B9DB-4DF5-823B-ADE9FDCE59E0}" destId="{04BB9B19-FFD1-4DA3-AAE0-4CAACD6EE7F0}" srcOrd="0" destOrd="0" presId="urn:microsoft.com/office/officeart/2005/8/layout/hierarchy1"/>
    <dgm:cxn modelId="{4497FF6F-D23B-4CAE-A7EB-07267E17E11C}" srcId="{EB5A5446-365A-4869-9B38-E35CFA3970F3}" destId="{CA162DBC-3247-45AF-88B9-B56AAFCCF095}" srcOrd="0" destOrd="0" parTransId="{167E88FE-17FF-4FA3-86B6-5A8DC6917B0C}" sibTransId="{461023C5-49A4-41AF-9792-37D2BA8C47D5}"/>
    <dgm:cxn modelId="{84598B53-4997-4F86-B4C8-F8BA146D8F1E}" type="presOf" srcId="{CA162DBC-3247-45AF-88B9-B56AAFCCF095}" destId="{218BA73D-70EA-4BDD-A185-7D3A5E16CD96}" srcOrd="0" destOrd="0" presId="urn:microsoft.com/office/officeart/2005/8/layout/hierarchy1"/>
    <dgm:cxn modelId="{794E6B55-EE8F-4FB6-AA5C-1202693B1E37}" srcId="{EB5A5446-365A-4869-9B38-E35CFA3970F3}" destId="{8CE0A571-1280-45C9-9F52-4321EBFCB943}" srcOrd="2" destOrd="0" parTransId="{766E5604-6FA6-4BD2-903E-563A16FD49D0}" sibTransId="{F96C4C3E-858B-4FC9-83EA-55A686791D0F}"/>
    <dgm:cxn modelId="{6C2CD190-7B28-4BCC-BA86-F3E09D93B9FE}" srcId="{EB5A5446-365A-4869-9B38-E35CFA3970F3}" destId="{8958FC54-B9DB-4DF5-823B-ADE9FDCE59E0}" srcOrd="1" destOrd="0" parTransId="{90F3CADA-6D10-42DA-B22B-CF7EF0CADFAB}" sibTransId="{9A6581EA-D858-48F3-860F-260C039E2185}"/>
    <dgm:cxn modelId="{5C3F8BC5-1026-46C7-B1DC-AAF28C1A4B48}" type="presOf" srcId="{EB5A5446-365A-4869-9B38-E35CFA3970F3}" destId="{F0CC85F3-3525-4972-AB15-33BBCA7C0BFC}" srcOrd="0" destOrd="0" presId="urn:microsoft.com/office/officeart/2005/8/layout/hierarchy1"/>
    <dgm:cxn modelId="{9CAF4749-3133-421F-ADCB-E96AEC204FB3}" type="presParOf" srcId="{F0CC85F3-3525-4972-AB15-33BBCA7C0BFC}" destId="{382FE91F-43E2-44E5-9FF8-E53156D27741}" srcOrd="0" destOrd="0" presId="urn:microsoft.com/office/officeart/2005/8/layout/hierarchy1"/>
    <dgm:cxn modelId="{37CC3918-AE02-4F0E-B91D-678B6E4AE5E6}" type="presParOf" srcId="{382FE91F-43E2-44E5-9FF8-E53156D27741}" destId="{B637CC88-E40C-4586-91C2-770807EB9A4F}" srcOrd="0" destOrd="0" presId="urn:microsoft.com/office/officeart/2005/8/layout/hierarchy1"/>
    <dgm:cxn modelId="{30020F23-9F38-4254-9CF3-A4BB5E85A755}" type="presParOf" srcId="{B637CC88-E40C-4586-91C2-770807EB9A4F}" destId="{E4A8EB8C-789A-4FCD-8CF7-D1E09FC19BDF}" srcOrd="0" destOrd="0" presId="urn:microsoft.com/office/officeart/2005/8/layout/hierarchy1"/>
    <dgm:cxn modelId="{ECE19E44-D505-48A4-82E9-351E0245E9C4}" type="presParOf" srcId="{B637CC88-E40C-4586-91C2-770807EB9A4F}" destId="{218BA73D-70EA-4BDD-A185-7D3A5E16CD96}" srcOrd="1" destOrd="0" presId="urn:microsoft.com/office/officeart/2005/8/layout/hierarchy1"/>
    <dgm:cxn modelId="{D6DB8F49-9A1C-46C7-9C33-4C7D55AE2148}" type="presParOf" srcId="{382FE91F-43E2-44E5-9FF8-E53156D27741}" destId="{BF347A56-6BF0-4E96-B9AD-9BA9F1BB1FB0}" srcOrd="1" destOrd="0" presId="urn:microsoft.com/office/officeart/2005/8/layout/hierarchy1"/>
    <dgm:cxn modelId="{23DBC373-2836-4415-8A8F-FDCD7A889070}" type="presParOf" srcId="{F0CC85F3-3525-4972-AB15-33BBCA7C0BFC}" destId="{2AF2DBBF-03F2-4DC8-9CAA-F71C410B0575}" srcOrd="1" destOrd="0" presId="urn:microsoft.com/office/officeart/2005/8/layout/hierarchy1"/>
    <dgm:cxn modelId="{04C3F35A-A12E-4C77-B43B-36281726D041}" type="presParOf" srcId="{2AF2DBBF-03F2-4DC8-9CAA-F71C410B0575}" destId="{E3ED44C0-448E-4E81-A792-522DFC192927}" srcOrd="0" destOrd="0" presId="urn:microsoft.com/office/officeart/2005/8/layout/hierarchy1"/>
    <dgm:cxn modelId="{7675C4B6-6CA6-4C31-A270-628BBDAF841E}" type="presParOf" srcId="{E3ED44C0-448E-4E81-A792-522DFC192927}" destId="{FB61D033-D795-4F79-A029-D3A2CE354AA4}" srcOrd="0" destOrd="0" presId="urn:microsoft.com/office/officeart/2005/8/layout/hierarchy1"/>
    <dgm:cxn modelId="{E17BB165-66D3-443F-A5A5-6F8AD4722977}" type="presParOf" srcId="{E3ED44C0-448E-4E81-A792-522DFC192927}" destId="{04BB9B19-FFD1-4DA3-AAE0-4CAACD6EE7F0}" srcOrd="1" destOrd="0" presId="urn:microsoft.com/office/officeart/2005/8/layout/hierarchy1"/>
    <dgm:cxn modelId="{5115EF76-42A7-40B3-9AD8-D3B01250305B}" type="presParOf" srcId="{2AF2DBBF-03F2-4DC8-9CAA-F71C410B0575}" destId="{7B62C633-F66C-4839-91DB-36DCA0E661A9}" srcOrd="1" destOrd="0" presId="urn:microsoft.com/office/officeart/2005/8/layout/hierarchy1"/>
    <dgm:cxn modelId="{538BEF63-2377-462F-8B2C-DD8702C126E7}" type="presParOf" srcId="{F0CC85F3-3525-4972-AB15-33BBCA7C0BFC}" destId="{36AE54CC-457A-486B-A88B-DB6364DF36EB}" srcOrd="2" destOrd="0" presId="urn:microsoft.com/office/officeart/2005/8/layout/hierarchy1"/>
    <dgm:cxn modelId="{D38F4380-4581-4AF8-83FB-74696FA86255}" type="presParOf" srcId="{36AE54CC-457A-486B-A88B-DB6364DF36EB}" destId="{0A9545EA-1708-45A8-B8CD-0990466490ED}" srcOrd="0" destOrd="0" presId="urn:microsoft.com/office/officeart/2005/8/layout/hierarchy1"/>
    <dgm:cxn modelId="{AAB115AD-C984-446F-9DF7-362585A7B7F3}" type="presParOf" srcId="{0A9545EA-1708-45A8-B8CD-0990466490ED}" destId="{951CEA3D-6799-4897-86F3-80773DEA27AD}" srcOrd="0" destOrd="0" presId="urn:microsoft.com/office/officeart/2005/8/layout/hierarchy1"/>
    <dgm:cxn modelId="{779A29B2-A269-41AD-B568-2E09F3BF1B68}" type="presParOf" srcId="{0A9545EA-1708-45A8-B8CD-0990466490ED}" destId="{E19F3F9B-76EF-4DBC-A592-4B424B8FC737}" srcOrd="1" destOrd="0" presId="urn:microsoft.com/office/officeart/2005/8/layout/hierarchy1"/>
    <dgm:cxn modelId="{604430A9-1AB2-4FCC-BA85-4354E42A2753}" type="presParOf" srcId="{36AE54CC-457A-486B-A88B-DB6364DF36EB}" destId="{609600EC-DB46-4C62-8960-39DB648384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6F26B-E917-43C1-9A1A-7968503EBC52}"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lang="en-US"/>
        </a:p>
      </dgm:t>
    </dgm:pt>
    <dgm:pt modelId="{06B3271B-F44E-4B07-A44D-F543D9C9ECFC}">
      <dgm:prSet/>
      <dgm:spPr/>
      <dgm:t>
        <a:bodyPr/>
        <a:lstStyle/>
        <a:p>
          <a:r>
            <a:rPr lang="en-US" b="0" i="0"/>
            <a:t>Self-awareness and self-knowledge</a:t>
          </a:r>
          <a:endParaRPr lang="en-US"/>
        </a:p>
      </dgm:t>
    </dgm:pt>
    <dgm:pt modelId="{688142E3-C8DD-49AA-9845-5A540301DC82}" type="parTrans" cxnId="{D15E4AA0-4915-47A5-B385-F34148077D3F}">
      <dgm:prSet/>
      <dgm:spPr/>
      <dgm:t>
        <a:bodyPr/>
        <a:lstStyle/>
        <a:p>
          <a:endParaRPr lang="en-US"/>
        </a:p>
      </dgm:t>
    </dgm:pt>
    <dgm:pt modelId="{71C1A9D2-91C2-44E7-BBFC-74047A6EF5B7}" type="sibTrans" cxnId="{D15E4AA0-4915-47A5-B385-F34148077D3F}">
      <dgm:prSet/>
      <dgm:spPr/>
      <dgm:t>
        <a:bodyPr/>
        <a:lstStyle/>
        <a:p>
          <a:endParaRPr lang="en-US"/>
        </a:p>
      </dgm:t>
    </dgm:pt>
    <dgm:pt modelId="{66C40AAB-B921-4983-897E-D642E7FF181C}">
      <dgm:prSet/>
      <dgm:spPr/>
      <dgm:t>
        <a:bodyPr/>
        <a:lstStyle/>
        <a:p>
          <a:r>
            <a:rPr lang="en-US" b="0" i="0"/>
            <a:t>Identifying desired experiences</a:t>
          </a:r>
          <a:endParaRPr lang="en-US"/>
        </a:p>
      </dgm:t>
    </dgm:pt>
    <dgm:pt modelId="{D73B9D04-DC44-4B0D-9138-0950FC41D24E}" type="parTrans" cxnId="{39094349-BFE1-4E3D-A358-39F1B1AD8145}">
      <dgm:prSet/>
      <dgm:spPr/>
      <dgm:t>
        <a:bodyPr/>
        <a:lstStyle/>
        <a:p>
          <a:endParaRPr lang="en-US"/>
        </a:p>
      </dgm:t>
    </dgm:pt>
    <dgm:pt modelId="{94C86A66-0D5B-4EBC-87DF-3946DC07E449}" type="sibTrans" cxnId="{39094349-BFE1-4E3D-A358-39F1B1AD8145}">
      <dgm:prSet/>
      <dgm:spPr/>
      <dgm:t>
        <a:bodyPr/>
        <a:lstStyle/>
        <a:p>
          <a:endParaRPr lang="en-US"/>
        </a:p>
      </dgm:t>
    </dgm:pt>
    <dgm:pt modelId="{6F7D6197-F11C-4A2B-920B-65A414BF83CA}">
      <dgm:prSet/>
      <dgm:spPr/>
      <dgm:t>
        <a:bodyPr/>
        <a:lstStyle/>
        <a:p>
          <a:r>
            <a:rPr lang="en-US" b="0" i="0"/>
            <a:t>Constructive thought and decision making</a:t>
          </a:r>
          <a:endParaRPr lang="en-US"/>
        </a:p>
      </dgm:t>
    </dgm:pt>
    <dgm:pt modelId="{AA8D2369-71EF-4F77-9CC0-7C2A640E25A5}" type="parTrans" cxnId="{88E69005-454D-4A63-9C44-97AC4241B582}">
      <dgm:prSet/>
      <dgm:spPr/>
      <dgm:t>
        <a:bodyPr/>
        <a:lstStyle/>
        <a:p>
          <a:endParaRPr lang="en-US"/>
        </a:p>
      </dgm:t>
    </dgm:pt>
    <dgm:pt modelId="{31B25862-3DE9-47AE-B171-21C8839F5ADA}" type="sibTrans" cxnId="{88E69005-454D-4A63-9C44-97AC4241B582}">
      <dgm:prSet/>
      <dgm:spPr/>
      <dgm:t>
        <a:bodyPr/>
        <a:lstStyle/>
        <a:p>
          <a:endParaRPr lang="en-US"/>
        </a:p>
      </dgm:t>
    </dgm:pt>
    <dgm:pt modelId="{39360542-FD5A-467B-AD78-94A80A8BF6B1}">
      <dgm:prSet/>
      <dgm:spPr/>
      <dgm:t>
        <a:bodyPr/>
        <a:lstStyle/>
        <a:p>
          <a:r>
            <a:rPr lang="en-US" b="0" i="0"/>
            <a:t>Planning and goal setting</a:t>
          </a:r>
          <a:endParaRPr lang="en-US"/>
        </a:p>
      </dgm:t>
    </dgm:pt>
    <dgm:pt modelId="{12FEEFC8-77BE-465B-8570-0B9EFEC87798}" type="parTrans" cxnId="{A2F3F2E6-6EA2-49C1-A942-5DB408C50D53}">
      <dgm:prSet/>
      <dgm:spPr/>
      <dgm:t>
        <a:bodyPr/>
        <a:lstStyle/>
        <a:p>
          <a:endParaRPr lang="en-US"/>
        </a:p>
      </dgm:t>
    </dgm:pt>
    <dgm:pt modelId="{D773A6D2-E209-40C1-B1DE-F08C20994458}" type="sibTrans" cxnId="{A2F3F2E6-6EA2-49C1-A942-5DB408C50D53}">
      <dgm:prSet/>
      <dgm:spPr/>
      <dgm:t>
        <a:bodyPr/>
        <a:lstStyle/>
        <a:p>
          <a:endParaRPr lang="en-US"/>
        </a:p>
      </dgm:t>
    </dgm:pt>
    <dgm:pt modelId="{2380BEB3-97D6-46E2-9647-5AF50828FE3B}">
      <dgm:prSet/>
      <dgm:spPr/>
      <dgm:t>
        <a:bodyPr/>
        <a:lstStyle/>
        <a:p>
          <a:r>
            <a:rPr lang="en-US" b="0" i="0"/>
            <a:t>Optimizing motivation</a:t>
          </a:r>
          <a:endParaRPr lang="en-US"/>
        </a:p>
      </dgm:t>
    </dgm:pt>
    <dgm:pt modelId="{8AA4FD6C-AB38-4626-92CA-4D0F9BF92754}" type="parTrans" cxnId="{6A38714A-C85F-4365-A65D-2F7AA4EDB7C5}">
      <dgm:prSet/>
      <dgm:spPr/>
      <dgm:t>
        <a:bodyPr/>
        <a:lstStyle/>
        <a:p>
          <a:endParaRPr lang="en-US"/>
        </a:p>
      </dgm:t>
    </dgm:pt>
    <dgm:pt modelId="{DFD3198D-4F20-4D16-90E7-19B765FB60EA}" type="sibTrans" cxnId="{6A38714A-C85F-4365-A65D-2F7AA4EDB7C5}">
      <dgm:prSet/>
      <dgm:spPr/>
      <dgm:t>
        <a:bodyPr/>
        <a:lstStyle/>
        <a:p>
          <a:endParaRPr lang="en-US"/>
        </a:p>
      </dgm:t>
    </dgm:pt>
    <dgm:pt modelId="{DB28406F-F89E-4D91-8936-D52641E903B5}">
      <dgm:prSet/>
      <dgm:spPr/>
      <dgm:t>
        <a:bodyPr/>
        <a:lstStyle/>
        <a:p>
          <a:r>
            <a:rPr lang="en-US" b="0" i="0"/>
            <a:t>Harnessing the ecosystem</a:t>
          </a:r>
          <a:endParaRPr lang="en-US"/>
        </a:p>
      </dgm:t>
    </dgm:pt>
    <dgm:pt modelId="{5BD69BF4-5EAF-4E81-8282-1BD6426DC5D3}" type="parTrans" cxnId="{6A8F63FC-0184-43BB-BBAB-7177AF950F5B}">
      <dgm:prSet/>
      <dgm:spPr/>
      <dgm:t>
        <a:bodyPr/>
        <a:lstStyle/>
        <a:p>
          <a:endParaRPr lang="en-US"/>
        </a:p>
      </dgm:t>
    </dgm:pt>
    <dgm:pt modelId="{868F770F-60CF-4E4E-A5AD-382AB7B7E9F6}" type="sibTrans" cxnId="{6A8F63FC-0184-43BB-BBAB-7177AF950F5B}">
      <dgm:prSet/>
      <dgm:spPr/>
      <dgm:t>
        <a:bodyPr/>
        <a:lstStyle/>
        <a:p>
          <a:endParaRPr lang="en-US"/>
        </a:p>
      </dgm:t>
    </dgm:pt>
    <dgm:pt modelId="{9C6E4058-C536-4AF3-B411-83259F4474B3}">
      <dgm:prSet/>
      <dgm:spPr/>
      <dgm:t>
        <a:bodyPr/>
        <a:lstStyle/>
        <a:p>
          <a:r>
            <a:rPr lang="en-US" b="0" i="0"/>
            <a:t>Amplifying performance</a:t>
          </a:r>
          <a:endParaRPr lang="en-US"/>
        </a:p>
      </dgm:t>
    </dgm:pt>
    <dgm:pt modelId="{B7DEB68F-F769-427E-B400-417C47459F04}" type="parTrans" cxnId="{8EB8E75F-9DA0-42C5-B5E9-49ADBD0AB275}">
      <dgm:prSet/>
      <dgm:spPr/>
      <dgm:t>
        <a:bodyPr/>
        <a:lstStyle/>
        <a:p>
          <a:endParaRPr lang="en-US"/>
        </a:p>
      </dgm:t>
    </dgm:pt>
    <dgm:pt modelId="{F4EF0370-563F-41EB-9079-FBBB10949211}" type="sibTrans" cxnId="{8EB8E75F-9DA0-42C5-B5E9-49ADBD0AB275}">
      <dgm:prSet/>
      <dgm:spPr/>
      <dgm:t>
        <a:bodyPr/>
        <a:lstStyle/>
        <a:p>
          <a:endParaRPr lang="en-US"/>
        </a:p>
      </dgm:t>
    </dgm:pt>
    <dgm:pt modelId="{FF31B280-EA7A-4A29-A59E-F6E1A3EF2016}">
      <dgm:prSet/>
      <dgm:spPr/>
      <dgm:t>
        <a:bodyPr/>
        <a:lstStyle/>
        <a:p>
          <a:r>
            <a:rPr lang="en-US" b="0" i="0"/>
            <a:t>Embracing failure and cultivating grit</a:t>
          </a:r>
          <a:endParaRPr lang="en-US"/>
        </a:p>
      </dgm:t>
    </dgm:pt>
    <dgm:pt modelId="{16C91D99-29EE-4194-A013-5A34885DEED2}" type="parTrans" cxnId="{E899E5BB-DE5C-4C76-8120-F0B1C03455DE}">
      <dgm:prSet/>
      <dgm:spPr/>
      <dgm:t>
        <a:bodyPr/>
        <a:lstStyle/>
        <a:p>
          <a:endParaRPr lang="en-US"/>
        </a:p>
      </dgm:t>
    </dgm:pt>
    <dgm:pt modelId="{BC41D61D-57C9-4EEB-9EBA-D7269A8213BE}" type="sibTrans" cxnId="{E899E5BB-DE5C-4C76-8120-F0B1C03455DE}">
      <dgm:prSet/>
      <dgm:spPr/>
      <dgm:t>
        <a:bodyPr/>
        <a:lstStyle/>
        <a:p>
          <a:endParaRPr lang="en-US"/>
        </a:p>
      </dgm:t>
    </dgm:pt>
    <dgm:pt modelId="{A57983A3-B2A6-45AD-9862-6AA54F207D80}" type="pres">
      <dgm:prSet presAssocID="{5E66F26B-E917-43C1-9A1A-7968503EBC52}" presName="vert0" presStyleCnt="0">
        <dgm:presLayoutVars>
          <dgm:dir/>
          <dgm:animOne val="branch"/>
          <dgm:animLvl val="lvl"/>
        </dgm:presLayoutVars>
      </dgm:prSet>
      <dgm:spPr/>
    </dgm:pt>
    <dgm:pt modelId="{475C9B92-1307-4550-A27D-1E4F2AEBACF2}" type="pres">
      <dgm:prSet presAssocID="{06B3271B-F44E-4B07-A44D-F543D9C9ECFC}" presName="thickLine" presStyleLbl="alignNode1" presStyleIdx="0" presStyleCnt="8"/>
      <dgm:spPr>
        <a:ln>
          <a:solidFill>
            <a:schemeClr val="accent1"/>
          </a:solidFill>
        </a:ln>
      </dgm:spPr>
    </dgm:pt>
    <dgm:pt modelId="{895C2636-A7EA-45FC-B115-56F14FC5E0A5}" type="pres">
      <dgm:prSet presAssocID="{06B3271B-F44E-4B07-A44D-F543D9C9ECFC}" presName="horz1" presStyleCnt="0"/>
      <dgm:spPr/>
    </dgm:pt>
    <dgm:pt modelId="{A57CDD33-923A-4AB3-BD9E-B7E8E6F9E1A4}" type="pres">
      <dgm:prSet presAssocID="{06B3271B-F44E-4B07-A44D-F543D9C9ECFC}" presName="tx1" presStyleLbl="revTx" presStyleIdx="0" presStyleCnt="8"/>
      <dgm:spPr/>
    </dgm:pt>
    <dgm:pt modelId="{62A9C020-115D-451B-82DD-2777F8F67003}" type="pres">
      <dgm:prSet presAssocID="{06B3271B-F44E-4B07-A44D-F543D9C9ECFC}" presName="vert1" presStyleCnt="0"/>
      <dgm:spPr/>
    </dgm:pt>
    <dgm:pt modelId="{DF8F7659-14DE-470F-9C07-5140B94B2F49}" type="pres">
      <dgm:prSet presAssocID="{66C40AAB-B921-4983-897E-D642E7FF181C}" presName="thickLine" presStyleLbl="alignNode1" presStyleIdx="1" presStyleCnt="8"/>
      <dgm:spPr>
        <a:ln>
          <a:solidFill>
            <a:schemeClr val="accent1"/>
          </a:solidFill>
        </a:ln>
      </dgm:spPr>
    </dgm:pt>
    <dgm:pt modelId="{829CBA60-FC46-4253-BE29-E84EAAFF127E}" type="pres">
      <dgm:prSet presAssocID="{66C40AAB-B921-4983-897E-D642E7FF181C}" presName="horz1" presStyleCnt="0"/>
      <dgm:spPr/>
    </dgm:pt>
    <dgm:pt modelId="{C3DAD9F5-6211-4BB2-A8C0-F35BC7B4F2F9}" type="pres">
      <dgm:prSet presAssocID="{66C40AAB-B921-4983-897E-D642E7FF181C}" presName="tx1" presStyleLbl="revTx" presStyleIdx="1" presStyleCnt="8"/>
      <dgm:spPr/>
    </dgm:pt>
    <dgm:pt modelId="{E9B59911-59A6-42D1-A7B9-77E0F0E8EE0A}" type="pres">
      <dgm:prSet presAssocID="{66C40AAB-B921-4983-897E-D642E7FF181C}" presName="vert1" presStyleCnt="0"/>
      <dgm:spPr/>
    </dgm:pt>
    <dgm:pt modelId="{AB0B132F-C176-4F1B-A52E-D52309479B4D}" type="pres">
      <dgm:prSet presAssocID="{6F7D6197-F11C-4A2B-920B-65A414BF83CA}" presName="thickLine" presStyleLbl="alignNode1" presStyleIdx="2" presStyleCnt="8"/>
      <dgm:spPr>
        <a:ln>
          <a:solidFill>
            <a:schemeClr val="accent1"/>
          </a:solidFill>
        </a:ln>
      </dgm:spPr>
    </dgm:pt>
    <dgm:pt modelId="{8636CFA2-A75C-41BF-8EAA-6912A4EF3B81}" type="pres">
      <dgm:prSet presAssocID="{6F7D6197-F11C-4A2B-920B-65A414BF83CA}" presName="horz1" presStyleCnt="0"/>
      <dgm:spPr/>
    </dgm:pt>
    <dgm:pt modelId="{B9E2E6B3-8C1C-46C9-8D3D-1D6D2C6A4650}" type="pres">
      <dgm:prSet presAssocID="{6F7D6197-F11C-4A2B-920B-65A414BF83CA}" presName="tx1" presStyleLbl="revTx" presStyleIdx="2" presStyleCnt="8"/>
      <dgm:spPr/>
    </dgm:pt>
    <dgm:pt modelId="{AD7140B2-D6ED-4B11-A15D-BF2646625E91}" type="pres">
      <dgm:prSet presAssocID="{6F7D6197-F11C-4A2B-920B-65A414BF83CA}" presName="vert1" presStyleCnt="0"/>
      <dgm:spPr/>
    </dgm:pt>
    <dgm:pt modelId="{53626686-86B9-4B8C-BF04-E3A1C690805D}" type="pres">
      <dgm:prSet presAssocID="{39360542-FD5A-467B-AD78-94A80A8BF6B1}" presName="thickLine" presStyleLbl="alignNode1" presStyleIdx="3" presStyleCnt="8"/>
      <dgm:spPr>
        <a:ln>
          <a:solidFill>
            <a:schemeClr val="accent1"/>
          </a:solidFill>
        </a:ln>
      </dgm:spPr>
    </dgm:pt>
    <dgm:pt modelId="{D0130F2A-80A9-46D0-AA4A-70224E56C8F1}" type="pres">
      <dgm:prSet presAssocID="{39360542-FD5A-467B-AD78-94A80A8BF6B1}" presName="horz1" presStyleCnt="0"/>
      <dgm:spPr/>
    </dgm:pt>
    <dgm:pt modelId="{12619722-E710-4A29-81BE-1EC7EEF87D46}" type="pres">
      <dgm:prSet presAssocID="{39360542-FD5A-467B-AD78-94A80A8BF6B1}" presName="tx1" presStyleLbl="revTx" presStyleIdx="3" presStyleCnt="8"/>
      <dgm:spPr/>
    </dgm:pt>
    <dgm:pt modelId="{442EC027-2AE1-41C5-8E90-406B00C3B605}" type="pres">
      <dgm:prSet presAssocID="{39360542-FD5A-467B-AD78-94A80A8BF6B1}" presName="vert1" presStyleCnt="0"/>
      <dgm:spPr/>
    </dgm:pt>
    <dgm:pt modelId="{04A9E5B2-2E56-4FBA-9076-295105E88F3E}" type="pres">
      <dgm:prSet presAssocID="{2380BEB3-97D6-46E2-9647-5AF50828FE3B}" presName="thickLine" presStyleLbl="alignNode1" presStyleIdx="4" presStyleCnt="8"/>
      <dgm:spPr>
        <a:ln>
          <a:solidFill>
            <a:schemeClr val="accent1"/>
          </a:solidFill>
        </a:ln>
      </dgm:spPr>
    </dgm:pt>
    <dgm:pt modelId="{6BF9EC3E-EC7D-41C2-8EE0-B5923FEE41B4}" type="pres">
      <dgm:prSet presAssocID="{2380BEB3-97D6-46E2-9647-5AF50828FE3B}" presName="horz1" presStyleCnt="0"/>
      <dgm:spPr/>
    </dgm:pt>
    <dgm:pt modelId="{3CF1415D-8C51-4B4C-9E53-B926047CE224}" type="pres">
      <dgm:prSet presAssocID="{2380BEB3-97D6-46E2-9647-5AF50828FE3B}" presName="tx1" presStyleLbl="revTx" presStyleIdx="4" presStyleCnt="8"/>
      <dgm:spPr/>
    </dgm:pt>
    <dgm:pt modelId="{8FDD8388-997D-46C2-BD60-EEA8A997D33D}" type="pres">
      <dgm:prSet presAssocID="{2380BEB3-97D6-46E2-9647-5AF50828FE3B}" presName="vert1" presStyleCnt="0"/>
      <dgm:spPr/>
    </dgm:pt>
    <dgm:pt modelId="{29FEA49A-8720-4E50-9AAE-4E31E86BBABA}" type="pres">
      <dgm:prSet presAssocID="{DB28406F-F89E-4D91-8936-D52641E903B5}" presName="thickLine" presStyleLbl="alignNode1" presStyleIdx="5" presStyleCnt="8"/>
      <dgm:spPr>
        <a:ln>
          <a:solidFill>
            <a:schemeClr val="accent1"/>
          </a:solidFill>
        </a:ln>
      </dgm:spPr>
    </dgm:pt>
    <dgm:pt modelId="{A5432DE6-D43D-444C-8159-7659596DDA8D}" type="pres">
      <dgm:prSet presAssocID="{DB28406F-F89E-4D91-8936-D52641E903B5}" presName="horz1" presStyleCnt="0"/>
      <dgm:spPr/>
    </dgm:pt>
    <dgm:pt modelId="{6572D95D-E4BB-46E3-893E-A244F7C575B8}" type="pres">
      <dgm:prSet presAssocID="{DB28406F-F89E-4D91-8936-D52641E903B5}" presName="tx1" presStyleLbl="revTx" presStyleIdx="5" presStyleCnt="8"/>
      <dgm:spPr/>
    </dgm:pt>
    <dgm:pt modelId="{CEBA9A9D-30BA-420E-9BD6-E6786BD5AEC9}" type="pres">
      <dgm:prSet presAssocID="{DB28406F-F89E-4D91-8936-D52641E903B5}" presName="vert1" presStyleCnt="0"/>
      <dgm:spPr/>
    </dgm:pt>
    <dgm:pt modelId="{7C9426AE-D3E2-4458-8E36-2AC6CCDCE68E}" type="pres">
      <dgm:prSet presAssocID="{9C6E4058-C536-4AF3-B411-83259F4474B3}" presName="thickLine" presStyleLbl="alignNode1" presStyleIdx="6" presStyleCnt="8"/>
      <dgm:spPr>
        <a:ln>
          <a:solidFill>
            <a:schemeClr val="accent1"/>
          </a:solidFill>
        </a:ln>
      </dgm:spPr>
    </dgm:pt>
    <dgm:pt modelId="{46CAF282-80F6-48A3-A9FB-EB2B245EA779}" type="pres">
      <dgm:prSet presAssocID="{9C6E4058-C536-4AF3-B411-83259F4474B3}" presName="horz1" presStyleCnt="0"/>
      <dgm:spPr/>
    </dgm:pt>
    <dgm:pt modelId="{E011C35B-8E02-4B7B-93E6-7303E4E1E135}" type="pres">
      <dgm:prSet presAssocID="{9C6E4058-C536-4AF3-B411-83259F4474B3}" presName="tx1" presStyleLbl="revTx" presStyleIdx="6" presStyleCnt="8"/>
      <dgm:spPr/>
    </dgm:pt>
    <dgm:pt modelId="{D7CD9394-A24E-49B2-883F-E6A61E0098F2}" type="pres">
      <dgm:prSet presAssocID="{9C6E4058-C536-4AF3-B411-83259F4474B3}" presName="vert1" presStyleCnt="0"/>
      <dgm:spPr/>
    </dgm:pt>
    <dgm:pt modelId="{F868C792-5A2C-4F51-BAB0-4A5511473144}" type="pres">
      <dgm:prSet presAssocID="{FF31B280-EA7A-4A29-A59E-F6E1A3EF2016}" presName="thickLine" presStyleLbl="alignNode1" presStyleIdx="7" presStyleCnt="8"/>
      <dgm:spPr>
        <a:ln>
          <a:solidFill>
            <a:schemeClr val="accent1"/>
          </a:solidFill>
        </a:ln>
      </dgm:spPr>
    </dgm:pt>
    <dgm:pt modelId="{16E1B5F3-A773-4126-9FA5-FE57CC0277E7}" type="pres">
      <dgm:prSet presAssocID="{FF31B280-EA7A-4A29-A59E-F6E1A3EF2016}" presName="horz1" presStyleCnt="0"/>
      <dgm:spPr/>
    </dgm:pt>
    <dgm:pt modelId="{1B34A519-432E-43D5-8A10-A823E53F04AA}" type="pres">
      <dgm:prSet presAssocID="{FF31B280-EA7A-4A29-A59E-F6E1A3EF2016}" presName="tx1" presStyleLbl="revTx" presStyleIdx="7" presStyleCnt="8"/>
      <dgm:spPr/>
    </dgm:pt>
    <dgm:pt modelId="{357F9DD7-FCF2-4219-B87E-17AD3F9C5C12}" type="pres">
      <dgm:prSet presAssocID="{FF31B280-EA7A-4A29-A59E-F6E1A3EF2016}" presName="vert1" presStyleCnt="0"/>
      <dgm:spPr/>
    </dgm:pt>
  </dgm:ptLst>
  <dgm:cxnLst>
    <dgm:cxn modelId="{0FEC6402-809F-4F5E-ACBD-DA715D24E5AF}" type="presOf" srcId="{FF31B280-EA7A-4A29-A59E-F6E1A3EF2016}" destId="{1B34A519-432E-43D5-8A10-A823E53F04AA}" srcOrd="0" destOrd="0" presId="urn:microsoft.com/office/officeart/2008/layout/LinedList"/>
    <dgm:cxn modelId="{88E69005-454D-4A63-9C44-97AC4241B582}" srcId="{5E66F26B-E917-43C1-9A1A-7968503EBC52}" destId="{6F7D6197-F11C-4A2B-920B-65A414BF83CA}" srcOrd="2" destOrd="0" parTransId="{AA8D2369-71EF-4F77-9CC0-7C2A640E25A5}" sibTransId="{31B25862-3DE9-47AE-B171-21C8839F5ADA}"/>
    <dgm:cxn modelId="{B7FB541B-EF50-477B-9E3A-139ADA8465C5}" type="presOf" srcId="{39360542-FD5A-467B-AD78-94A80A8BF6B1}" destId="{12619722-E710-4A29-81BE-1EC7EEF87D46}" srcOrd="0" destOrd="0" presId="urn:microsoft.com/office/officeart/2008/layout/LinedList"/>
    <dgm:cxn modelId="{4C4D791E-7135-404B-96C0-5EB2D1D00B69}" type="presOf" srcId="{DB28406F-F89E-4D91-8936-D52641E903B5}" destId="{6572D95D-E4BB-46E3-893E-A244F7C575B8}" srcOrd="0" destOrd="0" presId="urn:microsoft.com/office/officeart/2008/layout/LinedList"/>
    <dgm:cxn modelId="{8EB8E75F-9DA0-42C5-B5E9-49ADBD0AB275}" srcId="{5E66F26B-E917-43C1-9A1A-7968503EBC52}" destId="{9C6E4058-C536-4AF3-B411-83259F4474B3}" srcOrd="6" destOrd="0" parTransId="{B7DEB68F-F769-427E-B400-417C47459F04}" sibTransId="{F4EF0370-563F-41EB-9079-FBBB10949211}"/>
    <dgm:cxn modelId="{58512B49-ECA0-469C-AD2E-DB399DECF45A}" type="presOf" srcId="{9C6E4058-C536-4AF3-B411-83259F4474B3}" destId="{E011C35B-8E02-4B7B-93E6-7303E4E1E135}" srcOrd="0" destOrd="0" presId="urn:microsoft.com/office/officeart/2008/layout/LinedList"/>
    <dgm:cxn modelId="{39094349-BFE1-4E3D-A358-39F1B1AD8145}" srcId="{5E66F26B-E917-43C1-9A1A-7968503EBC52}" destId="{66C40AAB-B921-4983-897E-D642E7FF181C}" srcOrd="1" destOrd="0" parTransId="{D73B9D04-DC44-4B0D-9138-0950FC41D24E}" sibTransId="{94C86A66-0D5B-4EBC-87DF-3946DC07E449}"/>
    <dgm:cxn modelId="{6A38714A-C85F-4365-A65D-2F7AA4EDB7C5}" srcId="{5E66F26B-E917-43C1-9A1A-7968503EBC52}" destId="{2380BEB3-97D6-46E2-9647-5AF50828FE3B}" srcOrd="4" destOrd="0" parTransId="{8AA4FD6C-AB38-4626-92CA-4D0F9BF92754}" sibTransId="{DFD3198D-4F20-4D16-90E7-19B765FB60EA}"/>
    <dgm:cxn modelId="{107C4A4C-4FBB-49D0-8CF2-53FC806B7BE1}" type="presOf" srcId="{6F7D6197-F11C-4A2B-920B-65A414BF83CA}" destId="{B9E2E6B3-8C1C-46C9-8D3D-1D6D2C6A4650}" srcOrd="0" destOrd="0" presId="urn:microsoft.com/office/officeart/2008/layout/LinedList"/>
    <dgm:cxn modelId="{D15E4AA0-4915-47A5-B385-F34148077D3F}" srcId="{5E66F26B-E917-43C1-9A1A-7968503EBC52}" destId="{06B3271B-F44E-4B07-A44D-F543D9C9ECFC}" srcOrd="0" destOrd="0" parTransId="{688142E3-C8DD-49AA-9845-5A540301DC82}" sibTransId="{71C1A9D2-91C2-44E7-BBFC-74047A6EF5B7}"/>
    <dgm:cxn modelId="{E899E5BB-DE5C-4C76-8120-F0B1C03455DE}" srcId="{5E66F26B-E917-43C1-9A1A-7968503EBC52}" destId="{FF31B280-EA7A-4A29-A59E-F6E1A3EF2016}" srcOrd="7" destOrd="0" parTransId="{16C91D99-29EE-4194-A013-5A34885DEED2}" sibTransId="{BC41D61D-57C9-4EEB-9EBA-D7269A8213BE}"/>
    <dgm:cxn modelId="{C8EA9EC1-FB6F-43F2-8B13-4D5F287EE0D7}" type="presOf" srcId="{2380BEB3-97D6-46E2-9647-5AF50828FE3B}" destId="{3CF1415D-8C51-4B4C-9E53-B926047CE224}" srcOrd="0" destOrd="0" presId="urn:microsoft.com/office/officeart/2008/layout/LinedList"/>
    <dgm:cxn modelId="{1CF9EFD1-AE02-41FE-8CE7-8D887269A90F}" type="presOf" srcId="{5E66F26B-E917-43C1-9A1A-7968503EBC52}" destId="{A57983A3-B2A6-45AD-9862-6AA54F207D80}" srcOrd="0" destOrd="0" presId="urn:microsoft.com/office/officeart/2008/layout/LinedList"/>
    <dgm:cxn modelId="{1383F9E1-CD40-49AB-8D77-B72729D7DBD9}" type="presOf" srcId="{06B3271B-F44E-4B07-A44D-F543D9C9ECFC}" destId="{A57CDD33-923A-4AB3-BD9E-B7E8E6F9E1A4}" srcOrd="0" destOrd="0" presId="urn:microsoft.com/office/officeart/2008/layout/LinedList"/>
    <dgm:cxn modelId="{A2F3F2E6-6EA2-49C1-A942-5DB408C50D53}" srcId="{5E66F26B-E917-43C1-9A1A-7968503EBC52}" destId="{39360542-FD5A-467B-AD78-94A80A8BF6B1}" srcOrd="3" destOrd="0" parTransId="{12FEEFC8-77BE-465B-8570-0B9EFEC87798}" sibTransId="{D773A6D2-E209-40C1-B1DE-F08C20994458}"/>
    <dgm:cxn modelId="{F07A09EA-6C0D-4A49-9A1C-A6C62B2D35BF}" type="presOf" srcId="{66C40AAB-B921-4983-897E-D642E7FF181C}" destId="{C3DAD9F5-6211-4BB2-A8C0-F35BC7B4F2F9}" srcOrd="0" destOrd="0" presId="urn:microsoft.com/office/officeart/2008/layout/LinedList"/>
    <dgm:cxn modelId="{6A8F63FC-0184-43BB-BBAB-7177AF950F5B}" srcId="{5E66F26B-E917-43C1-9A1A-7968503EBC52}" destId="{DB28406F-F89E-4D91-8936-D52641E903B5}" srcOrd="5" destOrd="0" parTransId="{5BD69BF4-5EAF-4E81-8282-1BD6426DC5D3}" sibTransId="{868F770F-60CF-4E4E-A5AD-382AB7B7E9F6}"/>
    <dgm:cxn modelId="{84D0F934-CB1B-41A2-8D7D-C015B2CCA4BA}" type="presParOf" srcId="{A57983A3-B2A6-45AD-9862-6AA54F207D80}" destId="{475C9B92-1307-4550-A27D-1E4F2AEBACF2}" srcOrd="0" destOrd="0" presId="urn:microsoft.com/office/officeart/2008/layout/LinedList"/>
    <dgm:cxn modelId="{7BAEB7A7-5B75-4918-A53F-D9BCD43BE5CD}" type="presParOf" srcId="{A57983A3-B2A6-45AD-9862-6AA54F207D80}" destId="{895C2636-A7EA-45FC-B115-56F14FC5E0A5}" srcOrd="1" destOrd="0" presId="urn:microsoft.com/office/officeart/2008/layout/LinedList"/>
    <dgm:cxn modelId="{E0A708BE-B821-4AC8-B5D9-EC66A1A798F5}" type="presParOf" srcId="{895C2636-A7EA-45FC-B115-56F14FC5E0A5}" destId="{A57CDD33-923A-4AB3-BD9E-B7E8E6F9E1A4}" srcOrd="0" destOrd="0" presId="urn:microsoft.com/office/officeart/2008/layout/LinedList"/>
    <dgm:cxn modelId="{8BD695D1-E928-4F05-9525-683A1D35F912}" type="presParOf" srcId="{895C2636-A7EA-45FC-B115-56F14FC5E0A5}" destId="{62A9C020-115D-451B-82DD-2777F8F67003}" srcOrd="1" destOrd="0" presId="urn:microsoft.com/office/officeart/2008/layout/LinedList"/>
    <dgm:cxn modelId="{5727EC46-F672-435F-B9E1-8BDEA111765D}" type="presParOf" srcId="{A57983A3-B2A6-45AD-9862-6AA54F207D80}" destId="{DF8F7659-14DE-470F-9C07-5140B94B2F49}" srcOrd="2" destOrd="0" presId="urn:microsoft.com/office/officeart/2008/layout/LinedList"/>
    <dgm:cxn modelId="{8F38137F-083D-482C-B73C-D38D3C26F370}" type="presParOf" srcId="{A57983A3-B2A6-45AD-9862-6AA54F207D80}" destId="{829CBA60-FC46-4253-BE29-E84EAAFF127E}" srcOrd="3" destOrd="0" presId="urn:microsoft.com/office/officeart/2008/layout/LinedList"/>
    <dgm:cxn modelId="{7650CDED-8B36-4E4E-BE88-1226AFF9E9A7}" type="presParOf" srcId="{829CBA60-FC46-4253-BE29-E84EAAFF127E}" destId="{C3DAD9F5-6211-4BB2-A8C0-F35BC7B4F2F9}" srcOrd="0" destOrd="0" presId="urn:microsoft.com/office/officeart/2008/layout/LinedList"/>
    <dgm:cxn modelId="{26F3C9E6-60CE-42ED-A695-80AC019EB5E8}" type="presParOf" srcId="{829CBA60-FC46-4253-BE29-E84EAAFF127E}" destId="{E9B59911-59A6-42D1-A7B9-77E0F0E8EE0A}" srcOrd="1" destOrd="0" presId="urn:microsoft.com/office/officeart/2008/layout/LinedList"/>
    <dgm:cxn modelId="{3D6F9EAF-CDD5-4635-808C-77C814642A54}" type="presParOf" srcId="{A57983A3-B2A6-45AD-9862-6AA54F207D80}" destId="{AB0B132F-C176-4F1B-A52E-D52309479B4D}" srcOrd="4" destOrd="0" presId="urn:microsoft.com/office/officeart/2008/layout/LinedList"/>
    <dgm:cxn modelId="{DD0C3582-DF3E-445A-829B-9DB2E919C38C}" type="presParOf" srcId="{A57983A3-B2A6-45AD-9862-6AA54F207D80}" destId="{8636CFA2-A75C-41BF-8EAA-6912A4EF3B81}" srcOrd="5" destOrd="0" presId="urn:microsoft.com/office/officeart/2008/layout/LinedList"/>
    <dgm:cxn modelId="{07B594B6-CA9D-499C-9384-34A94B10F450}" type="presParOf" srcId="{8636CFA2-A75C-41BF-8EAA-6912A4EF3B81}" destId="{B9E2E6B3-8C1C-46C9-8D3D-1D6D2C6A4650}" srcOrd="0" destOrd="0" presId="urn:microsoft.com/office/officeart/2008/layout/LinedList"/>
    <dgm:cxn modelId="{5AC9499F-DFAF-448B-A1AF-7BBF52A04CAD}" type="presParOf" srcId="{8636CFA2-A75C-41BF-8EAA-6912A4EF3B81}" destId="{AD7140B2-D6ED-4B11-A15D-BF2646625E91}" srcOrd="1" destOrd="0" presId="urn:microsoft.com/office/officeart/2008/layout/LinedList"/>
    <dgm:cxn modelId="{43350562-52D3-42E1-9ADA-7086EDB4B473}" type="presParOf" srcId="{A57983A3-B2A6-45AD-9862-6AA54F207D80}" destId="{53626686-86B9-4B8C-BF04-E3A1C690805D}" srcOrd="6" destOrd="0" presId="urn:microsoft.com/office/officeart/2008/layout/LinedList"/>
    <dgm:cxn modelId="{81BFACD4-E554-4E7F-B9AF-4A718BEE96A7}" type="presParOf" srcId="{A57983A3-B2A6-45AD-9862-6AA54F207D80}" destId="{D0130F2A-80A9-46D0-AA4A-70224E56C8F1}" srcOrd="7" destOrd="0" presId="urn:microsoft.com/office/officeart/2008/layout/LinedList"/>
    <dgm:cxn modelId="{69C7AC97-26DE-4338-978F-57367E83C17E}" type="presParOf" srcId="{D0130F2A-80A9-46D0-AA4A-70224E56C8F1}" destId="{12619722-E710-4A29-81BE-1EC7EEF87D46}" srcOrd="0" destOrd="0" presId="urn:microsoft.com/office/officeart/2008/layout/LinedList"/>
    <dgm:cxn modelId="{EA579E8D-48AD-4FF2-9594-DBBBB1F1ECAE}" type="presParOf" srcId="{D0130F2A-80A9-46D0-AA4A-70224E56C8F1}" destId="{442EC027-2AE1-41C5-8E90-406B00C3B605}" srcOrd="1" destOrd="0" presId="urn:microsoft.com/office/officeart/2008/layout/LinedList"/>
    <dgm:cxn modelId="{BD92F413-BB73-4EA6-B855-20C90EF9603E}" type="presParOf" srcId="{A57983A3-B2A6-45AD-9862-6AA54F207D80}" destId="{04A9E5B2-2E56-4FBA-9076-295105E88F3E}" srcOrd="8" destOrd="0" presId="urn:microsoft.com/office/officeart/2008/layout/LinedList"/>
    <dgm:cxn modelId="{21EC3AB6-3537-43E4-A8C2-359CC1D36A81}" type="presParOf" srcId="{A57983A3-B2A6-45AD-9862-6AA54F207D80}" destId="{6BF9EC3E-EC7D-41C2-8EE0-B5923FEE41B4}" srcOrd="9" destOrd="0" presId="urn:microsoft.com/office/officeart/2008/layout/LinedList"/>
    <dgm:cxn modelId="{33197974-EB04-42CF-BC6A-7BF3DE9D5DD7}" type="presParOf" srcId="{6BF9EC3E-EC7D-41C2-8EE0-B5923FEE41B4}" destId="{3CF1415D-8C51-4B4C-9E53-B926047CE224}" srcOrd="0" destOrd="0" presId="urn:microsoft.com/office/officeart/2008/layout/LinedList"/>
    <dgm:cxn modelId="{D5028D3B-36F2-405D-B566-7FF43A28DED4}" type="presParOf" srcId="{6BF9EC3E-EC7D-41C2-8EE0-B5923FEE41B4}" destId="{8FDD8388-997D-46C2-BD60-EEA8A997D33D}" srcOrd="1" destOrd="0" presId="urn:microsoft.com/office/officeart/2008/layout/LinedList"/>
    <dgm:cxn modelId="{2696748A-333D-43D8-9891-82AFD4297E90}" type="presParOf" srcId="{A57983A3-B2A6-45AD-9862-6AA54F207D80}" destId="{29FEA49A-8720-4E50-9AAE-4E31E86BBABA}" srcOrd="10" destOrd="0" presId="urn:microsoft.com/office/officeart/2008/layout/LinedList"/>
    <dgm:cxn modelId="{519B8A7B-3CDB-418C-979E-88522576FCB0}" type="presParOf" srcId="{A57983A3-B2A6-45AD-9862-6AA54F207D80}" destId="{A5432DE6-D43D-444C-8159-7659596DDA8D}" srcOrd="11" destOrd="0" presId="urn:microsoft.com/office/officeart/2008/layout/LinedList"/>
    <dgm:cxn modelId="{040E17F3-FDC4-49E6-9292-38D2B1278DA5}" type="presParOf" srcId="{A5432DE6-D43D-444C-8159-7659596DDA8D}" destId="{6572D95D-E4BB-46E3-893E-A244F7C575B8}" srcOrd="0" destOrd="0" presId="urn:microsoft.com/office/officeart/2008/layout/LinedList"/>
    <dgm:cxn modelId="{6F21636A-AE63-4A0B-9F74-1CD3E65C1ECE}" type="presParOf" srcId="{A5432DE6-D43D-444C-8159-7659596DDA8D}" destId="{CEBA9A9D-30BA-420E-9BD6-E6786BD5AEC9}" srcOrd="1" destOrd="0" presId="urn:microsoft.com/office/officeart/2008/layout/LinedList"/>
    <dgm:cxn modelId="{65DC1232-6640-4A81-9128-CCD906F804CC}" type="presParOf" srcId="{A57983A3-B2A6-45AD-9862-6AA54F207D80}" destId="{7C9426AE-D3E2-4458-8E36-2AC6CCDCE68E}" srcOrd="12" destOrd="0" presId="urn:microsoft.com/office/officeart/2008/layout/LinedList"/>
    <dgm:cxn modelId="{9857761B-57A2-47C0-AE13-397162D23370}" type="presParOf" srcId="{A57983A3-B2A6-45AD-9862-6AA54F207D80}" destId="{46CAF282-80F6-48A3-A9FB-EB2B245EA779}" srcOrd="13" destOrd="0" presId="urn:microsoft.com/office/officeart/2008/layout/LinedList"/>
    <dgm:cxn modelId="{FFEA053E-79B5-4131-A627-5F9B5F5CE602}" type="presParOf" srcId="{46CAF282-80F6-48A3-A9FB-EB2B245EA779}" destId="{E011C35B-8E02-4B7B-93E6-7303E4E1E135}" srcOrd="0" destOrd="0" presId="urn:microsoft.com/office/officeart/2008/layout/LinedList"/>
    <dgm:cxn modelId="{EC86D743-AB17-47B0-9C7E-11D90AF08C2F}" type="presParOf" srcId="{46CAF282-80F6-48A3-A9FB-EB2B245EA779}" destId="{D7CD9394-A24E-49B2-883F-E6A61E0098F2}" srcOrd="1" destOrd="0" presId="urn:microsoft.com/office/officeart/2008/layout/LinedList"/>
    <dgm:cxn modelId="{08BF1944-5CE5-4916-A2BC-B46F852D7F1D}" type="presParOf" srcId="{A57983A3-B2A6-45AD-9862-6AA54F207D80}" destId="{F868C792-5A2C-4F51-BAB0-4A5511473144}" srcOrd="14" destOrd="0" presId="urn:microsoft.com/office/officeart/2008/layout/LinedList"/>
    <dgm:cxn modelId="{C1AC63EC-A1A6-4E6B-BAD3-A8D3C6345BD5}" type="presParOf" srcId="{A57983A3-B2A6-45AD-9862-6AA54F207D80}" destId="{16E1B5F3-A773-4126-9FA5-FE57CC0277E7}" srcOrd="15" destOrd="0" presId="urn:microsoft.com/office/officeart/2008/layout/LinedList"/>
    <dgm:cxn modelId="{B0F2B6DC-8E32-454A-AEA3-2E40B66DF5EA}" type="presParOf" srcId="{16E1B5F3-A773-4126-9FA5-FE57CC0277E7}" destId="{1B34A519-432E-43D5-8A10-A823E53F04AA}" srcOrd="0" destOrd="0" presId="urn:microsoft.com/office/officeart/2008/layout/LinedList"/>
    <dgm:cxn modelId="{3434D8A1-1EE6-447D-855F-C50203D8D6F5}" type="presParOf" srcId="{16E1B5F3-A773-4126-9FA5-FE57CC0277E7}" destId="{357F9DD7-FCF2-4219-B87E-17AD3F9C5C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707CF5-4E07-446F-9EBF-D156DEA4DFA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0EBE5CF-E5A6-4849-8384-3A5C8A0E37EB}">
      <dgm:prSet/>
      <dgm:spPr/>
      <dgm:t>
        <a:bodyPr/>
        <a:lstStyle/>
        <a:p>
          <a:pPr>
            <a:lnSpc>
              <a:spcPct val="100000"/>
            </a:lnSpc>
          </a:pPr>
          <a:r>
            <a:rPr lang="en-US" b="0" i="1"/>
            <a:t>Where am I defending myself and/or pretending I have it all together when I should instead be gracefully accepting criticism and striving to improve?</a:t>
          </a:r>
          <a:endParaRPr lang="en-US"/>
        </a:p>
      </dgm:t>
    </dgm:pt>
    <dgm:pt modelId="{F8C9EDB9-FF61-4A5B-AEC8-C26E0F5D6D40}" type="parTrans" cxnId="{557E0DCC-5105-4156-82E0-29F88DFC5A82}">
      <dgm:prSet/>
      <dgm:spPr/>
      <dgm:t>
        <a:bodyPr/>
        <a:lstStyle/>
        <a:p>
          <a:endParaRPr lang="en-US"/>
        </a:p>
      </dgm:t>
    </dgm:pt>
    <dgm:pt modelId="{349901CE-4F5F-4558-812B-92191BD9B473}" type="sibTrans" cxnId="{557E0DCC-5105-4156-82E0-29F88DFC5A82}">
      <dgm:prSet/>
      <dgm:spPr/>
      <dgm:t>
        <a:bodyPr/>
        <a:lstStyle/>
        <a:p>
          <a:endParaRPr lang="en-US"/>
        </a:p>
      </dgm:t>
    </dgm:pt>
    <dgm:pt modelId="{E5C248DF-03C0-4CC0-967E-4F1A3963EBC1}">
      <dgm:prSet/>
      <dgm:spPr/>
      <dgm:t>
        <a:bodyPr/>
        <a:lstStyle/>
        <a:p>
          <a:pPr>
            <a:lnSpc>
              <a:spcPct val="100000"/>
            </a:lnSpc>
          </a:pPr>
          <a:r>
            <a:rPr lang="en-US" b="0" i="1"/>
            <a:t>What behaviors or actions am I overlooking or failing to acknowledge in myself that may impact my interactions with others?</a:t>
          </a:r>
          <a:endParaRPr lang="en-US"/>
        </a:p>
      </dgm:t>
    </dgm:pt>
    <dgm:pt modelId="{F4452AF4-5BF7-4939-94C2-FAA94CCB5D7E}" type="parTrans" cxnId="{4A8DE8A1-785C-43B4-BFA1-C951898B76E6}">
      <dgm:prSet/>
      <dgm:spPr/>
      <dgm:t>
        <a:bodyPr/>
        <a:lstStyle/>
        <a:p>
          <a:endParaRPr lang="en-US"/>
        </a:p>
      </dgm:t>
    </dgm:pt>
    <dgm:pt modelId="{203A0C63-9FEB-41FB-A2F5-3140F89571D7}" type="sibTrans" cxnId="{4A8DE8A1-785C-43B4-BFA1-C951898B76E6}">
      <dgm:prSet/>
      <dgm:spPr/>
      <dgm:t>
        <a:bodyPr/>
        <a:lstStyle/>
        <a:p>
          <a:endParaRPr lang="en-US"/>
        </a:p>
      </dgm:t>
    </dgm:pt>
    <dgm:pt modelId="{E9FAEA16-F50A-4421-953C-9D2AD4B31483}">
      <dgm:prSet/>
      <dgm:spPr/>
      <dgm:t>
        <a:bodyPr/>
        <a:lstStyle/>
        <a:p>
          <a:pPr>
            <a:lnSpc>
              <a:spcPct val="100000"/>
            </a:lnSpc>
          </a:pPr>
          <a:r>
            <a:rPr lang="en-US" b="0" i="1"/>
            <a:t>Where am I currently taking the shorter or easier road instead of making the more difficult choice that is likely to help me be a better leader?</a:t>
          </a:r>
          <a:endParaRPr lang="en-US"/>
        </a:p>
      </dgm:t>
    </dgm:pt>
    <dgm:pt modelId="{EFE8A767-5FF2-4C5D-8C3A-EE1A1764DAD4}" type="parTrans" cxnId="{AE29D095-ABCA-4E22-9604-F1B4B7D5843F}">
      <dgm:prSet/>
      <dgm:spPr/>
      <dgm:t>
        <a:bodyPr/>
        <a:lstStyle/>
        <a:p>
          <a:endParaRPr lang="en-US"/>
        </a:p>
      </dgm:t>
    </dgm:pt>
    <dgm:pt modelId="{0BA5A31E-D7F9-433F-A43C-AC323A112F6E}" type="sibTrans" cxnId="{AE29D095-ABCA-4E22-9604-F1B4B7D5843F}">
      <dgm:prSet/>
      <dgm:spPr/>
      <dgm:t>
        <a:bodyPr/>
        <a:lstStyle/>
        <a:p>
          <a:endParaRPr lang="en-US"/>
        </a:p>
      </dgm:t>
    </dgm:pt>
    <dgm:pt modelId="{EE4D7DF5-8ECA-471C-84FB-0218480C9B66}" type="pres">
      <dgm:prSet presAssocID="{DB707CF5-4E07-446F-9EBF-D156DEA4DFA5}" presName="root" presStyleCnt="0">
        <dgm:presLayoutVars>
          <dgm:dir/>
          <dgm:resizeHandles val="exact"/>
        </dgm:presLayoutVars>
      </dgm:prSet>
      <dgm:spPr/>
    </dgm:pt>
    <dgm:pt modelId="{752D0380-0D2C-4960-A18B-935234706A04}" type="pres">
      <dgm:prSet presAssocID="{20EBE5CF-E5A6-4849-8384-3A5C8A0E37EB}" presName="compNode" presStyleCnt="0"/>
      <dgm:spPr/>
    </dgm:pt>
    <dgm:pt modelId="{30A182A3-E1C7-4EC6-A653-D523379690E7}" type="pres">
      <dgm:prSet presAssocID="{20EBE5CF-E5A6-4849-8384-3A5C8A0E37EB}" presName="bgRect" presStyleLbl="bgShp" presStyleIdx="0" presStyleCnt="3"/>
      <dgm:spPr/>
    </dgm:pt>
    <dgm:pt modelId="{F94881C3-FEBF-4806-B01B-FF8EBA02F04C}" type="pres">
      <dgm:prSet presAssocID="{20EBE5CF-E5A6-4849-8384-3A5C8A0E37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fused Person"/>
        </a:ext>
      </dgm:extLst>
    </dgm:pt>
    <dgm:pt modelId="{5E510721-7CA1-49D0-AD0B-782B81D8FFD6}" type="pres">
      <dgm:prSet presAssocID="{20EBE5CF-E5A6-4849-8384-3A5C8A0E37EB}" presName="spaceRect" presStyleCnt="0"/>
      <dgm:spPr/>
    </dgm:pt>
    <dgm:pt modelId="{1BE79581-F606-4565-9B86-EDFE01C7CA5F}" type="pres">
      <dgm:prSet presAssocID="{20EBE5CF-E5A6-4849-8384-3A5C8A0E37EB}" presName="parTx" presStyleLbl="revTx" presStyleIdx="0" presStyleCnt="3">
        <dgm:presLayoutVars>
          <dgm:chMax val="0"/>
          <dgm:chPref val="0"/>
        </dgm:presLayoutVars>
      </dgm:prSet>
      <dgm:spPr/>
    </dgm:pt>
    <dgm:pt modelId="{43A55D40-8C61-4E82-86FF-786D305E953A}" type="pres">
      <dgm:prSet presAssocID="{349901CE-4F5F-4558-812B-92191BD9B473}" presName="sibTrans" presStyleCnt="0"/>
      <dgm:spPr/>
    </dgm:pt>
    <dgm:pt modelId="{816718D7-C4C6-44D8-A1A8-6A7CDFBFD979}" type="pres">
      <dgm:prSet presAssocID="{E5C248DF-03C0-4CC0-967E-4F1A3963EBC1}" presName="compNode" presStyleCnt="0"/>
      <dgm:spPr/>
    </dgm:pt>
    <dgm:pt modelId="{1DD830C8-1B8F-430D-876B-CB191EEF7D80}" type="pres">
      <dgm:prSet presAssocID="{E5C248DF-03C0-4CC0-967E-4F1A3963EBC1}" presName="bgRect" presStyleLbl="bgShp" presStyleIdx="1" presStyleCnt="3"/>
      <dgm:spPr/>
    </dgm:pt>
    <dgm:pt modelId="{F31F90DA-619D-41A2-B31E-9296FE59CC38}" type="pres">
      <dgm:prSet presAssocID="{E5C248DF-03C0-4CC0-967E-4F1A3963EB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53A90785-B1A3-4871-9D3E-C034302A1C60}" type="pres">
      <dgm:prSet presAssocID="{E5C248DF-03C0-4CC0-967E-4F1A3963EBC1}" presName="spaceRect" presStyleCnt="0"/>
      <dgm:spPr/>
    </dgm:pt>
    <dgm:pt modelId="{C90D4B87-04E5-4365-AB8A-93E49F98457F}" type="pres">
      <dgm:prSet presAssocID="{E5C248DF-03C0-4CC0-967E-4F1A3963EBC1}" presName="parTx" presStyleLbl="revTx" presStyleIdx="1" presStyleCnt="3">
        <dgm:presLayoutVars>
          <dgm:chMax val="0"/>
          <dgm:chPref val="0"/>
        </dgm:presLayoutVars>
      </dgm:prSet>
      <dgm:spPr/>
    </dgm:pt>
    <dgm:pt modelId="{4B995520-79FE-41C4-8AE4-67A5442F09A6}" type="pres">
      <dgm:prSet presAssocID="{203A0C63-9FEB-41FB-A2F5-3140F89571D7}" presName="sibTrans" presStyleCnt="0"/>
      <dgm:spPr/>
    </dgm:pt>
    <dgm:pt modelId="{A795A74D-BE23-4C95-9D5E-ABD3F8808585}" type="pres">
      <dgm:prSet presAssocID="{E9FAEA16-F50A-4421-953C-9D2AD4B31483}" presName="compNode" presStyleCnt="0"/>
      <dgm:spPr/>
    </dgm:pt>
    <dgm:pt modelId="{E2A51794-0BB7-4FC2-8FB5-1BBB6C54E5A9}" type="pres">
      <dgm:prSet presAssocID="{E9FAEA16-F50A-4421-953C-9D2AD4B31483}" presName="bgRect" presStyleLbl="bgShp" presStyleIdx="2" presStyleCnt="3"/>
      <dgm:spPr/>
    </dgm:pt>
    <dgm:pt modelId="{D8B5471E-E155-4685-8382-D86766A1ABD2}" type="pres">
      <dgm:prSet presAssocID="{E9FAEA16-F50A-4421-953C-9D2AD4B314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3019E578-7B18-44D9-9CCB-1999E3270334}" type="pres">
      <dgm:prSet presAssocID="{E9FAEA16-F50A-4421-953C-9D2AD4B31483}" presName="spaceRect" presStyleCnt="0"/>
      <dgm:spPr/>
    </dgm:pt>
    <dgm:pt modelId="{9A110257-95EB-438D-A993-BB582D285B75}" type="pres">
      <dgm:prSet presAssocID="{E9FAEA16-F50A-4421-953C-9D2AD4B31483}" presName="parTx" presStyleLbl="revTx" presStyleIdx="2" presStyleCnt="3">
        <dgm:presLayoutVars>
          <dgm:chMax val="0"/>
          <dgm:chPref val="0"/>
        </dgm:presLayoutVars>
      </dgm:prSet>
      <dgm:spPr/>
    </dgm:pt>
  </dgm:ptLst>
  <dgm:cxnLst>
    <dgm:cxn modelId="{E2BBA306-7456-074E-9EBF-9E9C2F345687}" type="presOf" srcId="{E9FAEA16-F50A-4421-953C-9D2AD4B31483}" destId="{9A110257-95EB-438D-A993-BB582D285B75}" srcOrd="0" destOrd="0" presId="urn:microsoft.com/office/officeart/2018/2/layout/IconVerticalSolidList"/>
    <dgm:cxn modelId="{74C7A85C-633C-C24E-B8CE-770F236EF876}" type="presOf" srcId="{DB707CF5-4E07-446F-9EBF-D156DEA4DFA5}" destId="{EE4D7DF5-8ECA-471C-84FB-0218480C9B66}" srcOrd="0" destOrd="0" presId="urn:microsoft.com/office/officeart/2018/2/layout/IconVerticalSolidList"/>
    <dgm:cxn modelId="{AE29D095-ABCA-4E22-9604-F1B4B7D5843F}" srcId="{DB707CF5-4E07-446F-9EBF-D156DEA4DFA5}" destId="{E9FAEA16-F50A-4421-953C-9D2AD4B31483}" srcOrd="2" destOrd="0" parTransId="{EFE8A767-5FF2-4C5D-8C3A-EE1A1764DAD4}" sibTransId="{0BA5A31E-D7F9-433F-A43C-AC323A112F6E}"/>
    <dgm:cxn modelId="{4A8DE8A1-785C-43B4-BFA1-C951898B76E6}" srcId="{DB707CF5-4E07-446F-9EBF-D156DEA4DFA5}" destId="{E5C248DF-03C0-4CC0-967E-4F1A3963EBC1}" srcOrd="1" destOrd="0" parTransId="{F4452AF4-5BF7-4939-94C2-FAA94CCB5D7E}" sibTransId="{203A0C63-9FEB-41FB-A2F5-3140F89571D7}"/>
    <dgm:cxn modelId="{F040CAA4-9611-BF47-B786-BDC046AF28B7}" type="presOf" srcId="{E5C248DF-03C0-4CC0-967E-4F1A3963EBC1}" destId="{C90D4B87-04E5-4365-AB8A-93E49F98457F}" srcOrd="0" destOrd="0" presId="urn:microsoft.com/office/officeart/2018/2/layout/IconVerticalSolidList"/>
    <dgm:cxn modelId="{9DC673BC-39B8-7E42-B32A-A00C7E15411B}" type="presOf" srcId="{20EBE5CF-E5A6-4849-8384-3A5C8A0E37EB}" destId="{1BE79581-F606-4565-9B86-EDFE01C7CA5F}" srcOrd="0" destOrd="0" presId="urn:microsoft.com/office/officeart/2018/2/layout/IconVerticalSolidList"/>
    <dgm:cxn modelId="{557E0DCC-5105-4156-82E0-29F88DFC5A82}" srcId="{DB707CF5-4E07-446F-9EBF-D156DEA4DFA5}" destId="{20EBE5CF-E5A6-4849-8384-3A5C8A0E37EB}" srcOrd="0" destOrd="0" parTransId="{F8C9EDB9-FF61-4A5B-AEC8-C26E0F5D6D40}" sibTransId="{349901CE-4F5F-4558-812B-92191BD9B473}"/>
    <dgm:cxn modelId="{D84602F5-ADD0-0A40-9549-8138F99E49CC}" type="presParOf" srcId="{EE4D7DF5-8ECA-471C-84FB-0218480C9B66}" destId="{752D0380-0D2C-4960-A18B-935234706A04}" srcOrd="0" destOrd="0" presId="urn:microsoft.com/office/officeart/2018/2/layout/IconVerticalSolidList"/>
    <dgm:cxn modelId="{0146FDA2-D42B-124E-AC3E-BF1B62457BAA}" type="presParOf" srcId="{752D0380-0D2C-4960-A18B-935234706A04}" destId="{30A182A3-E1C7-4EC6-A653-D523379690E7}" srcOrd="0" destOrd="0" presId="urn:microsoft.com/office/officeart/2018/2/layout/IconVerticalSolidList"/>
    <dgm:cxn modelId="{B8E4190D-38C1-A94C-B9C9-ED220EAEA6A5}" type="presParOf" srcId="{752D0380-0D2C-4960-A18B-935234706A04}" destId="{F94881C3-FEBF-4806-B01B-FF8EBA02F04C}" srcOrd="1" destOrd="0" presId="urn:microsoft.com/office/officeart/2018/2/layout/IconVerticalSolidList"/>
    <dgm:cxn modelId="{764CB527-AD88-DC42-8D78-8FFB08360123}" type="presParOf" srcId="{752D0380-0D2C-4960-A18B-935234706A04}" destId="{5E510721-7CA1-49D0-AD0B-782B81D8FFD6}" srcOrd="2" destOrd="0" presId="urn:microsoft.com/office/officeart/2018/2/layout/IconVerticalSolidList"/>
    <dgm:cxn modelId="{EDFC9992-F34B-F948-AA03-77AAF3F380B3}" type="presParOf" srcId="{752D0380-0D2C-4960-A18B-935234706A04}" destId="{1BE79581-F606-4565-9B86-EDFE01C7CA5F}" srcOrd="3" destOrd="0" presId="urn:microsoft.com/office/officeart/2018/2/layout/IconVerticalSolidList"/>
    <dgm:cxn modelId="{32F25FD6-350E-0B4F-B71C-74A3FA3BB7F2}" type="presParOf" srcId="{EE4D7DF5-8ECA-471C-84FB-0218480C9B66}" destId="{43A55D40-8C61-4E82-86FF-786D305E953A}" srcOrd="1" destOrd="0" presId="urn:microsoft.com/office/officeart/2018/2/layout/IconVerticalSolidList"/>
    <dgm:cxn modelId="{B2D53CAA-0270-0A4A-86C0-65AC54505AB7}" type="presParOf" srcId="{EE4D7DF5-8ECA-471C-84FB-0218480C9B66}" destId="{816718D7-C4C6-44D8-A1A8-6A7CDFBFD979}" srcOrd="2" destOrd="0" presId="urn:microsoft.com/office/officeart/2018/2/layout/IconVerticalSolidList"/>
    <dgm:cxn modelId="{F8F5F280-1CFD-DB4D-BBD4-B56A573E90B6}" type="presParOf" srcId="{816718D7-C4C6-44D8-A1A8-6A7CDFBFD979}" destId="{1DD830C8-1B8F-430D-876B-CB191EEF7D80}" srcOrd="0" destOrd="0" presId="urn:microsoft.com/office/officeart/2018/2/layout/IconVerticalSolidList"/>
    <dgm:cxn modelId="{3968C844-B299-4441-9EA4-32D58936F230}" type="presParOf" srcId="{816718D7-C4C6-44D8-A1A8-6A7CDFBFD979}" destId="{F31F90DA-619D-41A2-B31E-9296FE59CC38}" srcOrd="1" destOrd="0" presId="urn:microsoft.com/office/officeart/2018/2/layout/IconVerticalSolidList"/>
    <dgm:cxn modelId="{F3B41C42-F693-0F49-AD48-93B3CFB28F8F}" type="presParOf" srcId="{816718D7-C4C6-44D8-A1A8-6A7CDFBFD979}" destId="{53A90785-B1A3-4871-9D3E-C034302A1C60}" srcOrd="2" destOrd="0" presId="urn:microsoft.com/office/officeart/2018/2/layout/IconVerticalSolidList"/>
    <dgm:cxn modelId="{8941D33B-CCF7-054A-8C3D-BC058C293769}" type="presParOf" srcId="{816718D7-C4C6-44D8-A1A8-6A7CDFBFD979}" destId="{C90D4B87-04E5-4365-AB8A-93E49F98457F}" srcOrd="3" destOrd="0" presId="urn:microsoft.com/office/officeart/2018/2/layout/IconVerticalSolidList"/>
    <dgm:cxn modelId="{D84CC600-1FAD-3248-AEA7-05435928FB08}" type="presParOf" srcId="{EE4D7DF5-8ECA-471C-84FB-0218480C9B66}" destId="{4B995520-79FE-41C4-8AE4-67A5442F09A6}" srcOrd="3" destOrd="0" presId="urn:microsoft.com/office/officeart/2018/2/layout/IconVerticalSolidList"/>
    <dgm:cxn modelId="{3CD69BFB-9093-1A4F-979D-FCBC8EA810C0}" type="presParOf" srcId="{EE4D7DF5-8ECA-471C-84FB-0218480C9B66}" destId="{A795A74D-BE23-4C95-9D5E-ABD3F8808585}" srcOrd="4" destOrd="0" presId="urn:microsoft.com/office/officeart/2018/2/layout/IconVerticalSolidList"/>
    <dgm:cxn modelId="{E670C597-E8A4-0A44-B68B-A5B91BC05F32}" type="presParOf" srcId="{A795A74D-BE23-4C95-9D5E-ABD3F8808585}" destId="{E2A51794-0BB7-4FC2-8FB5-1BBB6C54E5A9}" srcOrd="0" destOrd="0" presId="urn:microsoft.com/office/officeart/2018/2/layout/IconVerticalSolidList"/>
    <dgm:cxn modelId="{8D4D3BE0-DDBB-9549-A65A-18B60C31CACE}" type="presParOf" srcId="{A795A74D-BE23-4C95-9D5E-ABD3F8808585}" destId="{D8B5471E-E155-4685-8382-D86766A1ABD2}" srcOrd="1" destOrd="0" presId="urn:microsoft.com/office/officeart/2018/2/layout/IconVerticalSolidList"/>
    <dgm:cxn modelId="{F64E04B0-89EE-6F46-9407-1DBD0FF235E6}" type="presParOf" srcId="{A795A74D-BE23-4C95-9D5E-ABD3F8808585}" destId="{3019E578-7B18-44D9-9CCB-1999E3270334}" srcOrd="2" destOrd="0" presId="urn:microsoft.com/office/officeart/2018/2/layout/IconVerticalSolidList"/>
    <dgm:cxn modelId="{B179414F-9F06-EC47-80F4-1F6A95264BF5}" type="presParOf" srcId="{A795A74D-BE23-4C95-9D5E-ABD3F8808585}" destId="{9A110257-95EB-438D-A993-BB582D285B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8EB8C-789A-4FCD-8CF7-D1E09FC19BDF}">
      <dsp:nvSpPr>
        <dsp:cNvPr id="0" name=""/>
        <dsp:cNvSpPr/>
      </dsp:nvSpPr>
      <dsp:spPr>
        <a:xfrm>
          <a:off x="5090" y="404919"/>
          <a:ext cx="3248389" cy="393020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8BA73D-70EA-4BDD-A185-7D3A5E16CD96}">
      <dsp:nvSpPr>
        <dsp:cNvPr id="0" name=""/>
        <dsp:cNvSpPr/>
      </dsp:nvSpPr>
      <dsp:spPr>
        <a:xfrm>
          <a:off x="338634" y="721787"/>
          <a:ext cx="3248389" cy="393020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“Comprehensive self-influence perspective that concerns leading oneself toward performance of naturally motivating tasks as well as managing oneself to do work that must be done but is not naturally motivating” </a:t>
          </a:r>
        </a:p>
        <a:p>
          <a:pPr marL="0" lvl="0" indent="0" algn="ctr" defTabSz="800100">
            <a:lnSpc>
              <a:spcPct val="90000"/>
            </a:lnSpc>
            <a:spcBef>
              <a:spcPct val="0"/>
            </a:spcBef>
            <a:spcAft>
              <a:spcPct val="35000"/>
            </a:spcAft>
            <a:buNone/>
          </a:pPr>
          <a:r>
            <a:rPr lang="en-US" sz="1800" kern="1200"/>
            <a:t>(Manz, 1986)</a:t>
          </a:r>
        </a:p>
      </dsp:txBody>
      <dsp:txXfrm>
        <a:off x="433776" y="816929"/>
        <a:ext cx="3058105" cy="3739917"/>
      </dsp:txXfrm>
    </dsp:sp>
    <dsp:sp modelId="{FB61D033-D795-4F79-A029-D3A2CE354AA4}">
      <dsp:nvSpPr>
        <dsp:cNvPr id="0" name=""/>
        <dsp:cNvSpPr/>
      </dsp:nvSpPr>
      <dsp:spPr>
        <a:xfrm>
          <a:off x="3920569" y="404919"/>
          <a:ext cx="3248389" cy="393020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BB9B19-FFD1-4DA3-AAE0-4CAACD6EE7F0}">
      <dsp:nvSpPr>
        <dsp:cNvPr id="0" name=""/>
        <dsp:cNvSpPr/>
      </dsp:nvSpPr>
      <dsp:spPr>
        <a:xfrm>
          <a:off x="4254114" y="721787"/>
          <a:ext cx="3248389" cy="393020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“Positive self-leadership refers to the capacity to identify and apply one’s signature strengths to initiate, maintain, or sustain self-influencing behaviors.” </a:t>
          </a:r>
        </a:p>
        <a:p>
          <a:pPr marL="0" lvl="0" indent="0" algn="ctr" defTabSz="800100">
            <a:lnSpc>
              <a:spcPct val="90000"/>
            </a:lnSpc>
            <a:spcBef>
              <a:spcPct val="0"/>
            </a:spcBef>
            <a:spcAft>
              <a:spcPct val="35000"/>
            </a:spcAft>
            <a:buNone/>
          </a:pPr>
          <a:r>
            <a:rPr lang="en-US" sz="1800" kern="1200"/>
            <a:t>(Du Plessis, 2019) </a:t>
          </a:r>
          <a:br>
            <a:rPr lang="en-US" sz="1800" kern="1200"/>
          </a:br>
          <a:endParaRPr lang="en-US" sz="1800" kern="1200"/>
        </a:p>
      </dsp:txBody>
      <dsp:txXfrm>
        <a:off x="4349256" y="816929"/>
        <a:ext cx="3058105" cy="3739917"/>
      </dsp:txXfrm>
    </dsp:sp>
    <dsp:sp modelId="{951CEA3D-6799-4897-86F3-80773DEA27AD}">
      <dsp:nvSpPr>
        <dsp:cNvPr id="0" name=""/>
        <dsp:cNvSpPr/>
      </dsp:nvSpPr>
      <dsp:spPr>
        <a:xfrm>
          <a:off x="7836048" y="404919"/>
          <a:ext cx="3248389" cy="3930201"/>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F3F9B-76EF-4DBC-A592-4B424B8FC737}">
      <dsp:nvSpPr>
        <dsp:cNvPr id="0" name=""/>
        <dsp:cNvSpPr/>
      </dsp:nvSpPr>
      <dsp:spPr>
        <a:xfrm>
          <a:off x="8169593" y="721787"/>
          <a:ext cx="3248389" cy="3930201"/>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“Self-leadership at the individual level is consistently related to improvement in both work attitudes and performance…Another conclusion that emerges from our review of the literature is the critical interplay between self leadership and external leadership. Empowering and shared leadership have been shown to be critical forces that influence internal self-leadership.” </a:t>
          </a:r>
        </a:p>
        <a:p>
          <a:pPr marL="0" lvl="0" indent="0" algn="ctr" defTabSz="800100">
            <a:lnSpc>
              <a:spcPct val="90000"/>
            </a:lnSpc>
            <a:spcBef>
              <a:spcPct val="0"/>
            </a:spcBef>
            <a:spcAft>
              <a:spcPct val="35000"/>
            </a:spcAft>
            <a:buNone/>
          </a:pPr>
          <a:r>
            <a:rPr lang="en-US" sz="1800" kern="1200"/>
            <a:t>(Stewart et al., 2011).</a:t>
          </a:r>
        </a:p>
      </dsp:txBody>
      <dsp:txXfrm>
        <a:off x="8264735" y="816929"/>
        <a:ext cx="3058105" cy="3739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C9B92-1307-4550-A27D-1E4F2AEBACF2}">
      <dsp:nvSpPr>
        <dsp:cNvPr id="0" name=""/>
        <dsp:cNvSpPr/>
      </dsp:nvSpPr>
      <dsp:spPr>
        <a:xfrm>
          <a:off x="0" y="0"/>
          <a:ext cx="1102995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1"/>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A57CDD33-923A-4AB3-BD9E-B7E8E6F9E1A4}">
      <dsp:nvSpPr>
        <dsp:cNvPr id="0" name=""/>
        <dsp:cNvSpPr/>
      </dsp:nvSpPr>
      <dsp:spPr>
        <a:xfrm>
          <a:off x="0" y="0"/>
          <a:ext cx="11029950" cy="45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Self-awareness and self-knowledge</a:t>
          </a:r>
          <a:endParaRPr lang="en-US" sz="2100" kern="1200"/>
        </a:p>
      </dsp:txBody>
      <dsp:txXfrm>
        <a:off x="0" y="0"/>
        <a:ext cx="11029950" cy="456604"/>
      </dsp:txXfrm>
    </dsp:sp>
    <dsp:sp modelId="{DF8F7659-14DE-470F-9C07-5140B94B2F49}">
      <dsp:nvSpPr>
        <dsp:cNvPr id="0" name=""/>
        <dsp:cNvSpPr/>
      </dsp:nvSpPr>
      <dsp:spPr>
        <a:xfrm>
          <a:off x="0" y="456604"/>
          <a:ext cx="1102995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1"/>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C3DAD9F5-6211-4BB2-A8C0-F35BC7B4F2F9}">
      <dsp:nvSpPr>
        <dsp:cNvPr id="0" name=""/>
        <dsp:cNvSpPr/>
      </dsp:nvSpPr>
      <dsp:spPr>
        <a:xfrm>
          <a:off x="0" y="456604"/>
          <a:ext cx="11029950" cy="45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Identifying desired experiences</a:t>
          </a:r>
          <a:endParaRPr lang="en-US" sz="2100" kern="1200"/>
        </a:p>
      </dsp:txBody>
      <dsp:txXfrm>
        <a:off x="0" y="456604"/>
        <a:ext cx="11029950" cy="456604"/>
      </dsp:txXfrm>
    </dsp:sp>
    <dsp:sp modelId="{AB0B132F-C176-4F1B-A52E-D52309479B4D}">
      <dsp:nvSpPr>
        <dsp:cNvPr id="0" name=""/>
        <dsp:cNvSpPr/>
      </dsp:nvSpPr>
      <dsp:spPr>
        <a:xfrm>
          <a:off x="0" y="913209"/>
          <a:ext cx="1102995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1"/>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B9E2E6B3-8C1C-46C9-8D3D-1D6D2C6A4650}">
      <dsp:nvSpPr>
        <dsp:cNvPr id="0" name=""/>
        <dsp:cNvSpPr/>
      </dsp:nvSpPr>
      <dsp:spPr>
        <a:xfrm>
          <a:off x="0" y="913209"/>
          <a:ext cx="11029950" cy="45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Constructive thought and decision making</a:t>
          </a:r>
          <a:endParaRPr lang="en-US" sz="2100" kern="1200"/>
        </a:p>
      </dsp:txBody>
      <dsp:txXfrm>
        <a:off x="0" y="913209"/>
        <a:ext cx="11029950" cy="456604"/>
      </dsp:txXfrm>
    </dsp:sp>
    <dsp:sp modelId="{53626686-86B9-4B8C-BF04-E3A1C690805D}">
      <dsp:nvSpPr>
        <dsp:cNvPr id="0" name=""/>
        <dsp:cNvSpPr/>
      </dsp:nvSpPr>
      <dsp:spPr>
        <a:xfrm>
          <a:off x="0" y="1369813"/>
          <a:ext cx="1102995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1"/>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12619722-E710-4A29-81BE-1EC7EEF87D46}">
      <dsp:nvSpPr>
        <dsp:cNvPr id="0" name=""/>
        <dsp:cNvSpPr/>
      </dsp:nvSpPr>
      <dsp:spPr>
        <a:xfrm>
          <a:off x="0" y="1369813"/>
          <a:ext cx="11029950" cy="45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Planning and goal setting</a:t>
          </a:r>
          <a:endParaRPr lang="en-US" sz="2100" kern="1200"/>
        </a:p>
      </dsp:txBody>
      <dsp:txXfrm>
        <a:off x="0" y="1369813"/>
        <a:ext cx="11029950" cy="456604"/>
      </dsp:txXfrm>
    </dsp:sp>
    <dsp:sp modelId="{04A9E5B2-2E56-4FBA-9076-295105E88F3E}">
      <dsp:nvSpPr>
        <dsp:cNvPr id="0" name=""/>
        <dsp:cNvSpPr/>
      </dsp:nvSpPr>
      <dsp:spPr>
        <a:xfrm>
          <a:off x="0" y="1826418"/>
          <a:ext cx="1102995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1"/>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3CF1415D-8C51-4B4C-9E53-B926047CE224}">
      <dsp:nvSpPr>
        <dsp:cNvPr id="0" name=""/>
        <dsp:cNvSpPr/>
      </dsp:nvSpPr>
      <dsp:spPr>
        <a:xfrm>
          <a:off x="0" y="1826418"/>
          <a:ext cx="11029950" cy="45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Optimizing motivation</a:t>
          </a:r>
          <a:endParaRPr lang="en-US" sz="2100" kern="1200"/>
        </a:p>
      </dsp:txBody>
      <dsp:txXfrm>
        <a:off x="0" y="1826418"/>
        <a:ext cx="11029950" cy="456604"/>
      </dsp:txXfrm>
    </dsp:sp>
    <dsp:sp modelId="{29FEA49A-8720-4E50-9AAE-4E31E86BBABA}">
      <dsp:nvSpPr>
        <dsp:cNvPr id="0" name=""/>
        <dsp:cNvSpPr/>
      </dsp:nvSpPr>
      <dsp:spPr>
        <a:xfrm>
          <a:off x="0" y="2283023"/>
          <a:ext cx="1102995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1"/>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6572D95D-E4BB-46E3-893E-A244F7C575B8}">
      <dsp:nvSpPr>
        <dsp:cNvPr id="0" name=""/>
        <dsp:cNvSpPr/>
      </dsp:nvSpPr>
      <dsp:spPr>
        <a:xfrm>
          <a:off x="0" y="2283023"/>
          <a:ext cx="11029950" cy="45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Harnessing the ecosystem</a:t>
          </a:r>
          <a:endParaRPr lang="en-US" sz="2100" kern="1200"/>
        </a:p>
      </dsp:txBody>
      <dsp:txXfrm>
        <a:off x="0" y="2283023"/>
        <a:ext cx="11029950" cy="456604"/>
      </dsp:txXfrm>
    </dsp:sp>
    <dsp:sp modelId="{7C9426AE-D3E2-4458-8E36-2AC6CCDCE68E}">
      <dsp:nvSpPr>
        <dsp:cNvPr id="0" name=""/>
        <dsp:cNvSpPr/>
      </dsp:nvSpPr>
      <dsp:spPr>
        <a:xfrm>
          <a:off x="0" y="2739627"/>
          <a:ext cx="1102995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1"/>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E011C35B-8E02-4B7B-93E6-7303E4E1E135}">
      <dsp:nvSpPr>
        <dsp:cNvPr id="0" name=""/>
        <dsp:cNvSpPr/>
      </dsp:nvSpPr>
      <dsp:spPr>
        <a:xfrm>
          <a:off x="0" y="2739627"/>
          <a:ext cx="11029950" cy="45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Amplifying performance</a:t>
          </a:r>
          <a:endParaRPr lang="en-US" sz="2100" kern="1200"/>
        </a:p>
      </dsp:txBody>
      <dsp:txXfrm>
        <a:off x="0" y="2739627"/>
        <a:ext cx="11029950" cy="456604"/>
      </dsp:txXfrm>
    </dsp:sp>
    <dsp:sp modelId="{F868C792-5A2C-4F51-BAB0-4A5511473144}">
      <dsp:nvSpPr>
        <dsp:cNvPr id="0" name=""/>
        <dsp:cNvSpPr/>
      </dsp:nvSpPr>
      <dsp:spPr>
        <a:xfrm>
          <a:off x="0" y="3196232"/>
          <a:ext cx="1102995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1"/>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1B34A519-432E-43D5-8A10-A823E53F04AA}">
      <dsp:nvSpPr>
        <dsp:cNvPr id="0" name=""/>
        <dsp:cNvSpPr/>
      </dsp:nvSpPr>
      <dsp:spPr>
        <a:xfrm>
          <a:off x="0" y="3196232"/>
          <a:ext cx="11029950" cy="456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Embracing failure and cultivating grit</a:t>
          </a:r>
          <a:endParaRPr lang="en-US" sz="2100" kern="1200"/>
        </a:p>
      </dsp:txBody>
      <dsp:txXfrm>
        <a:off x="0" y="3196232"/>
        <a:ext cx="11029950" cy="456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182A3-E1C7-4EC6-A653-D523379690E7}">
      <dsp:nvSpPr>
        <dsp:cNvPr id="0" name=""/>
        <dsp:cNvSpPr/>
      </dsp:nvSpPr>
      <dsp:spPr>
        <a:xfrm>
          <a:off x="0" y="615"/>
          <a:ext cx="6762434" cy="14409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4881C3-FEBF-4806-B01B-FF8EBA02F04C}">
      <dsp:nvSpPr>
        <dsp:cNvPr id="0" name=""/>
        <dsp:cNvSpPr/>
      </dsp:nvSpPr>
      <dsp:spPr>
        <a:xfrm>
          <a:off x="435888" y="324830"/>
          <a:ext cx="792524" cy="7925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BE79581-F606-4565-9B86-EDFE01C7CA5F}">
      <dsp:nvSpPr>
        <dsp:cNvPr id="0" name=""/>
        <dsp:cNvSpPr/>
      </dsp:nvSpPr>
      <dsp:spPr>
        <a:xfrm>
          <a:off x="1664301" y="615"/>
          <a:ext cx="5098132" cy="14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501" tIns="152501" rIns="152501" bIns="152501" numCol="1" spcCol="1270" anchor="ctr" anchorCtr="0">
          <a:noAutofit/>
        </a:bodyPr>
        <a:lstStyle/>
        <a:p>
          <a:pPr marL="0" lvl="0" indent="0" algn="l" defTabSz="844550">
            <a:lnSpc>
              <a:spcPct val="100000"/>
            </a:lnSpc>
            <a:spcBef>
              <a:spcPct val="0"/>
            </a:spcBef>
            <a:spcAft>
              <a:spcPct val="35000"/>
            </a:spcAft>
            <a:buNone/>
          </a:pPr>
          <a:r>
            <a:rPr lang="en-US" sz="1900" b="0" i="1" kern="1200"/>
            <a:t>Where am I defending myself and/or pretending I have it all together when I should instead be gracefully accepting criticism and striving to improve?</a:t>
          </a:r>
          <a:endParaRPr lang="en-US" sz="1900" kern="1200"/>
        </a:p>
      </dsp:txBody>
      <dsp:txXfrm>
        <a:off x="1664301" y="615"/>
        <a:ext cx="5098132" cy="1440953"/>
      </dsp:txXfrm>
    </dsp:sp>
    <dsp:sp modelId="{1DD830C8-1B8F-430D-876B-CB191EEF7D80}">
      <dsp:nvSpPr>
        <dsp:cNvPr id="0" name=""/>
        <dsp:cNvSpPr/>
      </dsp:nvSpPr>
      <dsp:spPr>
        <a:xfrm>
          <a:off x="0" y="1801807"/>
          <a:ext cx="6762434" cy="14409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1F90DA-619D-41A2-B31E-9296FE59CC38}">
      <dsp:nvSpPr>
        <dsp:cNvPr id="0" name=""/>
        <dsp:cNvSpPr/>
      </dsp:nvSpPr>
      <dsp:spPr>
        <a:xfrm>
          <a:off x="435888" y="2126021"/>
          <a:ext cx="792524" cy="7925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90D4B87-04E5-4365-AB8A-93E49F98457F}">
      <dsp:nvSpPr>
        <dsp:cNvPr id="0" name=""/>
        <dsp:cNvSpPr/>
      </dsp:nvSpPr>
      <dsp:spPr>
        <a:xfrm>
          <a:off x="1664301" y="1801807"/>
          <a:ext cx="5098132" cy="14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501" tIns="152501" rIns="152501" bIns="152501" numCol="1" spcCol="1270" anchor="ctr" anchorCtr="0">
          <a:noAutofit/>
        </a:bodyPr>
        <a:lstStyle/>
        <a:p>
          <a:pPr marL="0" lvl="0" indent="0" algn="l" defTabSz="844550">
            <a:lnSpc>
              <a:spcPct val="100000"/>
            </a:lnSpc>
            <a:spcBef>
              <a:spcPct val="0"/>
            </a:spcBef>
            <a:spcAft>
              <a:spcPct val="35000"/>
            </a:spcAft>
            <a:buNone/>
          </a:pPr>
          <a:r>
            <a:rPr lang="en-US" sz="1900" b="0" i="1" kern="1200"/>
            <a:t>What behaviors or actions am I overlooking or failing to acknowledge in myself that may impact my interactions with others?</a:t>
          </a:r>
          <a:endParaRPr lang="en-US" sz="1900" kern="1200"/>
        </a:p>
      </dsp:txBody>
      <dsp:txXfrm>
        <a:off x="1664301" y="1801807"/>
        <a:ext cx="5098132" cy="1440953"/>
      </dsp:txXfrm>
    </dsp:sp>
    <dsp:sp modelId="{E2A51794-0BB7-4FC2-8FB5-1BBB6C54E5A9}">
      <dsp:nvSpPr>
        <dsp:cNvPr id="0" name=""/>
        <dsp:cNvSpPr/>
      </dsp:nvSpPr>
      <dsp:spPr>
        <a:xfrm>
          <a:off x="0" y="3602998"/>
          <a:ext cx="6762434" cy="144095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B5471E-E155-4685-8382-D86766A1ABD2}">
      <dsp:nvSpPr>
        <dsp:cNvPr id="0" name=""/>
        <dsp:cNvSpPr/>
      </dsp:nvSpPr>
      <dsp:spPr>
        <a:xfrm>
          <a:off x="435888" y="3927213"/>
          <a:ext cx="792524" cy="7925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A110257-95EB-438D-A993-BB582D285B75}">
      <dsp:nvSpPr>
        <dsp:cNvPr id="0" name=""/>
        <dsp:cNvSpPr/>
      </dsp:nvSpPr>
      <dsp:spPr>
        <a:xfrm>
          <a:off x="1664301" y="3602998"/>
          <a:ext cx="5098132" cy="14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501" tIns="152501" rIns="152501" bIns="152501" numCol="1" spcCol="1270" anchor="ctr" anchorCtr="0">
          <a:noAutofit/>
        </a:bodyPr>
        <a:lstStyle/>
        <a:p>
          <a:pPr marL="0" lvl="0" indent="0" algn="l" defTabSz="844550">
            <a:lnSpc>
              <a:spcPct val="100000"/>
            </a:lnSpc>
            <a:spcBef>
              <a:spcPct val="0"/>
            </a:spcBef>
            <a:spcAft>
              <a:spcPct val="35000"/>
            </a:spcAft>
            <a:buNone/>
          </a:pPr>
          <a:r>
            <a:rPr lang="en-US" sz="1900" b="0" i="1" kern="1200"/>
            <a:t>Where am I currently taking the shorter or easier road instead of making the more difficult choice that is likely to help me be a better leader?</a:t>
          </a:r>
          <a:endParaRPr lang="en-US" sz="1900" kern="1200"/>
        </a:p>
      </dsp:txBody>
      <dsp:txXfrm>
        <a:off x="1664301" y="3602998"/>
        <a:ext cx="5098132" cy="14409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4/22/2025</a:t>
            </a:fld>
            <a:endParaRPr lang="en-US"/>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4/22/2025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described by </a:t>
            </a:r>
            <a:r>
              <a:rPr lang="en-US" err="1"/>
              <a:t>Manz</a:t>
            </a:r>
            <a:r>
              <a:rPr lang="en-US"/>
              <a:t> (1983), the practice of understanding who you are, identifying your desired experiences and intentionally guiding yourself toward them. </a:t>
            </a:r>
          </a:p>
          <a:p>
            <a:r>
              <a:rPr lang="en-US"/>
              <a:t>It spans the determination of what we do, why we do it, and how we do it.</a:t>
            </a:r>
          </a:p>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a:p>
        </p:txBody>
      </p:sp>
    </p:spTree>
    <p:extLst>
      <p:ext uri="{BB962C8B-B14F-4D97-AF65-F5344CB8AC3E}">
        <p14:creationId xmlns:p14="http://schemas.microsoft.com/office/powerpoint/2010/main" val="403253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a:p>
        </p:txBody>
      </p:sp>
    </p:spTree>
    <p:extLst>
      <p:ext uri="{BB962C8B-B14F-4D97-AF65-F5344CB8AC3E}">
        <p14:creationId xmlns:p14="http://schemas.microsoft.com/office/powerpoint/2010/main" val="341075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5435" indent="-305435" rtl="0" fontAlgn="base">
              <a:buFont typeface="Arial" panose="020B0604020202020204" pitchFamily="34" charset="0"/>
              <a:buChar char="•"/>
            </a:pPr>
            <a:r>
              <a:rPr lang="en-US" sz="1200" b="0" i="0" u="none" strike="noStrike">
                <a:solidFill>
                  <a:srgbClr val="000000"/>
                </a:solidFill>
                <a:effectLst/>
                <a:latin typeface="Raleway"/>
              </a:rPr>
              <a:t>Engage in Self-dialogue (reflect upon what we covertly tell ourselves, Ellis, 1962)</a:t>
            </a:r>
          </a:p>
          <a:p>
            <a:pPr marL="305435" indent="-305435" rtl="0" fontAlgn="base">
              <a:buFont typeface="Arial" panose="020B0604020202020204" pitchFamily="34" charset="0"/>
              <a:buChar char="•"/>
            </a:pPr>
            <a:r>
              <a:rPr lang="en-US" sz="1200" b="0" i="0" u="none" strike="noStrike">
                <a:solidFill>
                  <a:srgbClr val="000000"/>
                </a:solidFill>
                <a:effectLst/>
                <a:latin typeface="Raleway"/>
              </a:rPr>
              <a:t>Use Mental imagery ( explore the symbolic experience of imagined results of our behavior before we actually perform, </a:t>
            </a:r>
            <a:r>
              <a:rPr lang="en-US" sz="1200" b="0" i="0" u="none" strike="noStrike" err="1">
                <a:solidFill>
                  <a:srgbClr val="000000"/>
                </a:solidFill>
                <a:effectLst/>
                <a:latin typeface="Raleway"/>
              </a:rPr>
              <a:t>Manz</a:t>
            </a:r>
            <a:r>
              <a:rPr lang="en-US" sz="1200" b="0" i="0" u="none" strike="noStrike">
                <a:solidFill>
                  <a:srgbClr val="000000"/>
                </a:solidFill>
                <a:effectLst/>
                <a:latin typeface="Raleway"/>
              </a:rPr>
              <a:t>, 1992)</a:t>
            </a:r>
          </a:p>
          <a:p>
            <a:pPr marL="305435" indent="-305435" rtl="0" fontAlgn="base">
              <a:buFont typeface="Arial" panose="020B0604020202020204" pitchFamily="34" charset="0"/>
              <a:buChar char="•"/>
            </a:pPr>
            <a:r>
              <a:rPr lang="en-US" sz="1200" b="0" i="0" u="none" strike="noStrike">
                <a:solidFill>
                  <a:srgbClr val="000000"/>
                </a:solidFill>
                <a:effectLst/>
                <a:latin typeface="Raleway"/>
              </a:rPr>
              <a:t>Challenge our beliefs and assumptions</a:t>
            </a:r>
          </a:p>
          <a:p>
            <a:pPr marL="305435" indent="-305435" rtl="0" fontAlgn="base">
              <a:buFont typeface="Arial" panose="020B0604020202020204" pitchFamily="34" charset="0"/>
              <a:buChar char="•"/>
            </a:pPr>
            <a:r>
              <a:rPr lang="en-US" sz="1200" b="0" i="0" u="none" strike="noStrike">
                <a:solidFill>
                  <a:srgbClr val="000000"/>
                </a:solidFill>
                <a:effectLst/>
                <a:latin typeface="Raleway"/>
              </a:rPr>
              <a:t>Willingness to accept feedback- how to process feedback and using it to adjust</a:t>
            </a:r>
          </a:p>
          <a:p>
            <a:pPr marL="0" indent="0" rtl="0" fontAlgn="base">
              <a:buNone/>
            </a:pPr>
            <a:endParaRPr lang="en-US">
              <a:solidFill>
                <a:srgbClr val="000000"/>
              </a:solidFill>
              <a:latin typeface="Raleway"/>
            </a:endParaRPr>
          </a:p>
          <a:p>
            <a:pPr marL="0" indent="0" rtl="0" fontAlgn="base">
              <a:buNone/>
            </a:pPr>
            <a:r>
              <a:rPr lang="en-US"/>
              <a:t>Self-leadership is grounded in thought management which can enhance cognitive process behaviors (decision-making) and affective response (Neck and </a:t>
            </a:r>
            <a:r>
              <a:rPr lang="en-US" err="1"/>
              <a:t>Manz</a:t>
            </a:r>
            <a:r>
              <a:rPr lang="en-US"/>
              <a:t>, 1996). </a:t>
            </a:r>
            <a:endParaRPr lang="en-US" b="0" i="0" u="none" strike="noStrike">
              <a:solidFill>
                <a:srgbClr val="000000"/>
              </a:solidFill>
              <a:effectLst/>
              <a:latin typeface="Raleway"/>
            </a:endParaRPr>
          </a:p>
          <a:p>
            <a:endParaRPr lang="en-US"/>
          </a:p>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a:p>
        </p:txBody>
      </p:sp>
    </p:spTree>
    <p:extLst>
      <p:ext uri="{BB962C8B-B14F-4D97-AF65-F5344CB8AC3E}">
        <p14:creationId xmlns:p14="http://schemas.microsoft.com/office/powerpoint/2010/main" val="120804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a:p>
        </p:txBody>
      </p:sp>
    </p:spTree>
    <p:extLst>
      <p:ext uri="{BB962C8B-B14F-4D97-AF65-F5344CB8AC3E}">
        <p14:creationId xmlns:p14="http://schemas.microsoft.com/office/powerpoint/2010/main" val="3858105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a:p>
        </p:txBody>
      </p:sp>
    </p:spTree>
    <p:extLst>
      <p:ext uri="{BB962C8B-B14F-4D97-AF65-F5344CB8AC3E}">
        <p14:creationId xmlns:p14="http://schemas.microsoft.com/office/powerpoint/2010/main" val="3509311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a:p>
        </p:txBody>
      </p:sp>
    </p:spTree>
    <p:extLst>
      <p:ext uri="{BB962C8B-B14F-4D97-AF65-F5344CB8AC3E}">
        <p14:creationId xmlns:p14="http://schemas.microsoft.com/office/powerpoint/2010/main" val="2660624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8C3BEE-F994-4C49-BB7C-0476E060BEFE}" type="slidenum">
              <a:rPr lang="en-US" smtClean="0"/>
              <a:t>24</a:t>
            </a:fld>
            <a:endParaRPr lang="en-US"/>
          </a:p>
        </p:txBody>
      </p:sp>
    </p:spTree>
    <p:extLst>
      <p:ext uri="{BB962C8B-B14F-4D97-AF65-F5344CB8AC3E}">
        <p14:creationId xmlns:p14="http://schemas.microsoft.com/office/powerpoint/2010/main" val="2679454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a:p>
        </p:txBody>
      </p:sp>
    </p:spTree>
    <p:extLst>
      <p:ext uri="{BB962C8B-B14F-4D97-AF65-F5344CB8AC3E}">
        <p14:creationId xmlns:p14="http://schemas.microsoft.com/office/powerpoint/2010/main" val="360222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28</a:t>
            </a:fld>
            <a:endParaRPr lang="en-US"/>
          </a:p>
        </p:txBody>
      </p:sp>
    </p:spTree>
    <p:extLst>
      <p:ext uri="{BB962C8B-B14F-4D97-AF65-F5344CB8AC3E}">
        <p14:creationId xmlns:p14="http://schemas.microsoft.com/office/powerpoint/2010/main" val="1456144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a:xfrm>
            <a:off x="7605951" y="6423914"/>
            <a:ext cx="2844799" cy="365125"/>
          </a:xfrm>
        </p:spPr>
        <p:txBody>
          <a:bodyPr/>
          <a:lstStyle/>
          <a:p>
            <a:fld id="{FC1ED7BD-145F-4932-A6AE-BD8979624F73}" type="datetime1">
              <a:rPr lang="en-US" smtClean="0"/>
              <a:t>4/22/2025</a:t>
            </a:fld>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a:t>Teach a Course</a:t>
            </a:r>
          </a:p>
        </p:txBody>
      </p:sp>
    </p:spTree>
    <p:extLst>
      <p:ext uri="{BB962C8B-B14F-4D97-AF65-F5344CB8AC3E}">
        <p14:creationId xmlns:p14="http://schemas.microsoft.com/office/powerpoint/2010/main" val="380092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E1356617-CEA8-493C-98B2-8D03075747F1}"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3862388"/>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noProof="0"/>
              <a:t>Teach a Course</a:t>
            </a:r>
          </a:p>
        </p:txBody>
      </p:sp>
    </p:spTree>
    <p:extLst>
      <p:ext uri="{BB962C8B-B14F-4D97-AF65-F5344CB8AC3E}">
        <p14:creationId xmlns:p14="http://schemas.microsoft.com/office/powerpoint/2010/main" val="91795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7605951" y="6423914"/>
            <a:ext cx="2844799" cy="365125"/>
          </a:xfrm>
        </p:spPr>
        <p:txBody>
          <a:bodyPr/>
          <a:lstStyle>
            <a:lvl1pPr>
              <a:defRPr/>
            </a:lvl1pPr>
          </a:lstStyle>
          <a:p>
            <a:fld id="{DF1918EB-F1C6-494E-8036-8C239071161B}" type="datetime1">
              <a:rPr lang="en-US" smtClean="0"/>
              <a:t>4/22/2025</a:t>
            </a:fld>
            <a:endParaRPr lang="en-US"/>
          </a:p>
        </p:txBody>
      </p:sp>
      <p:sp>
        <p:nvSpPr>
          <p:cNvPr id="6" name="Footer Placeholder 5"/>
          <p:cNvSpPr>
            <a:spLocks noGrp="1"/>
          </p:cNvSpPr>
          <p:nvPr>
            <p:ph type="ftr" sz="quarter" idx="11"/>
          </p:nvPr>
        </p:nvSpPr>
        <p:spPr>
          <a:xfrm>
            <a:off x="355101" y="6423914"/>
            <a:ext cx="6818262" cy="365125"/>
          </a:xfrm>
        </p:spPr>
        <p:txBody>
          <a:bodyPr/>
          <a:lstStyle/>
          <a:p>
            <a:pPr algn="l"/>
            <a:r>
              <a:rPr lang="en-US"/>
              <a:t>Teach a Course</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1790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C43F9FB0-EAE9-4A30-98F6-98B9A89709BB}" type="datetime1">
              <a:rPr lang="en-US" noProof="0" smtClean="0"/>
              <a:t>4/22/2025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2953B-5C54-8E44-A5F3-53CF2CAA24A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83989-D380-BB4B-8033-B2C050FE378C}" type="slidenum">
              <a:rPr lang="en-US" smtClean="0"/>
              <a:t>‹#›</a:t>
            </a:fld>
            <a:endParaRPr lang="en-US"/>
          </a:p>
        </p:txBody>
      </p:sp>
    </p:spTree>
    <p:extLst>
      <p:ext uri="{BB962C8B-B14F-4D97-AF65-F5344CB8AC3E}">
        <p14:creationId xmlns:p14="http://schemas.microsoft.com/office/powerpoint/2010/main" val="3377001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BD5F-CF53-4DD5-B8C5-27BBA2BB8860}"/>
              </a:ext>
            </a:extLst>
          </p:cNvPr>
          <p:cNvSpPr>
            <a:spLocks noGrp="1"/>
          </p:cNvSpPr>
          <p:nvPr>
            <p:ph type="title"/>
          </p:nvPr>
        </p:nvSpPr>
        <p:spPr>
          <a:xfrm>
            <a:off x="571500" y="709684"/>
            <a:ext cx="11049000" cy="1057160"/>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3576C2E1-5D5E-409F-BEE8-F48CE86F55C9}"/>
              </a:ext>
            </a:extLst>
          </p:cNvPr>
          <p:cNvSpPr>
            <a:spLocks noGrp="1"/>
          </p:cNvSpPr>
          <p:nvPr>
            <p:ph sz="half" idx="1"/>
          </p:nvPr>
        </p:nvSpPr>
        <p:spPr>
          <a:xfrm>
            <a:off x="579447"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BBF823-1BFB-4CF0-BAF4-D660C8F1AFC0}"/>
              </a:ext>
            </a:extLst>
          </p:cNvPr>
          <p:cNvSpPr>
            <a:spLocks noGrp="1"/>
          </p:cNvSpPr>
          <p:nvPr>
            <p:ph sz="half" idx="2"/>
          </p:nvPr>
        </p:nvSpPr>
        <p:spPr>
          <a:xfrm>
            <a:off x="6447082" y="2074990"/>
            <a:ext cx="5181600" cy="4101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FF816E-EE02-44A4-8B81-B324ECFD74DF}"/>
              </a:ext>
            </a:extLst>
          </p:cNvPr>
          <p:cNvSpPr>
            <a:spLocks noGrp="1"/>
          </p:cNvSpPr>
          <p:nvPr>
            <p:ph type="dt" sz="half" idx="10"/>
          </p:nvPr>
        </p:nvSpPr>
        <p:spPr/>
        <p:txBody>
          <a:bodyPr/>
          <a:lstStyle/>
          <a:p>
            <a:fld id="{1C8322F6-1C60-46CF-968C-BC20E470F443}" type="datetimeFigureOut">
              <a:rPr lang="en-US" smtClean="0"/>
              <a:t>4/22/2025</a:t>
            </a:fld>
            <a:endParaRPr lang="en-US"/>
          </a:p>
        </p:txBody>
      </p:sp>
      <p:sp>
        <p:nvSpPr>
          <p:cNvPr id="6" name="Footer Placeholder 5">
            <a:extLst>
              <a:ext uri="{FF2B5EF4-FFF2-40B4-BE49-F238E27FC236}">
                <a16:creationId xmlns:a16="http://schemas.microsoft.com/office/drawing/2014/main" id="{F134D9E4-A693-44D2-A3E8-E3AABC905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4F669F-4B8E-415D-A9BF-AD451F452C6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11" name="Straight Connector 10">
            <a:extLst>
              <a:ext uri="{FF2B5EF4-FFF2-40B4-BE49-F238E27FC236}">
                <a16:creationId xmlns:a16="http://schemas.microsoft.com/office/drawing/2014/main" id="{720AF959-FCDC-4B92-9324-06A06C0D56F2}"/>
              </a:ext>
            </a:extLst>
          </p:cNvPr>
          <p:cNvCxnSpPr>
            <a:cxnSpLocks/>
          </p:cNvCxnSpPr>
          <p:nvPr/>
        </p:nvCxnSpPr>
        <p:spPr>
          <a:xfrm flipV="1">
            <a:off x="6101405" y="1883336"/>
            <a:ext cx="0" cy="4399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59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ctrTitle"/>
          </p:nvPr>
        </p:nvSpPr>
        <p:spPr>
          <a:xfrm>
            <a:off x="1554480" y="2647779"/>
            <a:ext cx="9144000" cy="1920240"/>
          </a:xfrm>
        </p:spPr>
        <p:txBody>
          <a:bodyPr anchor="b">
            <a:noAutofit/>
          </a:bodyPr>
          <a:lstStyle>
            <a:lvl1pPr algn="l">
              <a:defRPr sz="4800" b="1">
                <a:solidFill>
                  <a:schemeClr val="tx2"/>
                </a:solidFill>
              </a:defRPr>
            </a:lvl1pPr>
          </a:lstStyle>
          <a:p>
            <a:r>
              <a:rPr lang="en-US"/>
              <a:t>Click to edit Master title style</a:t>
            </a:r>
          </a:p>
        </p:txBody>
      </p:sp>
      <p:sp>
        <p:nvSpPr>
          <p:cNvPr id="3" name="Subtitle"/>
          <p:cNvSpPr>
            <a:spLocks noGrp="1"/>
          </p:cNvSpPr>
          <p:nvPr>
            <p:ph type="subTitle" idx="1"/>
          </p:nvPr>
        </p:nvSpPr>
        <p:spPr>
          <a:xfrm>
            <a:off x="1554480" y="4906339"/>
            <a:ext cx="9144000" cy="1188720"/>
          </a:xfrm>
        </p:spPr>
        <p:txBody>
          <a:bodyPr anchor="t">
            <a:noAutofit/>
          </a:bodyPr>
          <a:lstStyle>
            <a:lvl1pPr marL="0" indent="0" algn="l">
              <a:buNone/>
              <a:defRPr sz="24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p:cNvSpPr>
            <a:spLocks noGrp="1"/>
          </p:cNvSpPr>
          <p:nvPr>
            <p:ph type="dt" sz="half" idx="10"/>
          </p:nvPr>
        </p:nvSpPr>
        <p:spPr>
          <a:xfrm>
            <a:off x="457200" y="6311899"/>
            <a:ext cx="2103120" cy="365125"/>
          </a:xfrm>
        </p:spPr>
        <p:txBody>
          <a:bodyPr/>
          <a:lstStyle>
            <a:lvl1pPr>
              <a:defRPr baseline="0">
                <a:solidFill>
                  <a:schemeClr val="tx2"/>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5" name="Line"/>
          <p:cNvCxnSpPr/>
          <p:nvPr userDrawn="1"/>
        </p:nvCxnSpPr>
        <p:spPr>
          <a:xfrm>
            <a:off x="1554480" y="4754880"/>
            <a:ext cx="9144000" cy="0"/>
          </a:xfrm>
          <a:prstGeom prst="line">
            <a:avLst/>
          </a:prstGeom>
          <a:ln w="381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58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Extra Wid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ctrTitle"/>
          </p:nvPr>
        </p:nvSpPr>
        <p:spPr>
          <a:xfrm>
            <a:off x="1554480" y="2647779"/>
            <a:ext cx="9144000" cy="1920240"/>
          </a:xfrm>
        </p:spPr>
        <p:txBody>
          <a:bodyPr anchor="b">
            <a:noAutofit/>
          </a:bodyPr>
          <a:lstStyle>
            <a:lvl1pPr algn="l">
              <a:defRPr sz="4800" b="1">
                <a:solidFill>
                  <a:schemeClr val="tx2"/>
                </a:solidFill>
              </a:defRPr>
            </a:lvl1pPr>
          </a:lstStyle>
          <a:p>
            <a:r>
              <a:rPr lang="en-US"/>
              <a:t>Click to edit Master title style</a:t>
            </a:r>
          </a:p>
        </p:txBody>
      </p:sp>
      <p:sp>
        <p:nvSpPr>
          <p:cNvPr id="3" name="Subtitle"/>
          <p:cNvSpPr>
            <a:spLocks noGrp="1"/>
          </p:cNvSpPr>
          <p:nvPr>
            <p:ph type="subTitle" idx="1"/>
          </p:nvPr>
        </p:nvSpPr>
        <p:spPr>
          <a:xfrm>
            <a:off x="1554480" y="4906339"/>
            <a:ext cx="9144000" cy="1188720"/>
          </a:xfrm>
        </p:spPr>
        <p:txBody>
          <a:bodyPr anchor="t">
            <a:noAutofit/>
          </a:bodyPr>
          <a:lstStyle>
            <a:lvl1pPr marL="0" indent="0" algn="l">
              <a:buNone/>
              <a:defRPr sz="2400" b="1">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p:cNvSpPr>
            <a:spLocks noGrp="1"/>
          </p:cNvSpPr>
          <p:nvPr>
            <p:ph type="dt" sz="half" idx="10"/>
          </p:nvPr>
        </p:nvSpPr>
        <p:spPr>
          <a:xfrm>
            <a:off x="457200" y="6311899"/>
            <a:ext cx="2103120" cy="365125"/>
          </a:xfrm>
        </p:spPr>
        <p:txBody>
          <a:bodyPr/>
          <a:lstStyle>
            <a:lvl1pPr>
              <a:defRPr baseline="0">
                <a:solidFill>
                  <a:schemeClr val="tx2"/>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5" name="Line"/>
          <p:cNvCxnSpPr/>
          <p:nvPr userDrawn="1"/>
        </p:nvCxnSpPr>
        <p:spPr>
          <a:xfrm>
            <a:off x="1554480" y="4754880"/>
            <a:ext cx="9144000" cy="0"/>
          </a:xfrm>
          <a:prstGeom prst="line">
            <a:avLst/>
          </a:prstGeom>
          <a:ln w="38100">
            <a:solidFill>
              <a:srgbClr val="FFC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560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457200" y="274320"/>
            <a:ext cx="8321040" cy="1188720"/>
          </a:xfrm>
          <a:ln>
            <a:noFill/>
          </a:ln>
        </p:spPr>
        <p:txBody>
          <a:bodyPr lIns="0" tIns="0" rIns="0" bIns="0" anchor="b" anchorCtr="0">
            <a:noAutofit/>
          </a:bodyPr>
          <a:lstStyle>
            <a:lvl1pPr>
              <a:defRPr sz="3600" b="1">
                <a:solidFill>
                  <a:srgbClr val="FFC000"/>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00EBDE14-9207-4782-A559-66E7A7069912}"/>
              </a:ext>
            </a:extLst>
          </p:cNvPr>
          <p:cNvSpPr>
            <a:spLocks noGrp="1"/>
          </p:cNvSpPr>
          <p:nvPr>
            <p:ph sz="quarter" idx="15"/>
          </p:nvPr>
        </p:nvSpPr>
        <p:spPr>
          <a:xfrm>
            <a:off x="457200" y="2103120"/>
            <a:ext cx="8321040" cy="4023360"/>
          </a:xfrm>
          <a:noFill/>
        </p:spPr>
        <p:txBody>
          <a:bodyPr/>
          <a:lstStyle>
            <a:lvl1pPr>
              <a:defRPr/>
            </a:lvl1pPr>
            <a:lvl2pPr>
              <a:defRPr/>
            </a:lvl2pPr>
            <a:lvl3pPr>
              <a:defRPr/>
            </a:lvl3pPr>
            <a:lvl4pPr>
              <a:defRPr/>
            </a:lvl4pPr>
            <a:lvl5pPr>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5A7DDFDA-29D1-4AAD-95A8-3684E42EED99}"/>
              </a:ext>
            </a:extLst>
          </p:cNvPr>
          <p:cNvSpPr>
            <a:spLocks noGrp="1"/>
          </p:cNvSpPr>
          <p:nvPr>
            <p:ph sz="quarter" idx="16" hasCustomPrompt="1"/>
          </p:nvPr>
        </p:nvSpPr>
        <p:spPr>
          <a:xfrm>
            <a:off x="8961120" y="2194560"/>
            <a:ext cx="2743200" cy="3931920"/>
          </a:xfrm>
        </p:spPr>
        <p:txBody>
          <a:bodyPr/>
          <a:lstStyle>
            <a:lvl1pPr marL="0" indent="0">
              <a:buNone/>
              <a:defRPr/>
            </a:lvl1pPr>
          </a:lstStyle>
          <a:p>
            <a:pPr lvl="0"/>
            <a:r>
              <a:rPr lang="en-US"/>
              <a:t>Edit Master text styles</a:t>
            </a:r>
          </a:p>
        </p:txBody>
      </p:sp>
      <p:sp>
        <p:nvSpPr>
          <p:cNvPr id="4" name="Date Placeholder"/>
          <p:cNvSpPr>
            <a:spLocks noGrp="1"/>
          </p:cNvSpPr>
          <p:nvPr>
            <p:ph type="dt" sz="half" idx="10"/>
          </p:nvPr>
        </p:nvSpPr>
        <p:spPr>
          <a:xfrm>
            <a:off x="457200" y="6311899"/>
            <a:ext cx="2103120" cy="365125"/>
          </a:xfrm>
        </p:spPr>
        <p:txBody>
          <a:bodyPr/>
          <a:lstStyle>
            <a:lvl1pPr>
              <a:defRPr>
                <a:solidFill>
                  <a:srgbClr val="022151"/>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790293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Side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457200" y="274320"/>
            <a:ext cx="8321040" cy="1188720"/>
          </a:xfrm>
          <a:ln>
            <a:noFill/>
          </a:ln>
        </p:spPr>
        <p:txBody>
          <a:bodyPr lIns="0" tIns="0" rIns="0" bIns="0" anchor="b" anchorCtr="0">
            <a:noAutofit/>
          </a:bodyPr>
          <a:lstStyle>
            <a:lvl1pPr>
              <a:defRPr sz="3600" b="1">
                <a:solidFill>
                  <a:schemeClr val="bg1"/>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00EBDE14-9207-4782-A559-66E7A7069912}"/>
              </a:ext>
            </a:extLst>
          </p:cNvPr>
          <p:cNvSpPr>
            <a:spLocks noGrp="1"/>
          </p:cNvSpPr>
          <p:nvPr>
            <p:ph sz="quarter" idx="15"/>
          </p:nvPr>
        </p:nvSpPr>
        <p:spPr>
          <a:xfrm>
            <a:off x="457200" y="2103120"/>
            <a:ext cx="8321040" cy="4023360"/>
          </a:xfrm>
          <a:noFill/>
        </p:spPr>
        <p:txBody>
          <a:bodyPr/>
          <a:lstStyle>
            <a:lvl1pPr>
              <a:defRPr/>
            </a:lvl1pPr>
            <a:lvl2pPr>
              <a:defRPr/>
            </a:lvl2pPr>
            <a:lvl3pPr>
              <a:defRPr/>
            </a:lvl3pPr>
            <a:lvl4pPr>
              <a:defRPr/>
            </a:lvl4pPr>
            <a:lvl5pPr>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CD9D1DC5-98F5-42BA-A2C1-83E7CA921845}"/>
              </a:ext>
            </a:extLst>
          </p:cNvPr>
          <p:cNvSpPr>
            <a:spLocks noGrp="1"/>
          </p:cNvSpPr>
          <p:nvPr>
            <p:ph sz="quarter" idx="16" hasCustomPrompt="1"/>
          </p:nvPr>
        </p:nvSpPr>
        <p:spPr>
          <a:xfrm>
            <a:off x="8961120" y="2194560"/>
            <a:ext cx="2743200" cy="3931920"/>
          </a:xfrm>
        </p:spPr>
        <p:txBody>
          <a:bodyPr/>
          <a:lstStyle>
            <a:lvl1pPr marL="0" indent="0">
              <a:buNone/>
              <a:defRPr/>
            </a:lvl1pPr>
          </a:lstStyle>
          <a:p>
            <a:pPr lvl="0"/>
            <a:r>
              <a:rPr lang="en-US"/>
              <a:t>Edit Master text styles</a:t>
            </a:r>
          </a:p>
        </p:txBody>
      </p:sp>
      <p:sp>
        <p:nvSpPr>
          <p:cNvPr id="4" name="Date Placeholder"/>
          <p:cNvSpPr>
            <a:spLocks noGrp="1"/>
          </p:cNvSpPr>
          <p:nvPr>
            <p:ph type="dt" sz="half" idx="10"/>
          </p:nvPr>
        </p:nvSpPr>
        <p:spPr>
          <a:xfrm>
            <a:off x="457200" y="6311899"/>
            <a:ext cx="2103120" cy="365125"/>
          </a:xfrm>
        </p:spPr>
        <p:txBody>
          <a:bodyPr/>
          <a:lstStyle>
            <a:lvl1pPr>
              <a:defRPr>
                <a:solidFill>
                  <a:srgbClr val="022151"/>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1625103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0" y="274320"/>
            <a:ext cx="9509760" cy="1097280"/>
          </a:xfrm>
        </p:spPr>
        <p:txBody>
          <a:bodyPr anchor="b" anchorCtr="0">
            <a:noAutofit/>
          </a:bodyPr>
          <a:lstStyle>
            <a:lvl1pPr>
              <a:defRPr sz="3600" b="1">
                <a:solidFill>
                  <a:schemeClr val="tx2"/>
                </a:solidFill>
              </a:defRPr>
            </a:lvl1pPr>
          </a:lstStyle>
          <a:p>
            <a:r>
              <a:rPr lang="en-US"/>
              <a:t>Click to edit Master title style</a:t>
            </a:r>
          </a:p>
        </p:txBody>
      </p:sp>
      <p:sp>
        <p:nvSpPr>
          <p:cNvPr id="3" name="Subtitle"/>
          <p:cNvSpPr>
            <a:spLocks noGrp="1"/>
          </p:cNvSpPr>
          <p:nvPr>
            <p:ph type="body" idx="1"/>
          </p:nvPr>
        </p:nvSpPr>
        <p:spPr>
          <a:xfrm>
            <a:off x="2194560" y="1645920"/>
            <a:ext cx="9509760" cy="549117"/>
          </a:xfrm>
        </p:spPr>
        <p:txBody>
          <a:bodyPr>
            <a:noAutofit/>
          </a:bodyPr>
          <a:lstStyle>
            <a:lvl1pPr marL="0" indent="0">
              <a:buNone/>
              <a:defRPr sz="3200" b="1">
                <a:solidFill>
                  <a:schemeClr val="accent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8" name="Content Placeholder">
            <a:extLst>
              <a:ext uri="{FF2B5EF4-FFF2-40B4-BE49-F238E27FC236}">
                <a16:creationId xmlns:a16="http://schemas.microsoft.com/office/drawing/2014/main" id="{91BF2B10-1B50-4A45-99B0-103B38E66527}"/>
              </a:ext>
            </a:extLst>
          </p:cNvPr>
          <p:cNvSpPr>
            <a:spLocks noGrp="1"/>
          </p:cNvSpPr>
          <p:nvPr>
            <p:ph sz="quarter" idx="13"/>
          </p:nvPr>
        </p:nvSpPr>
        <p:spPr>
          <a:xfrm>
            <a:off x="2193925" y="2377440"/>
            <a:ext cx="9510713" cy="3749040"/>
          </a:xfrm>
        </p:spPr>
        <p:txBody>
          <a:bodyPr/>
          <a:lstStyle/>
          <a:p>
            <a:pPr lvl="0"/>
            <a:r>
              <a:rPr lang="en-US"/>
              <a:t>Click to edit Master text styles</a:t>
            </a:r>
          </a:p>
        </p:txBody>
      </p:sp>
      <p:sp>
        <p:nvSpPr>
          <p:cNvPr id="4" name="Date Placeholder"/>
          <p:cNvSpPr>
            <a:spLocks noGrp="1"/>
          </p:cNvSpPr>
          <p:nvPr>
            <p:ph type="dt" sz="half" idx="10"/>
          </p:nvPr>
        </p:nvSpPr>
        <p:spPr>
          <a:xfrm>
            <a:off x="1554480" y="6311899"/>
            <a:ext cx="2103120" cy="365125"/>
          </a:xfrm>
        </p:spPr>
        <p:txBody>
          <a:bodyPr/>
          <a:lstStyle>
            <a:lvl1pPr algn="l">
              <a:defRPr>
                <a:solidFill>
                  <a:srgbClr val="022151"/>
                </a:solidFill>
              </a:defRPr>
            </a:lvl1pPr>
          </a:lstStyle>
          <a:p>
            <a:endParaRPr lang="en-US"/>
          </a:p>
        </p:txBody>
      </p:sp>
      <p:sp>
        <p:nvSpPr>
          <p:cNvPr id="5" name="Footer Placeholder"/>
          <p:cNvSpPr>
            <a:spLocks noGrp="1"/>
          </p:cNvSpPr>
          <p:nvPr>
            <p:ph type="ftr" sz="quarter" idx="11"/>
          </p:nvPr>
        </p:nvSpPr>
        <p:spPr>
          <a:xfrm>
            <a:off x="3840480" y="6309360"/>
            <a:ext cx="676656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6" name="Line"/>
          <p:cNvCxnSpPr/>
          <p:nvPr userDrawn="1"/>
        </p:nvCxnSpPr>
        <p:spPr>
          <a:xfrm flipV="1">
            <a:off x="2194560" y="1554480"/>
            <a:ext cx="950976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958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6AB35CE-72EF-473E-804D-6493656CBD32}" type="datetime1">
              <a:rPr lang="en-US" noProof="0" smtClean="0"/>
              <a:t>4/22/2025</a:t>
            </a:fld>
            <a:endParaRPr lang="en-US" noProof="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noProof="0"/>
              <a:t>Teach a Course</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a:p>
        </p:txBody>
      </p:sp>
    </p:spTree>
    <p:extLst>
      <p:ext uri="{BB962C8B-B14F-4D97-AF65-F5344CB8AC3E}">
        <p14:creationId xmlns:p14="http://schemas.microsoft.com/office/powerpoint/2010/main" val="370703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0" y="274320"/>
            <a:ext cx="9509760" cy="1097280"/>
          </a:xfrm>
          <a:effectLst/>
        </p:spPr>
        <p:txBody>
          <a:bodyPr anchor="b" anchorCtr="0">
            <a:noAutofit/>
          </a:bodyPr>
          <a:lstStyle>
            <a:lvl1pPr>
              <a:defRPr sz="3600" b="1">
                <a:solidFill>
                  <a:schemeClr val="tx2"/>
                </a:solidFill>
              </a:defRPr>
            </a:lvl1pPr>
          </a:lstStyle>
          <a:p>
            <a:r>
              <a:rPr lang="en-US"/>
              <a:t>Click to edit Master title style</a:t>
            </a:r>
          </a:p>
        </p:txBody>
      </p:sp>
      <p:sp>
        <p:nvSpPr>
          <p:cNvPr id="8" name="Content Placeholder">
            <a:extLst>
              <a:ext uri="{FF2B5EF4-FFF2-40B4-BE49-F238E27FC236}">
                <a16:creationId xmlns:a16="http://schemas.microsoft.com/office/drawing/2014/main" id="{9FC9BD2F-33E0-464D-873C-2EF10B70F4CC}"/>
              </a:ext>
            </a:extLst>
          </p:cNvPr>
          <p:cNvSpPr>
            <a:spLocks noGrp="1"/>
          </p:cNvSpPr>
          <p:nvPr>
            <p:ph sz="quarter" idx="13"/>
          </p:nvPr>
        </p:nvSpPr>
        <p:spPr>
          <a:xfrm>
            <a:off x="2194560" y="1737360"/>
            <a:ext cx="9509760" cy="4389120"/>
          </a:xfrm>
        </p:spPr>
        <p:txBody>
          <a:bodyPr/>
          <a:lstStyle/>
          <a:p>
            <a:pPr lvl="0"/>
            <a:r>
              <a:rPr lang="en-US"/>
              <a:t>Click to edit Master text styles</a:t>
            </a:r>
          </a:p>
        </p:txBody>
      </p:sp>
      <p:sp>
        <p:nvSpPr>
          <p:cNvPr id="5" name="Date Placeholder"/>
          <p:cNvSpPr>
            <a:spLocks noGrp="1"/>
          </p:cNvSpPr>
          <p:nvPr>
            <p:ph type="dt" sz="half" idx="10"/>
          </p:nvPr>
        </p:nvSpPr>
        <p:spPr>
          <a:xfrm>
            <a:off x="1554480" y="6311899"/>
            <a:ext cx="2103120" cy="365125"/>
          </a:xfrm>
        </p:spPr>
        <p:txBody>
          <a:bodyPr/>
          <a:lstStyle>
            <a:lvl1pPr algn="l">
              <a:defRPr>
                <a:solidFill>
                  <a:srgbClr val="022151"/>
                </a:solidFill>
              </a:defRPr>
            </a:lvl1pPr>
          </a:lstStyle>
          <a:p>
            <a:endParaRPr lang="en-US"/>
          </a:p>
        </p:txBody>
      </p:sp>
      <p:sp>
        <p:nvSpPr>
          <p:cNvPr id="6" name="Footer Placeholder"/>
          <p:cNvSpPr>
            <a:spLocks noGrp="1"/>
          </p:cNvSpPr>
          <p:nvPr>
            <p:ph type="ftr" sz="quarter" idx="11"/>
          </p:nvPr>
        </p:nvSpPr>
        <p:spPr>
          <a:xfrm>
            <a:off x="3840480" y="6309360"/>
            <a:ext cx="6766560" cy="365125"/>
          </a:xfrm>
        </p:spPr>
        <p:txBody>
          <a:bodyPr/>
          <a:lstStyle/>
          <a:p>
            <a:endParaRPr lang="en-US"/>
          </a:p>
        </p:txBody>
      </p:sp>
      <p:sp>
        <p:nvSpPr>
          <p:cNvPr id="7"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0" name="Line"/>
          <p:cNvCxnSpPr/>
          <p:nvPr userDrawn="1"/>
        </p:nvCxnSpPr>
        <p:spPr>
          <a:xfrm flipV="1">
            <a:off x="2194560" y="1554480"/>
            <a:ext cx="950976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9146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0" y="274320"/>
            <a:ext cx="9509760" cy="1097280"/>
          </a:xfrm>
          <a:effectLst/>
        </p:spPr>
        <p:txBody>
          <a:bodyPr anchor="b" anchorCtr="0">
            <a:noAutofit/>
          </a:bodyPr>
          <a:lstStyle>
            <a:lvl1pPr>
              <a:defRPr sz="3600" b="1">
                <a:solidFill>
                  <a:schemeClr val="tx2"/>
                </a:solidFill>
              </a:defRPr>
            </a:lvl1pPr>
          </a:lstStyle>
          <a:p>
            <a:r>
              <a:rPr lang="en-US"/>
              <a:t>Click to edit Master title style</a:t>
            </a:r>
          </a:p>
        </p:txBody>
      </p:sp>
      <p:sp>
        <p:nvSpPr>
          <p:cNvPr id="8" name="Content Placeholder 1">
            <a:extLst>
              <a:ext uri="{FF2B5EF4-FFF2-40B4-BE49-F238E27FC236}">
                <a16:creationId xmlns:a16="http://schemas.microsoft.com/office/drawing/2014/main" id="{9FC9BD2F-33E0-464D-873C-2EF10B70F4CC}"/>
              </a:ext>
            </a:extLst>
          </p:cNvPr>
          <p:cNvSpPr>
            <a:spLocks noGrp="1"/>
          </p:cNvSpPr>
          <p:nvPr>
            <p:ph sz="quarter" idx="13"/>
          </p:nvPr>
        </p:nvSpPr>
        <p:spPr>
          <a:xfrm>
            <a:off x="2194559" y="1737360"/>
            <a:ext cx="4663440" cy="4389120"/>
          </a:xfrm>
        </p:spPr>
        <p:txBody>
          <a:bodyPr/>
          <a:lstStyle/>
          <a:p>
            <a:pPr lvl="0"/>
            <a:r>
              <a:rPr lang="en-US"/>
              <a:t>Click to edit Master text styles</a:t>
            </a:r>
          </a:p>
        </p:txBody>
      </p:sp>
      <p:sp>
        <p:nvSpPr>
          <p:cNvPr id="4" name="Content Placeholder 2">
            <a:extLst>
              <a:ext uri="{FF2B5EF4-FFF2-40B4-BE49-F238E27FC236}">
                <a16:creationId xmlns:a16="http://schemas.microsoft.com/office/drawing/2014/main" id="{E8AE6335-D237-42A1-A81B-3B7AEA6D2265}"/>
              </a:ext>
            </a:extLst>
          </p:cNvPr>
          <p:cNvSpPr>
            <a:spLocks noGrp="1"/>
          </p:cNvSpPr>
          <p:nvPr>
            <p:ph sz="quarter" idx="14"/>
          </p:nvPr>
        </p:nvSpPr>
        <p:spPr>
          <a:xfrm>
            <a:off x="7040880" y="1739899"/>
            <a:ext cx="4663440" cy="4389120"/>
          </a:xfrm>
        </p:spPr>
        <p:txBody>
          <a:bodyPr/>
          <a:lstStyle/>
          <a:p>
            <a:pPr lvl="0"/>
            <a:r>
              <a:rPr lang="en-US"/>
              <a:t>Click to edit Master text styles</a:t>
            </a:r>
          </a:p>
        </p:txBody>
      </p:sp>
      <p:sp>
        <p:nvSpPr>
          <p:cNvPr id="5" name="Date Placeholder"/>
          <p:cNvSpPr>
            <a:spLocks noGrp="1"/>
          </p:cNvSpPr>
          <p:nvPr>
            <p:ph type="dt" sz="half" idx="10"/>
          </p:nvPr>
        </p:nvSpPr>
        <p:spPr>
          <a:xfrm>
            <a:off x="1554480" y="6311899"/>
            <a:ext cx="2103120" cy="365125"/>
          </a:xfrm>
        </p:spPr>
        <p:txBody>
          <a:bodyPr/>
          <a:lstStyle>
            <a:lvl1pPr algn="l">
              <a:defRPr>
                <a:solidFill>
                  <a:srgbClr val="022151"/>
                </a:solidFill>
              </a:defRPr>
            </a:lvl1pPr>
          </a:lstStyle>
          <a:p>
            <a:endParaRPr lang="en-US"/>
          </a:p>
        </p:txBody>
      </p:sp>
      <p:sp>
        <p:nvSpPr>
          <p:cNvPr id="6" name="Footer Placeholder"/>
          <p:cNvSpPr>
            <a:spLocks noGrp="1"/>
          </p:cNvSpPr>
          <p:nvPr>
            <p:ph type="ftr" sz="quarter" idx="11"/>
          </p:nvPr>
        </p:nvSpPr>
        <p:spPr>
          <a:xfrm>
            <a:off x="3840480" y="6309360"/>
            <a:ext cx="6766560" cy="365125"/>
          </a:xfrm>
        </p:spPr>
        <p:txBody>
          <a:bodyPr/>
          <a:lstStyle/>
          <a:p>
            <a:endParaRPr lang="en-US"/>
          </a:p>
        </p:txBody>
      </p:sp>
      <p:sp>
        <p:nvSpPr>
          <p:cNvPr id="7"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0" name="Line"/>
          <p:cNvCxnSpPr/>
          <p:nvPr userDrawn="1"/>
        </p:nvCxnSpPr>
        <p:spPr>
          <a:xfrm flipV="1">
            <a:off x="2194560" y="1554480"/>
            <a:ext cx="950976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796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2194560" y="274320"/>
            <a:ext cx="9509760" cy="1097280"/>
          </a:xfrm>
          <a:effectLst/>
        </p:spPr>
        <p:txBody>
          <a:bodyPr anchor="b" anchorCtr="0">
            <a:noAutofit/>
          </a:bodyPr>
          <a:lstStyle>
            <a:lvl1pPr>
              <a:defRPr sz="3600" b="1">
                <a:solidFill>
                  <a:schemeClr val="tx2"/>
                </a:solidFill>
              </a:defRPr>
            </a:lvl1pPr>
          </a:lstStyle>
          <a:p>
            <a:r>
              <a:rPr lang="en-US"/>
              <a:t>Click to edit Master title style</a:t>
            </a:r>
          </a:p>
        </p:txBody>
      </p:sp>
      <p:sp>
        <p:nvSpPr>
          <p:cNvPr id="8" name="Content Placeholder 1">
            <a:extLst>
              <a:ext uri="{FF2B5EF4-FFF2-40B4-BE49-F238E27FC236}">
                <a16:creationId xmlns:a16="http://schemas.microsoft.com/office/drawing/2014/main" id="{9FC9BD2F-33E0-464D-873C-2EF10B70F4CC}"/>
              </a:ext>
            </a:extLst>
          </p:cNvPr>
          <p:cNvSpPr>
            <a:spLocks noGrp="1"/>
          </p:cNvSpPr>
          <p:nvPr>
            <p:ph sz="quarter" idx="13"/>
          </p:nvPr>
        </p:nvSpPr>
        <p:spPr>
          <a:xfrm>
            <a:off x="2194558" y="1735572"/>
            <a:ext cx="3108960" cy="4389120"/>
          </a:xfrm>
        </p:spPr>
        <p:txBody>
          <a:bodyPr/>
          <a:lstStyle/>
          <a:p>
            <a:pPr lvl="0"/>
            <a:r>
              <a:rPr lang="en-US"/>
              <a:t>Click to edit Master text styles</a:t>
            </a:r>
          </a:p>
        </p:txBody>
      </p:sp>
      <p:sp>
        <p:nvSpPr>
          <p:cNvPr id="4" name="Content Placeholder 2">
            <a:extLst>
              <a:ext uri="{FF2B5EF4-FFF2-40B4-BE49-F238E27FC236}">
                <a16:creationId xmlns:a16="http://schemas.microsoft.com/office/drawing/2014/main" id="{E8AE6335-D237-42A1-A81B-3B7AEA6D2265}"/>
              </a:ext>
            </a:extLst>
          </p:cNvPr>
          <p:cNvSpPr>
            <a:spLocks noGrp="1"/>
          </p:cNvSpPr>
          <p:nvPr>
            <p:ph sz="quarter" idx="14"/>
          </p:nvPr>
        </p:nvSpPr>
        <p:spPr>
          <a:xfrm>
            <a:off x="5399416" y="1735572"/>
            <a:ext cx="3108960" cy="4389120"/>
          </a:xfrm>
        </p:spPr>
        <p:txBody>
          <a:bodyPr/>
          <a:lstStyle/>
          <a:p>
            <a:pPr lvl="0"/>
            <a:r>
              <a:rPr lang="en-US"/>
              <a:t>Click to edit Master text styles</a:t>
            </a:r>
          </a:p>
        </p:txBody>
      </p:sp>
      <p:sp>
        <p:nvSpPr>
          <p:cNvPr id="9" name="Content Placeholder 3">
            <a:extLst>
              <a:ext uri="{FF2B5EF4-FFF2-40B4-BE49-F238E27FC236}">
                <a16:creationId xmlns:a16="http://schemas.microsoft.com/office/drawing/2014/main" id="{0264A26B-4209-47AC-9AD7-1F0557FDB204}"/>
              </a:ext>
            </a:extLst>
          </p:cNvPr>
          <p:cNvSpPr>
            <a:spLocks noGrp="1"/>
          </p:cNvSpPr>
          <p:nvPr>
            <p:ph sz="quarter" idx="15"/>
          </p:nvPr>
        </p:nvSpPr>
        <p:spPr>
          <a:xfrm>
            <a:off x="8595360" y="1731244"/>
            <a:ext cx="3108960" cy="4389120"/>
          </a:xfrm>
        </p:spPr>
        <p:txBody>
          <a:bodyPr/>
          <a:lstStyle/>
          <a:p>
            <a:pPr lvl="0"/>
            <a:r>
              <a:rPr lang="en-US"/>
              <a:t>Click to edit Master text styles</a:t>
            </a:r>
          </a:p>
        </p:txBody>
      </p:sp>
      <p:sp>
        <p:nvSpPr>
          <p:cNvPr id="5" name="Date Placeholder"/>
          <p:cNvSpPr>
            <a:spLocks noGrp="1"/>
          </p:cNvSpPr>
          <p:nvPr>
            <p:ph type="dt" sz="half" idx="10"/>
          </p:nvPr>
        </p:nvSpPr>
        <p:spPr>
          <a:xfrm>
            <a:off x="1554480" y="6311899"/>
            <a:ext cx="2103120" cy="365125"/>
          </a:xfrm>
        </p:spPr>
        <p:txBody>
          <a:bodyPr/>
          <a:lstStyle>
            <a:lvl1pPr algn="l">
              <a:defRPr>
                <a:solidFill>
                  <a:srgbClr val="022151"/>
                </a:solidFill>
              </a:defRPr>
            </a:lvl1pPr>
          </a:lstStyle>
          <a:p>
            <a:endParaRPr lang="en-US"/>
          </a:p>
        </p:txBody>
      </p:sp>
      <p:sp>
        <p:nvSpPr>
          <p:cNvPr id="6" name="Footer Placeholder"/>
          <p:cNvSpPr>
            <a:spLocks noGrp="1"/>
          </p:cNvSpPr>
          <p:nvPr>
            <p:ph type="ftr" sz="quarter" idx="11"/>
          </p:nvPr>
        </p:nvSpPr>
        <p:spPr>
          <a:xfrm>
            <a:off x="3840480" y="6309360"/>
            <a:ext cx="6766560" cy="365125"/>
          </a:xfrm>
        </p:spPr>
        <p:txBody>
          <a:bodyPr/>
          <a:lstStyle/>
          <a:p>
            <a:endParaRPr lang="en-US"/>
          </a:p>
        </p:txBody>
      </p:sp>
      <p:sp>
        <p:nvSpPr>
          <p:cNvPr id="7"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0" name="Line"/>
          <p:cNvCxnSpPr/>
          <p:nvPr userDrawn="1"/>
        </p:nvCxnSpPr>
        <p:spPr>
          <a:xfrm flipV="1">
            <a:off x="2194560" y="1554480"/>
            <a:ext cx="9509760" cy="1788"/>
          </a:xfrm>
          <a:prstGeom prst="line">
            <a:avLst/>
          </a:prstGeom>
          <a:ln w="38100">
            <a:solidFill>
              <a:srgbClr val="FFC6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64272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p:cNvSpPr>
            <a:spLocks noGrp="1"/>
          </p:cNvSpPr>
          <p:nvPr>
            <p:ph type="title"/>
          </p:nvPr>
        </p:nvSpPr>
        <p:spPr>
          <a:xfrm>
            <a:off x="1371600" y="274320"/>
            <a:ext cx="10332720" cy="1097280"/>
          </a:xfrm>
        </p:spPr>
        <p:txBody>
          <a:bodyPr/>
          <a:lstStyle>
            <a:lvl1pPr>
              <a:defRPr sz="3600" b="1">
                <a:solidFill>
                  <a:schemeClr val="tx2"/>
                </a:solidFill>
              </a:defRPr>
            </a:lvl1pPr>
          </a:lstStyle>
          <a:p>
            <a:r>
              <a:rPr lang="en-US"/>
              <a:t>Click to edit Master title style</a:t>
            </a:r>
          </a:p>
        </p:txBody>
      </p:sp>
      <p:sp>
        <p:nvSpPr>
          <p:cNvPr id="7" name="Chart Placeholder"/>
          <p:cNvSpPr>
            <a:spLocks noGrp="1"/>
          </p:cNvSpPr>
          <p:nvPr>
            <p:ph type="chart" sz="quarter" idx="13" hasCustomPrompt="1"/>
          </p:nvPr>
        </p:nvSpPr>
        <p:spPr>
          <a:xfrm>
            <a:off x="1371600" y="1463040"/>
            <a:ext cx="10332720" cy="4754880"/>
          </a:xfrm>
        </p:spPr>
        <p:txBody>
          <a:bodyPr anchor="ctr"/>
          <a:lstStyle>
            <a:lvl1pPr algn="ctr">
              <a:defRPr/>
            </a:lvl1pPr>
          </a:lstStyle>
          <a:p>
            <a:r>
              <a:rPr lang="en-US"/>
              <a:t> </a:t>
            </a:r>
          </a:p>
        </p:txBody>
      </p:sp>
      <p:sp>
        <p:nvSpPr>
          <p:cNvPr id="3" name="Date Placeholder"/>
          <p:cNvSpPr>
            <a:spLocks noGrp="1"/>
          </p:cNvSpPr>
          <p:nvPr>
            <p:ph type="dt" sz="half" idx="10"/>
          </p:nvPr>
        </p:nvSpPr>
        <p:spPr>
          <a:xfrm>
            <a:off x="1371600" y="6309360"/>
            <a:ext cx="2103120" cy="365125"/>
          </a:xfrm>
        </p:spPr>
        <p:txBody>
          <a:bodyPr/>
          <a:lstStyle/>
          <a:p>
            <a:endParaRPr lang="en-US"/>
          </a:p>
        </p:txBody>
      </p:sp>
      <p:sp>
        <p:nvSpPr>
          <p:cNvPr id="4" name="Footer Placeholder"/>
          <p:cNvSpPr>
            <a:spLocks noGrp="1"/>
          </p:cNvSpPr>
          <p:nvPr>
            <p:ph type="ftr" sz="quarter" idx="11"/>
          </p:nvPr>
        </p:nvSpPr>
        <p:spPr>
          <a:xfrm>
            <a:off x="3657600"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432570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ide 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1371600" y="274320"/>
            <a:ext cx="10332720" cy="1097280"/>
          </a:xfrm>
        </p:spPr>
        <p:txBody>
          <a:bodyPr/>
          <a:lstStyle>
            <a:lvl1pPr>
              <a:defRPr sz="3600" b="1">
                <a:solidFill>
                  <a:schemeClr val="tx2"/>
                </a:solidFill>
              </a:defRPr>
            </a:lvl1pPr>
          </a:lstStyle>
          <a:p>
            <a:r>
              <a:rPr lang="en-US"/>
              <a:t>Click to edit Master title style</a:t>
            </a:r>
          </a:p>
        </p:txBody>
      </p:sp>
      <p:sp>
        <p:nvSpPr>
          <p:cNvPr id="6" name="Content Placeholder">
            <a:extLst>
              <a:ext uri="{FF2B5EF4-FFF2-40B4-BE49-F238E27FC236}">
                <a16:creationId xmlns:a16="http://schemas.microsoft.com/office/drawing/2014/main" id="{4B267EAC-9DB6-4B58-B920-5FF9CB536C08}"/>
              </a:ext>
            </a:extLst>
          </p:cNvPr>
          <p:cNvSpPr>
            <a:spLocks noGrp="1"/>
          </p:cNvSpPr>
          <p:nvPr>
            <p:ph sz="quarter" idx="13"/>
          </p:nvPr>
        </p:nvSpPr>
        <p:spPr>
          <a:xfrm>
            <a:off x="1371600" y="1554480"/>
            <a:ext cx="10332720" cy="4572000"/>
          </a:xfrm>
        </p:spPr>
        <p:txBody>
          <a:bodyPr/>
          <a:lstStyle/>
          <a:p>
            <a:pPr lvl="0"/>
            <a:r>
              <a:rPr lang="en-US"/>
              <a:t>Click to edit Master text styles</a:t>
            </a:r>
          </a:p>
        </p:txBody>
      </p:sp>
      <p:sp>
        <p:nvSpPr>
          <p:cNvPr id="3" name="Date Placeholder"/>
          <p:cNvSpPr>
            <a:spLocks noGrp="1"/>
          </p:cNvSpPr>
          <p:nvPr>
            <p:ph type="dt" sz="half" idx="10"/>
          </p:nvPr>
        </p:nvSpPr>
        <p:spPr>
          <a:xfrm>
            <a:off x="1371600"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657600"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3366659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1371600" y="274320"/>
            <a:ext cx="10332720" cy="1097280"/>
          </a:xfrm>
        </p:spPr>
        <p:txBody>
          <a:bodyPr/>
          <a:lstStyle>
            <a:lvl1pPr>
              <a:defRPr sz="3600" b="1">
                <a:solidFill>
                  <a:schemeClr val="tx2"/>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4B267EAC-9DB6-4B58-B920-5FF9CB536C08}"/>
              </a:ext>
            </a:extLst>
          </p:cNvPr>
          <p:cNvSpPr>
            <a:spLocks noGrp="1"/>
          </p:cNvSpPr>
          <p:nvPr>
            <p:ph sz="quarter" idx="13"/>
          </p:nvPr>
        </p:nvSpPr>
        <p:spPr>
          <a:xfrm>
            <a:off x="1371600" y="1554480"/>
            <a:ext cx="5029200" cy="4572000"/>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FA04C2AD-F3CD-4C8A-8301-BB8E5E485B99}"/>
              </a:ext>
            </a:extLst>
          </p:cNvPr>
          <p:cNvSpPr>
            <a:spLocks noGrp="1"/>
          </p:cNvSpPr>
          <p:nvPr>
            <p:ph sz="quarter" idx="14"/>
          </p:nvPr>
        </p:nvSpPr>
        <p:spPr>
          <a:xfrm>
            <a:off x="6675120" y="1554480"/>
            <a:ext cx="5029200" cy="4572000"/>
          </a:xfrm>
        </p:spPr>
        <p:txBody>
          <a:bodyPr/>
          <a:lstStyle/>
          <a:p>
            <a:pPr lvl="0"/>
            <a:r>
              <a:rPr lang="en-US"/>
              <a:t>Click to edit Master text styles</a:t>
            </a:r>
          </a:p>
        </p:txBody>
      </p:sp>
      <p:sp>
        <p:nvSpPr>
          <p:cNvPr id="3" name="Date Placeholder"/>
          <p:cNvSpPr>
            <a:spLocks noGrp="1"/>
          </p:cNvSpPr>
          <p:nvPr>
            <p:ph type="dt" sz="half" idx="10"/>
          </p:nvPr>
        </p:nvSpPr>
        <p:spPr>
          <a:xfrm>
            <a:off x="1371600"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657600"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869998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ide Thre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1371600" y="274320"/>
            <a:ext cx="10332720" cy="1097280"/>
          </a:xfrm>
        </p:spPr>
        <p:txBody>
          <a:bodyPr/>
          <a:lstStyle>
            <a:lvl1pPr>
              <a:defRPr sz="3600" b="1">
                <a:solidFill>
                  <a:schemeClr val="tx2"/>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4B267EAC-9DB6-4B58-B920-5FF9CB536C08}"/>
              </a:ext>
            </a:extLst>
          </p:cNvPr>
          <p:cNvSpPr>
            <a:spLocks noGrp="1"/>
          </p:cNvSpPr>
          <p:nvPr>
            <p:ph sz="quarter" idx="13"/>
          </p:nvPr>
        </p:nvSpPr>
        <p:spPr>
          <a:xfrm>
            <a:off x="1371601" y="1554480"/>
            <a:ext cx="3383280" cy="4572000"/>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FA04C2AD-F3CD-4C8A-8301-BB8E5E485B99}"/>
              </a:ext>
            </a:extLst>
          </p:cNvPr>
          <p:cNvSpPr>
            <a:spLocks noGrp="1"/>
          </p:cNvSpPr>
          <p:nvPr>
            <p:ph sz="quarter" idx="14"/>
          </p:nvPr>
        </p:nvSpPr>
        <p:spPr>
          <a:xfrm>
            <a:off x="4840306" y="1558834"/>
            <a:ext cx="3383280" cy="4572000"/>
          </a:xfrm>
        </p:spPr>
        <p:txBody>
          <a:bodyPr/>
          <a:lstStyle/>
          <a:p>
            <a:pPr lvl="0"/>
            <a:r>
              <a:rPr lang="en-US"/>
              <a:t>Click to edit Master text styles</a:t>
            </a:r>
          </a:p>
        </p:txBody>
      </p:sp>
      <p:sp>
        <p:nvSpPr>
          <p:cNvPr id="9" name="Content Placeholder 3">
            <a:extLst>
              <a:ext uri="{FF2B5EF4-FFF2-40B4-BE49-F238E27FC236}">
                <a16:creationId xmlns:a16="http://schemas.microsoft.com/office/drawing/2014/main" id="{3CC80934-A10B-41F3-A542-D2BF4DEE3E05}"/>
              </a:ext>
            </a:extLst>
          </p:cNvPr>
          <p:cNvSpPr>
            <a:spLocks noGrp="1"/>
          </p:cNvSpPr>
          <p:nvPr>
            <p:ph sz="quarter" idx="15"/>
          </p:nvPr>
        </p:nvSpPr>
        <p:spPr>
          <a:xfrm>
            <a:off x="8309011" y="1550126"/>
            <a:ext cx="3383280" cy="4572000"/>
          </a:xfrm>
        </p:spPr>
        <p:txBody>
          <a:bodyPr/>
          <a:lstStyle/>
          <a:p>
            <a:pPr lvl="0"/>
            <a:r>
              <a:rPr lang="en-US"/>
              <a:t>Click to edit Master text styles</a:t>
            </a:r>
          </a:p>
        </p:txBody>
      </p:sp>
      <p:sp>
        <p:nvSpPr>
          <p:cNvPr id="3" name="Date Placeholder"/>
          <p:cNvSpPr>
            <a:spLocks noGrp="1"/>
          </p:cNvSpPr>
          <p:nvPr>
            <p:ph type="dt" sz="half" idx="10"/>
          </p:nvPr>
        </p:nvSpPr>
        <p:spPr>
          <a:xfrm>
            <a:off x="1371600"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657600"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881679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tra Wide 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401777" y="274320"/>
            <a:ext cx="6858000" cy="1097280"/>
          </a:xfrm>
        </p:spPr>
        <p:txBody>
          <a:bodyPr/>
          <a:lstStyle>
            <a:lvl1pPr>
              <a:defRPr sz="3600" b="1" baseline="0">
                <a:solidFill>
                  <a:schemeClr val="bg2"/>
                </a:solidFill>
              </a:defRPr>
            </a:lvl1pPr>
          </a:lstStyle>
          <a:p>
            <a:r>
              <a:rPr lang="en-US"/>
              <a:t>Click to edit Master title style</a:t>
            </a:r>
          </a:p>
        </p:txBody>
      </p:sp>
      <p:sp>
        <p:nvSpPr>
          <p:cNvPr id="6" name="Content Placeholder">
            <a:extLst>
              <a:ext uri="{FF2B5EF4-FFF2-40B4-BE49-F238E27FC236}">
                <a16:creationId xmlns:a16="http://schemas.microsoft.com/office/drawing/2014/main" id="{4B267EAC-9DB6-4B58-B920-5FF9CB536C08}"/>
              </a:ext>
            </a:extLst>
          </p:cNvPr>
          <p:cNvSpPr>
            <a:spLocks noGrp="1"/>
          </p:cNvSpPr>
          <p:nvPr>
            <p:ph sz="quarter" idx="13"/>
          </p:nvPr>
        </p:nvSpPr>
        <p:spPr>
          <a:xfrm>
            <a:off x="397164" y="1560946"/>
            <a:ext cx="11307156" cy="4574770"/>
          </a:xfrm>
        </p:spPr>
        <p:txBody>
          <a:bodyPr/>
          <a:lstStyle/>
          <a:p>
            <a:pPr lvl="0"/>
            <a:r>
              <a:rPr lang="en-US"/>
              <a:t>Click to edit Master text styles</a:t>
            </a:r>
          </a:p>
        </p:txBody>
      </p:sp>
      <p:sp>
        <p:nvSpPr>
          <p:cNvPr id="3" name="Date Placeholder"/>
          <p:cNvSpPr>
            <a:spLocks noGrp="1"/>
          </p:cNvSpPr>
          <p:nvPr>
            <p:ph type="dt" sz="half" idx="10"/>
          </p:nvPr>
        </p:nvSpPr>
        <p:spPr>
          <a:xfrm>
            <a:off x="402336"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172968"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2507163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tra Wide 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405352" y="274320"/>
            <a:ext cx="6858000" cy="1097280"/>
          </a:xfrm>
        </p:spPr>
        <p:txBody>
          <a:bodyPr/>
          <a:lstStyle>
            <a:lvl1pPr>
              <a:defRPr sz="3600" b="1" baseline="0">
                <a:solidFill>
                  <a:schemeClr val="bg2"/>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4B267EAC-9DB6-4B58-B920-5FF9CB536C08}"/>
              </a:ext>
            </a:extLst>
          </p:cNvPr>
          <p:cNvSpPr>
            <a:spLocks noGrp="1"/>
          </p:cNvSpPr>
          <p:nvPr>
            <p:ph sz="quarter" idx="13"/>
          </p:nvPr>
        </p:nvSpPr>
        <p:spPr>
          <a:xfrm>
            <a:off x="419492" y="1554480"/>
            <a:ext cx="5486400" cy="4572000"/>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FA04C2AD-F3CD-4C8A-8301-BB8E5E485B99}"/>
              </a:ext>
            </a:extLst>
          </p:cNvPr>
          <p:cNvSpPr>
            <a:spLocks noGrp="1"/>
          </p:cNvSpPr>
          <p:nvPr>
            <p:ph sz="quarter" idx="14"/>
          </p:nvPr>
        </p:nvSpPr>
        <p:spPr>
          <a:xfrm>
            <a:off x="6199066" y="1554480"/>
            <a:ext cx="5486400" cy="4572000"/>
          </a:xfrm>
        </p:spPr>
        <p:txBody>
          <a:bodyPr/>
          <a:lstStyle/>
          <a:p>
            <a:pPr lvl="0"/>
            <a:r>
              <a:rPr lang="en-US"/>
              <a:t>Click to edit Master text styles</a:t>
            </a:r>
          </a:p>
        </p:txBody>
      </p:sp>
      <p:sp>
        <p:nvSpPr>
          <p:cNvPr id="3" name="Date Placeholder"/>
          <p:cNvSpPr>
            <a:spLocks noGrp="1"/>
          </p:cNvSpPr>
          <p:nvPr>
            <p:ph type="dt" sz="half" idx="10"/>
          </p:nvPr>
        </p:nvSpPr>
        <p:spPr>
          <a:xfrm>
            <a:off x="428915"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175242"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124837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tra Wide Thre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cNvSpPr>
            <a:spLocks noGrp="1"/>
          </p:cNvSpPr>
          <p:nvPr>
            <p:ph type="title"/>
          </p:nvPr>
        </p:nvSpPr>
        <p:spPr>
          <a:xfrm>
            <a:off x="402336" y="274320"/>
            <a:ext cx="6858000" cy="1097280"/>
          </a:xfrm>
        </p:spPr>
        <p:txBody>
          <a:bodyPr/>
          <a:lstStyle>
            <a:lvl1pPr>
              <a:defRPr sz="3600" b="1" baseline="0">
                <a:solidFill>
                  <a:schemeClr val="bg2"/>
                </a:solidFill>
              </a:defRPr>
            </a:lvl1pPr>
          </a:lstStyle>
          <a:p>
            <a:r>
              <a:rPr lang="en-US"/>
              <a:t>Click to edit Master title style</a:t>
            </a:r>
          </a:p>
        </p:txBody>
      </p:sp>
      <p:sp>
        <p:nvSpPr>
          <p:cNvPr id="6" name="Content Placeholder 1">
            <a:extLst>
              <a:ext uri="{FF2B5EF4-FFF2-40B4-BE49-F238E27FC236}">
                <a16:creationId xmlns:a16="http://schemas.microsoft.com/office/drawing/2014/main" id="{4B267EAC-9DB6-4B58-B920-5FF9CB536C08}"/>
              </a:ext>
            </a:extLst>
          </p:cNvPr>
          <p:cNvSpPr>
            <a:spLocks noGrp="1"/>
          </p:cNvSpPr>
          <p:nvPr>
            <p:ph sz="quarter" idx="13"/>
          </p:nvPr>
        </p:nvSpPr>
        <p:spPr>
          <a:xfrm>
            <a:off x="402336" y="1554480"/>
            <a:ext cx="3657600" cy="4572000"/>
          </a:xfrm>
        </p:spPr>
        <p:txBody>
          <a:bodyPr/>
          <a:lstStyle/>
          <a:p>
            <a:pPr lvl="0"/>
            <a:r>
              <a:rPr lang="en-US"/>
              <a:t>Click to edit Master text styles</a:t>
            </a:r>
          </a:p>
        </p:txBody>
      </p:sp>
      <p:sp>
        <p:nvSpPr>
          <p:cNvPr id="8" name="Content Placeholder 2">
            <a:extLst>
              <a:ext uri="{FF2B5EF4-FFF2-40B4-BE49-F238E27FC236}">
                <a16:creationId xmlns:a16="http://schemas.microsoft.com/office/drawing/2014/main" id="{FA04C2AD-F3CD-4C8A-8301-BB8E5E485B99}"/>
              </a:ext>
            </a:extLst>
          </p:cNvPr>
          <p:cNvSpPr>
            <a:spLocks noGrp="1"/>
          </p:cNvSpPr>
          <p:nvPr>
            <p:ph sz="quarter" idx="14"/>
          </p:nvPr>
        </p:nvSpPr>
        <p:spPr>
          <a:xfrm>
            <a:off x="4212935" y="1550126"/>
            <a:ext cx="3657600" cy="4572000"/>
          </a:xfrm>
        </p:spPr>
        <p:txBody>
          <a:bodyPr/>
          <a:lstStyle/>
          <a:p>
            <a:pPr lvl="0"/>
            <a:r>
              <a:rPr lang="en-US"/>
              <a:t>Click to edit Master text styles</a:t>
            </a:r>
          </a:p>
        </p:txBody>
      </p:sp>
      <p:sp>
        <p:nvSpPr>
          <p:cNvPr id="9" name="Content Placeholder 3">
            <a:extLst>
              <a:ext uri="{FF2B5EF4-FFF2-40B4-BE49-F238E27FC236}">
                <a16:creationId xmlns:a16="http://schemas.microsoft.com/office/drawing/2014/main" id="{3CC80934-A10B-41F3-A542-D2BF4DEE3E05}"/>
              </a:ext>
            </a:extLst>
          </p:cNvPr>
          <p:cNvSpPr>
            <a:spLocks noGrp="1"/>
          </p:cNvSpPr>
          <p:nvPr>
            <p:ph sz="quarter" idx="15"/>
          </p:nvPr>
        </p:nvSpPr>
        <p:spPr>
          <a:xfrm>
            <a:off x="8037218" y="1550126"/>
            <a:ext cx="3657600" cy="4572000"/>
          </a:xfrm>
        </p:spPr>
        <p:txBody>
          <a:bodyPr/>
          <a:lstStyle/>
          <a:p>
            <a:pPr lvl="0"/>
            <a:r>
              <a:rPr lang="en-US"/>
              <a:t>Click to edit Master text styles</a:t>
            </a:r>
          </a:p>
        </p:txBody>
      </p:sp>
      <p:sp>
        <p:nvSpPr>
          <p:cNvPr id="3" name="Date Placeholder"/>
          <p:cNvSpPr>
            <a:spLocks noGrp="1"/>
          </p:cNvSpPr>
          <p:nvPr>
            <p:ph type="dt" sz="half" idx="10"/>
          </p:nvPr>
        </p:nvSpPr>
        <p:spPr>
          <a:xfrm>
            <a:off x="402336" y="6309360"/>
            <a:ext cx="2103120" cy="365125"/>
          </a:xfrm>
        </p:spPr>
        <p:txBody>
          <a:bodyPr/>
          <a:lstStyle>
            <a:lvl1pPr algn="l">
              <a:defRPr>
                <a:solidFill>
                  <a:srgbClr val="022151"/>
                </a:solidFill>
              </a:defRPr>
            </a:lvl1pPr>
          </a:lstStyle>
          <a:p>
            <a:endParaRPr lang="en-US"/>
          </a:p>
        </p:txBody>
      </p:sp>
      <p:sp>
        <p:nvSpPr>
          <p:cNvPr id="4" name="Footer Placeholder"/>
          <p:cNvSpPr>
            <a:spLocks noGrp="1"/>
          </p:cNvSpPr>
          <p:nvPr>
            <p:ph type="ftr" sz="quarter" idx="11"/>
          </p:nvPr>
        </p:nvSpPr>
        <p:spPr>
          <a:xfrm>
            <a:off x="3172968" y="6309360"/>
            <a:ext cx="69494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D109FF3-1548-4CDB-B82B-70387ADEE53E}" type="slidenum">
              <a:rPr lang="en-US" smtClean="0"/>
              <a:t>‹#›</a:t>
            </a:fld>
            <a:endParaRPr lang="en-US"/>
          </a:p>
        </p:txBody>
      </p:sp>
    </p:spTree>
    <p:extLst>
      <p:ext uri="{BB962C8B-B14F-4D97-AF65-F5344CB8AC3E}">
        <p14:creationId xmlns:p14="http://schemas.microsoft.com/office/powerpoint/2010/main" val="5452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7605951" y="6423914"/>
            <a:ext cx="2844799" cy="365125"/>
          </a:xfrm>
        </p:spPr>
        <p:txBody>
          <a:bodyPr/>
          <a:lstStyle/>
          <a:p>
            <a:fld id="{FB7B67BF-7C92-4354-9C0F-BD70F20C3D54}" type="datetime1">
              <a:rPr lang="en-US" noProof="0" smtClean="0"/>
              <a:t>4/22/2025</a:t>
            </a:fld>
            <a:endParaRPr lang="en-US" noProof="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29349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29349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mmary for Q&am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457200" y="274320"/>
            <a:ext cx="8321040" cy="1188720"/>
          </a:xfrm>
          <a:ln>
            <a:noFill/>
          </a:ln>
        </p:spPr>
        <p:txBody>
          <a:bodyPr lIns="0" tIns="0" rIns="0" bIns="0" anchor="b" anchorCtr="0">
            <a:noAutofit/>
          </a:bodyPr>
          <a:lstStyle>
            <a:lvl1pPr>
              <a:defRPr sz="3600" b="1">
                <a:solidFill>
                  <a:srgbClr val="FFC000"/>
                </a:solidFill>
              </a:defRPr>
            </a:lvl1pPr>
          </a:lstStyle>
          <a:p>
            <a:r>
              <a:rPr lang="en-US"/>
              <a:t>Click to edit Master title style</a:t>
            </a:r>
          </a:p>
        </p:txBody>
      </p:sp>
      <p:sp>
        <p:nvSpPr>
          <p:cNvPr id="7" name="Content Placeholder 1">
            <a:extLst>
              <a:ext uri="{FF2B5EF4-FFF2-40B4-BE49-F238E27FC236}">
                <a16:creationId xmlns:a16="http://schemas.microsoft.com/office/drawing/2014/main" id="{00EBDE14-9207-4782-A559-66E7A7069912}"/>
              </a:ext>
            </a:extLst>
          </p:cNvPr>
          <p:cNvSpPr>
            <a:spLocks noGrp="1"/>
          </p:cNvSpPr>
          <p:nvPr>
            <p:ph sz="quarter" idx="15"/>
          </p:nvPr>
        </p:nvSpPr>
        <p:spPr>
          <a:xfrm>
            <a:off x="457200" y="2103120"/>
            <a:ext cx="8321040" cy="4023360"/>
          </a:xfrm>
          <a:noFill/>
        </p:spPr>
        <p:txBody>
          <a:bodyPr/>
          <a:lstStyle>
            <a:lvl1pPr>
              <a:defRPr/>
            </a:lvl1pPr>
            <a:lvl2pPr>
              <a:defRPr/>
            </a:lvl2pPr>
            <a:lvl3pPr>
              <a:defRPr/>
            </a:lvl3pPr>
            <a:lvl4pPr>
              <a:defRPr/>
            </a:lvl4pPr>
            <a:lvl5pPr>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A64F6D30-F3B7-4A6C-8382-F63CB1A1F426}"/>
              </a:ext>
            </a:extLst>
          </p:cNvPr>
          <p:cNvSpPr>
            <a:spLocks noGrp="1"/>
          </p:cNvSpPr>
          <p:nvPr>
            <p:ph sz="quarter" idx="16" hasCustomPrompt="1"/>
          </p:nvPr>
        </p:nvSpPr>
        <p:spPr>
          <a:xfrm>
            <a:off x="8961120" y="2194560"/>
            <a:ext cx="2743200" cy="3374136"/>
          </a:xfrm>
        </p:spPr>
        <p:txBody>
          <a:bodyPr/>
          <a:lstStyle>
            <a:lvl1pPr marL="0" indent="0">
              <a:buNone/>
              <a:defRPr/>
            </a:lvl1pPr>
          </a:lstStyle>
          <a:p>
            <a:pPr lvl="0"/>
            <a:r>
              <a:rPr lang="en-US"/>
              <a:t>Edit Master text styles</a:t>
            </a:r>
          </a:p>
        </p:txBody>
      </p:sp>
      <p:sp>
        <p:nvSpPr>
          <p:cNvPr id="8" name="Content Placeholder 3">
            <a:extLst>
              <a:ext uri="{FF2B5EF4-FFF2-40B4-BE49-F238E27FC236}">
                <a16:creationId xmlns:a16="http://schemas.microsoft.com/office/drawing/2014/main" id="{FAB9D1A8-4826-4730-8739-CA51B9B970D9}"/>
              </a:ext>
            </a:extLst>
          </p:cNvPr>
          <p:cNvSpPr>
            <a:spLocks noGrp="1"/>
          </p:cNvSpPr>
          <p:nvPr>
            <p:ph sz="quarter" idx="17" hasCustomPrompt="1"/>
          </p:nvPr>
        </p:nvSpPr>
        <p:spPr>
          <a:xfrm>
            <a:off x="8961438" y="5669280"/>
            <a:ext cx="2743200" cy="457200"/>
          </a:xfrm>
        </p:spPr>
        <p:txBody>
          <a:bodyPr>
            <a:normAutofit/>
          </a:bodyPr>
          <a:lstStyle>
            <a:lvl1pPr marL="0" indent="0" algn="ctr">
              <a:buNone/>
              <a:defRPr sz="2800" b="1">
                <a:solidFill>
                  <a:schemeClr val="tx2"/>
                </a:solidFill>
              </a:defRPr>
            </a:lvl1pPr>
          </a:lstStyle>
          <a:p>
            <a:pPr lvl="0"/>
            <a:r>
              <a:rPr lang="en-US"/>
              <a:t>Questions?</a:t>
            </a:r>
          </a:p>
        </p:txBody>
      </p:sp>
      <p:sp>
        <p:nvSpPr>
          <p:cNvPr id="4" name="Date Placeholder"/>
          <p:cNvSpPr>
            <a:spLocks noGrp="1"/>
          </p:cNvSpPr>
          <p:nvPr>
            <p:ph type="dt" sz="half" idx="10"/>
          </p:nvPr>
        </p:nvSpPr>
        <p:spPr>
          <a:xfrm>
            <a:off x="457200" y="6311899"/>
            <a:ext cx="2103120" cy="365125"/>
          </a:xfrm>
        </p:spPr>
        <p:txBody>
          <a:bodyPr/>
          <a:lstStyle>
            <a:lvl1pPr>
              <a:defRPr>
                <a:solidFill>
                  <a:srgbClr val="022151"/>
                </a:solidFill>
              </a:defRPr>
            </a:lvl1pPr>
          </a:lstStyle>
          <a:p>
            <a:endParaRPr lang="en-US"/>
          </a:p>
        </p:txBody>
      </p:sp>
      <p:sp>
        <p:nvSpPr>
          <p:cNvPr id="5" name="Footer Placeholder"/>
          <p:cNvSpPr>
            <a:spLocks noGrp="1"/>
          </p:cNvSpPr>
          <p:nvPr>
            <p:ph type="ftr" sz="quarter" idx="11"/>
          </p:nvPr>
        </p:nvSpPr>
        <p:spPr>
          <a:xfrm>
            <a:off x="2743200" y="6309360"/>
            <a:ext cx="7863840" cy="365125"/>
          </a:xfrm>
        </p:spPr>
        <p:txBody>
          <a:bodyPr/>
          <a:lstStyle/>
          <a:p>
            <a:endParaRPr lang="en-US"/>
          </a:p>
        </p:txBody>
      </p:sp>
      <p:sp>
        <p:nvSpPr>
          <p:cNvPr id="6"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spTree>
    <p:extLst>
      <p:ext uri="{BB962C8B-B14F-4D97-AF65-F5344CB8AC3E}">
        <p14:creationId xmlns:p14="http://schemas.microsoft.com/office/powerpoint/2010/main" val="3951239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828800" y="2651760"/>
            <a:ext cx="8412480" cy="1371600"/>
          </a:xfrm>
        </p:spPr>
        <p:txBody>
          <a:bodyPr anchor="b" anchorCtr="1">
            <a:noAutofit/>
          </a:bodyPr>
          <a:lstStyle>
            <a:lvl1pPr algn="l">
              <a:defRPr sz="4800" b="1" baseline="0">
                <a:solidFill>
                  <a:schemeClr val="tx2"/>
                </a:solidFill>
              </a:defRPr>
            </a:lvl1pPr>
          </a:lstStyle>
          <a:p>
            <a:r>
              <a:rPr lang="en-US"/>
              <a:t>Thank you</a:t>
            </a:r>
          </a:p>
        </p:txBody>
      </p:sp>
      <p:sp>
        <p:nvSpPr>
          <p:cNvPr id="7" name="Text Placeholder"/>
          <p:cNvSpPr>
            <a:spLocks noGrp="1"/>
          </p:cNvSpPr>
          <p:nvPr>
            <p:ph type="body" sz="quarter" idx="13"/>
          </p:nvPr>
        </p:nvSpPr>
        <p:spPr>
          <a:xfrm>
            <a:off x="1828800" y="4480560"/>
            <a:ext cx="8412480" cy="1554480"/>
          </a:xfrm>
        </p:spPr>
        <p:txBody>
          <a:bodyPr>
            <a:noAutofit/>
          </a:bodyPr>
          <a:lstStyle>
            <a:lvl1pPr marL="0" indent="0" algn="ctr">
              <a:buNone/>
              <a:defRPr sz="2400" b="1">
                <a:solidFill>
                  <a:schemeClr val="tx1"/>
                </a:solidFill>
              </a:defRPr>
            </a:lvl1pPr>
          </a:lstStyle>
          <a:p>
            <a:pPr lvl="0"/>
            <a:r>
              <a:rPr lang="en-US"/>
              <a:t>Click to edit Master text styles</a:t>
            </a:r>
          </a:p>
        </p:txBody>
      </p:sp>
      <p:sp>
        <p:nvSpPr>
          <p:cNvPr id="3" name="Date Placeholder"/>
          <p:cNvSpPr>
            <a:spLocks noGrp="1"/>
          </p:cNvSpPr>
          <p:nvPr>
            <p:ph type="dt" sz="half" idx="10"/>
          </p:nvPr>
        </p:nvSpPr>
        <p:spPr>
          <a:xfrm>
            <a:off x="457200" y="6311899"/>
            <a:ext cx="2103120" cy="365125"/>
          </a:xfrm>
        </p:spPr>
        <p:txBody>
          <a:bodyPr/>
          <a:lstStyle>
            <a:lvl1pPr>
              <a:defRPr>
                <a:solidFill>
                  <a:srgbClr val="182450"/>
                </a:solidFill>
              </a:defRPr>
            </a:lvl1pPr>
          </a:lstStyle>
          <a:p>
            <a:endParaRPr lang="en-US"/>
          </a:p>
        </p:txBody>
      </p:sp>
      <p:sp>
        <p:nvSpPr>
          <p:cNvPr id="4" name="Footer Placeholder"/>
          <p:cNvSpPr>
            <a:spLocks noGrp="1"/>
          </p:cNvSpPr>
          <p:nvPr>
            <p:ph type="ftr" sz="quarter" idx="11"/>
          </p:nvPr>
        </p:nvSpPr>
        <p:spPr>
          <a:xfrm>
            <a:off x="2743200" y="6309360"/>
            <a:ext cx="7863840" cy="365125"/>
          </a:xfrm>
        </p:spPr>
        <p:txBody>
          <a:bodyPr/>
          <a:lstStyle/>
          <a:p>
            <a:endParaRPr lang="en-US"/>
          </a:p>
        </p:txBody>
      </p:sp>
      <p:sp>
        <p:nvSpPr>
          <p:cNvPr id="5" name="Slide Number Placeholder"/>
          <p:cNvSpPr>
            <a:spLocks noGrp="1"/>
          </p:cNvSpPr>
          <p:nvPr>
            <p:ph type="sldNum" sz="quarter" idx="12"/>
          </p:nvPr>
        </p:nvSpPr>
        <p:spPr>
          <a:xfrm>
            <a:off x="10789920" y="6309360"/>
            <a:ext cx="914400" cy="365125"/>
          </a:xfrm>
        </p:spPr>
        <p:txBody>
          <a:bodyPr/>
          <a:lstStyle/>
          <a:p>
            <a:fld id="{3264D530-B60B-4A5A-91C0-C766C58A4783}" type="slidenum">
              <a:rPr lang="en-US" smtClean="0"/>
              <a:t>‹#›</a:t>
            </a:fld>
            <a:endParaRPr lang="en-US"/>
          </a:p>
        </p:txBody>
      </p:sp>
      <p:cxnSp>
        <p:nvCxnSpPr>
          <p:cNvPr id="13" name="Line"/>
          <p:cNvCxnSpPr/>
          <p:nvPr userDrawn="1"/>
        </p:nvCxnSpPr>
        <p:spPr>
          <a:xfrm>
            <a:off x="1828800" y="4277571"/>
            <a:ext cx="8412480" cy="2625"/>
          </a:xfrm>
          <a:prstGeom prst="line">
            <a:avLst/>
          </a:prstGeom>
          <a:ln w="38100">
            <a:solidFill>
              <a:srgbClr val="FFC600"/>
            </a:solidFill>
          </a:ln>
          <a:effectLst/>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33170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44387013-E71D-4AA9-BACD-A33DE3237CD4}" type="datetime1">
              <a:rPr lang="en-US" noProof="0" smtClean="0"/>
              <a:t>4/22/2025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CEB324A2-9A9F-4D4E-B227-D9E1D5A90AC2}" type="datetime1">
              <a:rPr lang="en-US" noProof="0" smtClean="0"/>
              <a:t>4/22/2025</a:t>
            </a:fld>
            <a:endParaRPr lang="en-US" noProof="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7605951" y="6423914"/>
            <a:ext cx="2844799" cy="365125"/>
          </a:xfrm>
        </p:spPr>
        <p:txBody>
          <a:bodyPr/>
          <a:lstStyle/>
          <a:p>
            <a:fld id="{113ACB0C-86E4-458A-B384-51B006CCCB1F}"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FE8AA6A3-FD0D-4AA8-9C63-9CA7EEB8E63C}"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p>
            <a:pPr algn="l"/>
            <a:r>
              <a:rPr lang="en-US" noProof="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B459E4F4-56C4-4DBA-A43A-523E9B190CE8}"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p>
            <a:pPr algn="l"/>
            <a:r>
              <a:rPr lang="en-US" noProof="0"/>
              <a:t>Teach a Course</a:t>
            </a:r>
          </a:p>
        </p:txBody>
      </p:sp>
    </p:spTree>
    <p:extLst>
      <p:ext uri="{BB962C8B-B14F-4D97-AF65-F5344CB8AC3E}">
        <p14:creationId xmlns:p14="http://schemas.microsoft.com/office/powerpoint/2010/main" val="268622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D81B7A44-2098-4C20-AEBC-9C0080A694C8}" type="datetime1">
              <a:rPr lang="en-US" noProof="0" smtClean="0"/>
              <a:t>4/22/2025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noProof="0"/>
              <a:t>Teach a Course</a:t>
            </a:r>
          </a:p>
        </p:txBody>
      </p:sp>
    </p:spTree>
    <p:extLst>
      <p:ext uri="{BB962C8B-B14F-4D97-AF65-F5344CB8AC3E}">
        <p14:creationId xmlns:p14="http://schemas.microsoft.com/office/powerpoint/2010/main" val="144552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accent1"/>
                </a:solidFill>
              </a:defRPr>
            </a:lvl1pPr>
          </a:lstStyle>
          <a:p>
            <a:fld id="{1A3D9D75-AF77-466D-B905-46843F53B0B7}" type="datetime1">
              <a:rPr lang="en-US" smtClean="0"/>
              <a:t>4/22/2025</a:t>
            </a:fld>
            <a:endParaRPr lang="en-US"/>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a:t>Teach a Course</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14" r:id="rId1"/>
    <p:sldLayoutId id="2147483743" r:id="rId2"/>
    <p:sldLayoutId id="2147483734" r:id="rId3"/>
    <p:sldLayoutId id="2147483735" r:id="rId4"/>
    <p:sldLayoutId id="2147483736" r:id="rId5"/>
    <p:sldLayoutId id="2147483737" r:id="rId6"/>
    <p:sldLayoutId id="2147483738" r:id="rId7"/>
    <p:sldLayoutId id="2147483740" r:id="rId8"/>
    <p:sldLayoutId id="2147483741" r:id="rId9"/>
    <p:sldLayoutId id="2147483742" r:id="rId10"/>
    <p:sldLayoutId id="2147483739" r:id="rId11"/>
    <p:sldLayoutId id="2147483744" r:id="rId12"/>
    <p:sldLayoutId id="2147483769" r:id="rId13"/>
    <p:sldLayoutId id="2147483770" r:id="rId14"/>
  </p:sldLayoutIdLst>
  <p:hf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457200" y="274320"/>
            <a:ext cx="11247120" cy="13716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p:cNvSpPr>
            <a:spLocks noGrp="1"/>
          </p:cNvSpPr>
          <p:nvPr>
            <p:ph type="body" idx="1"/>
          </p:nvPr>
        </p:nvSpPr>
        <p:spPr>
          <a:xfrm>
            <a:off x="457200" y="1825625"/>
            <a:ext cx="11247120" cy="4389120"/>
          </a:xfrm>
          <a:prstGeom prst="rect">
            <a:avLst/>
          </a:prstGeom>
        </p:spPr>
        <p:txBody>
          <a:bodyPr vert="horz" lIns="91440" tIns="45720" rIns="91440" bIns="45720" rtlCol="0">
            <a:noAutofit/>
          </a:bodyPr>
          <a:lstStyle/>
          <a:p>
            <a:pPr lvl="0"/>
            <a:r>
              <a:rPr lang="en-US"/>
              <a:t>Click to edit Master text styles</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0000"/>
                </a:solidFill>
                <a:effectLst/>
                <a:uLnTx/>
                <a:uFillTx/>
                <a:latin typeface="Verdana"/>
                <a:ea typeface="+mn-ea"/>
                <a:cs typeface="+mn-cs"/>
              </a:rPr>
              <a:t>Body text styles slides consist of Verdana (Body) font 24 pt. with 6 pt. space before and after paragraphs and single line spacing.</a:t>
            </a:r>
          </a:p>
        </p:txBody>
      </p:sp>
      <p:sp>
        <p:nvSpPr>
          <p:cNvPr id="4" name="Date Placeholder"/>
          <p:cNvSpPr>
            <a:spLocks noGrp="1"/>
          </p:cNvSpPr>
          <p:nvPr>
            <p:ph type="dt" sz="half" idx="2"/>
          </p:nvPr>
        </p:nvSpPr>
        <p:spPr>
          <a:xfrm>
            <a:off x="457200" y="6311899"/>
            <a:ext cx="2103120" cy="365125"/>
          </a:xfrm>
          <a:prstGeom prst="rect">
            <a:avLst/>
          </a:prstGeom>
        </p:spPr>
        <p:txBody>
          <a:bodyPr vert="horz" lIns="91440" tIns="45720" rIns="91440" bIns="45720" rtlCol="0" anchor="ctr"/>
          <a:lstStyle>
            <a:lvl1pPr algn="l">
              <a:defRPr sz="1200">
                <a:solidFill>
                  <a:srgbClr val="022151"/>
                </a:solidFill>
              </a:defRPr>
            </a:lvl1pPr>
          </a:lstStyle>
          <a:p>
            <a:endParaRPr lang="en-US"/>
          </a:p>
        </p:txBody>
      </p:sp>
      <p:sp>
        <p:nvSpPr>
          <p:cNvPr id="5" name="Footer Placeholder"/>
          <p:cNvSpPr>
            <a:spLocks noGrp="1"/>
          </p:cNvSpPr>
          <p:nvPr>
            <p:ph type="ftr" sz="quarter" idx="3"/>
          </p:nvPr>
        </p:nvSpPr>
        <p:spPr>
          <a:xfrm>
            <a:off x="2743200" y="6309360"/>
            <a:ext cx="7863840" cy="365125"/>
          </a:xfrm>
          <a:prstGeom prst="rect">
            <a:avLst/>
          </a:prstGeom>
        </p:spPr>
        <p:txBody>
          <a:bodyPr vert="horz" lIns="91440" tIns="45720" rIns="91440" bIns="45720" rtlCol="0" anchor="ctr"/>
          <a:lstStyle>
            <a:lvl1pPr algn="ctr">
              <a:defRPr sz="1200">
                <a:solidFill>
                  <a:srgbClr val="022151"/>
                </a:solidFill>
              </a:defRPr>
            </a:lvl1pPr>
          </a:lstStyle>
          <a:p>
            <a:endParaRPr lang="en-US"/>
          </a:p>
        </p:txBody>
      </p:sp>
      <p:sp>
        <p:nvSpPr>
          <p:cNvPr id="6" name="Slide Number Placeholder"/>
          <p:cNvSpPr>
            <a:spLocks noGrp="1"/>
          </p:cNvSpPr>
          <p:nvPr>
            <p:ph type="sldNum" sz="quarter" idx="4"/>
          </p:nvPr>
        </p:nvSpPr>
        <p:spPr>
          <a:xfrm>
            <a:off x="10789920" y="6309360"/>
            <a:ext cx="914400" cy="365125"/>
          </a:xfrm>
          <a:prstGeom prst="rect">
            <a:avLst/>
          </a:prstGeom>
        </p:spPr>
        <p:txBody>
          <a:bodyPr vert="horz" lIns="91440" tIns="45720" rIns="91440" bIns="45720" rtlCol="0" anchor="ctr"/>
          <a:lstStyle>
            <a:lvl1pPr algn="r">
              <a:defRPr sz="1200" baseline="0">
                <a:solidFill>
                  <a:srgbClr val="022151"/>
                </a:solidFill>
              </a:defRPr>
            </a:lvl1pPr>
          </a:lstStyle>
          <a:p>
            <a:fld id="{3D109FF3-1548-4CDB-B82B-70387ADEE53E}" type="slidenum">
              <a:rPr lang="en-US" smtClean="0"/>
              <a:pPr/>
              <a:t>‹#›</a:t>
            </a:fld>
            <a:endParaRPr lang="en-US"/>
          </a:p>
        </p:txBody>
      </p:sp>
    </p:spTree>
    <p:extLst>
      <p:ext uri="{BB962C8B-B14F-4D97-AF65-F5344CB8AC3E}">
        <p14:creationId xmlns:p14="http://schemas.microsoft.com/office/powerpoint/2010/main" val="3937078584"/>
      </p:ext>
    </p:extLst>
  </p:cSld>
  <p:clrMap bg1="lt1" tx1="dk1" bg2="lt2" tx2="dk2" accent1="accent1" accent2="accent2" accent3="accent3" accent4="accent4" accent5="accent5" accent6="accent6" hlink="hlink" folHlink="folHlink"/>
  <p:sldLayoutIdLst>
    <p:sldLayoutId id="2147483702" r:id="rId1"/>
    <p:sldLayoutId id="2147483729" r:id="rId2"/>
    <p:sldLayoutId id="2147483722" r:id="rId3"/>
    <p:sldLayoutId id="2147483723" r:id="rId4"/>
    <p:sldLayoutId id="2147483704" r:id="rId5"/>
    <p:sldLayoutId id="2147483706" r:id="rId6"/>
    <p:sldLayoutId id="2147483718" r:id="rId7"/>
    <p:sldLayoutId id="2147483724" r:id="rId8"/>
    <p:sldLayoutId id="2147483716" r:id="rId9"/>
    <p:sldLayoutId id="2147483719" r:id="rId10"/>
    <p:sldLayoutId id="2147483720" r:id="rId11"/>
    <p:sldLayoutId id="2147483725" r:id="rId12"/>
    <p:sldLayoutId id="2147483726" r:id="rId13"/>
    <p:sldLayoutId id="2147483727" r:id="rId14"/>
    <p:sldLayoutId id="2147483728" r:id="rId15"/>
    <p:sldLayoutId id="2147483721" r:id="rId16"/>
    <p:sldLayoutId id="2147483710" r:id="rId17"/>
  </p:sldLayoutIdLst>
  <p:hf hdr="0"/>
  <p:txStyles>
    <p:titleStyle>
      <a:lvl1pPr algn="l" defTabSz="914400" rtl="0" eaLnBrk="1" latinLnBrk="0" hangingPunct="1">
        <a:lnSpc>
          <a:spcPct val="100000"/>
        </a:lnSpc>
        <a:spcBef>
          <a:spcPct val="0"/>
        </a:spcBef>
        <a:buNone/>
        <a:defRPr sz="3600" b="1" kern="1200">
          <a:solidFill>
            <a:schemeClr val="tx2"/>
          </a:solidFill>
          <a:latin typeface="Rockwell" panose="02060603020205020403" pitchFamily="18"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400" kern="1200">
          <a:solidFill>
            <a:schemeClr val="tx1"/>
          </a:solidFill>
          <a:latin typeface="+mn-lt"/>
          <a:ea typeface="+mn-ea"/>
          <a:cs typeface="+mn-cs"/>
        </a:defRPr>
      </a:lvl1pPr>
      <a:lvl2pPr marL="4572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3pPr>
      <a:lvl4pPr marL="9144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4pPr>
      <a:lvl5pPr marL="11430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1/relationships/webextension" Target="../webextensions/webextension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18/10/relationships/comments" Target="../comments/modernComment_231_A036C77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1/relationships/webextension" Target="../webextensions/webextension2.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heelofnames.com/ede-prz"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cileaders.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36_A9FD0F5E.xml"/><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hyperlink" Target="https://csuci.qualtrics.com/jfe/form/SV_e4DGbU2FAq1ur2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226_8638F5FA.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8AA20F-D19A-CD45-84E6-E95F96AE2A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3CDE5-C1D8-4EDD-870F-A498BAFA520F}" type="slidenum">
              <a:rPr kumimoji="0" lang="en-US" sz="900" b="0" i="0" u="none" strike="noStrike" kern="1200" cap="none" spc="0" normalizeH="0" baseline="0" noProof="0" smtClean="0">
                <a:ln>
                  <a:noFill/>
                </a:ln>
                <a:solidFill>
                  <a:srgbClr val="CE7242"/>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srgbClr val="CE7242"/>
              </a:solidFill>
              <a:effectLst/>
              <a:uLnTx/>
              <a:uFillTx/>
              <a:latin typeface="Gill Sans MT" panose="020B0502020104020203"/>
              <a:ea typeface="+mn-ea"/>
              <a:cs typeface="+mn-cs"/>
            </a:endParaRPr>
          </a:p>
        </p:txBody>
      </p:sp>
      <p:sp>
        <p:nvSpPr>
          <p:cNvPr id="3" name="Title 2">
            <a:extLst>
              <a:ext uri="{FF2B5EF4-FFF2-40B4-BE49-F238E27FC236}">
                <a16:creationId xmlns:a16="http://schemas.microsoft.com/office/drawing/2014/main" id="{AB18E1EF-4D1F-CF46-B34D-6A07905291E4}"/>
              </a:ext>
            </a:extLst>
          </p:cNvPr>
          <p:cNvSpPr>
            <a:spLocks noGrp="1"/>
          </p:cNvSpPr>
          <p:nvPr>
            <p:ph type="title"/>
          </p:nvPr>
        </p:nvSpPr>
        <p:spPr/>
        <p:txBody>
          <a:bodyPr/>
          <a:lstStyle/>
          <a:p>
            <a:r>
              <a:rPr lang="en-US" dirty="0"/>
              <a:t>Lunch (12:00-1:00)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Breaktime">
                <a:extLst>
                  <a:ext uri="{FF2B5EF4-FFF2-40B4-BE49-F238E27FC236}">
                    <a16:creationId xmlns:a16="http://schemas.microsoft.com/office/drawing/2014/main" id="{BACE511B-0E4D-804D-960A-B212E94388A6}"/>
                  </a:ext>
                </a:extLst>
              </p:cNvPr>
              <p:cNvGraphicFramePr>
                <a:graphicFrameLocks noGrp="1"/>
              </p:cNvGraphicFramePr>
              <p:nvPr>
                <p:extLst>
                  <p:ext uri="{D42A27DB-BD31-4B8C-83A1-F6EECF244321}">
                    <p14:modId xmlns:p14="http://schemas.microsoft.com/office/powerpoint/2010/main" val="2210937029"/>
                  </p:ext>
                </p:extLst>
              </p:nvPr>
            </p:nvGraphicFramePr>
            <p:xfrm>
              <a:off x="786794" y="2009614"/>
              <a:ext cx="8300995" cy="373748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title="Breaktime">
                <a:extLst>
                  <a:ext uri="{FF2B5EF4-FFF2-40B4-BE49-F238E27FC236}">
                    <a16:creationId xmlns:a16="http://schemas.microsoft.com/office/drawing/2014/main" id="{BACE511B-0E4D-804D-960A-B212E94388A6}"/>
                  </a:ext>
                </a:extLst>
              </p:cNvPr>
              <p:cNvPicPr>
                <a:picLocks noGrp="1" noRot="1" noChangeAspect="1" noMove="1" noResize="1" noEditPoints="1" noAdjustHandles="1" noChangeArrowheads="1" noChangeShapeType="1"/>
              </p:cNvPicPr>
              <p:nvPr/>
            </p:nvPicPr>
            <p:blipFill>
              <a:blip r:embed="rId3"/>
              <a:stretch>
                <a:fillRect/>
              </a:stretch>
            </p:blipFill>
            <p:spPr>
              <a:xfrm>
                <a:off x="786794" y="2009614"/>
                <a:ext cx="8300995" cy="3737489"/>
              </a:xfrm>
              <a:prstGeom prst="rect">
                <a:avLst/>
              </a:prstGeom>
            </p:spPr>
          </p:pic>
        </mc:Fallback>
      </mc:AlternateContent>
      <p:pic>
        <p:nvPicPr>
          <p:cNvPr id="5" name="Picture 4">
            <a:extLst>
              <a:ext uri="{FF2B5EF4-FFF2-40B4-BE49-F238E27FC236}">
                <a16:creationId xmlns:a16="http://schemas.microsoft.com/office/drawing/2014/main" id="{06B798BB-B998-C9FB-3B28-222435A0B746}"/>
              </a:ext>
            </a:extLst>
          </p:cNvPr>
          <p:cNvPicPr>
            <a:picLocks noChangeAspect="1"/>
          </p:cNvPicPr>
          <p:nvPr/>
        </p:nvPicPr>
        <p:blipFill>
          <a:blip r:embed="rId4"/>
          <a:stretch>
            <a:fillRect/>
          </a:stretch>
        </p:blipFill>
        <p:spPr>
          <a:xfrm>
            <a:off x="7453356" y="2271365"/>
            <a:ext cx="2755631" cy="2749534"/>
          </a:xfrm>
          <a:prstGeom prst="rect">
            <a:avLst/>
          </a:prstGeom>
        </p:spPr>
      </p:pic>
    </p:spTree>
    <p:extLst>
      <p:ext uri="{BB962C8B-B14F-4D97-AF65-F5344CB8AC3E}">
        <p14:creationId xmlns:p14="http://schemas.microsoft.com/office/powerpoint/2010/main" val="3555743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2CF0-40A6-5771-783F-861941732386}"/>
              </a:ext>
            </a:extLst>
          </p:cNvPr>
          <p:cNvSpPr>
            <a:spLocks noGrp="1"/>
          </p:cNvSpPr>
          <p:nvPr>
            <p:ph type="title"/>
          </p:nvPr>
        </p:nvSpPr>
        <p:spPr>
          <a:xfrm>
            <a:off x="8119869" y="453642"/>
            <a:ext cx="3625595" cy="5903207"/>
          </a:xfrm>
        </p:spPr>
        <p:txBody>
          <a:bodyPr anchor="ctr">
            <a:normAutofit/>
          </a:bodyPr>
          <a:lstStyle/>
          <a:p>
            <a:r>
              <a:rPr lang="en-US"/>
              <a:t>Discussion</a:t>
            </a:r>
          </a:p>
        </p:txBody>
      </p:sp>
      <p:pic>
        <p:nvPicPr>
          <p:cNvPr id="5" name="Content Placeholder 4" descr="People in meeting">
            <a:extLst>
              <a:ext uri="{FF2B5EF4-FFF2-40B4-BE49-F238E27FC236}">
                <a16:creationId xmlns:a16="http://schemas.microsoft.com/office/drawing/2014/main" id="{7C053608-BA66-8521-CBE4-7DFEA5797CCA}"/>
              </a:ext>
            </a:extLst>
          </p:cNvPr>
          <p:cNvPicPr>
            <a:picLocks noChangeAspect="1"/>
          </p:cNvPicPr>
          <p:nvPr/>
        </p:nvPicPr>
        <p:blipFill>
          <a:blip r:embed="rId2"/>
          <a:srcRect l="7072" r="7072"/>
          <a:stretch/>
        </p:blipFill>
        <p:spPr>
          <a:xfrm>
            <a:off x="439766" y="453642"/>
            <a:ext cx="7602421" cy="5903207"/>
          </a:xfrm>
          <a:prstGeom prst="rect">
            <a:avLst/>
          </a:prstGeom>
          <a:noFill/>
        </p:spPr>
      </p:pic>
      <p:sp>
        <p:nvSpPr>
          <p:cNvPr id="8" name="Slide Number Placeholder 4">
            <a:extLst>
              <a:ext uri="{FF2B5EF4-FFF2-40B4-BE49-F238E27FC236}">
                <a16:creationId xmlns:a16="http://schemas.microsoft.com/office/drawing/2014/main" id="{EE716F1E-26E3-CBB3-F5EE-532AE9A6F054}"/>
              </a:ext>
            </a:extLst>
          </p:cNvPr>
          <p:cNvSpPr>
            <a:spLocks noGrp="1"/>
          </p:cNvSpPr>
          <p:nvPr>
            <p:ph type="sldNum" sz="quarter" idx="12"/>
          </p:nvPr>
        </p:nvSpPr>
        <p:spPr>
          <a:xfrm>
            <a:off x="10795363" y="6423914"/>
            <a:ext cx="1052510" cy="365125"/>
          </a:xfrm>
        </p:spPr>
        <p:txBody>
          <a:bodyPr/>
          <a:lstStyle/>
          <a:p>
            <a:pPr>
              <a:spcAft>
                <a:spcPts val="600"/>
              </a:spcAft>
            </a:pPr>
            <a:fld id="{3A98EE3D-8CD1-4C3F-BD1C-C98C9596463C}" type="slidenum">
              <a:rPr lang="en-US" smtClean="0"/>
              <a:pPr>
                <a:spcAft>
                  <a:spcPts val="600"/>
                </a:spcAft>
              </a:pPr>
              <a:t>10</a:t>
            </a:fld>
            <a:endParaRPr lang="en-US"/>
          </a:p>
        </p:txBody>
      </p:sp>
    </p:spTree>
    <p:extLst>
      <p:ext uri="{BB962C8B-B14F-4D97-AF65-F5344CB8AC3E}">
        <p14:creationId xmlns:p14="http://schemas.microsoft.com/office/powerpoint/2010/main" val="3852533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C126-41A4-77FD-D0CD-9367BACAB9EE}"/>
              </a:ext>
            </a:extLst>
          </p:cNvPr>
          <p:cNvSpPr>
            <a:spLocks noGrp="1"/>
          </p:cNvSpPr>
          <p:nvPr>
            <p:ph type="title"/>
          </p:nvPr>
        </p:nvSpPr>
        <p:spPr/>
        <p:txBody>
          <a:bodyPr/>
          <a:lstStyle/>
          <a:p>
            <a:r>
              <a:rPr lang="en-US"/>
              <a:t>Strategies for Self-Leadership</a:t>
            </a:r>
          </a:p>
        </p:txBody>
      </p:sp>
      <p:sp>
        <p:nvSpPr>
          <p:cNvPr id="3" name="Content Placeholder 2">
            <a:extLst>
              <a:ext uri="{FF2B5EF4-FFF2-40B4-BE49-F238E27FC236}">
                <a16:creationId xmlns:a16="http://schemas.microsoft.com/office/drawing/2014/main" id="{7AA64528-7C99-08FD-E62A-8991C6B677D3}"/>
              </a:ext>
            </a:extLst>
          </p:cNvPr>
          <p:cNvSpPr>
            <a:spLocks noGrp="1"/>
          </p:cNvSpPr>
          <p:nvPr>
            <p:ph idx="1"/>
          </p:nvPr>
        </p:nvSpPr>
        <p:spPr/>
        <p:txBody>
          <a:bodyPr/>
          <a:lstStyle/>
          <a:p>
            <a:r>
              <a:rPr lang="en-US"/>
              <a:t>Engage in self-dialogue </a:t>
            </a:r>
          </a:p>
          <a:p>
            <a:r>
              <a:rPr lang="en-US"/>
              <a:t>Use mental imagery</a:t>
            </a:r>
          </a:p>
          <a:p>
            <a:r>
              <a:rPr lang="en-US"/>
              <a:t>Challenge our beliefs and assumptions</a:t>
            </a:r>
          </a:p>
          <a:p>
            <a:r>
              <a:rPr lang="en-US"/>
              <a:t>Willingness to accept feedback- how to process feedback and using it to adjust</a:t>
            </a:r>
          </a:p>
          <a:p>
            <a:endParaRPr lang="en-US"/>
          </a:p>
          <a:p>
            <a:pPr marL="0" indent="0">
              <a:buNone/>
            </a:pPr>
            <a:r>
              <a:rPr lang="en-US" b="1"/>
              <a:t>Self-leadership is grounded in thought management which can enhance cognitive process behaviors (decision-making) and affective response (Neck and </a:t>
            </a:r>
            <a:r>
              <a:rPr lang="en-US" b="1" err="1"/>
              <a:t>Manz</a:t>
            </a:r>
            <a:r>
              <a:rPr lang="en-US" b="1"/>
              <a:t>, 1996). </a:t>
            </a:r>
          </a:p>
          <a:p>
            <a:endParaRPr lang="en-US"/>
          </a:p>
        </p:txBody>
      </p:sp>
      <p:sp>
        <p:nvSpPr>
          <p:cNvPr id="4" name="Slide Number Placeholder 3">
            <a:extLst>
              <a:ext uri="{FF2B5EF4-FFF2-40B4-BE49-F238E27FC236}">
                <a16:creationId xmlns:a16="http://schemas.microsoft.com/office/drawing/2014/main" id="{BA32B459-3DBC-D092-4ED8-6C355C145939}"/>
              </a:ext>
            </a:extLst>
          </p:cNvPr>
          <p:cNvSpPr>
            <a:spLocks noGrp="1"/>
          </p:cNvSpPr>
          <p:nvPr>
            <p:ph type="sldNum" sz="quarter" idx="12"/>
          </p:nvPr>
        </p:nvSpPr>
        <p:spPr/>
        <p:txBody>
          <a:bodyPr/>
          <a:lstStyle/>
          <a:p>
            <a:fld id="{0C183989-D380-BB4B-8033-B2C050FE378C}" type="slidenum">
              <a:rPr lang="en-US" smtClean="0"/>
              <a:t>11</a:t>
            </a:fld>
            <a:endParaRPr lang="en-US"/>
          </a:p>
        </p:txBody>
      </p:sp>
    </p:spTree>
    <p:extLst>
      <p:ext uri="{BB962C8B-B14F-4D97-AF65-F5344CB8AC3E}">
        <p14:creationId xmlns:p14="http://schemas.microsoft.com/office/powerpoint/2010/main" val="2478309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44B613-6EDA-635A-FBAA-5CCACC6C27D2}"/>
              </a:ext>
            </a:extLst>
          </p:cNvPr>
          <p:cNvSpPr>
            <a:spLocks noGrp="1"/>
          </p:cNvSpPr>
          <p:nvPr>
            <p:ph type="title"/>
          </p:nvPr>
        </p:nvSpPr>
        <p:spPr>
          <a:xfrm>
            <a:off x="8119869" y="453642"/>
            <a:ext cx="3625595" cy="5903207"/>
          </a:xfrm>
        </p:spPr>
        <p:txBody>
          <a:bodyPr vert="horz" lIns="91440" tIns="45720" rIns="91440" bIns="45720" rtlCol="0" anchor="ctr">
            <a:normAutofit/>
          </a:bodyPr>
          <a:lstStyle/>
          <a:p>
            <a:pPr marL="0">
              <a:lnSpc>
                <a:spcPct val="90000"/>
              </a:lnSpc>
            </a:pPr>
            <a:r>
              <a:rPr lang="en-US" sz="3300" b="1" i="0" u="none" strike="noStrike" cap="none">
                <a:effectLst/>
              </a:rPr>
              <a:t>Self-leadership starts with where you are </a:t>
            </a:r>
            <a:br>
              <a:rPr lang="en-US" sz="3300" b="0" cap="none">
                <a:effectLst/>
              </a:rPr>
            </a:br>
            <a:r>
              <a:rPr lang="en-US" sz="3300" b="1" i="0" u="none" strike="noStrike" cap="none">
                <a:effectLst/>
              </a:rPr>
              <a:t>and your mindset for growing yourself.</a:t>
            </a:r>
            <a:br>
              <a:rPr lang="en-US" sz="3300" b="0" cap="none">
                <a:effectLst/>
              </a:rPr>
            </a:br>
            <a:endParaRPr lang="en-US" sz="3300" cap="none"/>
          </a:p>
        </p:txBody>
      </p:sp>
      <p:pic>
        <p:nvPicPr>
          <p:cNvPr id="4098" name="Picture 2" descr="Person walking on path illustration">
            <a:extLst>
              <a:ext uri="{FF2B5EF4-FFF2-40B4-BE49-F238E27FC236}">
                <a16:creationId xmlns:a16="http://schemas.microsoft.com/office/drawing/2014/main" id="{FD82E4E2-12C9-D603-B322-54F6E6136AA8}"/>
              </a:ext>
            </a:extLst>
          </p:cNvPr>
          <p:cNvPicPr>
            <a:picLocks noGrp="1" noChangeAspect="1" noChangeArrowheads="1"/>
          </p:cNvPicPr>
          <p:nvPr>
            <p:ph type="pic" idx="1"/>
          </p:nvPr>
        </p:nvPicPr>
        <p:blipFill>
          <a:blip r:embed="rId3"/>
          <a:srcRect l="13779" r="13779"/>
          <a:stretch/>
        </p:blipFill>
        <p:spPr bwMode="auto">
          <a:xfrm>
            <a:off x="439766" y="453642"/>
            <a:ext cx="7602421" cy="5903207"/>
          </a:xfrm>
          <a:prstGeom prst="rect">
            <a:avLst/>
          </a:prstGeom>
          <a:solidFill>
            <a:srgbClr val="FFFFFF"/>
          </a:solidFill>
        </p:spPr>
      </p:pic>
      <p:sp>
        <p:nvSpPr>
          <p:cNvPr id="4105" name="Slide Number Placeholder 4">
            <a:extLst>
              <a:ext uri="{FF2B5EF4-FFF2-40B4-BE49-F238E27FC236}">
                <a16:creationId xmlns:a16="http://schemas.microsoft.com/office/drawing/2014/main" id="{1CF6DC71-D8D9-03C1-2EE5-D8F2D3C9531A}"/>
              </a:ext>
            </a:extLst>
          </p:cNvPr>
          <p:cNvSpPr>
            <a:spLocks noGrp="1"/>
          </p:cNvSpPr>
          <p:nvPr>
            <p:ph type="sldNum" sz="quarter" idx="12"/>
          </p:nvPr>
        </p:nvSpPr>
        <p:spPr>
          <a:xfrm>
            <a:off x="10795363" y="6423914"/>
            <a:ext cx="1052510" cy="365125"/>
          </a:xfrm>
        </p:spPr>
        <p:txBody>
          <a:bodyPr/>
          <a:lstStyle/>
          <a:p>
            <a:pPr>
              <a:spcAft>
                <a:spcPts val="600"/>
              </a:spcAft>
            </a:pPr>
            <a:fld id="{3A98EE3D-8CD1-4C3F-BD1C-C98C9596463C}" type="slidenum">
              <a:rPr lang="en-US" smtClean="0"/>
              <a:pPr>
                <a:spcAft>
                  <a:spcPts val="600"/>
                </a:spcAft>
              </a:pPr>
              <a:t>12</a:t>
            </a:fld>
            <a:endParaRPr lang="en-US"/>
          </a:p>
        </p:txBody>
      </p:sp>
    </p:spTree>
    <p:extLst>
      <p:ext uri="{BB962C8B-B14F-4D97-AF65-F5344CB8AC3E}">
        <p14:creationId xmlns:p14="http://schemas.microsoft.com/office/powerpoint/2010/main" val="3787340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695D2B4-7B99-1E39-7979-0C5CA65C6E8A}"/>
              </a:ext>
            </a:extLst>
          </p:cNvPr>
          <p:cNvSpPr>
            <a:spLocks noGrp="1"/>
          </p:cNvSpPr>
          <p:nvPr>
            <p:ph sz="half" idx="1"/>
          </p:nvPr>
        </p:nvSpPr>
        <p:spPr>
          <a:xfrm>
            <a:off x="6710295" y="1680136"/>
            <a:ext cx="5084618" cy="4101972"/>
          </a:xfrm>
        </p:spPr>
        <p:txBody>
          <a:bodyPr anchor="b">
            <a:noAutofit/>
          </a:bodyPr>
          <a:lstStyle/>
          <a:p>
            <a:pPr marL="305435" indent="-305435" fontAlgn="base">
              <a:lnSpc>
                <a:spcPct val="110000"/>
              </a:lnSpc>
            </a:pPr>
            <a:r>
              <a:rPr lang="en-US" sz="1800" b="0" i="0" u="none" strike="noStrike">
                <a:effectLst/>
                <a:latin typeface="Raleway"/>
              </a:rPr>
              <a:t>The work of thought management involves challenging our beliefs and assumptions.</a:t>
            </a:r>
            <a:endParaRPr lang="en-US"/>
          </a:p>
          <a:p>
            <a:pPr marL="305435" indent="-305435">
              <a:lnSpc>
                <a:spcPct val="110000"/>
              </a:lnSpc>
            </a:pPr>
            <a:r>
              <a:rPr lang="en-US" sz="1800" b="0" i="0" u="none" strike="noStrike">
                <a:effectLst/>
                <a:latin typeface="Raleway"/>
              </a:rPr>
              <a:t>One way to accomplish this is looking at ourselves through the eyes of others.</a:t>
            </a:r>
            <a:endParaRPr lang="en-US">
              <a:latin typeface="Raleway"/>
            </a:endParaRPr>
          </a:p>
          <a:p>
            <a:pPr marL="305435" indent="-305435">
              <a:lnSpc>
                <a:spcPct val="110000"/>
              </a:lnSpc>
            </a:pPr>
            <a:r>
              <a:rPr lang="en-US" sz="1800" b="0" i="0" u="none" strike="noStrike">
                <a:effectLst/>
                <a:latin typeface="Raleway"/>
              </a:rPr>
              <a:t>There is a difference between worrying about what others think, how you perceive your behaviors are received, AND how you can use the lens of others to enhance a meta perspective of yourself and contexts in order to gain leverage from expanded perspectives.</a:t>
            </a:r>
            <a:endParaRPr lang="en-US" sz="1800" b="0" i="0" u="none" strike="noStrike">
              <a:effectLst/>
              <a:latin typeface="Gill Sans MT"/>
            </a:endParaRPr>
          </a:p>
        </p:txBody>
      </p:sp>
      <p:sp>
        <p:nvSpPr>
          <p:cNvPr id="2" name="Content Placeholder 1">
            <a:extLst>
              <a:ext uri="{FF2B5EF4-FFF2-40B4-BE49-F238E27FC236}">
                <a16:creationId xmlns:a16="http://schemas.microsoft.com/office/drawing/2014/main" id="{A0E7631A-52F1-A452-0C3A-0EC1C4DAE44A}"/>
              </a:ext>
            </a:extLst>
          </p:cNvPr>
          <p:cNvSpPr>
            <a:spLocks noGrp="1"/>
          </p:cNvSpPr>
          <p:nvPr>
            <p:ph sz="half" idx="2"/>
          </p:nvPr>
        </p:nvSpPr>
        <p:spPr>
          <a:xfrm>
            <a:off x="397087" y="1120977"/>
            <a:ext cx="2762578" cy="5187638"/>
          </a:xfrm>
        </p:spPr>
        <p:txBody>
          <a:bodyPr>
            <a:normAutofit/>
          </a:bodyPr>
          <a:lstStyle/>
          <a:p>
            <a:pPr marL="0" indent="0" algn="ctr">
              <a:buNone/>
            </a:pPr>
            <a:r>
              <a:rPr lang="en-US" sz="3200"/>
              <a:t>In order to optimize opportunities to grow ourselves, we must let go of who we think we ought to be and embrace who we are.</a:t>
            </a:r>
          </a:p>
        </p:txBody>
      </p:sp>
      <p:pic>
        <p:nvPicPr>
          <p:cNvPr id="5122" name="Picture 2">
            <a:extLst>
              <a:ext uri="{FF2B5EF4-FFF2-40B4-BE49-F238E27FC236}">
                <a16:creationId xmlns:a16="http://schemas.microsoft.com/office/drawing/2014/main" id="{703DED74-1BB9-37A0-7238-5D38636AB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577334" y="1120977"/>
            <a:ext cx="2762578" cy="518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434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599DE-3865-1143-6F1A-D2009B4834DA}"/>
              </a:ext>
            </a:extLst>
          </p:cNvPr>
          <p:cNvSpPr>
            <a:spLocks noGrp="1"/>
          </p:cNvSpPr>
          <p:nvPr>
            <p:ph type="title"/>
          </p:nvPr>
        </p:nvSpPr>
        <p:spPr>
          <a:xfrm>
            <a:off x="521208" y="783863"/>
            <a:ext cx="3448812" cy="5048339"/>
          </a:xfrm>
        </p:spPr>
        <p:txBody>
          <a:bodyPr anchor="t">
            <a:normAutofit/>
          </a:bodyPr>
          <a:lstStyle/>
          <a:p>
            <a:r>
              <a:rPr lang="en-US" cap="none"/>
              <a:t>Take 5 minutes to reflect upon the following questions…</a:t>
            </a:r>
          </a:p>
        </p:txBody>
      </p:sp>
      <p:graphicFrame>
        <p:nvGraphicFramePr>
          <p:cNvPr id="5" name="Content Placeholder 2">
            <a:extLst>
              <a:ext uri="{FF2B5EF4-FFF2-40B4-BE49-F238E27FC236}">
                <a16:creationId xmlns:a16="http://schemas.microsoft.com/office/drawing/2014/main" id="{2F28D029-8E10-2057-CBF8-A874754AC4E1}"/>
              </a:ext>
            </a:extLst>
          </p:cNvPr>
          <p:cNvGraphicFramePr>
            <a:graphicFrameLocks noGrp="1"/>
          </p:cNvGraphicFramePr>
          <p:nvPr>
            <p:ph idx="1"/>
          </p:nvPr>
        </p:nvGraphicFramePr>
        <p:xfrm>
          <a:off x="4869180" y="899033"/>
          <a:ext cx="6762434" cy="5044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9126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F69B-90C1-5489-0112-CE0E8EE236DE}"/>
              </a:ext>
            </a:extLst>
          </p:cNvPr>
          <p:cNvSpPr>
            <a:spLocks noGrp="1"/>
          </p:cNvSpPr>
          <p:nvPr>
            <p:ph type="title"/>
          </p:nvPr>
        </p:nvSpPr>
        <p:spPr>
          <a:xfrm>
            <a:off x="521208" y="786384"/>
            <a:ext cx="5567266" cy="1707775"/>
          </a:xfrm>
        </p:spPr>
        <p:txBody>
          <a:bodyPr anchor="t">
            <a:normAutofit/>
          </a:bodyPr>
          <a:lstStyle/>
          <a:p>
            <a:r>
              <a:rPr lang="en-US"/>
              <a:t>Strategies for Self-Leadership Growth</a:t>
            </a:r>
          </a:p>
        </p:txBody>
      </p:sp>
      <p:sp>
        <p:nvSpPr>
          <p:cNvPr id="3" name="Content Placeholder 2">
            <a:extLst>
              <a:ext uri="{FF2B5EF4-FFF2-40B4-BE49-F238E27FC236}">
                <a16:creationId xmlns:a16="http://schemas.microsoft.com/office/drawing/2014/main" id="{85B66CC2-3449-2838-7D75-9F8FBCDE7F7C}"/>
              </a:ext>
            </a:extLst>
          </p:cNvPr>
          <p:cNvSpPr>
            <a:spLocks noGrp="1"/>
          </p:cNvSpPr>
          <p:nvPr>
            <p:ph idx="1"/>
          </p:nvPr>
        </p:nvSpPr>
        <p:spPr>
          <a:xfrm>
            <a:off x="521208" y="1935304"/>
            <a:ext cx="5686805" cy="4285576"/>
          </a:xfrm>
        </p:spPr>
        <p:txBody>
          <a:bodyPr anchor="b">
            <a:normAutofit lnSpcReduction="10000"/>
          </a:bodyPr>
          <a:lstStyle/>
          <a:p>
            <a:pPr marL="0" indent="0">
              <a:lnSpc>
                <a:spcPct val="110000"/>
              </a:lnSpc>
              <a:buNone/>
            </a:pPr>
            <a:r>
              <a:rPr lang="en-US" b="0" i="0" u="none" strike="noStrike">
                <a:effectLst/>
              </a:rPr>
              <a:t>How can I grow in areas for which opportunities exist?</a:t>
            </a:r>
            <a:endParaRPr lang="en-US" b="0">
              <a:effectLst/>
            </a:endParaRPr>
          </a:p>
          <a:p>
            <a:pPr marL="305435" indent="-305435" rtl="0" fontAlgn="base">
              <a:lnSpc>
                <a:spcPct val="110000"/>
              </a:lnSpc>
              <a:buFont typeface="Wingdings" panose="05000000000000000000" pitchFamily="2" charset="2"/>
              <a:buChar char="§"/>
            </a:pPr>
            <a:r>
              <a:rPr lang="en-US" b="0" i="0" u="none" strike="noStrike">
                <a:effectLst/>
              </a:rPr>
              <a:t>Engage in self-dialogue (reflect upon what we covertly tell ourselves, Ellis, 1962)</a:t>
            </a:r>
          </a:p>
          <a:p>
            <a:pPr marL="305435" indent="-305435" rtl="0" fontAlgn="base">
              <a:lnSpc>
                <a:spcPct val="110000"/>
              </a:lnSpc>
              <a:buFont typeface="Wingdings" panose="05000000000000000000" pitchFamily="2" charset="2"/>
              <a:buChar char="§"/>
            </a:pPr>
            <a:r>
              <a:rPr lang="en-US" b="0" i="0" u="none" strike="noStrike">
                <a:effectLst/>
              </a:rPr>
              <a:t>Use mental imagery (explore the symbolic experience of imagined results of our behavior before we actually perform, Manz, 1992)</a:t>
            </a:r>
          </a:p>
          <a:p>
            <a:pPr marL="305435" indent="-305435" fontAlgn="base">
              <a:lnSpc>
                <a:spcPct val="110000"/>
              </a:lnSpc>
              <a:buFont typeface="Wingdings" panose="05000000000000000000" pitchFamily="2" charset="2"/>
              <a:buChar char="§"/>
            </a:pPr>
            <a:r>
              <a:rPr lang="en-US" b="0" i="0" u="none" strike="noStrike">
                <a:effectLst/>
              </a:rPr>
              <a:t>Challenge our beliefs and assumptions</a:t>
            </a:r>
            <a:r>
              <a:rPr lang="en-US"/>
              <a:t> –</a:t>
            </a:r>
            <a:r>
              <a:rPr lang="en-US" b="0" i="0" u="none" strike="noStrike">
                <a:effectLst/>
              </a:rPr>
              <a:t> being able to adapt to community and cultural aspects of our environments</a:t>
            </a:r>
          </a:p>
          <a:p>
            <a:pPr marL="0" indent="0" rtl="0">
              <a:lnSpc>
                <a:spcPct val="110000"/>
              </a:lnSpc>
              <a:buNone/>
            </a:pPr>
            <a:endParaRPr lang="en-US" b="1" i="0" u="none" strike="noStrike">
              <a:effectLst/>
            </a:endParaRPr>
          </a:p>
          <a:p>
            <a:pPr marL="0" indent="0" rtl="0">
              <a:lnSpc>
                <a:spcPct val="110000"/>
              </a:lnSpc>
              <a:buNone/>
            </a:pPr>
            <a:r>
              <a:rPr lang="en-US" b="1" i="0" u="none" strike="noStrike">
                <a:effectLst/>
              </a:rPr>
              <a:t>What additional strategies do you use for self-leadership</a:t>
            </a:r>
            <a:r>
              <a:rPr lang="en-US" b="1"/>
              <a:t>?</a:t>
            </a:r>
            <a:endParaRPr lang="en-US" b="0">
              <a:effectLst/>
            </a:endParaRPr>
          </a:p>
        </p:txBody>
      </p:sp>
      <p:pic>
        <p:nvPicPr>
          <p:cNvPr id="8" name="Graphic 7" descr="Postit Notes 3 outline">
            <a:extLst>
              <a:ext uri="{FF2B5EF4-FFF2-40B4-BE49-F238E27FC236}">
                <a16:creationId xmlns:a16="http://schemas.microsoft.com/office/drawing/2014/main" id="{6A1B91C7-9BB3-03C2-9200-EDF76CFC1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4734" y="1074573"/>
            <a:ext cx="4705764" cy="4705764"/>
          </a:xfrm>
          <a:prstGeom prst="rect">
            <a:avLst/>
          </a:prstGeom>
        </p:spPr>
      </p:pic>
    </p:spTree>
    <p:extLst>
      <p:ext uri="{BB962C8B-B14F-4D97-AF65-F5344CB8AC3E}">
        <p14:creationId xmlns:p14="http://schemas.microsoft.com/office/powerpoint/2010/main" val="4087250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6" name="Picture 25" descr="White indoor architecture">
            <a:extLst>
              <a:ext uri="{FF2B5EF4-FFF2-40B4-BE49-F238E27FC236}">
                <a16:creationId xmlns:a16="http://schemas.microsoft.com/office/drawing/2014/main" id="{BC5CC895-A88B-2CCA-BD11-16155A789285}"/>
              </a:ext>
            </a:extLst>
          </p:cNvPr>
          <p:cNvPicPr>
            <a:picLocks noChangeAspect="1"/>
          </p:cNvPicPr>
          <p:nvPr/>
        </p:nvPicPr>
        <p:blipFill>
          <a:blip r:embed="rId3">
            <a:alphaModFix amt="65000"/>
          </a:blip>
          <a:srcRect b="15730"/>
          <a:stretch/>
        </p:blipFill>
        <p:spPr>
          <a:xfrm>
            <a:off x="20" y="10"/>
            <a:ext cx="12191979" cy="6857989"/>
          </a:xfrm>
          <a:prstGeom prst="rect">
            <a:avLst/>
          </a:prstGeom>
        </p:spPr>
      </p:pic>
      <p:sp>
        <p:nvSpPr>
          <p:cNvPr id="2" name="Title 1">
            <a:extLst>
              <a:ext uri="{FF2B5EF4-FFF2-40B4-BE49-F238E27FC236}">
                <a16:creationId xmlns:a16="http://schemas.microsoft.com/office/drawing/2014/main" id="{08E2BF8A-6EB0-D135-B5CC-18927BC9F6A3}"/>
              </a:ext>
            </a:extLst>
          </p:cNvPr>
          <p:cNvSpPr>
            <a:spLocks noGrp="1"/>
          </p:cNvSpPr>
          <p:nvPr>
            <p:ph type="title"/>
          </p:nvPr>
        </p:nvSpPr>
        <p:spPr>
          <a:xfrm>
            <a:off x="521208" y="4819615"/>
            <a:ext cx="6817836" cy="1264936"/>
          </a:xfrm>
        </p:spPr>
        <p:txBody>
          <a:bodyPr vert="horz" lIns="91440" tIns="45720" rIns="91440" bIns="45720" rtlCol="0" anchor="ctr">
            <a:normAutofit/>
          </a:bodyPr>
          <a:lstStyle/>
          <a:p>
            <a:r>
              <a:rPr lang="en-US" sz="4800">
                <a:solidFill>
                  <a:srgbClr val="FFFFFF"/>
                </a:solidFill>
              </a:rPr>
              <a:t>Gallery Walk</a:t>
            </a:r>
          </a:p>
        </p:txBody>
      </p:sp>
    </p:spTree>
    <p:extLst>
      <p:ext uri="{BB962C8B-B14F-4D97-AF65-F5344CB8AC3E}">
        <p14:creationId xmlns:p14="http://schemas.microsoft.com/office/powerpoint/2010/main" val="2687944568"/>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8AA20F-D19A-CD45-84E6-E95F96AE2ABE}"/>
              </a:ext>
            </a:extLst>
          </p:cNvPr>
          <p:cNvSpPr>
            <a:spLocks noGrp="1"/>
          </p:cNvSpPr>
          <p:nvPr>
            <p:ph type="sldNum" sz="quarter" idx="12"/>
          </p:nvPr>
        </p:nvSpPr>
        <p:spPr/>
        <p:txBody>
          <a:bodyPr/>
          <a:lstStyle/>
          <a:p>
            <a:fld id="{F603CDE5-C1D8-4EDD-870F-A498BAFA520F}" type="slidenum">
              <a:rPr lang="en-US" noProof="0" smtClean="0"/>
              <a:t>17</a:t>
            </a:fld>
            <a:endParaRPr lang="en-US" noProof="0"/>
          </a:p>
        </p:txBody>
      </p:sp>
      <p:sp>
        <p:nvSpPr>
          <p:cNvPr id="3" name="Title 2">
            <a:extLst>
              <a:ext uri="{FF2B5EF4-FFF2-40B4-BE49-F238E27FC236}">
                <a16:creationId xmlns:a16="http://schemas.microsoft.com/office/drawing/2014/main" id="{AB18E1EF-4D1F-CF46-B34D-6A07905291E4}"/>
              </a:ext>
            </a:extLst>
          </p:cNvPr>
          <p:cNvSpPr>
            <a:spLocks noGrp="1"/>
          </p:cNvSpPr>
          <p:nvPr>
            <p:ph type="title"/>
          </p:nvPr>
        </p:nvSpPr>
        <p:spPr/>
        <p:txBody>
          <a:bodyPr/>
          <a:lstStyle/>
          <a:p>
            <a:r>
              <a:rPr lang="en-US"/>
              <a:t>Break/Reconnect (2:00 - 2:15)</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Breaktime">
                <a:extLst>
                  <a:ext uri="{FF2B5EF4-FFF2-40B4-BE49-F238E27FC236}">
                    <a16:creationId xmlns:a16="http://schemas.microsoft.com/office/drawing/2014/main" id="{BACE511B-0E4D-804D-960A-B212E94388A6}"/>
                  </a:ext>
                </a:extLst>
              </p:cNvPr>
              <p:cNvGraphicFramePr>
                <a:graphicFrameLocks noGrp="1"/>
              </p:cNvGraphicFramePr>
              <p:nvPr>
                <p:extLst>
                  <p:ext uri="{D42A27DB-BD31-4B8C-83A1-F6EECF244321}">
                    <p14:modId xmlns:p14="http://schemas.microsoft.com/office/powerpoint/2010/main" val="3398253616"/>
                  </p:ext>
                </p:extLst>
              </p:nvPr>
            </p:nvGraphicFramePr>
            <p:xfrm>
              <a:off x="894371" y="1964781"/>
              <a:ext cx="8300995" cy="3737489"/>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Add-in 3" title="Breaktime">
                <a:extLst>
                  <a:ext uri="{FF2B5EF4-FFF2-40B4-BE49-F238E27FC236}">
                    <a16:creationId xmlns:a16="http://schemas.microsoft.com/office/drawing/2014/main" id="{BACE511B-0E4D-804D-960A-B212E94388A6}"/>
                  </a:ext>
                </a:extLst>
              </p:cNvPr>
              <p:cNvPicPr>
                <a:picLocks noGrp="1" noRot="1" noChangeAspect="1" noMove="1" noResize="1" noEditPoints="1" noAdjustHandles="1" noChangeArrowheads="1" noChangeShapeType="1"/>
              </p:cNvPicPr>
              <p:nvPr/>
            </p:nvPicPr>
            <p:blipFill>
              <a:blip r:embed="rId3"/>
              <a:stretch>
                <a:fillRect/>
              </a:stretch>
            </p:blipFill>
            <p:spPr>
              <a:xfrm>
                <a:off x="894371" y="1964781"/>
                <a:ext cx="8300995" cy="3737489"/>
              </a:xfrm>
              <a:prstGeom prst="rect">
                <a:avLst/>
              </a:prstGeom>
            </p:spPr>
          </p:pic>
        </mc:Fallback>
      </mc:AlternateContent>
      <p:pic>
        <p:nvPicPr>
          <p:cNvPr id="6" name="Picture 5" descr="Frangipani flower">
            <a:extLst>
              <a:ext uri="{FF2B5EF4-FFF2-40B4-BE49-F238E27FC236}">
                <a16:creationId xmlns:a16="http://schemas.microsoft.com/office/drawing/2014/main" id="{EDC73BE7-E76F-F0FF-4253-6A57D3470C0C}"/>
              </a:ext>
            </a:extLst>
          </p:cNvPr>
          <p:cNvPicPr>
            <a:picLocks noChangeAspect="1"/>
          </p:cNvPicPr>
          <p:nvPr/>
        </p:nvPicPr>
        <p:blipFill>
          <a:blip r:embed="rId4"/>
          <a:srcRect/>
          <a:stretch/>
        </p:blipFill>
        <p:spPr>
          <a:xfrm>
            <a:off x="6441694" y="2082465"/>
            <a:ext cx="5291835" cy="3527027"/>
          </a:xfrm>
          <a:prstGeom prst="rect">
            <a:avLst/>
          </a:prstGeom>
        </p:spPr>
      </p:pic>
    </p:spTree>
    <p:extLst>
      <p:ext uri="{BB962C8B-B14F-4D97-AF65-F5344CB8AC3E}">
        <p14:creationId xmlns:p14="http://schemas.microsoft.com/office/powerpoint/2010/main" val="2033863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19869" y="453642"/>
            <a:ext cx="3625595" cy="5903207"/>
          </a:xfrm>
        </p:spPr>
        <p:txBody>
          <a:bodyPr anchor="ctr">
            <a:normAutofit/>
          </a:bodyPr>
          <a:lstStyle/>
          <a:p>
            <a:r>
              <a:rPr lang="en-US" cap="none"/>
              <a:t>Activity:  The Many Hats You Wear as a Leader</a:t>
            </a:r>
          </a:p>
        </p:txBody>
      </p:sp>
      <p:pic>
        <p:nvPicPr>
          <p:cNvPr id="3" name="Picture 2" descr="A cartoon of a person wearing hats&#10;&#10;AI-generated content may be incorrect.">
            <a:extLst>
              <a:ext uri="{FF2B5EF4-FFF2-40B4-BE49-F238E27FC236}">
                <a16:creationId xmlns:a16="http://schemas.microsoft.com/office/drawing/2014/main" id="{2FE4F102-695C-F850-EB42-BEA18518AE25}"/>
              </a:ext>
            </a:extLst>
          </p:cNvPr>
          <p:cNvPicPr>
            <a:picLocks noChangeAspect="1"/>
          </p:cNvPicPr>
          <p:nvPr/>
        </p:nvPicPr>
        <p:blipFill>
          <a:blip r:embed="rId2"/>
          <a:stretch>
            <a:fillRect/>
          </a:stretch>
        </p:blipFill>
        <p:spPr>
          <a:xfrm>
            <a:off x="1407438" y="453642"/>
            <a:ext cx="5667076" cy="5903207"/>
          </a:xfrm>
          <a:prstGeom prst="rect">
            <a:avLst/>
          </a:prstGeom>
          <a:noFill/>
        </p:spPr>
      </p:pic>
      <p:sp>
        <p:nvSpPr>
          <p:cNvPr id="2" name="Slide Number Placeholder 1"/>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18</a:t>
            </a:fld>
            <a:endParaRPr lang="en-US" noProof="0"/>
          </a:p>
        </p:txBody>
      </p:sp>
    </p:spTree>
    <p:extLst>
      <p:ext uri="{BB962C8B-B14F-4D97-AF65-F5344CB8AC3E}">
        <p14:creationId xmlns:p14="http://schemas.microsoft.com/office/powerpoint/2010/main" val="4100612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0B39FEDC-2EB0-35D6-D637-2D968CD72982}"/>
              </a:ext>
            </a:extLst>
          </p:cNvPr>
          <p:cNvSpPr>
            <a:spLocks noGrp="1"/>
          </p:cNvSpPr>
          <p:nvPr>
            <p:ph type="sldNum" sz="quarter" idx="12"/>
          </p:nvPr>
        </p:nvSpPr>
        <p:spPr>
          <a:xfrm>
            <a:off x="10795363" y="6423914"/>
            <a:ext cx="1052510" cy="365125"/>
          </a:xfrm>
        </p:spPr>
        <p:txBody>
          <a:bodyPr/>
          <a:lstStyle/>
          <a:p>
            <a:pPr>
              <a:spcAft>
                <a:spcPts val="600"/>
              </a:spcAft>
            </a:pPr>
            <a:fld id="{F603CDE5-C1D8-4EDD-870F-A498BAFA520F}" type="slidenum">
              <a:rPr lang="en-US" noProof="0" smtClean="0"/>
              <a:pPr>
                <a:spcAft>
                  <a:spcPts val="600"/>
                </a:spcAft>
              </a:pPr>
              <a:t>19</a:t>
            </a:fld>
            <a:endParaRPr lang="en-US" noProof="0"/>
          </a:p>
        </p:txBody>
      </p:sp>
      <p:sp>
        <p:nvSpPr>
          <p:cNvPr id="4" name="TextBox 3">
            <a:extLst>
              <a:ext uri="{FF2B5EF4-FFF2-40B4-BE49-F238E27FC236}">
                <a16:creationId xmlns:a16="http://schemas.microsoft.com/office/drawing/2014/main" id="{CA24F42C-5FAA-39E2-4201-BF5A6DBEF007}"/>
              </a:ext>
            </a:extLst>
          </p:cNvPr>
          <p:cNvSpPr txBox="1"/>
          <p:nvPr/>
        </p:nvSpPr>
        <p:spPr>
          <a:xfrm>
            <a:off x="447817" y="5974906"/>
            <a:ext cx="11290859" cy="566738"/>
          </a:xfrm>
          <a:prstGeom prst="rect">
            <a:avLst/>
          </a:prstGeom>
        </p:spPr>
        <p:txBody>
          <a:bodyPr vert="horz" lIns="91440" tIns="45720" rIns="91440" bIns="45720" rtlCol="0" anchor="b">
            <a:normAutofit/>
          </a:bodyPr>
          <a:lstStyle/>
          <a:p>
            <a:pPr algn="ctr" defTabSz="457200">
              <a:spcBef>
                <a:spcPct val="0"/>
              </a:spcBef>
              <a:spcAft>
                <a:spcPts val="600"/>
              </a:spcAft>
            </a:pPr>
            <a:r>
              <a:rPr lang="en-US" sz="2400" b="0" kern="1200" cap="all">
                <a:solidFill>
                  <a:schemeClr val="accent1"/>
                </a:solidFill>
                <a:latin typeface="+mj-lt"/>
                <a:ea typeface="+mj-ea"/>
                <a:cs typeface="+mj-cs"/>
              </a:rPr>
              <a:t>The Ecological Perspective of Leadership</a:t>
            </a:r>
          </a:p>
        </p:txBody>
      </p:sp>
      <p:pic>
        <p:nvPicPr>
          <p:cNvPr id="3" name="Picture 2" descr="A tree with many branches and leaves&#10;&#10;AI-generated content may be incorrect.">
            <a:extLst>
              <a:ext uri="{FF2B5EF4-FFF2-40B4-BE49-F238E27FC236}">
                <a16:creationId xmlns:a16="http://schemas.microsoft.com/office/drawing/2014/main" id="{135396E2-18F5-CD2B-8731-E2F3F54DE08F}"/>
              </a:ext>
            </a:extLst>
          </p:cNvPr>
          <p:cNvPicPr>
            <a:picLocks noChangeAspect="1"/>
          </p:cNvPicPr>
          <p:nvPr/>
        </p:nvPicPr>
        <p:blipFill>
          <a:blip r:embed="rId2"/>
          <a:srcRect l="-1" t="14259" r="-1" b="2077"/>
          <a:stretch/>
        </p:blipFill>
        <p:spPr>
          <a:xfrm>
            <a:off x="447817" y="599724"/>
            <a:ext cx="11290859" cy="5245021"/>
          </a:xfrm>
          <a:prstGeom prst="rect">
            <a:avLst/>
          </a:prstGeom>
          <a:noFill/>
        </p:spPr>
      </p:pic>
      <p:sp>
        <p:nvSpPr>
          <p:cNvPr id="5" name="Slide Number Placeholder 4" hidden="1">
            <a:extLst>
              <a:ext uri="{FF2B5EF4-FFF2-40B4-BE49-F238E27FC236}">
                <a16:creationId xmlns:a16="http://schemas.microsoft.com/office/drawing/2014/main" id="{8F4F2BDF-EE4D-B073-BDEE-394D1F99097A}"/>
              </a:ext>
            </a:extLst>
          </p:cNvPr>
          <p:cNvSpPr>
            <a:spLocks noGrp="1"/>
          </p:cNvSpPr>
          <p:nvPr>
            <p:ph type="sldNum" sz="quarter" idx="12"/>
          </p:nvPr>
        </p:nvSpPr>
        <p:spPr/>
        <p:txBody>
          <a:bodyPr/>
          <a:lstStyle/>
          <a:p>
            <a:pPr>
              <a:spcAft>
                <a:spcPts val="600"/>
              </a:spcAft>
            </a:pPr>
            <a:fld id="{3A98EE3D-8CD1-4C3F-BD1C-C98C9596463C}" type="slidenum">
              <a:rPr lang="en-US" smtClean="0"/>
              <a:pPr>
                <a:spcAft>
                  <a:spcPts val="600"/>
                </a:spcAft>
              </a:pPr>
              <a:t>19</a:t>
            </a:fld>
            <a:endParaRPr lang="en-US"/>
          </a:p>
        </p:txBody>
      </p:sp>
    </p:spTree>
    <p:extLst>
      <p:ext uri="{BB962C8B-B14F-4D97-AF65-F5344CB8AC3E}">
        <p14:creationId xmlns:p14="http://schemas.microsoft.com/office/powerpoint/2010/main" val="3462452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8DEF-66D1-D4C7-6653-639EE277E04B}"/>
              </a:ext>
            </a:extLst>
          </p:cNvPr>
          <p:cNvSpPr>
            <a:spLocks noGrp="1"/>
          </p:cNvSpPr>
          <p:nvPr>
            <p:ph type="title"/>
          </p:nvPr>
        </p:nvSpPr>
        <p:spPr>
          <a:xfrm>
            <a:off x="1059226" y="4262316"/>
            <a:ext cx="9391524" cy="757359"/>
          </a:xfrm>
        </p:spPr>
        <p:txBody>
          <a:bodyPr vert="horz" lIns="91440" tIns="45720" rIns="91440" bIns="45720" rtlCol="0" anchor="b">
            <a:normAutofit/>
          </a:bodyPr>
          <a:lstStyle/>
          <a:p>
            <a:r>
              <a:rPr lang="en-US" b="0" kern="1200" cap="all">
                <a:latin typeface="+mj-lt"/>
                <a:ea typeface="+mj-ea"/>
                <a:cs typeface="+mj-cs"/>
              </a:rPr>
              <a:t>Self-leadership</a:t>
            </a:r>
          </a:p>
        </p:txBody>
      </p:sp>
      <p:pic>
        <p:nvPicPr>
          <p:cNvPr id="4" name="Picture 3" descr="A colorful smoke in a blue and yellow sky&#10;&#10;AI-generated content may be incorrect.">
            <a:extLst>
              <a:ext uri="{FF2B5EF4-FFF2-40B4-BE49-F238E27FC236}">
                <a16:creationId xmlns:a16="http://schemas.microsoft.com/office/drawing/2014/main" id="{E052803A-B7CF-C8EA-B1E3-3F5F21796842}"/>
              </a:ext>
            </a:extLst>
          </p:cNvPr>
          <p:cNvPicPr>
            <a:picLocks noChangeAspect="1"/>
          </p:cNvPicPr>
          <p:nvPr/>
        </p:nvPicPr>
        <p:blipFill>
          <a:blip r:embed="rId2"/>
          <a:srcRect t="36896" r="-2" b="18723"/>
          <a:stretch/>
        </p:blipFill>
        <p:spPr>
          <a:xfrm>
            <a:off x="441325" y="606425"/>
            <a:ext cx="11304588" cy="3536950"/>
          </a:xfrm>
          <a:prstGeom prst="rect">
            <a:avLst/>
          </a:prstGeom>
          <a:noFill/>
        </p:spPr>
      </p:pic>
      <p:sp>
        <p:nvSpPr>
          <p:cNvPr id="11" name="Slide Number Placeholder 3">
            <a:extLst>
              <a:ext uri="{FF2B5EF4-FFF2-40B4-BE49-F238E27FC236}">
                <a16:creationId xmlns:a16="http://schemas.microsoft.com/office/drawing/2014/main" id="{6814DECE-B4FC-87C4-9397-291F648F59FC}"/>
              </a:ext>
            </a:extLst>
          </p:cNvPr>
          <p:cNvSpPr>
            <a:spLocks noGrp="1"/>
          </p:cNvSpPr>
          <p:nvPr>
            <p:ph type="sldNum" sz="quarter" idx="12"/>
          </p:nvPr>
        </p:nvSpPr>
        <p:spPr>
          <a:xfrm>
            <a:off x="10795363" y="6423914"/>
            <a:ext cx="1052510" cy="365125"/>
          </a:xfrm>
        </p:spPr>
        <p:txBody>
          <a:bodyPr/>
          <a:lstStyle/>
          <a:p>
            <a:pPr>
              <a:spcAft>
                <a:spcPts val="600"/>
              </a:spcAft>
            </a:pPr>
            <a:fld id="{F603CDE5-C1D8-4EDD-870F-A498BAFA520F}" type="slidenum">
              <a:rPr lang="en-US" noProof="0" smtClean="0"/>
              <a:pPr>
                <a:spcAft>
                  <a:spcPts val="600"/>
                </a:spcAft>
              </a:pPr>
              <a:t>2</a:t>
            </a:fld>
            <a:endParaRPr lang="en-US" noProof="0"/>
          </a:p>
        </p:txBody>
      </p:sp>
      <p:sp>
        <p:nvSpPr>
          <p:cNvPr id="6" name="TextBox 5">
            <a:extLst>
              <a:ext uri="{FF2B5EF4-FFF2-40B4-BE49-F238E27FC236}">
                <a16:creationId xmlns:a16="http://schemas.microsoft.com/office/drawing/2014/main" id="{CCDF3AA9-1A19-5AF0-ABA7-7FDF57D9DA3B}"/>
              </a:ext>
            </a:extLst>
          </p:cNvPr>
          <p:cNvSpPr txBox="1"/>
          <p:nvPr/>
        </p:nvSpPr>
        <p:spPr>
          <a:xfrm>
            <a:off x="1058863" y="5303610"/>
            <a:ext cx="9391888" cy="614363"/>
          </a:xfrm>
          <a:prstGeom prst="rect">
            <a:avLst/>
          </a:prstGeom>
        </p:spPr>
        <p:txBody>
          <a:bodyPr vert="horz" lIns="91440" tIns="45720" rIns="91440" bIns="45720" rtlCol="0" anchor="ctr">
            <a:noAutofit/>
          </a:bodyPr>
          <a:lstStyle/>
          <a:p>
            <a:pPr defTabSz="457200">
              <a:lnSpc>
                <a:spcPct val="90000"/>
              </a:lnSpc>
              <a:spcBef>
                <a:spcPct val="20000"/>
              </a:spcBef>
              <a:spcAft>
                <a:spcPts val="600"/>
              </a:spcAft>
              <a:buClr>
                <a:schemeClr val="accent1"/>
              </a:buClr>
              <a:buSzPct val="92000"/>
            </a:pPr>
            <a:r>
              <a:rPr lang="en-US" sz="2000" b="0" i="1" u="none" strike="noStrike" kern="1200">
                <a:solidFill>
                  <a:schemeClr val="bg2">
                    <a:lumMod val="75000"/>
                  </a:schemeClr>
                </a:solidFill>
                <a:effectLst/>
                <a:latin typeface="+mn-lt"/>
                <a:ea typeface="+mn-ea"/>
                <a:cs typeface="+mn-cs"/>
              </a:rPr>
              <a:t>“Nothing so conclusively proves a person’s ability to lead others as what he does from day to day to lead himself” </a:t>
            </a:r>
          </a:p>
          <a:p>
            <a:pPr defTabSz="457200">
              <a:lnSpc>
                <a:spcPct val="90000"/>
              </a:lnSpc>
              <a:spcBef>
                <a:spcPct val="20000"/>
              </a:spcBef>
              <a:spcAft>
                <a:spcPts val="600"/>
              </a:spcAft>
              <a:buClr>
                <a:schemeClr val="accent1"/>
              </a:buClr>
              <a:buSzPct val="92000"/>
            </a:pPr>
            <a:r>
              <a:rPr lang="en-US" sz="2000" b="0" i="0" u="none" strike="noStrike" kern="1200">
                <a:solidFill>
                  <a:schemeClr val="bg2">
                    <a:lumMod val="75000"/>
                  </a:schemeClr>
                </a:solidFill>
                <a:effectLst/>
                <a:latin typeface="+mn-lt"/>
                <a:ea typeface="+mn-ea"/>
                <a:cs typeface="+mn-cs"/>
              </a:rPr>
              <a:t>Thomas Watson (CEO of IBM)</a:t>
            </a:r>
            <a:endParaRPr lang="en-US" sz="2000" b="0" kern="1200">
              <a:solidFill>
                <a:schemeClr val="bg2">
                  <a:lumMod val="75000"/>
                </a:schemeClr>
              </a:solidFill>
              <a:effectLst/>
              <a:latin typeface="+mn-lt"/>
              <a:ea typeface="+mn-ea"/>
              <a:cs typeface="+mn-cs"/>
            </a:endParaRPr>
          </a:p>
        </p:txBody>
      </p:sp>
    </p:spTree>
    <p:extLst>
      <p:ext uri="{BB962C8B-B14F-4D97-AF65-F5344CB8AC3E}">
        <p14:creationId xmlns:p14="http://schemas.microsoft.com/office/powerpoint/2010/main" val="3179326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A408791-98B6-7FFD-9E68-66876FA4CCD5}"/>
              </a:ext>
            </a:extLst>
          </p:cNvPr>
          <p:cNvSpPr>
            <a:spLocks noGrp="1"/>
          </p:cNvSpPr>
          <p:nvPr>
            <p:ph type="title"/>
          </p:nvPr>
        </p:nvSpPr>
        <p:spPr>
          <a:xfrm>
            <a:off x="581192" y="705124"/>
            <a:ext cx="11029616" cy="1189554"/>
          </a:xfrm>
        </p:spPr>
        <p:txBody>
          <a:bodyPr/>
          <a:lstStyle/>
          <a:p>
            <a:r>
              <a:rPr lang="en-US"/>
              <a:t>Ecology</a:t>
            </a:r>
          </a:p>
        </p:txBody>
      </p:sp>
      <p:sp>
        <p:nvSpPr>
          <p:cNvPr id="6" name="TextBox 5">
            <a:extLst>
              <a:ext uri="{FF2B5EF4-FFF2-40B4-BE49-F238E27FC236}">
                <a16:creationId xmlns:a16="http://schemas.microsoft.com/office/drawing/2014/main" id="{F54773E0-01E2-C535-8D3A-A1E31290EFC9}"/>
              </a:ext>
            </a:extLst>
          </p:cNvPr>
          <p:cNvSpPr txBox="1"/>
          <p:nvPr/>
        </p:nvSpPr>
        <p:spPr>
          <a:xfrm>
            <a:off x="581192" y="2336002"/>
            <a:ext cx="11029616" cy="3652047"/>
          </a:xfrm>
          <a:prstGeom prst="rect">
            <a:avLst/>
          </a:prstGeom>
        </p:spPr>
        <p:txBody>
          <a:bodyPr vert="horz" lIns="91440" tIns="45720" rIns="91440" bIns="45720" rtlCol="0" anchor="ctr">
            <a:normAutofit/>
          </a:bodyPr>
          <a:lstStyle/>
          <a:p>
            <a:pPr marL="306000" marR="0" indent="-306000" defTabSz="457200">
              <a:spcBef>
                <a:spcPct val="20000"/>
              </a:spcBef>
              <a:spcAft>
                <a:spcPts val="600"/>
              </a:spcAft>
              <a:buClr>
                <a:schemeClr val="accent1"/>
              </a:buClr>
              <a:buSzPct val="92000"/>
              <a:buFont typeface="Wingdings 2" panose="05020102010507070707" pitchFamily="18" charset="2"/>
              <a:buChar char=""/>
            </a:pPr>
            <a:r>
              <a:rPr lang="en-US">
                <a:solidFill>
                  <a:schemeClr val="tx1">
                    <a:lumMod val="75000"/>
                    <a:lumOff val="25000"/>
                  </a:schemeClr>
                </a:solidFill>
              </a:rPr>
              <a:t>Early intervention</a:t>
            </a:r>
            <a:r>
              <a:rPr lang="en-US">
                <a:solidFill>
                  <a:schemeClr val="tx1">
                    <a:lumMod val="75000"/>
                    <a:lumOff val="25000"/>
                  </a:schemeClr>
                </a:solidFill>
                <a:effectLst/>
              </a:rPr>
              <a:t> faces adaptive challenges with significant implications for leadership, necessitating a shift from traditional leadership models.</a:t>
            </a:r>
          </a:p>
          <a:p>
            <a:pPr marL="306000" marR="0" indent="-306000" defTabSz="457200">
              <a:spcBef>
                <a:spcPct val="20000"/>
              </a:spcBef>
              <a:spcAft>
                <a:spcPts val="600"/>
              </a:spcAft>
              <a:buClr>
                <a:schemeClr val="accent1"/>
              </a:buClr>
              <a:buSzPct val="92000"/>
              <a:buFont typeface="Wingdings 2" panose="05020102010507070707" pitchFamily="18" charset="2"/>
              <a:buChar char=""/>
            </a:pPr>
            <a:r>
              <a:rPr lang="en-US">
                <a:solidFill>
                  <a:schemeClr val="tx1">
                    <a:lumMod val="75000"/>
                    <a:lumOff val="25000"/>
                  </a:schemeClr>
                </a:solidFill>
                <a:effectLst/>
              </a:rPr>
              <a:t>Traditionally, leadership was perceived as a technical role focused on diagnosing organizational problems and implementing fixes, with a top-down, power-driven approach to control.</a:t>
            </a:r>
          </a:p>
          <a:p>
            <a:pPr marL="306000" indent="-306000" defTabSz="457200">
              <a:spcBef>
                <a:spcPct val="20000"/>
              </a:spcBef>
              <a:spcAft>
                <a:spcPts val="600"/>
              </a:spcAft>
              <a:buClr>
                <a:schemeClr val="accent1"/>
              </a:buClr>
              <a:buSzPct val="92000"/>
              <a:buFont typeface="Wingdings 2" panose="05020102010507070707" pitchFamily="18" charset="2"/>
              <a:buChar char=""/>
            </a:pPr>
            <a:r>
              <a:rPr lang="en-US">
                <a:solidFill>
                  <a:schemeClr val="tx1">
                    <a:lumMod val="75000"/>
                    <a:lumOff val="25000"/>
                  </a:schemeClr>
                </a:solidFill>
                <a:effectLst/>
              </a:rPr>
              <a:t>In contrast, an ecological perspective </a:t>
            </a:r>
            <a:r>
              <a:rPr lang="en-US">
                <a:solidFill>
                  <a:schemeClr val="tx1">
                    <a:lumMod val="75000"/>
                    <a:lumOff val="25000"/>
                  </a:schemeClr>
                </a:solidFill>
              </a:rPr>
              <a:t>allows</a:t>
            </a:r>
            <a:r>
              <a:rPr lang="en-US">
                <a:solidFill>
                  <a:schemeClr val="tx1">
                    <a:lumMod val="75000"/>
                    <a:lumOff val="25000"/>
                  </a:schemeClr>
                </a:solidFill>
                <a:effectLst/>
              </a:rPr>
              <a:t> for a meaningful understanding leadership, recognizing the complexities and interconnections of one’s spheres of influence. </a:t>
            </a:r>
            <a:endParaRPr lang="en-US">
              <a:solidFill>
                <a:schemeClr val="tx1">
                  <a:lumMod val="75000"/>
                  <a:lumOff val="25000"/>
                </a:schemeClr>
              </a:solidFill>
            </a:endParaRPr>
          </a:p>
        </p:txBody>
      </p:sp>
      <p:sp>
        <p:nvSpPr>
          <p:cNvPr id="2" name="Slide Number Placeholder 1">
            <a:extLst>
              <a:ext uri="{FF2B5EF4-FFF2-40B4-BE49-F238E27FC236}">
                <a16:creationId xmlns:a16="http://schemas.microsoft.com/office/drawing/2014/main" id="{506612D5-6B78-2A07-C8A9-F52301553693}"/>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20</a:t>
            </a:fld>
            <a:endParaRPr lang="en-US" noProof="0"/>
          </a:p>
        </p:txBody>
      </p:sp>
    </p:spTree>
    <p:extLst>
      <p:ext uri="{BB962C8B-B14F-4D97-AF65-F5344CB8AC3E}">
        <p14:creationId xmlns:p14="http://schemas.microsoft.com/office/powerpoint/2010/main" val="1858624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09731D7-531E-B9FE-19EE-3A5DB914577A}"/>
              </a:ext>
            </a:extLst>
          </p:cNvPr>
          <p:cNvSpPr>
            <a:spLocks noGrp="1"/>
          </p:cNvSpPr>
          <p:nvPr>
            <p:ph type="title"/>
          </p:nvPr>
        </p:nvSpPr>
        <p:spPr>
          <a:xfrm>
            <a:off x="571500" y="709684"/>
            <a:ext cx="11049000" cy="1057160"/>
          </a:xfrm>
        </p:spPr>
        <p:txBody>
          <a:bodyPr/>
          <a:lstStyle/>
          <a:p>
            <a:r>
              <a:rPr lang="en-US"/>
              <a:t>     </a:t>
            </a:r>
          </a:p>
        </p:txBody>
      </p:sp>
      <p:sp>
        <p:nvSpPr>
          <p:cNvPr id="3" name="Content Placeholder 2">
            <a:extLst>
              <a:ext uri="{FF2B5EF4-FFF2-40B4-BE49-F238E27FC236}">
                <a16:creationId xmlns:a16="http://schemas.microsoft.com/office/drawing/2014/main" id="{F6747C64-2C3A-6556-67C4-CC5F26A722CD}"/>
              </a:ext>
            </a:extLst>
          </p:cNvPr>
          <p:cNvSpPr>
            <a:spLocks noGrp="1"/>
          </p:cNvSpPr>
          <p:nvPr>
            <p:ph sz="half" idx="1"/>
          </p:nvPr>
        </p:nvSpPr>
        <p:spPr>
          <a:xfrm>
            <a:off x="579447" y="2074990"/>
            <a:ext cx="5181600" cy="4101972"/>
          </a:xfrm>
        </p:spPr>
        <p:txBody>
          <a:bodyPr anchor="ctr">
            <a:normAutofit/>
          </a:bodyPr>
          <a:lstStyle/>
          <a:p>
            <a:pPr marL="0" marR="0">
              <a:spcAft>
                <a:spcPts val="800"/>
              </a:spcAft>
            </a:pPr>
            <a:r>
              <a:rPr lang="en-US" kern="100">
                <a:effectLst/>
              </a:rPr>
              <a:t>Leadership is relational, not isolated or individual.  </a:t>
            </a:r>
          </a:p>
          <a:p>
            <a:pPr marL="0" marR="0">
              <a:spcAft>
                <a:spcPts val="800"/>
              </a:spcAft>
            </a:pPr>
            <a:r>
              <a:rPr lang="en-US" kern="100">
                <a:effectLst/>
              </a:rPr>
              <a:t>It exists within interdependent networks of relationships.  </a:t>
            </a:r>
          </a:p>
          <a:p>
            <a:pPr marL="594000" lvl="2">
              <a:spcAft>
                <a:spcPts val="800"/>
              </a:spcAft>
            </a:pPr>
            <a:r>
              <a:rPr lang="en-US" sz="1800" kern="100">
                <a:effectLst/>
              </a:rPr>
              <a:t>These networks include families, professional peers, the organization(s), and communities.  </a:t>
            </a:r>
          </a:p>
          <a:p>
            <a:pPr marL="0" marR="0">
              <a:spcAft>
                <a:spcPts val="800"/>
              </a:spcAft>
            </a:pPr>
            <a:r>
              <a:rPr lang="en-US" kern="100">
                <a:effectLst/>
              </a:rPr>
              <a:t>Interdependence among systems is often overlooked in leadership studies.  </a:t>
            </a:r>
          </a:p>
          <a:p>
            <a:pPr marL="0" marR="0">
              <a:spcAft>
                <a:spcPts val="800"/>
              </a:spcAft>
            </a:pPr>
            <a:r>
              <a:rPr lang="en-US" kern="100">
                <a:effectLst/>
              </a:rPr>
              <a:t>Understanding leadership requires a focus on relationships, not just the individual leader.</a:t>
            </a:r>
          </a:p>
          <a:p>
            <a:pPr marL="0" marR="0">
              <a:spcAft>
                <a:spcPts val="800"/>
              </a:spcAft>
            </a:pPr>
            <a:r>
              <a:rPr lang="en-US" kern="100"/>
              <a:t>Context matters…</a:t>
            </a:r>
            <a:endParaRPr lang="en-US" kern="100">
              <a:effectLst/>
            </a:endParaRPr>
          </a:p>
        </p:txBody>
      </p:sp>
      <p:pic>
        <p:nvPicPr>
          <p:cNvPr id="6" name="Picture 5" descr="A group of people in a circle&#10;&#10;AI-generated content may be incorrect.">
            <a:extLst>
              <a:ext uri="{FF2B5EF4-FFF2-40B4-BE49-F238E27FC236}">
                <a16:creationId xmlns:a16="http://schemas.microsoft.com/office/drawing/2014/main" id="{7852CB31-C94C-0390-E7D3-57FD2CBE16D8}"/>
              </a:ext>
            </a:extLst>
          </p:cNvPr>
          <p:cNvPicPr>
            <a:picLocks noChangeAspect="1"/>
          </p:cNvPicPr>
          <p:nvPr/>
        </p:nvPicPr>
        <p:blipFill>
          <a:blip r:embed="rId2"/>
          <a:stretch>
            <a:fillRect/>
          </a:stretch>
        </p:blipFill>
        <p:spPr>
          <a:xfrm>
            <a:off x="6219393" y="981992"/>
            <a:ext cx="5401107" cy="5441922"/>
          </a:xfrm>
          <a:prstGeom prst="rect">
            <a:avLst/>
          </a:prstGeom>
          <a:noFill/>
        </p:spPr>
      </p:pic>
      <p:sp>
        <p:nvSpPr>
          <p:cNvPr id="4" name="Slide Number Placeholder 3">
            <a:extLst>
              <a:ext uri="{FF2B5EF4-FFF2-40B4-BE49-F238E27FC236}">
                <a16:creationId xmlns:a16="http://schemas.microsoft.com/office/drawing/2014/main" id="{FFE974C0-C965-D69A-96BF-A8AF041AA44C}"/>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0C183989-D380-BB4B-8033-B2C050FE378C}" type="slidenum">
              <a:rPr lang="en-US" smtClean="0"/>
              <a:pPr>
                <a:spcAft>
                  <a:spcPts val="600"/>
                </a:spcAft>
              </a:pPr>
              <a:t>21</a:t>
            </a:fld>
            <a:endParaRPr lang="en-US"/>
          </a:p>
        </p:txBody>
      </p:sp>
    </p:spTree>
    <p:extLst>
      <p:ext uri="{BB962C8B-B14F-4D97-AF65-F5344CB8AC3E}">
        <p14:creationId xmlns:p14="http://schemas.microsoft.com/office/powerpoint/2010/main" val="1380244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diagram of a diagram of a variety of green circles&#10;&#10;AI-generated content may be incorrect.">
            <a:extLst>
              <a:ext uri="{FF2B5EF4-FFF2-40B4-BE49-F238E27FC236}">
                <a16:creationId xmlns:a16="http://schemas.microsoft.com/office/drawing/2014/main" id="{3FDF1353-C106-5C26-2DB3-B02EDE5E982D}"/>
              </a:ext>
            </a:extLst>
          </p:cNvPr>
          <p:cNvPicPr>
            <a:picLocks noGrp="1" noChangeAspect="1"/>
          </p:cNvPicPr>
          <p:nvPr>
            <p:ph type="pic" idx="1"/>
          </p:nvPr>
        </p:nvPicPr>
        <p:blipFill>
          <a:blip r:embed="rId2"/>
          <a:stretch/>
        </p:blipFill>
        <p:spPr>
          <a:xfrm>
            <a:off x="2547994" y="571500"/>
            <a:ext cx="7085713" cy="6294180"/>
          </a:xfrm>
          <a:noFill/>
        </p:spPr>
      </p:pic>
      <p:sp>
        <p:nvSpPr>
          <p:cNvPr id="17" name="Slide Number Placeholder 3" hidden="1">
            <a:extLst>
              <a:ext uri="{FF2B5EF4-FFF2-40B4-BE49-F238E27FC236}">
                <a16:creationId xmlns:a16="http://schemas.microsoft.com/office/drawing/2014/main" id="{03101D66-234A-BEA9-B1F5-8F20197F2CD9}"/>
              </a:ext>
            </a:extLst>
          </p:cNvPr>
          <p:cNvSpPr>
            <a:spLocks noGrp="1"/>
          </p:cNvSpPr>
          <p:nvPr>
            <p:ph type="sldNum" sz="quarter" idx="12"/>
          </p:nvPr>
        </p:nvSpPr>
        <p:spPr>
          <a:xfrm>
            <a:off x="10795363" y="6423914"/>
            <a:ext cx="1052510" cy="365125"/>
          </a:xfrm>
        </p:spPr>
        <p:txBody>
          <a:bodyPr/>
          <a:lstStyle/>
          <a:p>
            <a:pPr>
              <a:spcAft>
                <a:spcPts val="600"/>
              </a:spcAft>
            </a:pPr>
            <a:fld id="{0C183989-D380-BB4B-8033-B2C050FE378C}" type="slidenum">
              <a:rPr lang="en-US" smtClean="0"/>
              <a:pPr>
                <a:spcAft>
                  <a:spcPts val="600"/>
                </a:spcAft>
              </a:pPr>
              <a:t>22</a:t>
            </a:fld>
            <a:endParaRPr lang="en-US"/>
          </a:p>
        </p:txBody>
      </p:sp>
      <p:sp>
        <p:nvSpPr>
          <p:cNvPr id="2" name="Slide Number Placeholder 1" hidden="1">
            <a:extLst>
              <a:ext uri="{FF2B5EF4-FFF2-40B4-BE49-F238E27FC236}">
                <a16:creationId xmlns:a16="http://schemas.microsoft.com/office/drawing/2014/main" id="{C99A9F34-A673-58D0-0CA8-F84F38FCA633}"/>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22</a:t>
            </a:fld>
            <a:endParaRPr lang="en-US" noProof="0"/>
          </a:p>
        </p:txBody>
      </p:sp>
    </p:spTree>
    <p:extLst>
      <p:ext uri="{BB962C8B-B14F-4D97-AF65-F5344CB8AC3E}">
        <p14:creationId xmlns:p14="http://schemas.microsoft.com/office/powerpoint/2010/main" val="3305833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1AECE5D-F567-2455-255B-18FB1B3BC8D2}"/>
              </a:ext>
            </a:extLst>
          </p:cNvPr>
          <p:cNvSpPr>
            <a:spLocks noGrp="1"/>
          </p:cNvSpPr>
          <p:nvPr>
            <p:ph sz="half" idx="1"/>
          </p:nvPr>
        </p:nvSpPr>
        <p:spPr>
          <a:xfrm>
            <a:off x="579447" y="1059709"/>
            <a:ext cx="5516553" cy="5546767"/>
          </a:xfrm>
        </p:spPr>
        <p:txBody>
          <a:bodyPr>
            <a:normAutofit lnSpcReduction="10000"/>
          </a:bodyPr>
          <a:lstStyle/>
          <a:p>
            <a:pPr marL="0" marR="0" indent="0">
              <a:spcAft>
                <a:spcPts val="800"/>
              </a:spcAft>
              <a:buNone/>
            </a:pPr>
            <a:r>
              <a:rPr lang="en-US" kern="100">
                <a:effectLst/>
              </a:rPr>
              <a:t>Individually, reflect upon the following:</a:t>
            </a:r>
          </a:p>
          <a:p>
            <a:pPr marL="0" marR="0" indent="0">
              <a:spcAft>
                <a:spcPts val="800"/>
              </a:spcAft>
              <a:buNone/>
            </a:pPr>
            <a:r>
              <a:rPr lang="en-US" kern="100">
                <a:effectLst/>
              </a:rPr>
              <a:t>Considering your context.</a:t>
            </a:r>
          </a:p>
          <a:p>
            <a:pPr>
              <a:spcAft>
                <a:spcPts val="800"/>
              </a:spcAft>
            </a:pPr>
            <a:r>
              <a:rPr lang="en-US" kern="100">
                <a:effectLst/>
              </a:rPr>
              <a:t>What are some of the perceived (and/or real) realities?</a:t>
            </a:r>
          </a:p>
          <a:p>
            <a:pPr>
              <a:spcAft>
                <a:spcPts val="800"/>
              </a:spcAft>
            </a:pPr>
            <a:r>
              <a:rPr lang="en-US" kern="100"/>
              <a:t>What are some of the prevailing needs?</a:t>
            </a:r>
          </a:p>
          <a:p>
            <a:pPr>
              <a:spcAft>
                <a:spcPts val="800"/>
              </a:spcAft>
            </a:pPr>
            <a:r>
              <a:rPr lang="en-US" kern="100">
                <a:effectLst/>
              </a:rPr>
              <a:t>What are the general mindsets and attitudes of others?</a:t>
            </a:r>
            <a:endParaRPr lang="en-US" kern="100"/>
          </a:p>
          <a:p>
            <a:pPr marL="0" marR="0" indent="0">
              <a:spcAft>
                <a:spcPts val="800"/>
              </a:spcAft>
              <a:buNone/>
            </a:pPr>
            <a:r>
              <a:rPr lang="en-US" kern="100">
                <a:effectLst/>
              </a:rPr>
              <a:t>How do you perceive your actions/efforts align with the complexities within your work ecology? </a:t>
            </a:r>
          </a:p>
          <a:p>
            <a:pPr marL="0" marR="0" indent="0">
              <a:spcAft>
                <a:spcPts val="800"/>
              </a:spcAft>
              <a:buNone/>
            </a:pPr>
            <a:endParaRPr lang="en-US" i="1" kern="100"/>
          </a:p>
          <a:p>
            <a:pPr marL="0" marR="0" indent="0">
              <a:spcAft>
                <a:spcPts val="800"/>
              </a:spcAft>
              <a:buNone/>
            </a:pPr>
            <a:r>
              <a:rPr lang="en-US" kern="100"/>
              <a:t>As a group, discuss: </a:t>
            </a:r>
          </a:p>
          <a:p>
            <a:pPr marL="0" marR="0" indent="0">
              <a:spcAft>
                <a:spcPts val="800"/>
              </a:spcAft>
              <a:buNone/>
            </a:pPr>
            <a:r>
              <a:rPr lang="en-US" i="1" kern="100"/>
              <a:t>How do circumstances, such as staffing challenges and funding, etc. change the scope of your work and what do you need in terms of your own self-leadership so that you facilitate ripples of impact in your ecology?</a:t>
            </a:r>
          </a:p>
          <a:p>
            <a:pPr marL="0" marR="0" indent="0">
              <a:spcAft>
                <a:spcPts val="800"/>
              </a:spcAft>
              <a:buNone/>
            </a:pPr>
            <a:endParaRPr lang="en-US" i="1"/>
          </a:p>
        </p:txBody>
      </p:sp>
      <p:pic>
        <p:nvPicPr>
          <p:cNvPr id="7" name="Picture Placeholder 6" descr="A forest with trees and sun rays&#10;&#10;AI-generated content may be incorrect.">
            <a:extLst>
              <a:ext uri="{FF2B5EF4-FFF2-40B4-BE49-F238E27FC236}">
                <a16:creationId xmlns:a16="http://schemas.microsoft.com/office/drawing/2014/main" id="{B5877E18-3979-6A65-02F8-B27129D1FE85}"/>
              </a:ext>
            </a:extLst>
          </p:cNvPr>
          <p:cNvPicPr>
            <a:picLocks noGrp="1" noChangeAspect="1"/>
          </p:cNvPicPr>
          <p:nvPr>
            <p:ph sz="half" idx="2"/>
          </p:nvPr>
        </p:nvPicPr>
        <p:blipFill>
          <a:blip r:embed="rId2"/>
          <a:stretch/>
        </p:blipFill>
        <p:spPr>
          <a:xfrm>
            <a:off x="6409040" y="1976534"/>
            <a:ext cx="5033096" cy="4101972"/>
          </a:xfrm>
          <a:noFill/>
        </p:spPr>
      </p:pic>
      <p:sp>
        <p:nvSpPr>
          <p:cNvPr id="2" name="Slide Number Placeholder 1">
            <a:extLst>
              <a:ext uri="{FF2B5EF4-FFF2-40B4-BE49-F238E27FC236}">
                <a16:creationId xmlns:a16="http://schemas.microsoft.com/office/drawing/2014/main" id="{68478F48-3936-4B74-8493-EAB7C284A1EB}"/>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23</a:t>
            </a:fld>
            <a:endParaRPr lang="en-US" noProof="0"/>
          </a:p>
        </p:txBody>
      </p:sp>
    </p:spTree>
    <p:extLst>
      <p:ext uri="{BB962C8B-B14F-4D97-AF65-F5344CB8AC3E}">
        <p14:creationId xmlns:p14="http://schemas.microsoft.com/office/powerpoint/2010/main" val="3960383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8E79ACF-D34F-BE24-5B4C-C721D259A6F5}"/>
              </a:ext>
            </a:extLst>
          </p:cNvPr>
          <p:cNvPicPr>
            <a:picLocks noChangeAspect="1"/>
          </p:cNvPicPr>
          <p:nvPr/>
        </p:nvPicPr>
        <p:blipFill>
          <a:blip r:embed="rId3">
            <a:alphaModFix amt="65000"/>
          </a:blip>
          <a:srcRect/>
          <a:stretch/>
        </p:blipFill>
        <p:spPr>
          <a:xfrm>
            <a:off x="21" y="11"/>
            <a:ext cx="12191979" cy="6857989"/>
          </a:xfrm>
          <a:prstGeom prst="rect">
            <a:avLst/>
          </a:prstGeom>
        </p:spPr>
      </p:pic>
      <p:sp>
        <p:nvSpPr>
          <p:cNvPr id="2" name="Title 1">
            <a:extLst>
              <a:ext uri="{FF2B5EF4-FFF2-40B4-BE49-F238E27FC236}">
                <a16:creationId xmlns:a16="http://schemas.microsoft.com/office/drawing/2014/main" id="{3E7A59FB-0D52-0A57-AD18-B8CF1AE46792}"/>
              </a:ext>
            </a:extLst>
          </p:cNvPr>
          <p:cNvSpPr>
            <a:spLocks noGrp="1"/>
          </p:cNvSpPr>
          <p:nvPr>
            <p:ph type="title"/>
          </p:nvPr>
        </p:nvSpPr>
        <p:spPr>
          <a:xfrm>
            <a:off x="224646" y="3534513"/>
            <a:ext cx="6097951" cy="1264936"/>
          </a:xfrm>
        </p:spPr>
        <p:txBody>
          <a:bodyPr vert="horz" lIns="91440" tIns="45720" rIns="91440" bIns="45720" rtlCol="0" anchor="ctr">
            <a:normAutofit/>
          </a:bodyPr>
          <a:lstStyle/>
          <a:p>
            <a:r>
              <a:rPr lang="en-US" sz="3600" cap="none">
                <a:solidFill>
                  <a:srgbClr val="FFFFFF"/>
                </a:solidFill>
              </a:rPr>
              <a:t>What is (or could be) your mantra for self-leadership?</a:t>
            </a:r>
          </a:p>
        </p:txBody>
      </p:sp>
    </p:spTree>
    <p:extLst>
      <p:ext uri="{BB962C8B-B14F-4D97-AF65-F5344CB8AC3E}">
        <p14:creationId xmlns:p14="http://schemas.microsoft.com/office/powerpoint/2010/main" val="3088804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B6605-7B40-601C-5F7C-406BC81D94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0DB0A9-D1DD-20EA-20DF-52B2E4E32655}"/>
              </a:ext>
            </a:extLst>
          </p:cNvPr>
          <p:cNvSpPr>
            <a:spLocks noGrp="1"/>
          </p:cNvSpPr>
          <p:nvPr>
            <p:ph type="title"/>
          </p:nvPr>
        </p:nvSpPr>
        <p:spPr>
          <a:xfrm>
            <a:off x="8119869" y="453642"/>
            <a:ext cx="3625595" cy="5903207"/>
          </a:xfrm>
        </p:spPr>
        <p:txBody>
          <a:bodyPr anchor="ctr">
            <a:normAutofit/>
          </a:bodyPr>
          <a:lstStyle/>
          <a:p>
            <a:r>
              <a:rPr lang="en-US" cap="none"/>
              <a:t>Activity Wrap-up:   </a:t>
            </a:r>
            <a:br>
              <a:rPr lang="en-US" cap="none"/>
            </a:br>
            <a:r>
              <a:rPr lang="en-US" cap="none"/>
              <a:t>The Many Hats You Wear as a Leader</a:t>
            </a:r>
          </a:p>
        </p:txBody>
      </p:sp>
      <p:pic>
        <p:nvPicPr>
          <p:cNvPr id="3" name="Picture 2" descr="A cartoon of a person wearing hats&#10;&#10;AI-generated content may be incorrect.">
            <a:extLst>
              <a:ext uri="{FF2B5EF4-FFF2-40B4-BE49-F238E27FC236}">
                <a16:creationId xmlns:a16="http://schemas.microsoft.com/office/drawing/2014/main" id="{085B46CB-134F-ABD0-D846-3FC5613576BD}"/>
              </a:ext>
            </a:extLst>
          </p:cNvPr>
          <p:cNvPicPr>
            <a:picLocks noChangeAspect="1"/>
          </p:cNvPicPr>
          <p:nvPr/>
        </p:nvPicPr>
        <p:blipFill>
          <a:blip r:embed="rId3"/>
          <a:stretch>
            <a:fillRect/>
          </a:stretch>
        </p:blipFill>
        <p:spPr>
          <a:xfrm>
            <a:off x="1407438" y="453642"/>
            <a:ext cx="5667076" cy="5903207"/>
          </a:xfrm>
          <a:prstGeom prst="rect">
            <a:avLst/>
          </a:prstGeom>
          <a:noFill/>
        </p:spPr>
      </p:pic>
      <p:sp>
        <p:nvSpPr>
          <p:cNvPr id="2" name="Slide Number Placeholder 1">
            <a:extLst>
              <a:ext uri="{FF2B5EF4-FFF2-40B4-BE49-F238E27FC236}">
                <a16:creationId xmlns:a16="http://schemas.microsoft.com/office/drawing/2014/main" id="{7DC199E8-57CC-5B15-4C7A-44B57B74D47C}"/>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25</a:t>
            </a:fld>
            <a:endParaRPr lang="en-US" noProof="0"/>
          </a:p>
        </p:txBody>
      </p:sp>
    </p:spTree>
    <p:extLst>
      <p:ext uri="{BB962C8B-B14F-4D97-AF65-F5344CB8AC3E}">
        <p14:creationId xmlns:p14="http://schemas.microsoft.com/office/powerpoint/2010/main" val="2374575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30AAD-9370-3500-6FC2-916BC6B761A6}"/>
              </a:ext>
            </a:extLst>
          </p:cNvPr>
          <p:cNvSpPr>
            <a:spLocks noGrp="1"/>
          </p:cNvSpPr>
          <p:nvPr>
            <p:ph type="title"/>
          </p:nvPr>
        </p:nvSpPr>
        <p:spPr/>
        <p:txBody>
          <a:bodyPr/>
          <a:lstStyle/>
          <a:p>
            <a:r>
              <a:rPr lang="en-US"/>
              <a:t>Prizes!!!</a:t>
            </a:r>
          </a:p>
        </p:txBody>
      </p:sp>
      <p:sp>
        <p:nvSpPr>
          <p:cNvPr id="3" name="Content Placeholder 2">
            <a:extLst>
              <a:ext uri="{FF2B5EF4-FFF2-40B4-BE49-F238E27FC236}">
                <a16:creationId xmlns:a16="http://schemas.microsoft.com/office/drawing/2014/main" id="{DF2FD477-53D9-2334-0297-91CEC3952738}"/>
              </a:ext>
            </a:extLst>
          </p:cNvPr>
          <p:cNvSpPr>
            <a:spLocks noGrp="1"/>
          </p:cNvSpPr>
          <p:nvPr>
            <p:ph idx="1"/>
          </p:nvPr>
        </p:nvSpPr>
        <p:spPr/>
        <p:txBody>
          <a:bodyPr>
            <a:normAutofit/>
          </a:bodyPr>
          <a:lstStyle/>
          <a:p>
            <a:pPr marL="305435" indent="-305435"/>
            <a:r>
              <a:rPr lang="en-US" sz="2800">
                <a:ea typeface="+mn-lt"/>
                <a:cs typeface="+mn-lt"/>
                <a:hlinkClick r:id="rId2"/>
              </a:rPr>
              <a:t>https://wheelofnames.com/ede-prz</a:t>
            </a:r>
            <a:endParaRPr lang="en-US" sz="2800">
              <a:ea typeface="+mn-lt"/>
              <a:cs typeface="+mn-lt"/>
            </a:endParaRPr>
          </a:p>
          <a:p>
            <a:pPr marL="305435" indent="-305435"/>
            <a:endParaRPr lang="en-US" sz="2800"/>
          </a:p>
        </p:txBody>
      </p:sp>
      <p:sp>
        <p:nvSpPr>
          <p:cNvPr id="4" name="Slide Number Placeholder 3">
            <a:extLst>
              <a:ext uri="{FF2B5EF4-FFF2-40B4-BE49-F238E27FC236}">
                <a16:creationId xmlns:a16="http://schemas.microsoft.com/office/drawing/2014/main" id="{00ABCBAB-80BD-D195-E457-9CE01E2B65BB}"/>
              </a:ext>
            </a:extLst>
          </p:cNvPr>
          <p:cNvSpPr>
            <a:spLocks noGrp="1"/>
          </p:cNvSpPr>
          <p:nvPr>
            <p:ph type="sldNum" sz="quarter" idx="12"/>
          </p:nvPr>
        </p:nvSpPr>
        <p:spPr/>
        <p:txBody>
          <a:bodyPr/>
          <a:lstStyle/>
          <a:p>
            <a:fld id="{0C183989-D380-BB4B-8033-B2C050FE378C}" type="slidenum">
              <a:rPr lang="en-US" smtClean="0"/>
              <a:t>26</a:t>
            </a:fld>
            <a:endParaRPr lang="en-US"/>
          </a:p>
        </p:txBody>
      </p:sp>
      <p:pic>
        <p:nvPicPr>
          <p:cNvPr id="5" name="Picture 4" descr="Paper shopping bag">
            <a:extLst>
              <a:ext uri="{FF2B5EF4-FFF2-40B4-BE49-F238E27FC236}">
                <a16:creationId xmlns:a16="http://schemas.microsoft.com/office/drawing/2014/main" id="{57AD269F-A968-53DD-4C0D-D1EDFE882DC0}"/>
              </a:ext>
            </a:extLst>
          </p:cNvPr>
          <p:cNvPicPr>
            <a:picLocks noChangeAspect="1"/>
          </p:cNvPicPr>
          <p:nvPr/>
        </p:nvPicPr>
        <p:blipFill>
          <a:blip r:embed="rId3"/>
          <a:stretch>
            <a:fillRect/>
          </a:stretch>
        </p:blipFill>
        <p:spPr>
          <a:xfrm>
            <a:off x="6319595" y="1117815"/>
            <a:ext cx="4990132" cy="3950777"/>
          </a:xfrm>
          <a:prstGeom prst="rect">
            <a:avLst/>
          </a:prstGeom>
        </p:spPr>
      </p:pic>
    </p:spTree>
    <p:extLst>
      <p:ext uri="{BB962C8B-B14F-4D97-AF65-F5344CB8AC3E}">
        <p14:creationId xmlns:p14="http://schemas.microsoft.com/office/powerpoint/2010/main" val="3338276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0CA8B4-A136-1E62-7106-90AF717CC4C5}"/>
              </a:ext>
            </a:extLst>
          </p:cNvPr>
          <p:cNvSpPr>
            <a:spLocks noGrp="1"/>
          </p:cNvSpPr>
          <p:nvPr>
            <p:ph type="body" idx="1"/>
          </p:nvPr>
        </p:nvSpPr>
        <p:spPr/>
        <p:txBody>
          <a:bodyPr/>
          <a:lstStyle/>
          <a:p>
            <a:r>
              <a:rPr lang="en-US"/>
              <a:t>    </a:t>
            </a:r>
          </a:p>
        </p:txBody>
      </p:sp>
      <p:sp>
        <p:nvSpPr>
          <p:cNvPr id="4" name="Slide Number Placeholder 3">
            <a:extLst>
              <a:ext uri="{FF2B5EF4-FFF2-40B4-BE49-F238E27FC236}">
                <a16:creationId xmlns:a16="http://schemas.microsoft.com/office/drawing/2014/main" id="{53D96946-3375-972D-C9B9-750B848B8937}"/>
              </a:ext>
            </a:extLst>
          </p:cNvPr>
          <p:cNvSpPr>
            <a:spLocks noGrp="1"/>
          </p:cNvSpPr>
          <p:nvPr>
            <p:ph type="sldNum" sz="quarter" idx="12"/>
          </p:nvPr>
        </p:nvSpPr>
        <p:spPr/>
        <p:txBody>
          <a:bodyPr/>
          <a:lstStyle/>
          <a:p>
            <a:fld id="{159F479D-7533-4EEF-A06F-7CD2FE3DB90D}" type="slidenum">
              <a:rPr lang="en-US" noProof="0" smtClean="0"/>
              <a:t>27</a:t>
            </a:fld>
            <a:endParaRPr lang="en-US" noProof="0"/>
          </a:p>
        </p:txBody>
      </p:sp>
      <p:sp>
        <p:nvSpPr>
          <p:cNvPr id="6" name="Content Placeholder 2">
            <a:extLst>
              <a:ext uri="{FF2B5EF4-FFF2-40B4-BE49-F238E27FC236}">
                <a16:creationId xmlns:a16="http://schemas.microsoft.com/office/drawing/2014/main" id="{AC1DE993-2F7C-3EC2-A4C6-FD789AA14C89}"/>
              </a:ext>
            </a:extLst>
          </p:cNvPr>
          <p:cNvSpPr txBox="1">
            <a:spLocks/>
          </p:cNvSpPr>
          <p:nvPr/>
        </p:nvSpPr>
        <p:spPr>
          <a:xfrm>
            <a:off x="708660" y="708660"/>
            <a:ext cx="7954841" cy="4069080"/>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cap="all">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9pPr>
          </a:lstStyle>
          <a:p>
            <a:pPr>
              <a:lnSpc>
                <a:spcPct val="107000"/>
              </a:lnSpc>
              <a:spcBef>
                <a:spcPts val="0"/>
              </a:spcBef>
              <a:spcAft>
                <a:spcPts val="0"/>
              </a:spcAft>
            </a:pPr>
            <a:endParaRPr lang="en-US" sz="3600" b="1" kern="0" dirty="0">
              <a:solidFill>
                <a:srgbClr val="153D63"/>
              </a:solidFill>
              <a:latin typeface="Times New Roman"/>
              <a:ea typeface="Times New Roman" panose="02020603050405020304" pitchFamily="18" charset="0"/>
              <a:cs typeface="Times New Roman"/>
            </a:endParaRPr>
          </a:p>
          <a:p>
            <a:pPr>
              <a:lnSpc>
                <a:spcPct val="107000"/>
              </a:lnSpc>
              <a:spcBef>
                <a:spcPts val="0"/>
              </a:spcBef>
              <a:spcAft>
                <a:spcPts val="0"/>
              </a:spcAft>
            </a:pPr>
            <a:endParaRPr lang="en-US" sz="3600" b="1" kern="0" dirty="0">
              <a:solidFill>
                <a:srgbClr val="153D63"/>
              </a:solidFill>
              <a:latin typeface="Times New Roman"/>
              <a:ea typeface="Times New Roman" panose="02020603050405020304" pitchFamily="18" charset="0"/>
              <a:cs typeface="Times New Roman"/>
            </a:endParaRPr>
          </a:p>
          <a:p>
            <a:pPr>
              <a:lnSpc>
                <a:spcPct val="107000"/>
              </a:lnSpc>
              <a:spcBef>
                <a:spcPts val="0"/>
              </a:spcBef>
              <a:spcAft>
                <a:spcPts val="0"/>
              </a:spcAft>
            </a:pPr>
            <a:r>
              <a:rPr lang="en-US" sz="3600" b="1" kern="0" dirty="0">
                <a:solidFill>
                  <a:srgbClr val="153D63"/>
                </a:solidFill>
                <a:latin typeface="Times New Roman"/>
                <a:ea typeface="Times New Roman" panose="02020603050405020304" pitchFamily="18" charset="0"/>
                <a:cs typeface="Times New Roman"/>
              </a:rPr>
              <a:t>Closing Remarks </a:t>
            </a:r>
            <a:endParaRPr lang="en-US" dirty="0"/>
          </a:p>
          <a:p>
            <a:pPr>
              <a:lnSpc>
                <a:spcPct val="107000"/>
              </a:lnSpc>
              <a:spcBef>
                <a:spcPts val="0"/>
              </a:spcBef>
              <a:spcAft>
                <a:spcPts val="0"/>
              </a:spcAft>
            </a:pPr>
            <a:r>
              <a:rPr lang="en-US" sz="3200" kern="0" dirty="0">
                <a:solidFill>
                  <a:srgbClr val="153D63"/>
                </a:solidFill>
                <a:latin typeface="Times New Roman"/>
                <a:ea typeface="Times New Roman" panose="02020603050405020304" pitchFamily="18" charset="0"/>
                <a:cs typeface="Times New Roman"/>
              </a:rPr>
              <a:t>Beverley Calvo </a:t>
            </a:r>
            <a:endParaRPr lang="en-US" sz="3200" kern="100" dirty="0">
              <a:latin typeface="Times New Roman"/>
              <a:ea typeface="Aptos" panose="020B0004020202020204" pitchFamily="34" charset="0"/>
              <a:cs typeface="Times New Roman"/>
            </a:endParaRPr>
          </a:p>
          <a:p>
            <a:pPr marL="935990" lvl="3" indent="-233680">
              <a:lnSpc>
                <a:spcPct val="107000"/>
              </a:lnSpc>
              <a:spcBef>
                <a:spcPts val="0"/>
              </a:spcBef>
              <a:spcAft>
                <a:spcPts val="0"/>
              </a:spcAft>
            </a:pPr>
            <a:endParaRPr lang="en-US" sz="3000" kern="0" dirty="0">
              <a:solidFill>
                <a:srgbClr val="153D63"/>
              </a:solidFill>
              <a:latin typeface="Times New Roman"/>
              <a:ea typeface="Times New Roman" panose="02020603050405020304" pitchFamily="18" charset="0"/>
              <a:cs typeface="Times New Roman"/>
            </a:endParaRPr>
          </a:p>
          <a:p>
            <a:pPr marL="702310" lvl="3">
              <a:lnSpc>
                <a:spcPct val="107000"/>
              </a:lnSpc>
              <a:spcBef>
                <a:spcPts val="0"/>
              </a:spcBef>
              <a:spcAft>
                <a:spcPts val="0"/>
              </a:spcAft>
            </a:pPr>
            <a:r>
              <a:rPr lang="en-US" sz="3000" kern="0" dirty="0">
                <a:solidFill>
                  <a:srgbClr val="153D63"/>
                </a:solidFill>
                <a:latin typeface="Gill Sans MT" panose="020B0502020104020203"/>
                <a:ea typeface="Times New Roman" panose="02020603050405020304" pitchFamily="18" charset="0"/>
                <a:cs typeface="Times New Roman"/>
              </a:rPr>
              <a:t>The slides for today’s ECI summit can be found in:</a:t>
            </a:r>
            <a:endParaRPr lang="en-US" sz="3000" kern="0" dirty="0">
              <a:solidFill>
                <a:srgbClr val="153D63"/>
              </a:solidFill>
              <a:ea typeface="+mn-lt"/>
              <a:cs typeface="+mn-lt"/>
            </a:endParaRPr>
          </a:p>
          <a:p>
            <a:pPr marL="702310" lvl="3" algn="ctr">
              <a:lnSpc>
                <a:spcPct val="107000"/>
              </a:lnSpc>
              <a:spcBef>
                <a:spcPts val="0"/>
              </a:spcBef>
              <a:spcAft>
                <a:spcPts val="0"/>
              </a:spcAft>
            </a:pPr>
            <a:endParaRPr lang="en-US" sz="3000" kern="0" dirty="0">
              <a:solidFill>
                <a:srgbClr val="153D63"/>
              </a:solidFill>
              <a:ea typeface="+mn-lt"/>
              <a:cs typeface="+mn-lt"/>
            </a:endParaRPr>
          </a:p>
          <a:p>
            <a:pPr marL="702310" lvl="3" algn="ctr">
              <a:lnSpc>
                <a:spcPct val="107000"/>
              </a:lnSpc>
              <a:spcBef>
                <a:spcPts val="0"/>
              </a:spcBef>
              <a:spcAft>
                <a:spcPts val="0"/>
              </a:spcAft>
            </a:pPr>
            <a:r>
              <a:rPr lang="en-US" sz="3000" kern="0" dirty="0">
                <a:solidFill>
                  <a:srgbClr val="153D63"/>
                </a:solidFill>
                <a:ea typeface="+mn-lt"/>
                <a:cs typeface="+mn-lt"/>
              </a:rPr>
              <a:t>ECI website: </a:t>
            </a:r>
            <a:r>
              <a:rPr lang="en-US" sz="3000" kern="0" dirty="0">
                <a:solidFill>
                  <a:srgbClr val="153D63"/>
                </a:solidFill>
                <a:ea typeface="+mn-lt"/>
                <a:cs typeface="+mn-lt"/>
                <a:hlinkClick r:id="rId2"/>
              </a:rPr>
              <a:t>https://ecileaders.com/</a:t>
            </a:r>
            <a:endParaRPr lang="en-US" sz="3000" kern="0" dirty="0">
              <a:solidFill>
                <a:srgbClr val="153D63"/>
              </a:solidFill>
              <a:ea typeface="+mn-lt"/>
              <a:cs typeface="+mn-lt"/>
            </a:endParaRPr>
          </a:p>
          <a:p>
            <a:pPr marL="702310" lvl="3" algn="ctr">
              <a:lnSpc>
                <a:spcPct val="107000"/>
              </a:lnSpc>
              <a:spcBef>
                <a:spcPts val="0"/>
              </a:spcBef>
              <a:spcAft>
                <a:spcPts val="0"/>
              </a:spcAft>
            </a:pPr>
            <a:endParaRPr lang="en-US" dirty="0">
              <a:solidFill>
                <a:srgbClr val="404040"/>
              </a:solidFill>
              <a:ea typeface="+mn-lt"/>
              <a:cs typeface="+mn-lt"/>
            </a:endParaRPr>
          </a:p>
          <a:p>
            <a:pPr marL="702310" lvl="3" algn="ctr">
              <a:lnSpc>
                <a:spcPct val="107000"/>
              </a:lnSpc>
              <a:spcBef>
                <a:spcPts val="0"/>
              </a:spcBef>
              <a:spcAft>
                <a:spcPts val="0"/>
              </a:spcAft>
            </a:pPr>
            <a:r>
              <a:rPr lang="en-US" sz="2800" dirty="0">
                <a:effectLst/>
                <a:latin typeface="Segoe UI" panose="020B0502040204020203" pitchFamily="34" charset="0"/>
              </a:rPr>
              <a:t>A repository of prior summit and summer series recordings, slides, handouts, and other resources on retention strategies.</a:t>
            </a:r>
            <a:endParaRPr lang="en-US" sz="2800" kern="0" dirty="0">
              <a:solidFill>
                <a:srgbClr val="153D63"/>
              </a:solidFill>
            </a:endParaRPr>
          </a:p>
        </p:txBody>
      </p:sp>
      <p:sp>
        <p:nvSpPr>
          <p:cNvPr id="8" name="TextBox 7"/>
          <p:cNvSpPr txBox="1"/>
          <p:nvPr/>
        </p:nvSpPr>
        <p:spPr>
          <a:xfrm>
            <a:off x="2320290" y="5417820"/>
            <a:ext cx="7065516" cy="646331"/>
          </a:xfrm>
          <a:prstGeom prst="rect">
            <a:avLst/>
          </a:prstGeom>
          <a:noFill/>
        </p:spPr>
        <p:txBody>
          <a:bodyPr wrap="square" rtlCol="0">
            <a:spAutoFit/>
          </a:bodyPr>
          <a:lstStyle/>
          <a:p>
            <a:r>
              <a:rPr lang="en-US" sz="3600">
                <a:solidFill>
                  <a:schemeClr val="bg1"/>
                </a:solidFill>
              </a:rPr>
              <a:t>Thank you for all your hard work! </a:t>
            </a:r>
          </a:p>
        </p:txBody>
      </p:sp>
      <p:pic>
        <p:nvPicPr>
          <p:cNvPr id="9" name="Picture 8" descr="C:\Users\acastillo36\AppData\Local\Temp\ea1b7b2d-7079-4e94-a094-c8b768587b05_Stickers 22025.zip.Stickers 22025.zip\2.png"/>
          <p:cNvPicPr/>
          <p:nvPr/>
        </p:nvPicPr>
        <p:blipFill>
          <a:blip r:embed="rId3">
            <a:extLst>
              <a:ext uri="{28A0092B-C50C-407E-A947-70E740481C1C}">
                <a14:useLocalDpi xmlns:a14="http://schemas.microsoft.com/office/drawing/2010/main" val="0"/>
              </a:ext>
            </a:extLst>
          </a:blip>
          <a:srcRect/>
          <a:stretch>
            <a:fillRect/>
          </a:stretch>
        </p:blipFill>
        <p:spPr bwMode="auto">
          <a:xfrm>
            <a:off x="8663501" y="971466"/>
            <a:ext cx="2947306" cy="2964830"/>
          </a:xfrm>
          <a:prstGeom prst="rect">
            <a:avLst/>
          </a:prstGeom>
          <a:noFill/>
          <a:ln>
            <a:noFill/>
          </a:ln>
        </p:spPr>
      </p:pic>
    </p:spTree>
    <p:extLst>
      <p:ext uri="{BB962C8B-B14F-4D97-AF65-F5344CB8AC3E}">
        <p14:creationId xmlns:p14="http://schemas.microsoft.com/office/powerpoint/2010/main" val="1685310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116717" y="458918"/>
            <a:ext cx="3646901" cy="4747841"/>
          </a:xfrm>
        </p:spPr>
        <p:txBody>
          <a:bodyPr anchor="ctr">
            <a:normAutofit fontScale="90000"/>
          </a:bodyPr>
          <a:lstStyle/>
          <a:p>
            <a:pPr algn="ctr"/>
            <a:br>
              <a:rPr lang="en-US"/>
            </a:br>
            <a:br>
              <a:rPr lang="en-US"/>
            </a:br>
            <a:br>
              <a:rPr lang="en-US">
                <a:solidFill>
                  <a:schemeClr val="tx2"/>
                </a:solidFill>
              </a:rPr>
            </a:br>
            <a:r>
              <a:rPr lang="en-US">
                <a:solidFill>
                  <a:schemeClr val="tx2"/>
                </a:solidFill>
                <a:hlinkClick r:id="rId4">
                  <a:extLst>
                    <a:ext uri="{A12FA001-AC4F-418D-AE19-62706E023703}">
                      <ahyp:hlinkClr xmlns:ahyp="http://schemas.microsoft.com/office/drawing/2018/hyperlinkcolor" val="tx"/>
                    </a:ext>
                  </a:extLst>
                </a:hlinkClick>
              </a:rPr>
              <a:t>ECI Summit </a:t>
            </a:r>
            <a:br>
              <a:rPr lang="en-US">
                <a:solidFill>
                  <a:schemeClr val="tx2"/>
                </a:solidFill>
                <a:hlinkClick r:id="rId4">
                  <a:extLst>
                    <a:ext uri="{A12FA001-AC4F-418D-AE19-62706E023703}">
                      <ahyp:hlinkClr xmlns:ahyp="http://schemas.microsoft.com/office/drawing/2018/hyperlinkcolor" val="tx"/>
                    </a:ext>
                  </a:extLst>
                </a:hlinkClick>
              </a:rPr>
            </a:br>
            <a:r>
              <a:rPr lang="en-US">
                <a:solidFill>
                  <a:schemeClr val="tx2"/>
                </a:solidFill>
                <a:hlinkClick r:id="rId4">
                  <a:extLst>
                    <a:ext uri="{A12FA001-AC4F-418D-AE19-62706E023703}">
                      <ahyp:hlinkClr xmlns:ahyp="http://schemas.microsoft.com/office/drawing/2018/hyperlinkcolor" val="tx"/>
                    </a:ext>
                  </a:extLst>
                </a:hlinkClick>
              </a:rPr>
              <a:t>Exit Survey</a:t>
            </a:r>
            <a:br>
              <a:rPr lang="en-US" sz="3200"/>
            </a:br>
            <a:br>
              <a:rPr lang="en-US" sz="3200"/>
            </a:br>
            <a:br>
              <a:rPr lang="en-US" sz="3200"/>
            </a:br>
            <a:br>
              <a:rPr lang="en-US" sz="3200"/>
            </a:br>
            <a:br>
              <a:rPr lang="en-US"/>
            </a:br>
            <a:br>
              <a:rPr lang="en-US"/>
            </a:br>
            <a:br>
              <a:rPr lang="en-US" sz="1800"/>
            </a:br>
            <a:br>
              <a:rPr lang="en-US"/>
            </a:br>
            <a:br>
              <a:rPr lang="en-US" sz="1600" b="1"/>
            </a:br>
            <a:endParaRPr lang="en-US" sz="1300" b="1">
              <a:solidFill>
                <a:srgbClr val="FFFFFF"/>
              </a:solidFill>
            </a:endParaRPr>
          </a:p>
        </p:txBody>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p:cNvPicPr>
            <a:picLocks noChangeAspect="1"/>
          </p:cNvPicPr>
          <p:nvPr/>
        </p:nvPicPr>
        <p:blipFill>
          <a:blip r:embed="rId5"/>
          <a:stretch>
            <a:fillRect/>
          </a:stretch>
        </p:blipFill>
        <p:spPr>
          <a:xfrm>
            <a:off x="9496823" y="5484921"/>
            <a:ext cx="886688" cy="754346"/>
          </a:xfrm>
          <a:prstGeom prst="rect">
            <a:avLst/>
          </a:prstGeom>
        </p:spPr>
      </p:pic>
      <p:pic>
        <p:nvPicPr>
          <p:cNvPr id="12" name="Picture 11" descr="Diagram&#10;&#10;Description automatically generated with low confidence">
            <a:extLst>
              <a:ext uri="{FF2B5EF4-FFF2-40B4-BE49-F238E27FC236}">
                <a16:creationId xmlns:a16="http://schemas.microsoft.com/office/drawing/2014/main" id="{59219168-E596-2C4E-8E2B-D61CDCC3E8E9}"/>
              </a:ext>
            </a:extLst>
          </p:cNvPr>
          <p:cNvPicPr>
            <a:picLocks noChangeAspect="1"/>
          </p:cNvPicPr>
          <p:nvPr/>
        </p:nvPicPr>
        <p:blipFill>
          <a:blip r:embed="rId6"/>
          <a:stretch>
            <a:fillRect/>
          </a:stretch>
        </p:blipFill>
        <p:spPr>
          <a:xfrm>
            <a:off x="2690648" y="221843"/>
            <a:ext cx="2819113" cy="2819113"/>
          </a:xfrm>
          <a:prstGeom prst="rect">
            <a:avLst/>
          </a:prstGeom>
          <a:ln>
            <a:noFill/>
          </a:ln>
        </p:spPr>
      </p:pic>
      <p:sp>
        <p:nvSpPr>
          <p:cNvPr id="13" name="TextBox 12">
            <a:extLst>
              <a:ext uri="{FF2B5EF4-FFF2-40B4-BE49-F238E27FC236}">
                <a16:creationId xmlns:a16="http://schemas.microsoft.com/office/drawing/2014/main" id="{21B3852D-2983-9544-8BD0-86F65F5D9752}"/>
              </a:ext>
            </a:extLst>
          </p:cNvPr>
          <p:cNvSpPr txBox="1"/>
          <p:nvPr/>
        </p:nvSpPr>
        <p:spPr>
          <a:xfrm>
            <a:off x="442807" y="3221164"/>
            <a:ext cx="7223760" cy="267765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t>The purpose of the survey is to (a) evaluate the effectiveness of the ECI Summit and (b) gather feedback to inform future support/events. </a:t>
            </a:r>
          </a:p>
          <a:p>
            <a:pPr marL="342900" indent="-342900">
              <a:buFont typeface="Arial" panose="020B0604020202020204" pitchFamily="34" charset="0"/>
              <a:buChar char="•"/>
            </a:pPr>
            <a:r>
              <a:rPr lang="en-US" sz="2400"/>
              <a:t>The survey takes approximately 5-10 minutes</a:t>
            </a:r>
          </a:p>
          <a:p>
            <a:pPr marL="342900" indent="-342900">
              <a:buFont typeface="Arial" panose="020B0604020202020204" pitchFamily="34" charset="0"/>
              <a:buChar char="•"/>
            </a:pPr>
            <a:r>
              <a:rPr lang="en-US" sz="2400"/>
              <a:t>Participation is confidential and voluntary (take a picture of the QR code or click the link below to begin).</a:t>
            </a:r>
          </a:p>
        </p:txBody>
      </p:sp>
      <p:pic>
        <p:nvPicPr>
          <p:cNvPr id="3" name="Picture 2" descr="A qr code on a white background&#10;&#10;AI-generated content may be incorrect.">
            <a:extLst>
              <a:ext uri="{FF2B5EF4-FFF2-40B4-BE49-F238E27FC236}">
                <a16:creationId xmlns:a16="http://schemas.microsoft.com/office/drawing/2014/main" id="{BD7712D2-AAA3-B3A0-F899-0D980209A92B}"/>
              </a:ext>
            </a:extLst>
          </p:cNvPr>
          <p:cNvPicPr>
            <a:picLocks noChangeAspect="1"/>
          </p:cNvPicPr>
          <p:nvPr/>
        </p:nvPicPr>
        <p:blipFill>
          <a:blip r:embed="rId7"/>
          <a:stretch>
            <a:fillRect/>
          </a:stretch>
        </p:blipFill>
        <p:spPr>
          <a:xfrm>
            <a:off x="8735167" y="2644115"/>
            <a:ext cx="2381250" cy="2381250"/>
          </a:xfrm>
          <a:prstGeom prst="rect">
            <a:avLst/>
          </a:prstGeom>
        </p:spPr>
      </p:pic>
    </p:spTree>
    <p:extLst>
      <p:ext uri="{BB962C8B-B14F-4D97-AF65-F5344CB8AC3E}">
        <p14:creationId xmlns:p14="http://schemas.microsoft.com/office/powerpoint/2010/main" val="285193404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4583-696A-B9C1-8C64-1066C20D835A}"/>
              </a:ext>
            </a:extLst>
          </p:cNvPr>
          <p:cNvSpPr>
            <a:spLocks noGrp="1"/>
          </p:cNvSpPr>
          <p:nvPr>
            <p:ph type="title"/>
          </p:nvPr>
        </p:nvSpPr>
        <p:spPr>
          <a:xfrm>
            <a:off x="571500" y="689290"/>
            <a:ext cx="11049000" cy="863064"/>
          </a:xfrm>
        </p:spPr>
        <p:txBody>
          <a:bodyPr/>
          <a:lstStyle/>
          <a:p>
            <a:r>
              <a:rPr lang="en-US"/>
              <a:t>Self-Leadership</a:t>
            </a:r>
          </a:p>
        </p:txBody>
      </p:sp>
      <p:sp>
        <p:nvSpPr>
          <p:cNvPr id="3" name="Content Placeholder 2">
            <a:extLst>
              <a:ext uri="{FF2B5EF4-FFF2-40B4-BE49-F238E27FC236}">
                <a16:creationId xmlns:a16="http://schemas.microsoft.com/office/drawing/2014/main" id="{9AE59DBA-9EB5-9AE3-3EA5-016124FA19F5}"/>
              </a:ext>
            </a:extLst>
          </p:cNvPr>
          <p:cNvSpPr>
            <a:spLocks noGrp="1"/>
          </p:cNvSpPr>
          <p:nvPr>
            <p:ph idx="1"/>
          </p:nvPr>
        </p:nvSpPr>
        <p:spPr>
          <a:xfrm>
            <a:off x="571499" y="1881963"/>
            <a:ext cx="11059811" cy="4286748"/>
          </a:xfrm>
        </p:spPr>
        <p:txBody>
          <a:bodyPr>
            <a:normAutofit/>
          </a:bodyPr>
          <a:lstStyle/>
          <a:p>
            <a:pPr marL="0" indent="0" algn="ctr" rtl="0">
              <a:buNone/>
            </a:pPr>
            <a:r>
              <a:rPr lang="en-US" sz="2300">
                <a:solidFill>
                  <a:srgbClr val="000000"/>
                </a:solidFill>
                <a:latin typeface="Raleway" pitchFamily="2" charset="77"/>
              </a:rPr>
              <a:t>T</a:t>
            </a:r>
            <a:r>
              <a:rPr lang="en-US" sz="2300" b="0" i="0" u="none" strike="noStrike">
                <a:solidFill>
                  <a:srgbClr val="000000"/>
                </a:solidFill>
                <a:effectLst/>
                <a:latin typeface="Raleway" pitchFamily="2" charset="77"/>
              </a:rPr>
              <a:t>he practice of understanding who you are, identifying your desired experiences and intentionally guiding yourself toward them. </a:t>
            </a:r>
          </a:p>
          <a:p>
            <a:pPr marL="0" indent="0" algn="ctr" rtl="0">
              <a:buNone/>
            </a:pPr>
            <a:r>
              <a:rPr lang="en-US" sz="2300" b="0" i="0" u="none" strike="noStrike">
                <a:solidFill>
                  <a:srgbClr val="000000"/>
                </a:solidFill>
                <a:effectLst/>
                <a:latin typeface="Raleway" pitchFamily="2" charset="77"/>
              </a:rPr>
              <a:t>It spans the determination of </a:t>
            </a:r>
            <a:r>
              <a:rPr lang="en-US" sz="2300" b="1" i="0" u="none" strike="noStrike">
                <a:solidFill>
                  <a:srgbClr val="C00000"/>
                </a:solidFill>
                <a:effectLst/>
                <a:latin typeface="Raleway" pitchFamily="2" charset="77"/>
              </a:rPr>
              <a:t>what we do</a:t>
            </a:r>
            <a:r>
              <a:rPr lang="en-US" sz="2300" b="0" i="0" u="none" strike="noStrike">
                <a:solidFill>
                  <a:srgbClr val="000000"/>
                </a:solidFill>
                <a:effectLst/>
                <a:latin typeface="Raleway" pitchFamily="2" charset="77"/>
              </a:rPr>
              <a:t>, </a:t>
            </a:r>
            <a:r>
              <a:rPr lang="en-US" sz="2300" b="1" i="0" u="none" strike="noStrike">
                <a:solidFill>
                  <a:srgbClr val="007635"/>
                </a:solidFill>
                <a:effectLst/>
                <a:latin typeface="Raleway" pitchFamily="2" charset="77"/>
              </a:rPr>
              <a:t>why we do it</a:t>
            </a:r>
            <a:r>
              <a:rPr lang="en-US" sz="2300" b="0" i="0" u="none" strike="noStrike">
                <a:solidFill>
                  <a:srgbClr val="000000"/>
                </a:solidFill>
                <a:effectLst/>
                <a:latin typeface="Raleway" pitchFamily="2" charset="77"/>
              </a:rPr>
              <a:t>, and </a:t>
            </a:r>
            <a:r>
              <a:rPr lang="en-US" sz="2300" b="1" i="0" u="none" strike="noStrike">
                <a:solidFill>
                  <a:srgbClr val="0070C0"/>
                </a:solidFill>
                <a:effectLst/>
                <a:latin typeface="Raleway" pitchFamily="2" charset="77"/>
              </a:rPr>
              <a:t>how we do it</a:t>
            </a:r>
            <a:r>
              <a:rPr lang="en-US" sz="2300" b="0" i="0" u="none" strike="noStrike">
                <a:solidFill>
                  <a:srgbClr val="000000"/>
                </a:solidFill>
                <a:effectLst/>
                <a:latin typeface="Raleway" pitchFamily="2" charset="77"/>
              </a:rPr>
              <a:t>.</a:t>
            </a:r>
            <a:endParaRPr lang="en-US" sz="2300" b="0">
              <a:effectLst/>
            </a:endParaRPr>
          </a:p>
          <a:p>
            <a:pPr marL="0" indent="0" algn="ctr" rtl="0">
              <a:buNone/>
            </a:pPr>
            <a:br>
              <a:rPr lang="en-US" sz="2300" b="0">
                <a:effectLst/>
              </a:rPr>
            </a:br>
            <a:endParaRPr lang="en-US" sz="2300" b="0">
              <a:effectLst/>
            </a:endParaRPr>
          </a:p>
        </p:txBody>
      </p:sp>
    </p:spTree>
    <p:extLst>
      <p:ext uri="{BB962C8B-B14F-4D97-AF65-F5344CB8AC3E}">
        <p14:creationId xmlns:p14="http://schemas.microsoft.com/office/powerpoint/2010/main" val="2700010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AD475DF4-6A88-A326-AE4D-E1406FCF9295}"/>
              </a:ext>
            </a:extLst>
          </p:cNvPr>
          <p:cNvSpPr>
            <a:spLocks noGrp="1"/>
          </p:cNvSpPr>
          <p:nvPr>
            <p:ph type="sldNum" sz="quarter" idx="12"/>
          </p:nvPr>
        </p:nvSpPr>
        <p:spPr/>
        <p:txBody>
          <a:bodyPr anchor="ctr">
            <a:normAutofit/>
          </a:bodyPr>
          <a:lstStyle/>
          <a:p>
            <a:pPr>
              <a:spcAft>
                <a:spcPts val="600"/>
              </a:spcAft>
            </a:pPr>
            <a:fld id="{0C183989-D380-BB4B-8033-B2C050FE378C}" type="slidenum">
              <a:rPr lang="en-US" smtClean="0"/>
              <a:pPr>
                <a:spcAft>
                  <a:spcPts val="600"/>
                </a:spcAft>
              </a:pPr>
              <a:t>4</a:t>
            </a:fld>
            <a:endParaRPr lang="en-US"/>
          </a:p>
        </p:txBody>
      </p:sp>
      <p:graphicFrame>
        <p:nvGraphicFramePr>
          <p:cNvPr id="8" name="Content Placeholder 2">
            <a:extLst>
              <a:ext uri="{FF2B5EF4-FFF2-40B4-BE49-F238E27FC236}">
                <a16:creationId xmlns:a16="http://schemas.microsoft.com/office/drawing/2014/main" id="{0CDD39FA-BB59-D84B-1627-46966AA60390}"/>
              </a:ext>
            </a:extLst>
          </p:cNvPr>
          <p:cNvGraphicFramePr>
            <a:graphicFrameLocks noGrp="1"/>
          </p:cNvGraphicFramePr>
          <p:nvPr>
            <p:ph idx="4294967295"/>
            <p:extLst>
              <p:ext uri="{D42A27DB-BD31-4B8C-83A1-F6EECF244321}">
                <p14:modId xmlns:p14="http://schemas.microsoft.com/office/powerpoint/2010/main" val="3104892250"/>
              </p:ext>
            </p:extLst>
          </p:nvPr>
        </p:nvGraphicFramePr>
        <p:xfrm>
          <a:off x="384463" y="1011382"/>
          <a:ext cx="11423073" cy="5056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3805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2719-B1D7-BBAE-5293-06E461B99CB4}"/>
              </a:ext>
            </a:extLst>
          </p:cNvPr>
          <p:cNvSpPr>
            <a:spLocks noGrp="1"/>
          </p:cNvSpPr>
          <p:nvPr>
            <p:ph type="title"/>
          </p:nvPr>
        </p:nvSpPr>
        <p:spPr>
          <a:xfrm>
            <a:off x="521208" y="786385"/>
            <a:ext cx="5567266" cy="204890"/>
          </a:xfrm>
        </p:spPr>
        <p:txBody>
          <a:bodyPr anchor="t">
            <a:normAutofit fontScale="90000"/>
          </a:bodyPr>
          <a:lstStyle/>
          <a:p>
            <a:r>
              <a:rPr lang="en-US"/>
              <a:t>   </a:t>
            </a:r>
          </a:p>
        </p:txBody>
      </p:sp>
      <p:sp>
        <p:nvSpPr>
          <p:cNvPr id="3" name="Content Placeholder 2">
            <a:extLst>
              <a:ext uri="{FF2B5EF4-FFF2-40B4-BE49-F238E27FC236}">
                <a16:creationId xmlns:a16="http://schemas.microsoft.com/office/drawing/2014/main" id="{2DC03B19-DFD5-C33A-A477-F2B21B22EBD7}"/>
              </a:ext>
            </a:extLst>
          </p:cNvPr>
          <p:cNvSpPr>
            <a:spLocks noGrp="1"/>
          </p:cNvSpPr>
          <p:nvPr>
            <p:ph idx="1"/>
          </p:nvPr>
        </p:nvSpPr>
        <p:spPr>
          <a:xfrm>
            <a:off x="571501" y="1362587"/>
            <a:ext cx="5467441" cy="4504139"/>
          </a:xfrm>
        </p:spPr>
        <p:txBody>
          <a:bodyPr anchor="b">
            <a:normAutofit fontScale="92500"/>
          </a:bodyPr>
          <a:lstStyle/>
          <a:p>
            <a:pPr marL="0" indent="0" rtl="0">
              <a:lnSpc>
                <a:spcPct val="110000"/>
              </a:lnSpc>
              <a:buNone/>
            </a:pPr>
            <a:r>
              <a:rPr lang="en-US" b="1" i="0" u="none" strike="noStrike">
                <a:effectLst/>
                <a:latin typeface="Raleway"/>
              </a:rPr>
              <a:t>Manz (1986) outlined the process of self-leadership as how one influences </a:t>
            </a:r>
            <a:br>
              <a:rPr lang="en-US" b="1" i="0" u="none" strike="noStrike">
                <a:effectLst/>
                <a:latin typeface="Raleway" pitchFamily="2" charset="77"/>
              </a:rPr>
            </a:br>
            <a:r>
              <a:rPr lang="en-US" b="1" i="0" u="none" strike="noStrike">
                <a:effectLst/>
                <a:latin typeface="Raleway"/>
              </a:rPr>
              <a:t>one’s own behavior through the following:</a:t>
            </a:r>
            <a:endParaRPr lang="en-US" b="0">
              <a:effectLst/>
              <a:latin typeface="Raleway"/>
            </a:endParaRPr>
          </a:p>
          <a:p>
            <a:pPr marL="305435" indent="-305435" rtl="0" fontAlgn="base">
              <a:lnSpc>
                <a:spcPct val="110000"/>
              </a:lnSpc>
              <a:buFont typeface="Arial" panose="020B0604020202020204" pitchFamily="34" charset="0"/>
              <a:buChar char="•"/>
            </a:pPr>
            <a:r>
              <a:rPr lang="en-US">
                <a:latin typeface="Raleway" pitchFamily="2" charset="77"/>
              </a:rPr>
              <a:t>W</a:t>
            </a:r>
            <a:r>
              <a:rPr lang="en-US" b="0" i="0" u="none" strike="noStrike">
                <a:effectLst/>
                <a:latin typeface="Raleway" pitchFamily="2" charset="77"/>
              </a:rPr>
              <a:t>ork context strategies (e.g., choosing preferred work settings)</a:t>
            </a:r>
          </a:p>
          <a:p>
            <a:pPr marL="305435" indent="-305435" rtl="0" fontAlgn="base">
              <a:lnSpc>
                <a:spcPct val="110000"/>
              </a:lnSpc>
              <a:buFont typeface="Arial" panose="020B0604020202020204" pitchFamily="34" charset="0"/>
              <a:buChar char="•"/>
            </a:pPr>
            <a:r>
              <a:rPr lang="en-US">
                <a:latin typeface="Raleway"/>
              </a:rPr>
              <a:t>T</a:t>
            </a:r>
            <a:r>
              <a:rPr lang="en-US" b="0" i="0" u="none" strike="noStrike">
                <a:effectLst/>
                <a:latin typeface="Raleway"/>
              </a:rPr>
              <a:t>ask performance process strategies (e.g., self-reward, self-punishment, </a:t>
            </a:r>
            <a:r>
              <a:rPr lang="en-US">
                <a:latin typeface="Raleway"/>
              </a:rPr>
              <a:t>self-observation</a:t>
            </a:r>
            <a:r>
              <a:rPr lang="en-US" b="0" i="0" u="none" strike="noStrike">
                <a:effectLst/>
                <a:latin typeface="Raleway"/>
              </a:rPr>
              <a:t>)</a:t>
            </a:r>
          </a:p>
          <a:p>
            <a:pPr marL="305435" indent="-305435" rtl="0" fontAlgn="base">
              <a:lnSpc>
                <a:spcPct val="110000"/>
              </a:lnSpc>
              <a:buFont typeface="Arial" panose="020B0604020202020204" pitchFamily="34" charset="0"/>
              <a:buChar char="•"/>
            </a:pPr>
            <a:r>
              <a:rPr lang="en-US">
                <a:latin typeface="Raleway"/>
              </a:rPr>
              <a:t>S</a:t>
            </a:r>
            <a:r>
              <a:rPr lang="en-US" b="0" i="0" u="none" strike="noStrike">
                <a:effectLst/>
                <a:latin typeface="Raleway"/>
              </a:rPr>
              <a:t>trategies to influence one’s thought patterns (e.g., managing one’s own beliefs and assumptions, self-talk, use of mental imagery)</a:t>
            </a:r>
          </a:p>
          <a:p>
            <a:pPr marL="0" indent="0" rtl="0">
              <a:lnSpc>
                <a:spcPct val="110000"/>
              </a:lnSpc>
              <a:buNone/>
            </a:pPr>
            <a:br>
              <a:rPr lang="en-US" b="0">
                <a:effectLst/>
              </a:rPr>
            </a:br>
            <a:r>
              <a:rPr lang="en-US" b="0" i="0" u="none" strike="noStrike">
                <a:effectLst/>
                <a:latin typeface="Raleway"/>
              </a:rPr>
              <a:t>Flores, H. R., Jiang, X., &amp; Manz, C. C. (2018). </a:t>
            </a:r>
            <a:endParaRPr lang="en-US" b="0">
              <a:effectLst/>
              <a:latin typeface="Raleway"/>
            </a:endParaRPr>
          </a:p>
          <a:p>
            <a:pPr marL="0" indent="0">
              <a:lnSpc>
                <a:spcPct val="110000"/>
              </a:lnSpc>
              <a:buNone/>
            </a:pPr>
            <a:br>
              <a:rPr lang="en-US" sz="1100"/>
            </a:br>
            <a:endParaRPr lang="en-US" sz="1100"/>
          </a:p>
        </p:txBody>
      </p:sp>
      <p:pic>
        <p:nvPicPr>
          <p:cNvPr id="7" name="Graphic 6" descr="A colorful pile of yarn turned into a yellow yarn light bulb">
            <a:extLst>
              <a:ext uri="{FF2B5EF4-FFF2-40B4-BE49-F238E27FC236}">
                <a16:creationId xmlns:a16="http://schemas.microsoft.com/office/drawing/2014/main" id="{A0AF8E48-6041-751E-0289-FFCB54A174B3}"/>
              </a:ext>
            </a:extLst>
          </p:cNvPr>
          <p:cNvPicPr>
            <a:picLocks noChangeAspect="1"/>
          </p:cNvPicPr>
          <p:nvPr/>
        </p:nvPicPr>
        <p:blipFill>
          <a:blip r:embed="rId2"/>
          <a:stretch>
            <a:fillRect/>
          </a:stretch>
        </p:blipFill>
        <p:spPr>
          <a:xfrm>
            <a:off x="6694155" y="1638671"/>
            <a:ext cx="4705764" cy="3136410"/>
          </a:xfrm>
          <a:prstGeom prst="rect">
            <a:avLst/>
          </a:prstGeom>
        </p:spPr>
      </p:pic>
    </p:spTree>
    <p:extLst>
      <p:ext uri="{BB962C8B-B14F-4D97-AF65-F5344CB8AC3E}">
        <p14:creationId xmlns:p14="http://schemas.microsoft.com/office/powerpoint/2010/main" val="226646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1026" name="Picture 2" descr="Self-leadership Model">
            <a:extLst>
              <a:ext uri="{FF2B5EF4-FFF2-40B4-BE49-F238E27FC236}">
                <a16:creationId xmlns:a16="http://schemas.microsoft.com/office/drawing/2014/main" id="{0514FCD8-D618-B61F-2FFA-1505810DF47D}"/>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290" b="362"/>
          <a:stretch/>
        </p:blipFill>
        <p:spPr bwMode="auto">
          <a:xfrm>
            <a:off x="1662545" y="644131"/>
            <a:ext cx="8478982" cy="610995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879930"/>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7BBA-3281-3A93-975C-0E63648498F5}"/>
              </a:ext>
            </a:extLst>
          </p:cNvPr>
          <p:cNvSpPr>
            <a:spLocks noGrp="1"/>
          </p:cNvSpPr>
          <p:nvPr>
            <p:ph type="title"/>
          </p:nvPr>
        </p:nvSpPr>
        <p:spPr>
          <a:xfrm>
            <a:off x="581192" y="705124"/>
            <a:ext cx="11029616" cy="1189554"/>
          </a:xfrm>
        </p:spPr>
        <p:txBody>
          <a:bodyPr anchor="b">
            <a:normAutofit/>
          </a:bodyPr>
          <a:lstStyle/>
          <a:p>
            <a:r>
              <a:rPr lang="en-US"/>
              <a:t>Core Competencies and Skills</a:t>
            </a:r>
          </a:p>
        </p:txBody>
      </p:sp>
      <p:sp>
        <p:nvSpPr>
          <p:cNvPr id="10" name="Slide Number Placeholder 3">
            <a:extLst>
              <a:ext uri="{FF2B5EF4-FFF2-40B4-BE49-F238E27FC236}">
                <a16:creationId xmlns:a16="http://schemas.microsoft.com/office/drawing/2014/main" id="{5FB0E203-B1C8-CB87-9157-954F7097CD55}"/>
              </a:ext>
            </a:extLst>
          </p:cNvPr>
          <p:cNvSpPr>
            <a:spLocks noGrp="1"/>
          </p:cNvSpPr>
          <p:nvPr>
            <p:ph type="sldNum" sz="quarter" idx="12"/>
          </p:nvPr>
        </p:nvSpPr>
        <p:spPr>
          <a:xfrm>
            <a:off x="10795363" y="6423914"/>
            <a:ext cx="1052510" cy="365125"/>
          </a:xfrm>
        </p:spPr>
        <p:txBody>
          <a:bodyPr/>
          <a:lstStyle/>
          <a:p>
            <a:pPr>
              <a:spcAft>
                <a:spcPts val="600"/>
              </a:spcAft>
            </a:pPr>
            <a:fld id="{0C183989-D380-BB4B-8033-B2C050FE378C}" type="slidenum">
              <a:rPr lang="en-US" smtClean="0"/>
              <a:pPr>
                <a:spcAft>
                  <a:spcPts val="600"/>
                </a:spcAft>
              </a:pPr>
              <a:t>7</a:t>
            </a:fld>
            <a:endParaRPr lang="en-US"/>
          </a:p>
        </p:txBody>
      </p:sp>
      <p:graphicFrame>
        <p:nvGraphicFramePr>
          <p:cNvPr id="5" name="Content Placeholder 2">
            <a:extLst>
              <a:ext uri="{FF2B5EF4-FFF2-40B4-BE49-F238E27FC236}">
                <a16:creationId xmlns:a16="http://schemas.microsoft.com/office/drawing/2014/main" id="{AA958767-8698-0022-E1A4-DBF979B0EC25}"/>
              </a:ext>
            </a:extLst>
          </p:cNvPr>
          <p:cNvGraphicFramePr>
            <a:graphicFrameLocks noGrp="1"/>
          </p:cNvGraphicFramePr>
          <p:nvPr>
            <p:ph idx="1"/>
            <p:extLst>
              <p:ext uri="{D42A27DB-BD31-4B8C-83A1-F6EECF244321}">
                <p14:modId xmlns:p14="http://schemas.microsoft.com/office/powerpoint/2010/main" val="127338707"/>
              </p:ext>
            </p:extLst>
          </p:nvPr>
        </p:nvGraphicFramePr>
        <p:xfrm>
          <a:off x="581025" y="2335213"/>
          <a:ext cx="11029950" cy="3652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3904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5E5C-B265-1C12-2459-8985F3F64EDD}"/>
              </a:ext>
            </a:extLst>
          </p:cNvPr>
          <p:cNvSpPr>
            <a:spLocks noGrp="1"/>
          </p:cNvSpPr>
          <p:nvPr>
            <p:ph type="title"/>
          </p:nvPr>
        </p:nvSpPr>
        <p:spPr/>
        <p:txBody>
          <a:bodyPr/>
          <a:lstStyle/>
          <a:p>
            <a:r>
              <a:rPr lang="en-US"/>
              <a:t>Self-Leadership Strategies</a:t>
            </a:r>
          </a:p>
        </p:txBody>
      </p:sp>
      <p:sp>
        <p:nvSpPr>
          <p:cNvPr id="3" name="Content Placeholder 2">
            <a:extLst>
              <a:ext uri="{FF2B5EF4-FFF2-40B4-BE49-F238E27FC236}">
                <a16:creationId xmlns:a16="http://schemas.microsoft.com/office/drawing/2014/main" id="{75C6C945-44A0-7CEC-E0B2-A11B2243F1CE}"/>
              </a:ext>
            </a:extLst>
          </p:cNvPr>
          <p:cNvSpPr>
            <a:spLocks noGrp="1"/>
          </p:cNvSpPr>
          <p:nvPr>
            <p:ph idx="1"/>
          </p:nvPr>
        </p:nvSpPr>
        <p:spPr>
          <a:xfrm>
            <a:off x="581192" y="2126672"/>
            <a:ext cx="11029616" cy="2967759"/>
          </a:xfrm>
        </p:spPr>
        <p:txBody>
          <a:bodyPr>
            <a:normAutofit/>
          </a:bodyPr>
          <a:lstStyle/>
          <a:p>
            <a:pPr marL="0" indent="0" rtl="0">
              <a:buNone/>
            </a:pPr>
            <a:r>
              <a:rPr lang="en-US" sz="1800" b="1" i="0" u="none" strike="noStrike">
                <a:solidFill>
                  <a:srgbClr val="000000"/>
                </a:solidFill>
                <a:effectLst/>
                <a:latin typeface="Raleway" pitchFamily="2" charset="77"/>
              </a:rPr>
              <a:t>Higher level self-leadership is comprised of the following:</a:t>
            </a:r>
            <a:endParaRPr lang="en-US" b="0">
              <a:effectLst/>
            </a:endParaRPr>
          </a:p>
          <a:p>
            <a:pPr marL="0" rtl="0" fontAlgn="base">
              <a:buFont typeface="Arial" panose="020B0604020202020204" pitchFamily="34" charset="0"/>
              <a:buChar char="•"/>
            </a:pPr>
            <a:r>
              <a:rPr lang="en-US" sz="1800" b="0" i="0" u="none" strike="noStrike">
                <a:solidFill>
                  <a:srgbClr val="000000"/>
                </a:solidFill>
                <a:effectLst/>
                <a:latin typeface="Raleway" pitchFamily="2" charset="77"/>
              </a:rPr>
              <a:t>Authenticity</a:t>
            </a:r>
          </a:p>
          <a:p>
            <a:pPr marL="0" rtl="0" fontAlgn="base">
              <a:buFont typeface="Arial" panose="020B0604020202020204" pitchFamily="34" charset="0"/>
              <a:buChar char="•"/>
            </a:pPr>
            <a:r>
              <a:rPr lang="en-US" sz="1800" b="0" i="0" u="none" strike="noStrike">
                <a:solidFill>
                  <a:srgbClr val="000000"/>
                </a:solidFill>
                <a:effectLst/>
                <a:latin typeface="Raleway" pitchFamily="2" charset="77"/>
              </a:rPr>
              <a:t>Responsibility</a:t>
            </a:r>
          </a:p>
          <a:p>
            <a:pPr marL="0" rtl="0" fontAlgn="base">
              <a:buFont typeface="Arial" panose="020B0604020202020204" pitchFamily="34" charset="0"/>
              <a:buChar char="•"/>
            </a:pPr>
            <a:r>
              <a:rPr lang="en-US" sz="1800" b="0" i="0" u="none" strike="noStrike">
                <a:solidFill>
                  <a:srgbClr val="000000"/>
                </a:solidFill>
                <a:effectLst/>
                <a:latin typeface="Raleway" pitchFamily="2" charset="77"/>
              </a:rPr>
              <a:t>Expanded capacity</a:t>
            </a:r>
          </a:p>
          <a:p>
            <a:pPr marL="0" indent="0" algn="ctr" rtl="0">
              <a:buNone/>
            </a:pPr>
            <a:br>
              <a:rPr lang="en-US" b="0">
                <a:effectLst/>
              </a:rPr>
            </a:br>
            <a:r>
              <a:rPr lang="en-US" sz="1800" b="1" i="0" u="none" strike="noStrike">
                <a:solidFill>
                  <a:srgbClr val="000000"/>
                </a:solidFill>
                <a:effectLst/>
                <a:latin typeface="Raleway" pitchFamily="2" charset="77"/>
              </a:rPr>
              <a:t>“Self-observation, self-goal setting, self-reinforcement, and self-criticism are among the primary behavior-focused self-leadership strategies…effective self-leaders are likely to place greater value and exert more effort to pursue a higher degree of self-awareness than others.”</a:t>
            </a:r>
            <a:endParaRPr lang="en-US" b="0">
              <a:effectLst/>
            </a:endParaRPr>
          </a:p>
        </p:txBody>
      </p:sp>
    </p:spTree>
    <p:extLst>
      <p:ext uri="{BB962C8B-B14F-4D97-AF65-F5344CB8AC3E}">
        <p14:creationId xmlns:p14="http://schemas.microsoft.com/office/powerpoint/2010/main" val="1017028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EEAA-BA21-3876-A591-38EB495B15B3}"/>
              </a:ext>
            </a:extLst>
          </p:cNvPr>
          <p:cNvSpPr>
            <a:spLocks noGrp="1"/>
          </p:cNvSpPr>
          <p:nvPr>
            <p:ph type="title"/>
          </p:nvPr>
        </p:nvSpPr>
        <p:spPr>
          <a:xfrm>
            <a:off x="521208" y="786384"/>
            <a:ext cx="10014864" cy="1124303"/>
          </a:xfrm>
        </p:spPr>
        <p:txBody>
          <a:bodyPr anchor="t">
            <a:normAutofit fontScale="90000"/>
          </a:bodyPr>
          <a:lstStyle/>
          <a:p>
            <a:r>
              <a:rPr lang="en-US" sz="3700" dirty="0"/>
              <a:t>Self-Leadership: Self Assessment </a:t>
            </a:r>
            <a:br>
              <a:rPr lang="en-US" sz="3700" dirty="0"/>
            </a:br>
            <a:endParaRPr lang="en-US" sz="3700" dirty="0"/>
          </a:p>
        </p:txBody>
      </p:sp>
      <p:sp>
        <p:nvSpPr>
          <p:cNvPr id="3" name="Content Placeholder 2">
            <a:extLst>
              <a:ext uri="{FF2B5EF4-FFF2-40B4-BE49-F238E27FC236}">
                <a16:creationId xmlns:a16="http://schemas.microsoft.com/office/drawing/2014/main" id="{DCA7F5B0-C506-A195-2B2A-5222D3755AE7}"/>
              </a:ext>
            </a:extLst>
          </p:cNvPr>
          <p:cNvSpPr>
            <a:spLocks noGrp="1"/>
          </p:cNvSpPr>
          <p:nvPr>
            <p:ph idx="1"/>
          </p:nvPr>
        </p:nvSpPr>
        <p:spPr>
          <a:xfrm>
            <a:off x="726510" y="1705970"/>
            <a:ext cx="11365406" cy="4481887"/>
          </a:xfrm>
        </p:spPr>
        <p:txBody>
          <a:bodyPr anchor="b">
            <a:normAutofit lnSpcReduction="10000"/>
          </a:bodyPr>
          <a:lstStyle/>
          <a:p>
            <a:pPr marL="0" indent="0" rtl="0">
              <a:lnSpc>
                <a:spcPct val="110000"/>
              </a:lnSpc>
              <a:buNone/>
            </a:pPr>
            <a:r>
              <a:rPr lang="en-US" sz="2800" b="1" i="0" u="none" strike="noStrike" dirty="0">
                <a:effectLst/>
                <a:latin typeface="Raleway" pitchFamily="2" charset="77"/>
              </a:rPr>
              <a:t>INSTRUCTIONS: Read each of the following items carefully and decide how true the statement is in describing you.</a:t>
            </a:r>
          </a:p>
          <a:p>
            <a:pPr marL="0" indent="0" rtl="0" fontAlgn="base">
              <a:lnSpc>
                <a:spcPct val="110000"/>
              </a:lnSpc>
              <a:buNone/>
            </a:pPr>
            <a:endParaRPr lang="en-US" b="0" i="0" u="none" strike="noStrike" dirty="0">
              <a:effectLst/>
              <a:latin typeface="Raleway" pitchFamily="2" charset="77"/>
            </a:endParaRPr>
          </a:p>
          <a:p>
            <a:pPr marL="0" indent="0" rtl="0" fontAlgn="base">
              <a:lnSpc>
                <a:spcPct val="110000"/>
              </a:lnSpc>
              <a:buNone/>
            </a:pPr>
            <a:r>
              <a:rPr lang="en-US" sz="2800" dirty="0">
                <a:latin typeface="Raleway" pitchFamily="2" charset="77"/>
              </a:rPr>
              <a:t>I make a point to keep track of how well I’m doing at work (</a:t>
            </a:r>
            <a:r>
              <a:rPr lang="en-US" sz="2800" i="1" dirty="0">
                <a:latin typeface="Raleway" pitchFamily="2" charset="77"/>
              </a:rPr>
              <a:t>self-observation)</a:t>
            </a:r>
            <a:endParaRPr lang="en-US" sz="2800" b="0" i="0" u="none" strike="noStrike" dirty="0">
              <a:effectLst/>
              <a:latin typeface="Raleway" pitchFamily="2" charset="77"/>
            </a:endParaRPr>
          </a:p>
          <a:p>
            <a:pPr fontAlgn="base">
              <a:lnSpc>
                <a:spcPct val="110000"/>
              </a:lnSpc>
              <a:buFont typeface="Courier New" panose="02070309020205020404" pitchFamily="49" charset="0"/>
              <a:buChar char="o"/>
            </a:pPr>
            <a:r>
              <a:rPr lang="en-US" b="0" i="0" u="none" strike="noStrike" dirty="0">
                <a:effectLst/>
                <a:latin typeface="Raleway" pitchFamily="2" charset="77"/>
              </a:rPr>
              <a:t>Not at all accurate</a:t>
            </a:r>
          </a:p>
          <a:p>
            <a:pPr rtl="0" fontAlgn="base">
              <a:lnSpc>
                <a:spcPct val="110000"/>
              </a:lnSpc>
              <a:buFont typeface="Courier New" panose="02070309020205020404" pitchFamily="49" charset="0"/>
              <a:buChar char="o"/>
            </a:pPr>
            <a:r>
              <a:rPr lang="en-US" b="0" i="0" u="none" strike="noStrike" dirty="0">
                <a:effectLst/>
                <a:latin typeface="Raleway" pitchFamily="2" charset="77"/>
              </a:rPr>
              <a:t>Somewhat accurate</a:t>
            </a:r>
          </a:p>
          <a:p>
            <a:pPr rtl="0" fontAlgn="base">
              <a:lnSpc>
                <a:spcPct val="110000"/>
              </a:lnSpc>
              <a:buFont typeface="Courier New" panose="02070309020205020404" pitchFamily="49" charset="0"/>
              <a:buChar char="o"/>
            </a:pPr>
            <a:r>
              <a:rPr lang="en-US" b="0" i="0" u="none" strike="noStrike" dirty="0">
                <a:effectLst/>
                <a:latin typeface="Raleway" pitchFamily="2" charset="77"/>
              </a:rPr>
              <a:t>A little accurate</a:t>
            </a:r>
          </a:p>
          <a:p>
            <a:pPr rtl="0" fontAlgn="base">
              <a:lnSpc>
                <a:spcPct val="110000"/>
              </a:lnSpc>
              <a:buFont typeface="Courier New" panose="02070309020205020404" pitchFamily="49" charset="0"/>
              <a:buChar char="o"/>
            </a:pPr>
            <a:r>
              <a:rPr lang="en-US" b="0" i="0" u="none" strike="noStrike" dirty="0">
                <a:effectLst/>
                <a:latin typeface="Raleway" pitchFamily="2" charset="77"/>
              </a:rPr>
              <a:t>Mostly accurate</a:t>
            </a:r>
          </a:p>
          <a:p>
            <a:pPr fontAlgn="base">
              <a:lnSpc>
                <a:spcPct val="110000"/>
              </a:lnSpc>
              <a:buFont typeface="Courier New" panose="02070309020205020404" pitchFamily="49" charset="0"/>
              <a:buChar char="o"/>
            </a:pPr>
            <a:r>
              <a:rPr lang="en-US" b="0" i="0" u="none" strike="noStrike" dirty="0">
                <a:effectLst/>
                <a:latin typeface="Raleway" pitchFamily="2" charset="77"/>
              </a:rPr>
              <a:t>Completely accurate</a:t>
            </a:r>
          </a:p>
        </p:txBody>
      </p:sp>
    </p:spTree>
    <p:extLst>
      <p:ext uri="{BB962C8B-B14F-4D97-AF65-F5344CB8AC3E}">
        <p14:creationId xmlns:p14="http://schemas.microsoft.com/office/powerpoint/2010/main" val="1913711592"/>
      </p:ext>
    </p:extLst>
  </p:cSld>
  <p:clrMapOvr>
    <a:masterClrMapping/>
  </p:clrMapOvr>
</p:sld>
</file>

<file path=ppt/theme/theme1.xml><?xml version="1.0" encoding="utf-8"?>
<a:theme xmlns:a="http://schemas.openxmlformats.org/drawingml/2006/main" name="DividendVTI">
  <a:themeElements>
    <a:clrScheme name="">
      <a:dk1>
        <a:srgbClr val="000000"/>
      </a:dk1>
      <a:lt1>
        <a:srgbClr val="FFFFFF"/>
      </a:lt1>
      <a:dk2>
        <a:srgbClr val="242F41"/>
      </a:dk2>
      <a:lt2>
        <a:srgbClr val="E2E6E8"/>
      </a:lt2>
      <a:accent1>
        <a:srgbClr val="CE7242"/>
      </a:accent1>
      <a:accent2>
        <a:srgbClr val="BC303B"/>
      </a:accent2>
      <a:accent3>
        <a:srgbClr val="CE4287"/>
      </a:accent3>
      <a:accent4>
        <a:srgbClr val="BC30AF"/>
      </a:accent4>
      <a:accent5>
        <a:srgbClr val="A042CE"/>
      </a:accent5>
      <a:accent6>
        <a:srgbClr val="6444C2"/>
      </a:accent6>
      <a:hlink>
        <a:srgbClr val="3B8AB3"/>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lassic-Corporate_Teach a Course_03_MO - v4.pptx" id="{D5AEBA98-7BE2-4600-B726-C10F88B0D5DD}" vid="{80972332-D852-4500-B88A-BEF94A57E0EB}"/>
    </a:ext>
  </a:extLst>
</a:theme>
</file>

<file path=ppt/theme/theme2.xml><?xml version="1.0" encoding="utf-8"?>
<a:theme xmlns:a="http://schemas.openxmlformats.org/drawingml/2006/main" name="Body Text Style">
  <a:themeElements>
    <a:clrScheme name="HHS PPT-Light">
      <a:dk1>
        <a:srgbClr val="000000"/>
      </a:dk1>
      <a:lt1>
        <a:srgbClr val="FFFFFF"/>
      </a:lt1>
      <a:dk2>
        <a:srgbClr val="000000"/>
      </a:dk2>
      <a:lt2>
        <a:srgbClr val="FFFFFF"/>
      </a:lt2>
      <a:accent1>
        <a:srgbClr val="AB2328"/>
      </a:accent1>
      <a:accent2>
        <a:srgbClr val="318814"/>
      </a:accent2>
      <a:accent3>
        <a:srgbClr val="022167"/>
      </a:accent3>
      <a:accent4>
        <a:srgbClr val="7F233F"/>
      </a:accent4>
      <a:accent5>
        <a:srgbClr val="00A19B"/>
      </a:accent5>
      <a:accent6>
        <a:srgbClr val="FFC600"/>
      </a:accent6>
      <a:hlink>
        <a:srgbClr val="1058FA"/>
      </a:hlink>
      <a:folHlink>
        <a:srgbClr val="1058FA"/>
      </a:folHlink>
    </a:clrScheme>
    <a:fontScheme name="Rockwell+Verdana">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s-external-presentation-16x9-bright.potx" id="{CD01DA17-FC2F-4ABD-AA7F-0C130C9FDE0C}" vid="{8A067D76-F162-4D8A-AD52-87DA37A7BC8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24.png"/></Relationships>
</file>

<file path=ppt/webextensions/webextension1.xml><?xml version="1.0" encoding="utf-8"?>
<we:webextension xmlns:we="http://schemas.microsoft.com/office/webextensions/webextension/2010/11" id="{1DF91300-5408-A44C-881F-850A1A0E6EB0}">
  <we:reference id="wa200001661" version="2.1.0.2" store="en-US" storeType="OMEX"/>
  <we:alternateReferences>
    <we:reference id="wa200001661" version="2.1.0.2" store="wa200001661" storeType="OMEX"/>
  </we:alternateReferences>
  <we:properties>
    <we:property name="breaktime.flosim.com_fontColour" value="null"/>
    <we:property name="breaktime.flosim.com_startMinutes" value="60"/>
    <we:property name="breaktime.flosim.com_time" value="3600"/>
    <we:property name="time" value="360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DF91300-5408-A44C-881F-850A1A0E6EB0}">
  <we:reference id="wa200001661" version="2.1.0.2" store="en-US" storeType="OMEX"/>
  <we:alternateReferences>
    <we:reference id="wa200001661" version="2.1.0.2" store="wa200001661" storeType="OMEX"/>
  </we:alternateReferences>
  <we:properties>
    <we:property name="breaktime.flosim.com_fontColour" value="null"/>
    <we:property name="breaktime.flosim.com_startMinutes" value="15"/>
    <we:property name="breaktime.flosim.com_time" value="900"/>
    <we:property name="time" value="900"/>
  </we:properties>
  <we:bindings/>
  <we:snapshot xmlns:r="http://schemas.openxmlformats.org/officeDocument/2006/relationships" r:embed="rId1"/>
</we:webextension>
</file>

<file path=docMetadata/LabelInfo.xml><?xml version="1.0" encoding="utf-8"?>
<clbl:labelList xmlns:clbl="http://schemas.microsoft.com/office/2020/mipLabelMetadata">
  <clbl:label id="{9bf97732-82b9-499b-b16a-a93e8ebd536b}" enabled="0" method="" siteId="{9bf97732-82b9-499b-b16a-a93e8ebd536b}" removed="1"/>
</clbl:labelList>
</file>

<file path=docProps/app.xml><?xml version="1.0" encoding="utf-8"?>
<Properties xmlns="http://schemas.openxmlformats.org/officeDocument/2006/extended-properties" xmlns:vt="http://schemas.openxmlformats.org/officeDocument/2006/docPropsVTypes">
  <Template>Classic corporate teach a course</Template>
  <TotalTime>1</TotalTime>
  <Words>1361</Words>
  <Application>Microsoft Office PowerPoint</Application>
  <PresentationFormat>Widescreen</PresentationFormat>
  <Paragraphs>149</Paragraphs>
  <Slides>28</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Calibri</vt:lpstr>
      <vt:lpstr>Courier New</vt:lpstr>
      <vt:lpstr>Gill Sans MT</vt:lpstr>
      <vt:lpstr>Raleway</vt:lpstr>
      <vt:lpstr>Rockwell</vt:lpstr>
      <vt:lpstr>Segoe UI</vt:lpstr>
      <vt:lpstr>Times New Roman</vt:lpstr>
      <vt:lpstr>Verdana</vt:lpstr>
      <vt:lpstr>Wingdings</vt:lpstr>
      <vt:lpstr>Wingdings 2</vt:lpstr>
      <vt:lpstr>DividendVTI</vt:lpstr>
      <vt:lpstr>Body Text Style</vt:lpstr>
      <vt:lpstr>Lunch (12:00-1:00) </vt:lpstr>
      <vt:lpstr>Self-leadership</vt:lpstr>
      <vt:lpstr>Self-Leadership</vt:lpstr>
      <vt:lpstr>PowerPoint Presentation</vt:lpstr>
      <vt:lpstr>   </vt:lpstr>
      <vt:lpstr>PowerPoint Presentation</vt:lpstr>
      <vt:lpstr>Core Competencies and Skills</vt:lpstr>
      <vt:lpstr>Self-Leadership Strategies</vt:lpstr>
      <vt:lpstr>Self-Leadership: Self Assessment  </vt:lpstr>
      <vt:lpstr>Discussion</vt:lpstr>
      <vt:lpstr>Strategies for Self-Leadership</vt:lpstr>
      <vt:lpstr>Self-leadership starts with where you are  and your mindset for growing yourself. </vt:lpstr>
      <vt:lpstr>PowerPoint Presentation</vt:lpstr>
      <vt:lpstr>Take 5 minutes to reflect upon the following questions…</vt:lpstr>
      <vt:lpstr>Strategies for Self-Leadership Growth</vt:lpstr>
      <vt:lpstr>Gallery Walk</vt:lpstr>
      <vt:lpstr>Break/Reconnect (2:00 - 2:15)</vt:lpstr>
      <vt:lpstr>Activity:  The Many Hats You Wear as a Leader</vt:lpstr>
      <vt:lpstr>PowerPoint Presentation</vt:lpstr>
      <vt:lpstr>Ecology</vt:lpstr>
      <vt:lpstr>     </vt:lpstr>
      <vt:lpstr>PowerPoint Presentation</vt:lpstr>
      <vt:lpstr>PowerPoint Presentation</vt:lpstr>
      <vt:lpstr>What is (or could be) your mantra for self-leadership?</vt:lpstr>
      <vt:lpstr>Activity Wrap-up:    The Many Hats You Wear as a Leader</vt:lpstr>
      <vt:lpstr>Prizes!!!</vt:lpstr>
      <vt:lpstr>PowerPoint Presentation</vt:lpstr>
      <vt:lpstr>   ECI Summit  Exit Survey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Calvo, Beverley A</dc:creator>
  <cp:lastModifiedBy>Calvo, Beverley A</cp:lastModifiedBy>
  <cp:revision>6</cp:revision>
  <dcterms:created xsi:type="dcterms:W3CDTF">2025-04-11T16:45:28Z</dcterms:created>
  <dcterms:modified xsi:type="dcterms:W3CDTF">2025-04-22T23:15:32Z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3649dc-6fee-4eb8-a128-734c3c842ea8_Enabled">
    <vt:lpwstr>true</vt:lpwstr>
  </property>
  <property fmtid="{D5CDD505-2E9C-101B-9397-08002B2CF9AE}" pid="3" name="MSIP_Label_b73649dc-6fee-4eb8-a128-734c3c842ea8_SetDate">
    <vt:lpwstr>2025-04-16T17:41:14Z</vt:lpwstr>
  </property>
  <property fmtid="{D5CDD505-2E9C-101B-9397-08002B2CF9AE}" pid="4" name="MSIP_Label_b73649dc-6fee-4eb8-a128-734c3c842ea8_Method">
    <vt:lpwstr>Standard</vt:lpwstr>
  </property>
  <property fmtid="{D5CDD505-2E9C-101B-9397-08002B2CF9AE}" pid="5" name="MSIP_Label_b73649dc-6fee-4eb8-a128-734c3c842ea8_Name">
    <vt:lpwstr>defa4170-0d19-0005-0004-bc88714345d2</vt:lpwstr>
  </property>
  <property fmtid="{D5CDD505-2E9C-101B-9397-08002B2CF9AE}" pid="6" name="MSIP_Label_b73649dc-6fee-4eb8-a128-734c3c842ea8_SiteId">
    <vt:lpwstr>857c21d2-1a16-43a4-90cf-d57f3fab9d2f</vt:lpwstr>
  </property>
  <property fmtid="{D5CDD505-2E9C-101B-9397-08002B2CF9AE}" pid="7" name="MSIP_Label_b73649dc-6fee-4eb8-a128-734c3c842ea8_ActionId">
    <vt:lpwstr>af0ccdf8-c7a1-4f99-9620-848365da2364</vt:lpwstr>
  </property>
  <property fmtid="{D5CDD505-2E9C-101B-9397-08002B2CF9AE}" pid="8" name="MSIP_Label_b73649dc-6fee-4eb8-a128-734c3c842ea8_ContentBits">
    <vt:lpwstr>0</vt:lpwstr>
  </property>
  <property fmtid="{D5CDD505-2E9C-101B-9397-08002B2CF9AE}" pid="9" name="MSIP_Label_b73649dc-6fee-4eb8-a128-734c3c842ea8_Tag">
    <vt:lpwstr>10, 3, 0, 1</vt:lpwstr>
  </property>
</Properties>
</file>