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7777163" cy="10009188"/>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508000" indent="-50800" algn="l" rtl="0" fontAlgn="base">
      <a:spcBef>
        <a:spcPct val="0"/>
      </a:spcBef>
      <a:spcAft>
        <a:spcPct val="0"/>
      </a:spcAft>
      <a:defRPr kern="1200">
        <a:solidFill>
          <a:schemeClr val="tx1"/>
        </a:solidFill>
        <a:latin typeface="Arial" charset="0"/>
        <a:ea typeface="+mn-ea"/>
        <a:cs typeface="+mn-cs"/>
      </a:defRPr>
    </a:lvl2pPr>
    <a:lvl3pPr marL="1016000" indent="-101600" algn="l" rtl="0" fontAlgn="base">
      <a:spcBef>
        <a:spcPct val="0"/>
      </a:spcBef>
      <a:spcAft>
        <a:spcPct val="0"/>
      </a:spcAft>
      <a:defRPr kern="1200">
        <a:solidFill>
          <a:schemeClr val="tx1"/>
        </a:solidFill>
        <a:latin typeface="Arial" charset="0"/>
        <a:ea typeface="+mn-ea"/>
        <a:cs typeface="+mn-cs"/>
      </a:defRPr>
    </a:lvl3pPr>
    <a:lvl4pPr marL="1524000" indent="-152400" algn="l" rtl="0" fontAlgn="base">
      <a:spcBef>
        <a:spcPct val="0"/>
      </a:spcBef>
      <a:spcAft>
        <a:spcPct val="0"/>
      </a:spcAft>
      <a:defRPr kern="1200">
        <a:solidFill>
          <a:schemeClr val="tx1"/>
        </a:solidFill>
        <a:latin typeface="Arial" charset="0"/>
        <a:ea typeface="+mn-ea"/>
        <a:cs typeface="+mn-cs"/>
      </a:defRPr>
    </a:lvl4pPr>
    <a:lvl5pPr marL="2032000" indent="-2032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153">
          <p15:clr>
            <a:srgbClr val="A4A3A4"/>
          </p15:clr>
        </p15:guide>
        <p15:guide id="2" pos="245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ACB"/>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p:cViewPr varScale="1">
        <p:scale>
          <a:sx n="52" d="100"/>
          <a:sy n="52" d="100"/>
        </p:scale>
        <p:origin x="2262" y="96"/>
      </p:cViewPr>
      <p:guideLst>
        <p:guide orient="horz" pos="3153"/>
        <p:guide pos="245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Arts">
    <p:spTree>
      <p:nvGrpSpPr>
        <p:cNvPr id="1" name=""/>
        <p:cNvGrpSpPr/>
        <p:nvPr/>
      </p:nvGrpSpPr>
      <p:grpSpPr>
        <a:xfrm>
          <a:off x="0" y="0"/>
          <a:ext cx="0" cy="0"/>
          <a:chOff x="0" y="0"/>
          <a:chExt cx="0" cy="0"/>
        </a:xfrm>
      </p:grpSpPr>
      <p:sp>
        <p:nvSpPr>
          <p:cNvPr id="5" name="Rectangle 4"/>
          <p:cNvSpPr/>
          <p:nvPr userDrawn="1"/>
        </p:nvSpPr>
        <p:spPr>
          <a:xfrm>
            <a:off x="288925" y="8738394"/>
            <a:ext cx="7272338" cy="8175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032" tIns="39516" rIns="79032" bIns="39516" anchor="ctr"/>
          <a:lstStyle/>
          <a:p>
            <a:pPr algn="ctr" fontAlgn="auto">
              <a:spcBef>
                <a:spcPts val="0"/>
              </a:spcBef>
              <a:spcAft>
                <a:spcPts val="0"/>
              </a:spcAft>
              <a:defRPr/>
            </a:pPr>
            <a:endParaRPr lang="en-CA" dirty="0"/>
          </a:p>
        </p:txBody>
      </p:sp>
      <p:sp>
        <p:nvSpPr>
          <p:cNvPr id="7" name="TextBox 6"/>
          <p:cNvSpPr txBox="1"/>
          <p:nvPr userDrawn="1"/>
        </p:nvSpPr>
        <p:spPr>
          <a:xfrm>
            <a:off x="4040981" y="8964613"/>
            <a:ext cx="3200400" cy="726135"/>
          </a:xfrm>
          <a:prstGeom prst="rect">
            <a:avLst/>
          </a:prstGeom>
          <a:noFill/>
        </p:spPr>
        <p:txBody>
          <a:bodyPr wrap="square" lIns="79032" tIns="39516" rIns="79032" bIns="39516">
            <a:spAutoFit/>
          </a:bodyPr>
          <a:lstStyle/>
          <a:p>
            <a:pPr fontAlgn="auto">
              <a:spcBef>
                <a:spcPts val="0"/>
              </a:spcBef>
              <a:spcAft>
                <a:spcPts val="0"/>
              </a:spcAft>
              <a:defRPr/>
            </a:pPr>
            <a:r>
              <a:rPr lang="en-CA" sz="1400" b="0" dirty="0">
                <a:latin typeface="+mj-lt"/>
              </a:rPr>
              <a:t>BiblioOttawaLibrary.ca</a:t>
            </a:r>
          </a:p>
          <a:p>
            <a:pPr fontAlgn="auto">
              <a:spcBef>
                <a:spcPts val="0"/>
              </a:spcBef>
              <a:spcAft>
                <a:spcPts val="0"/>
              </a:spcAft>
              <a:defRPr/>
            </a:pPr>
            <a:r>
              <a:rPr lang="en-CA" sz="1400" b="0" dirty="0">
                <a:latin typeface="+mj-lt"/>
              </a:rPr>
              <a:t>InfoService@BiblioOttawaLibrary.ca </a:t>
            </a:r>
          </a:p>
          <a:p>
            <a:pPr fontAlgn="auto">
              <a:spcBef>
                <a:spcPts val="0"/>
              </a:spcBef>
              <a:spcAft>
                <a:spcPts val="0"/>
              </a:spcAft>
              <a:defRPr/>
            </a:pPr>
            <a:r>
              <a:rPr lang="en-CA" sz="1400" b="0" dirty="0">
                <a:latin typeface="+mj-lt"/>
              </a:rPr>
              <a:t>613-580-2940</a:t>
            </a:r>
          </a:p>
        </p:txBody>
      </p:sp>
      <p:pic>
        <p:nvPicPr>
          <p:cNvPr id="8" name="Picture 5" descr="\\cmfp302\groups\MET-A Shared\Service Planning &amp; Communications\Graphics\2013\OPL Logo\OPL_logo_rgb.wmf"/>
          <p:cNvPicPr>
            <a:picLocks noChangeAspect="1" noChangeArrowheads="1"/>
          </p:cNvPicPr>
          <p:nvPr userDrawn="1"/>
        </p:nvPicPr>
        <p:blipFill>
          <a:blip r:embed="rId2" cstate="print"/>
          <a:srcRect/>
          <a:stretch>
            <a:fillRect/>
          </a:stretch>
        </p:blipFill>
        <p:spPr bwMode="auto">
          <a:xfrm>
            <a:off x="916781" y="8996363"/>
            <a:ext cx="2690795" cy="656431"/>
          </a:xfrm>
          <a:prstGeom prst="rect">
            <a:avLst/>
          </a:prstGeom>
          <a:noFill/>
          <a:ln w="9525">
            <a:noFill/>
            <a:miter lim="800000"/>
            <a:headEnd/>
            <a:tailEnd/>
          </a:ln>
        </p:spPr>
      </p:pic>
      <p:pic>
        <p:nvPicPr>
          <p:cNvPr id="12" name="Picture 3" descr="\\cmfp337\groups\MET-A Shared\Communications and Community Relations\Archive\Graphics\2017\Files\Links\OPL-Face_Tweet_Pinter_Insta.png"/>
          <p:cNvPicPr>
            <a:picLocks noChangeAspect="1" noChangeArrowheads="1"/>
          </p:cNvPicPr>
          <p:nvPr userDrawn="1"/>
        </p:nvPicPr>
        <p:blipFill>
          <a:blip r:embed="rId3" cstate="print"/>
          <a:srcRect r="48735"/>
          <a:stretch>
            <a:fillRect/>
          </a:stretch>
        </p:blipFill>
        <p:spPr bwMode="auto">
          <a:xfrm>
            <a:off x="5252243" y="9438481"/>
            <a:ext cx="685800" cy="287338"/>
          </a:xfrm>
          <a:prstGeom prst="rect">
            <a:avLst/>
          </a:prstGeom>
          <a:noFill/>
          <a:ln w="9525">
            <a:noFill/>
            <a:miter lim="800000"/>
            <a:headEnd/>
            <a:tailEnd/>
          </a:ln>
        </p:spPr>
      </p:pic>
      <p:pic>
        <p:nvPicPr>
          <p:cNvPr id="13" name="Picture 3" descr="\\cmfp337\groups\MET-A Shared\Communications and Community Relations\Archive\Graphics\2017\Files\Links\OPL-Face_Tweet_Pinter_Insta.png"/>
          <p:cNvPicPr>
            <a:picLocks noChangeAspect="1" noChangeArrowheads="1"/>
          </p:cNvPicPr>
          <p:nvPr userDrawn="1"/>
        </p:nvPicPr>
        <p:blipFill>
          <a:blip r:embed="rId3" cstate="print"/>
          <a:srcRect l="75253"/>
          <a:stretch>
            <a:fillRect/>
          </a:stretch>
        </p:blipFill>
        <p:spPr bwMode="auto">
          <a:xfrm>
            <a:off x="5918993" y="9440069"/>
            <a:ext cx="331788" cy="288925"/>
          </a:xfrm>
          <a:prstGeom prst="rect">
            <a:avLst/>
          </a:prstGeom>
          <a:noFill/>
          <a:ln w="9525">
            <a:noFill/>
            <a:miter lim="800000"/>
            <a:headEnd/>
            <a:tailEnd/>
          </a:ln>
        </p:spPr>
      </p:pic>
      <p:sp>
        <p:nvSpPr>
          <p:cNvPr id="17" name="Text Placeholder 5"/>
          <p:cNvSpPr>
            <a:spLocks noGrp="1"/>
          </p:cNvSpPr>
          <p:nvPr>
            <p:ph type="body" sz="quarter" idx="12"/>
          </p:nvPr>
        </p:nvSpPr>
        <p:spPr>
          <a:xfrm>
            <a:off x="432197" y="2988370"/>
            <a:ext cx="7056784" cy="1622117"/>
          </a:xfrm>
          <a:prstGeom prst="rect">
            <a:avLst/>
          </a:prstGeom>
        </p:spPr>
        <p:txBody>
          <a:bodyPr lIns="79032" tIns="39516" rIns="79032" bIns="39516"/>
          <a:lstStyle>
            <a:lvl1pPr marL="0" indent="0">
              <a:buNone/>
              <a:defRPr sz="3600" b="1">
                <a:solidFill>
                  <a:schemeClr val="tx2"/>
                </a:solidFill>
                <a:effectLst/>
                <a:latin typeface="+mj-lt"/>
              </a:defRPr>
            </a:lvl1pPr>
          </a:lstStyle>
          <a:p>
            <a:pPr lvl="0"/>
            <a:r>
              <a:rPr lang="en-US"/>
              <a:t>Click to edit Master text styles</a:t>
            </a:r>
          </a:p>
        </p:txBody>
      </p:sp>
      <p:sp>
        <p:nvSpPr>
          <p:cNvPr id="18" name="Text Placeholder 16"/>
          <p:cNvSpPr>
            <a:spLocks noGrp="1"/>
          </p:cNvSpPr>
          <p:nvPr>
            <p:ph type="body" sz="quarter" idx="13"/>
          </p:nvPr>
        </p:nvSpPr>
        <p:spPr>
          <a:xfrm>
            <a:off x="432197" y="4689309"/>
            <a:ext cx="7056784" cy="3699661"/>
          </a:xfrm>
          <a:prstGeom prst="rect">
            <a:avLst/>
          </a:prstGeom>
        </p:spPr>
        <p:txBody>
          <a:bodyPr lIns="101636" tIns="50818" rIns="101636" bIns="50818"/>
          <a:lstStyle>
            <a:lvl1pPr marL="0" indent="0">
              <a:buNone/>
              <a:defRPr sz="2700">
                <a:solidFill>
                  <a:schemeClr val="tx1"/>
                </a:solidFill>
              </a:defRPr>
            </a:lvl1pPr>
          </a:lstStyle>
          <a:p>
            <a:pPr lvl="0"/>
            <a:r>
              <a:rPr lang="en-US" dirty="0"/>
              <a:t>Click to edit Master text styles</a:t>
            </a:r>
          </a:p>
        </p:txBody>
      </p:sp>
      <p:sp>
        <p:nvSpPr>
          <p:cNvPr id="3" name="Picture Placeholder 2"/>
          <p:cNvSpPr>
            <a:spLocks noGrp="1"/>
          </p:cNvSpPr>
          <p:nvPr>
            <p:ph type="pic" sz="quarter" idx="14" hasCustomPrompt="1"/>
          </p:nvPr>
        </p:nvSpPr>
        <p:spPr>
          <a:xfrm>
            <a:off x="305594" y="324104"/>
            <a:ext cx="7239000" cy="2411412"/>
          </a:xfrm>
          <a:prstGeom prst="rect">
            <a:avLst/>
          </a:prstGeom>
        </p:spPr>
        <p:txBody>
          <a:bodyPr/>
          <a:lstStyle>
            <a:lvl1pPr marL="0" indent="0" algn="ctr">
              <a:buNone/>
              <a:defRPr/>
            </a:lvl1pPr>
          </a:lstStyle>
          <a:p>
            <a:r>
              <a:rPr lang="en-CA" dirty="0"/>
              <a:t>Place Web Card Image</a:t>
            </a:r>
            <a:endParaRPr lang="en-US" dirty="0"/>
          </a:p>
        </p:txBody>
      </p:sp>
    </p:spTree>
    <p:extLst>
      <p:ext uri="{BB962C8B-B14F-4D97-AF65-F5344CB8AC3E}">
        <p14:creationId xmlns:p14="http://schemas.microsoft.com/office/powerpoint/2010/main" val="845973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rts">
    <p:spTree>
      <p:nvGrpSpPr>
        <p:cNvPr id="1" name=""/>
        <p:cNvGrpSpPr/>
        <p:nvPr/>
      </p:nvGrpSpPr>
      <p:grpSpPr>
        <a:xfrm>
          <a:off x="0" y="0"/>
          <a:ext cx="0" cy="0"/>
          <a:chOff x="0" y="0"/>
          <a:chExt cx="0" cy="0"/>
        </a:xfrm>
      </p:grpSpPr>
      <p:sp>
        <p:nvSpPr>
          <p:cNvPr id="5" name="Rectangle 4"/>
          <p:cNvSpPr/>
          <p:nvPr userDrawn="1"/>
        </p:nvSpPr>
        <p:spPr>
          <a:xfrm>
            <a:off x="288925" y="8738394"/>
            <a:ext cx="7272338" cy="817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9032" tIns="39516" rIns="79032" bIns="39516" anchor="ctr"/>
          <a:lstStyle/>
          <a:p>
            <a:pPr algn="ctr" fontAlgn="auto">
              <a:spcBef>
                <a:spcPts val="0"/>
              </a:spcBef>
              <a:spcAft>
                <a:spcPts val="0"/>
              </a:spcAft>
              <a:defRPr/>
            </a:pPr>
            <a:endParaRPr lang="en-CA" dirty="0"/>
          </a:p>
        </p:txBody>
      </p:sp>
      <p:sp>
        <p:nvSpPr>
          <p:cNvPr id="7" name="TextBox 6"/>
          <p:cNvSpPr txBox="1"/>
          <p:nvPr userDrawn="1"/>
        </p:nvSpPr>
        <p:spPr>
          <a:xfrm>
            <a:off x="4040981" y="8964613"/>
            <a:ext cx="3200400" cy="726135"/>
          </a:xfrm>
          <a:prstGeom prst="rect">
            <a:avLst/>
          </a:prstGeom>
          <a:noFill/>
        </p:spPr>
        <p:txBody>
          <a:bodyPr wrap="square" lIns="79032" tIns="39516" rIns="79032" bIns="39516">
            <a:spAutoFit/>
          </a:bodyPr>
          <a:lstStyle/>
          <a:p>
            <a:pPr fontAlgn="auto">
              <a:spcBef>
                <a:spcPts val="0"/>
              </a:spcBef>
              <a:spcAft>
                <a:spcPts val="0"/>
              </a:spcAft>
              <a:defRPr/>
            </a:pPr>
            <a:r>
              <a:rPr lang="en-CA" sz="1400" b="0" dirty="0">
                <a:latin typeface="+mj-lt"/>
              </a:rPr>
              <a:t>BiblioOttawaLibrary.ca</a:t>
            </a:r>
          </a:p>
          <a:p>
            <a:pPr fontAlgn="auto">
              <a:spcBef>
                <a:spcPts val="0"/>
              </a:spcBef>
              <a:spcAft>
                <a:spcPts val="0"/>
              </a:spcAft>
              <a:defRPr/>
            </a:pPr>
            <a:r>
              <a:rPr lang="en-CA" sz="1400" b="0" dirty="0">
                <a:latin typeface="+mj-lt"/>
              </a:rPr>
              <a:t>InfoService@BiblioOttawaLibrary.ca </a:t>
            </a:r>
          </a:p>
          <a:p>
            <a:pPr fontAlgn="auto">
              <a:spcBef>
                <a:spcPts val="0"/>
              </a:spcBef>
              <a:spcAft>
                <a:spcPts val="0"/>
              </a:spcAft>
              <a:defRPr/>
            </a:pPr>
            <a:r>
              <a:rPr lang="en-CA" sz="1400" b="0" dirty="0">
                <a:latin typeface="+mj-lt"/>
              </a:rPr>
              <a:t>613-580-2940</a:t>
            </a:r>
          </a:p>
        </p:txBody>
      </p:sp>
      <p:sp>
        <p:nvSpPr>
          <p:cNvPr id="17" name="Text Placeholder 5"/>
          <p:cNvSpPr>
            <a:spLocks noGrp="1"/>
          </p:cNvSpPr>
          <p:nvPr>
            <p:ph type="body" sz="quarter" idx="12"/>
          </p:nvPr>
        </p:nvSpPr>
        <p:spPr>
          <a:xfrm>
            <a:off x="432197" y="2988370"/>
            <a:ext cx="7056784" cy="1622117"/>
          </a:xfrm>
          <a:prstGeom prst="rect">
            <a:avLst/>
          </a:prstGeom>
        </p:spPr>
        <p:txBody>
          <a:bodyPr lIns="79032" tIns="39516" rIns="79032" bIns="39516"/>
          <a:lstStyle>
            <a:lvl1pPr marL="0" indent="0">
              <a:buNone/>
              <a:defRPr sz="3600" b="1">
                <a:solidFill>
                  <a:schemeClr val="tx1"/>
                </a:solidFill>
                <a:effectLst/>
                <a:latin typeface="+mj-lt"/>
              </a:defRPr>
            </a:lvl1pPr>
          </a:lstStyle>
          <a:p>
            <a:pPr lvl="0"/>
            <a:r>
              <a:rPr lang="en-US"/>
              <a:t>Click to edit Master text styles</a:t>
            </a:r>
          </a:p>
        </p:txBody>
      </p:sp>
      <p:sp>
        <p:nvSpPr>
          <p:cNvPr id="18" name="Text Placeholder 16"/>
          <p:cNvSpPr>
            <a:spLocks noGrp="1"/>
          </p:cNvSpPr>
          <p:nvPr>
            <p:ph type="body" sz="quarter" idx="13"/>
          </p:nvPr>
        </p:nvSpPr>
        <p:spPr>
          <a:xfrm>
            <a:off x="432197" y="4689309"/>
            <a:ext cx="7056784" cy="3699661"/>
          </a:xfrm>
          <a:prstGeom prst="rect">
            <a:avLst/>
          </a:prstGeom>
        </p:spPr>
        <p:txBody>
          <a:bodyPr lIns="101636" tIns="50818" rIns="101636" bIns="50818"/>
          <a:lstStyle>
            <a:lvl1pPr>
              <a:buNone/>
              <a:defRPr sz="2700">
                <a:solidFill>
                  <a:schemeClr val="tx1"/>
                </a:solidFill>
              </a:defRPr>
            </a:lvl1pPr>
          </a:lstStyle>
          <a:p>
            <a:pPr lvl="0"/>
            <a:r>
              <a:rPr lang="en-US"/>
              <a:t>Click to edit Master text styles</a:t>
            </a:r>
          </a:p>
        </p:txBody>
      </p:sp>
      <p:sp>
        <p:nvSpPr>
          <p:cNvPr id="3" name="Picture Placeholder 2"/>
          <p:cNvSpPr>
            <a:spLocks noGrp="1"/>
          </p:cNvSpPr>
          <p:nvPr>
            <p:ph type="pic" sz="quarter" idx="14" hasCustomPrompt="1"/>
          </p:nvPr>
        </p:nvSpPr>
        <p:spPr>
          <a:xfrm>
            <a:off x="305594" y="324104"/>
            <a:ext cx="7239000" cy="2411412"/>
          </a:xfrm>
          <a:prstGeom prst="rect">
            <a:avLst/>
          </a:prstGeom>
        </p:spPr>
        <p:txBody>
          <a:bodyPr/>
          <a:lstStyle>
            <a:lvl1pPr marL="0" indent="0" algn="ctr">
              <a:buNone/>
              <a:defRPr/>
            </a:lvl1pPr>
          </a:lstStyle>
          <a:p>
            <a:r>
              <a:rPr lang="en-CA" dirty="0"/>
              <a:t>Place Web Card Image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6780" y="8964613"/>
            <a:ext cx="2790825" cy="685947"/>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60181" y="9424194"/>
            <a:ext cx="914400" cy="264319"/>
          </a:xfrm>
          <a:prstGeom prst="rect">
            <a:avLst/>
          </a:prstGeom>
        </p:spPr>
      </p:pic>
    </p:spTree>
    <p:extLst>
      <p:ext uri="{BB962C8B-B14F-4D97-AF65-F5344CB8AC3E}">
        <p14:creationId xmlns:p14="http://schemas.microsoft.com/office/powerpoint/2010/main" val="10706380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90" r:id="rId1"/>
    <p:sldLayoutId id="2147483891" r:id="rId2"/>
  </p:sldLayoutIdLst>
  <p:txStyles>
    <p:titleStyle>
      <a:lvl1pPr algn="ctr" rtl="0" eaLnBrk="1" fontAlgn="base" hangingPunct="1">
        <a:spcBef>
          <a:spcPct val="0"/>
        </a:spcBef>
        <a:spcAft>
          <a:spcPct val="0"/>
        </a:spcAft>
        <a:defRPr sz="4900" kern="1200">
          <a:solidFill>
            <a:schemeClr val="tx1"/>
          </a:solidFill>
          <a:latin typeface="+mj-lt"/>
          <a:ea typeface="+mj-ea"/>
          <a:cs typeface="+mj-cs"/>
        </a:defRPr>
      </a:lvl1pPr>
      <a:lvl2pPr algn="ctr" rtl="0" eaLnBrk="1" fontAlgn="base" hangingPunct="1">
        <a:spcBef>
          <a:spcPct val="0"/>
        </a:spcBef>
        <a:spcAft>
          <a:spcPct val="0"/>
        </a:spcAft>
        <a:defRPr sz="4900">
          <a:solidFill>
            <a:schemeClr val="tx1"/>
          </a:solidFill>
          <a:latin typeface="Calibri" pitchFamily="34" charset="0"/>
        </a:defRPr>
      </a:lvl2pPr>
      <a:lvl3pPr algn="ctr" rtl="0" eaLnBrk="1" fontAlgn="base" hangingPunct="1">
        <a:spcBef>
          <a:spcPct val="0"/>
        </a:spcBef>
        <a:spcAft>
          <a:spcPct val="0"/>
        </a:spcAft>
        <a:defRPr sz="4900">
          <a:solidFill>
            <a:schemeClr val="tx1"/>
          </a:solidFill>
          <a:latin typeface="Calibri" pitchFamily="34" charset="0"/>
        </a:defRPr>
      </a:lvl3pPr>
      <a:lvl4pPr algn="ctr" rtl="0" eaLnBrk="1" fontAlgn="base" hangingPunct="1">
        <a:spcBef>
          <a:spcPct val="0"/>
        </a:spcBef>
        <a:spcAft>
          <a:spcPct val="0"/>
        </a:spcAft>
        <a:defRPr sz="4900">
          <a:solidFill>
            <a:schemeClr val="tx1"/>
          </a:solidFill>
          <a:latin typeface="Calibri" pitchFamily="34" charset="0"/>
        </a:defRPr>
      </a:lvl4pPr>
      <a:lvl5pPr algn="ctr" rtl="0" eaLnBrk="1" fontAlgn="base" hangingPunct="1">
        <a:spcBef>
          <a:spcPct val="0"/>
        </a:spcBef>
        <a:spcAft>
          <a:spcPct val="0"/>
        </a:spcAft>
        <a:defRPr sz="4900">
          <a:solidFill>
            <a:schemeClr val="tx1"/>
          </a:solidFill>
          <a:latin typeface="Calibri" pitchFamily="34" charset="0"/>
        </a:defRPr>
      </a:lvl5pPr>
      <a:lvl6pPr marL="508178" algn="ctr" rtl="0" eaLnBrk="1" fontAlgn="base" hangingPunct="1">
        <a:spcBef>
          <a:spcPct val="0"/>
        </a:spcBef>
        <a:spcAft>
          <a:spcPct val="0"/>
        </a:spcAft>
        <a:defRPr sz="4900">
          <a:solidFill>
            <a:schemeClr val="tx1"/>
          </a:solidFill>
          <a:latin typeface="Calibri" pitchFamily="34" charset="0"/>
        </a:defRPr>
      </a:lvl6pPr>
      <a:lvl7pPr marL="1016356" algn="ctr" rtl="0" eaLnBrk="1" fontAlgn="base" hangingPunct="1">
        <a:spcBef>
          <a:spcPct val="0"/>
        </a:spcBef>
        <a:spcAft>
          <a:spcPct val="0"/>
        </a:spcAft>
        <a:defRPr sz="4900">
          <a:solidFill>
            <a:schemeClr val="tx1"/>
          </a:solidFill>
          <a:latin typeface="Calibri" pitchFamily="34" charset="0"/>
        </a:defRPr>
      </a:lvl7pPr>
      <a:lvl8pPr marL="1524533" algn="ctr" rtl="0" eaLnBrk="1" fontAlgn="base" hangingPunct="1">
        <a:spcBef>
          <a:spcPct val="0"/>
        </a:spcBef>
        <a:spcAft>
          <a:spcPct val="0"/>
        </a:spcAft>
        <a:defRPr sz="4900">
          <a:solidFill>
            <a:schemeClr val="tx1"/>
          </a:solidFill>
          <a:latin typeface="Calibri" pitchFamily="34" charset="0"/>
        </a:defRPr>
      </a:lvl8pPr>
      <a:lvl9pPr marL="2032711" algn="ctr" rtl="0" eaLnBrk="1" fontAlgn="base" hangingPunct="1">
        <a:spcBef>
          <a:spcPct val="0"/>
        </a:spcBef>
        <a:spcAft>
          <a:spcPct val="0"/>
        </a:spcAft>
        <a:defRPr sz="4900">
          <a:solidFill>
            <a:schemeClr val="tx1"/>
          </a:solidFill>
          <a:latin typeface="Calibri" pitchFamily="34" charset="0"/>
        </a:defRPr>
      </a:lvl9pPr>
    </p:titleStyle>
    <p:bodyStyle>
      <a:lvl1pPr marL="381000" indent="-381000" algn="l" rtl="0" eaLnBrk="1" fontAlgn="base" hangingPunct="1">
        <a:spcBef>
          <a:spcPct val="20000"/>
        </a:spcBef>
        <a:spcAft>
          <a:spcPct val="0"/>
        </a:spcAft>
        <a:buFont typeface="Arial" charset="0"/>
        <a:buChar char="•"/>
        <a:defRPr sz="3600" kern="1200">
          <a:solidFill>
            <a:schemeClr val="tx1"/>
          </a:solidFill>
          <a:latin typeface="+mn-lt"/>
          <a:ea typeface="+mn-ea"/>
          <a:cs typeface="+mn-cs"/>
        </a:defRPr>
      </a:lvl1pPr>
      <a:lvl2pPr marL="825500" indent="-317500" algn="l" rtl="0" eaLnBrk="1" fontAlgn="base" hangingPunct="1">
        <a:spcBef>
          <a:spcPct val="20000"/>
        </a:spcBef>
        <a:spcAft>
          <a:spcPct val="0"/>
        </a:spcAft>
        <a:buFont typeface="Arial" charset="0"/>
        <a:buChar char="–"/>
        <a:defRPr sz="3100" kern="1200">
          <a:solidFill>
            <a:schemeClr val="tx1"/>
          </a:solidFill>
          <a:latin typeface="+mn-lt"/>
          <a:ea typeface="+mn-ea"/>
          <a:cs typeface="+mn-cs"/>
        </a:defRPr>
      </a:lvl2pPr>
      <a:lvl3pPr marL="1270000" indent="-254000" algn="l" rtl="0" eaLnBrk="1" fontAlgn="base" hangingPunct="1">
        <a:spcBef>
          <a:spcPct val="20000"/>
        </a:spcBef>
        <a:spcAft>
          <a:spcPct val="0"/>
        </a:spcAft>
        <a:buFont typeface="Arial" charset="0"/>
        <a:buChar char="•"/>
        <a:defRPr sz="2700" kern="1200">
          <a:solidFill>
            <a:schemeClr val="tx1"/>
          </a:solidFill>
          <a:latin typeface="+mn-lt"/>
          <a:ea typeface="+mn-ea"/>
          <a:cs typeface="+mn-cs"/>
        </a:defRPr>
      </a:lvl3pPr>
      <a:lvl4pPr marL="1778000" indent="-254000" algn="l" rtl="0" eaLnBrk="1" fontAlgn="base" hangingPunct="1">
        <a:spcBef>
          <a:spcPct val="20000"/>
        </a:spcBef>
        <a:spcAft>
          <a:spcPct val="0"/>
        </a:spcAft>
        <a:buFont typeface="Arial" charset="0"/>
        <a:buChar char="–"/>
        <a:defRPr sz="2200" kern="1200">
          <a:solidFill>
            <a:schemeClr val="tx1"/>
          </a:solidFill>
          <a:latin typeface="+mn-lt"/>
          <a:ea typeface="+mn-ea"/>
          <a:cs typeface="+mn-cs"/>
        </a:defRPr>
      </a:lvl4pPr>
      <a:lvl5pPr marL="2286000" indent="-254000" algn="l" rtl="0" eaLnBrk="1" fontAlgn="base" hangingPunct="1">
        <a:spcBef>
          <a:spcPct val="20000"/>
        </a:spcBef>
        <a:spcAft>
          <a:spcPct val="0"/>
        </a:spcAft>
        <a:buFont typeface="Arial" charset="0"/>
        <a:buChar char="»"/>
        <a:defRPr sz="2200" kern="1200">
          <a:solidFill>
            <a:schemeClr val="tx1"/>
          </a:solidFill>
          <a:latin typeface="+mn-lt"/>
          <a:ea typeface="+mn-ea"/>
          <a:cs typeface="+mn-cs"/>
        </a:defRPr>
      </a:lvl5pPr>
      <a:lvl6pPr marL="2794978"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3156"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1334"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19511" indent="-254089" algn="l" defTabSz="1016356"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6356" rtl="0" eaLnBrk="1" latinLnBrk="0" hangingPunct="1">
        <a:defRPr sz="2000" kern="1200">
          <a:solidFill>
            <a:schemeClr val="tx1"/>
          </a:solidFill>
          <a:latin typeface="+mn-lt"/>
          <a:ea typeface="+mn-ea"/>
          <a:cs typeface="+mn-cs"/>
        </a:defRPr>
      </a:lvl1pPr>
      <a:lvl2pPr marL="508178" algn="l" defTabSz="1016356" rtl="0" eaLnBrk="1" latinLnBrk="0" hangingPunct="1">
        <a:defRPr sz="2000" kern="1200">
          <a:solidFill>
            <a:schemeClr val="tx1"/>
          </a:solidFill>
          <a:latin typeface="+mn-lt"/>
          <a:ea typeface="+mn-ea"/>
          <a:cs typeface="+mn-cs"/>
        </a:defRPr>
      </a:lvl2pPr>
      <a:lvl3pPr marL="1016356" algn="l" defTabSz="1016356" rtl="0" eaLnBrk="1" latinLnBrk="0" hangingPunct="1">
        <a:defRPr sz="2000" kern="1200">
          <a:solidFill>
            <a:schemeClr val="tx1"/>
          </a:solidFill>
          <a:latin typeface="+mn-lt"/>
          <a:ea typeface="+mn-ea"/>
          <a:cs typeface="+mn-cs"/>
        </a:defRPr>
      </a:lvl3pPr>
      <a:lvl4pPr marL="1524533" algn="l" defTabSz="1016356" rtl="0" eaLnBrk="1" latinLnBrk="0" hangingPunct="1">
        <a:defRPr sz="2000" kern="1200">
          <a:solidFill>
            <a:schemeClr val="tx1"/>
          </a:solidFill>
          <a:latin typeface="+mn-lt"/>
          <a:ea typeface="+mn-ea"/>
          <a:cs typeface="+mn-cs"/>
        </a:defRPr>
      </a:lvl4pPr>
      <a:lvl5pPr marL="2032711" algn="l" defTabSz="1016356" rtl="0" eaLnBrk="1" latinLnBrk="0" hangingPunct="1">
        <a:defRPr sz="2000" kern="1200">
          <a:solidFill>
            <a:schemeClr val="tx1"/>
          </a:solidFill>
          <a:latin typeface="+mn-lt"/>
          <a:ea typeface="+mn-ea"/>
          <a:cs typeface="+mn-cs"/>
        </a:defRPr>
      </a:lvl5pPr>
      <a:lvl6pPr marL="2540889" algn="l" defTabSz="1016356" rtl="0" eaLnBrk="1" latinLnBrk="0" hangingPunct="1">
        <a:defRPr sz="2000" kern="1200">
          <a:solidFill>
            <a:schemeClr val="tx1"/>
          </a:solidFill>
          <a:latin typeface="+mn-lt"/>
          <a:ea typeface="+mn-ea"/>
          <a:cs typeface="+mn-cs"/>
        </a:defRPr>
      </a:lvl6pPr>
      <a:lvl7pPr marL="3049067" algn="l" defTabSz="1016356" rtl="0" eaLnBrk="1" latinLnBrk="0" hangingPunct="1">
        <a:defRPr sz="2000" kern="1200">
          <a:solidFill>
            <a:schemeClr val="tx1"/>
          </a:solidFill>
          <a:latin typeface="+mn-lt"/>
          <a:ea typeface="+mn-ea"/>
          <a:cs typeface="+mn-cs"/>
        </a:defRPr>
      </a:lvl7pPr>
      <a:lvl8pPr marL="3557245" algn="l" defTabSz="1016356" rtl="0" eaLnBrk="1" latinLnBrk="0" hangingPunct="1">
        <a:defRPr sz="2000" kern="1200">
          <a:solidFill>
            <a:schemeClr val="tx1"/>
          </a:solidFill>
          <a:latin typeface="+mn-lt"/>
          <a:ea typeface="+mn-ea"/>
          <a:cs typeface="+mn-cs"/>
        </a:defRPr>
      </a:lvl8pPr>
      <a:lvl9pPr marL="4065422" algn="l" defTabSz="101635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41E279-161E-490D-B68C-8F7084605D3E}"/>
              </a:ext>
            </a:extLst>
          </p:cNvPr>
          <p:cNvSpPr>
            <a:spLocks noGrp="1"/>
          </p:cNvSpPr>
          <p:nvPr>
            <p:ph type="body" sz="quarter" idx="12"/>
          </p:nvPr>
        </p:nvSpPr>
        <p:spPr>
          <a:xfrm>
            <a:off x="432197" y="2718594"/>
            <a:ext cx="7056784" cy="734859"/>
          </a:xfrm>
        </p:spPr>
        <p:txBody>
          <a:bodyPr/>
          <a:lstStyle/>
          <a:p>
            <a:r>
              <a:rPr lang="en-US" dirty="0"/>
              <a:t>Poetry and Play Reading</a:t>
            </a:r>
          </a:p>
        </p:txBody>
      </p:sp>
      <p:sp>
        <p:nvSpPr>
          <p:cNvPr id="3" name="Text Placeholder 2">
            <a:extLst>
              <a:ext uri="{FF2B5EF4-FFF2-40B4-BE49-F238E27FC236}">
                <a16:creationId xmlns:a16="http://schemas.microsoft.com/office/drawing/2014/main" id="{1F1E2783-F9A6-407A-8E69-70E2736AB78F}"/>
              </a:ext>
            </a:extLst>
          </p:cNvPr>
          <p:cNvSpPr>
            <a:spLocks noGrp="1"/>
          </p:cNvSpPr>
          <p:nvPr>
            <p:ph type="body" sz="quarter" idx="13"/>
          </p:nvPr>
        </p:nvSpPr>
        <p:spPr>
          <a:xfrm>
            <a:off x="436755" y="3335113"/>
            <a:ext cx="7056784" cy="3989298"/>
          </a:xfrm>
        </p:spPr>
        <p:txBody>
          <a:bodyPr/>
          <a:lstStyle/>
          <a:p>
            <a:r>
              <a:rPr lang="en-US" dirty="0"/>
              <a:t>If you like reading plays, poetry, and other written works, join this group. Read out and listen to </a:t>
            </a:r>
            <a:r>
              <a:rPr lang="en-US" dirty="0" err="1"/>
              <a:t>favourite</a:t>
            </a:r>
            <a:r>
              <a:rPr lang="en-US" dirty="0"/>
              <a:t> selections in a relaxed atmosphere.</a:t>
            </a:r>
          </a:p>
          <a:p>
            <a:r>
              <a:rPr lang="en-US" sz="1800" dirty="0"/>
              <a:t>Register online or in-branch.</a:t>
            </a:r>
          </a:p>
          <a:p>
            <a:endParaRPr lang="en-US" sz="1800" dirty="0"/>
          </a:p>
          <a:p>
            <a:r>
              <a:rPr lang="en-US" sz="1400" dirty="0"/>
              <a:t>This program is offered in partnership and with the support of the Barrhaven Seniors' Council.</a:t>
            </a:r>
          </a:p>
          <a:p>
            <a:endParaRPr lang="en-US" sz="1200" dirty="0"/>
          </a:p>
          <a:p>
            <a:r>
              <a:rPr lang="en-US" sz="1200" dirty="0"/>
              <a:t>For your safety all in-person programs will follow capacity limits depending on the size of the space. Participants are expected to remain physically distanced, to wear masks at all times and to follow other COVID-19 protocols as required. Each registrant must have their own individual Library card in order to register. If you need a Library card get one here: https://biblioottawalibrary.ca/en/getacard </a:t>
            </a:r>
          </a:p>
        </p:txBody>
      </p:sp>
      <p:sp>
        <p:nvSpPr>
          <p:cNvPr id="8" name="TextBox 7">
            <a:extLst>
              <a:ext uri="{FF2B5EF4-FFF2-40B4-BE49-F238E27FC236}">
                <a16:creationId xmlns:a16="http://schemas.microsoft.com/office/drawing/2014/main" id="{5EC0ED7B-F826-442B-BCCB-55B025C38026}"/>
              </a:ext>
            </a:extLst>
          </p:cNvPr>
          <p:cNvSpPr txBox="1"/>
          <p:nvPr/>
        </p:nvSpPr>
        <p:spPr>
          <a:xfrm>
            <a:off x="432197" y="7324411"/>
            <a:ext cx="7238999" cy="1569660"/>
          </a:xfrm>
          <a:prstGeom prst="rect">
            <a:avLst/>
          </a:prstGeom>
          <a:noFill/>
        </p:spPr>
        <p:txBody>
          <a:bodyPr wrap="square" rtlCol="0">
            <a:spAutoFit/>
          </a:bodyPr>
          <a:lstStyle/>
          <a:p>
            <a:r>
              <a:rPr lang="en-CA" sz="2800" b="1" dirty="0">
                <a:latin typeface="+mj-lt"/>
              </a:rPr>
              <a:t>Ruth E. Dickinson</a:t>
            </a:r>
          </a:p>
          <a:p>
            <a:r>
              <a:rPr lang="en-CA" sz="2800" b="1" dirty="0">
                <a:latin typeface="+mj-lt"/>
              </a:rPr>
              <a:t>November 8</a:t>
            </a:r>
            <a:r>
              <a:rPr lang="en-CA" sz="2800" b="1" baseline="30000" dirty="0">
                <a:latin typeface="+mj-lt"/>
              </a:rPr>
              <a:t>th</a:t>
            </a:r>
            <a:r>
              <a:rPr lang="en-CA" sz="2800" b="1" dirty="0">
                <a:latin typeface="+mj-lt"/>
              </a:rPr>
              <a:t> and December 13</a:t>
            </a:r>
            <a:r>
              <a:rPr lang="en-CA" sz="2800" b="1" baseline="30000" dirty="0">
                <a:latin typeface="+mj-lt"/>
              </a:rPr>
              <a:t>th</a:t>
            </a:r>
            <a:r>
              <a:rPr lang="en-CA" sz="2800" b="1" dirty="0">
                <a:latin typeface="+mj-lt"/>
              </a:rPr>
              <a:t> </a:t>
            </a:r>
            <a:endParaRPr lang="en-CA" sz="2800" b="1" baseline="30000" dirty="0">
              <a:latin typeface="+mj-lt"/>
            </a:endParaRPr>
          </a:p>
          <a:p>
            <a:r>
              <a:rPr lang="en-CA" sz="4000" b="1" baseline="30000" dirty="0">
                <a:latin typeface="+mj-lt"/>
              </a:rPr>
              <a:t>2-4 pm</a:t>
            </a:r>
            <a:endParaRPr lang="en-CA" sz="4000" b="1" dirty="0">
              <a:latin typeface="+mj-lt"/>
            </a:endParaRPr>
          </a:p>
        </p:txBody>
      </p:sp>
      <p:pic>
        <p:nvPicPr>
          <p:cNvPr id="6" name="Picture Placeholder 5">
            <a:extLst>
              <a:ext uri="{FF2B5EF4-FFF2-40B4-BE49-F238E27FC236}">
                <a16:creationId xmlns:a16="http://schemas.microsoft.com/office/drawing/2014/main" id="{B059965E-EAF0-4C2A-9305-8BAAD7C2B28C}"/>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144" b="144"/>
          <a:stretch/>
        </p:blipFill>
        <p:spPr>
          <a:xfrm>
            <a:off x="305594" y="324104"/>
            <a:ext cx="7239000" cy="2411412"/>
          </a:xfrm>
        </p:spPr>
      </p:pic>
    </p:spTree>
    <p:extLst>
      <p:ext uri="{BB962C8B-B14F-4D97-AF65-F5344CB8AC3E}">
        <p14:creationId xmlns:p14="http://schemas.microsoft.com/office/powerpoint/2010/main" val="2641557985"/>
      </p:ext>
    </p:extLst>
  </p:cSld>
  <p:clrMapOvr>
    <a:masterClrMapping/>
  </p:clrMapOvr>
</p:sld>
</file>

<file path=ppt/theme/theme1.xml><?xml version="1.0" encoding="utf-8"?>
<a:theme xmlns:a="http://schemas.openxmlformats.org/drawingml/2006/main" name="20170426 Poster Template TDS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80222 Template Poster General.pptx" id="{99017F91-A4E3-454F-8FB4-BFBAEEBE9CDC}" vid="{97DD02FB-A688-4740-8BD2-6018BA0C0616}"/>
    </a:ext>
  </a:extLst>
</a:theme>
</file>

<file path=docProps/app.xml><?xml version="1.0" encoding="utf-8"?>
<Properties xmlns="http://schemas.openxmlformats.org/officeDocument/2006/extended-properties" xmlns:vt="http://schemas.openxmlformats.org/officeDocument/2006/docPropsVTypes">
  <Template>20180905 Template Poster General</Template>
  <TotalTime>532</TotalTime>
  <Words>140</Words>
  <Application>Microsoft Office PowerPoint</Application>
  <PresentationFormat>Custom</PresentationFormat>
  <Paragraphs>10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20170426 Poster Template TDSR</vt:lpstr>
      <vt:lpstr>PowerPoint Presentation</vt:lpstr>
    </vt:vector>
  </TitlesOfParts>
  <Company>City of Ottawa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Marier, Alexine</dc:creator>
  <cp:lastModifiedBy>Donald Winchester</cp:lastModifiedBy>
  <cp:revision>54</cp:revision>
  <dcterms:created xsi:type="dcterms:W3CDTF">2019-12-17T16:37:15Z</dcterms:created>
  <dcterms:modified xsi:type="dcterms:W3CDTF">2021-10-01T00:29:59Z</dcterms:modified>
</cp:coreProperties>
</file>