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F27025-FC72-44DF-9140-12CE272B17E5}" v="1" dt="2024-05-06T23:03:55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A532E-677E-49E9-DCE7-6684A0C277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178EAA-5690-6DE2-34D7-9FB9EE7B4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93A92-C694-39C8-B688-CB9409E4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EBF-F985-4AE0-B687-1CF0903A3F7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71768-BEF6-6D71-5C26-8D920A696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142D3-CA49-F48A-AF00-F9AA488D2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762-A268-4016-94BB-5686D210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7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2A6AF-590D-3D5C-6660-95D3D0A2F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439B25-E3EB-2050-D5B1-F444A0FDE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20AE3-288B-76ED-D1B2-33C05B2D6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EBF-F985-4AE0-B687-1CF0903A3F7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B2ACE-34EE-C32C-F123-24F73EC58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015EA-71D6-CDA9-BCA1-C1867477B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762-A268-4016-94BB-5686D210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94B9F-7B50-77E4-0CE0-8F62CB5B45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A97CF-1133-C788-825C-96408A67B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FE73B-FEAD-4A6D-7558-F733F2615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EBF-F985-4AE0-B687-1CF0903A3F7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C93EA-75F8-C947-7A9F-402CC8EB6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2820D-C117-458C-2E4D-9E1F33438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762-A268-4016-94BB-5686D210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6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FDD5B-0834-EA99-0538-E1958BA16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18AA8-9F6B-F048-DE89-8071D4FD4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9D03C-AEF1-BB41-E765-3032DAD0E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EBF-F985-4AE0-B687-1CF0903A3F7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9A367-C007-0F4F-DE70-D7B616116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FFB63-6A0F-359E-26A1-DF94472B9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762-A268-4016-94BB-5686D210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0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C4EA2-49E2-FE2E-80FA-E12D24B8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C6BDA-EEFC-9D22-FAD6-DA1C60DF7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40C55-539A-5B24-FB4E-6F30FCF5B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EBF-F985-4AE0-B687-1CF0903A3F7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EE1E5-842D-64F2-1E69-877493F23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6F758-A2C3-38E8-B569-71E664D5C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762-A268-4016-94BB-5686D210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5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1CB7D-4071-9D82-C31A-B21719F53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62876-FE3B-A301-ADE8-3FC377DF3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91E8BF-1E88-AC6A-B517-D58F9C200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37511-03DB-5EA2-5B5A-20FF39FE5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EBF-F985-4AE0-B687-1CF0903A3F7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C446D-3471-FD50-D736-20B9AEFA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B5E78-82BA-1904-B8FC-1106F7D41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762-A268-4016-94BB-5686D210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5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3106E-3AD7-B18E-93D0-A8D8E065A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CC314-81B3-9D8E-5134-2369F6587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1F318-6530-51D2-2014-4E38D67C4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E4B316-972E-CB85-17C1-02332C2D6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E025C5-9F3E-A78D-EC9D-20192F9E3A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2CFB88-CB43-42EE-A14B-9B54B3252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EBF-F985-4AE0-B687-1CF0903A3F7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E2B3AE-9BBE-9184-709D-6E6E0222C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5455BD-69DA-70FD-ECEB-89AB74CA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762-A268-4016-94BB-5686D210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4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A8149-EEEA-ECF4-5631-8A5064A0F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C124B1-83D1-C56D-6409-ED3ECD166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EBF-F985-4AE0-B687-1CF0903A3F7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03B66-C061-B19B-97D2-CD9CDAB06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9CEFB-27E3-3FFA-3430-084D80721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762-A268-4016-94BB-5686D210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7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45BAEE-E74C-452C-EEA6-553020599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EBF-F985-4AE0-B687-1CF0903A3F7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33DB7D-659B-D149-42A4-917A88FB4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A74F02-20A8-ECA9-1444-2EC0FD40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762-A268-4016-94BB-5686D210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4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FA1F0-1237-301A-F5D2-37C250A7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A8457-B67A-DD12-9366-299587D45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3EDB15-9D96-D9BF-8514-FECF442B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0B3AA-33D1-0185-3B58-9F8546F5C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EBF-F985-4AE0-B687-1CF0903A3F7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77F18-F61B-35A6-BAD9-D0C91A770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8D39C-0AA9-DE04-6CE4-2BE53BED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762-A268-4016-94BB-5686D210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9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F3E9E-A3E8-2423-16AB-8CC19CF8E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FB19DC-37FD-2878-424C-339B378DC5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C5D765-046A-B895-9ABB-341968D3D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448BAC-944C-566E-EA26-49FE30404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EBF-F985-4AE0-B687-1CF0903A3F7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1ADB9-1C24-78E9-8044-06874A9AA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4D887-FD07-C0D4-C5F0-42293521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F762-A268-4016-94BB-5686D210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5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A6884-9BF3-2081-BD8B-BA4A1822C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DD3E3-C4CF-798F-7E12-50E085EC2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6DFAA-F01F-2A25-E3E2-5DC87A2DC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7EEBF-F985-4AE0-B687-1CF0903A3F7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64780-3E1A-B2C1-26C1-186E0DFC51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E1EA5-E0D8-5726-E553-8E98A42189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F762-A268-4016-94BB-5686D210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1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39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971713-20F1-97B0-CE2B-A271DBEA4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0"/>
            <a:ext cx="5464968" cy="1559301"/>
          </a:xfrm>
        </p:spPr>
        <p:txBody>
          <a:bodyPr>
            <a:normAutofit/>
          </a:bodyPr>
          <a:lstStyle/>
          <a:p>
            <a:pPr algn="ctr"/>
            <a:r>
              <a:rPr lang="en-US" sz="2500" b="1" dirty="0"/>
              <a:t>Dr. Ross’ Guidelines for Good Posture</a:t>
            </a:r>
            <a:br>
              <a:rPr lang="en-US" sz="2500" b="1" dirty="0"/>
            </a:br>
            <a:r>
              <a:rPr lang="en-US" sz="2500" b="1" dirty="0"/>
              <a:t>and to Eliminate Pain</a:t>
            </a:r>
            <a:br>
              <a:rPr lang="en-US" sz="2500" dirty="0"/>
            </a:br>
            <a:endParaRPr lang="en-US" sz="2500" dirty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310099BD-B594-35D1-0E95-A00FEAFD3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229" y="1299521"/>
            <a:ext cx="6268056" cy="5361709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404495" indent="-347345" defTabSz="539496">
              <a:spcBef>
                <a:spcPts val="590"/>
              </a:spcBef>
            </a:pPr>
            <a:r>
              <a:rPr lang="en-US" sz="2600" dirty="0"/>
              <a:t>Do not sit on a sofa that has no back or hip support</a:t>
            </a:r>
            <a:endParaRPr lang="en-US" sz="2600" dirty="0">
              <a:cs typeface="Calibri"/>
            </a:endParaRPr>
          </a:p>
          <a:p>
            <a:pPr marL="404495" indent="-347345" defTabSz="539496">
              <a:spcBef>
                <a:spcPts val="590"/>
              </a:spcBef>
            </a:pPr>
            <a:r>
              <a:rPr lang="en-US" sz="2600" dirty="0">
                <a:cs typeface="Calibri"/>
              </a:rPr>
              <a:t>Sleep on your back with a flat pillow</a:t>
            </a:r>
            <a:endParaRPr lang="en-US" sz="2600" kern="1200" dirty="0">
              <a:latin typeface="+mn-lt"/>
              <a:cs typeface="Calibri"/>
            </a:endParaRPr>
          </a:p>
          <a:p>
            <a:pPr marL="404495" indent="-347345" defTabSz="539496">
              <a:spcBef>
                <a:spcPts val="590"/>
              </a:spcBef>
            </a:pPr>
            <a:r>
              <a:rPr lang="en-US" sz="2600" dirty="0"/>
              <a:t>Keep your car seat back straight up and not leaning back</a:t>
            </a:r>
            <a:endParaRPr lang="en-US" sz="2600" dirty="0">
              <a:cs typeface="Calibri"/>
            </a:endParaRPr>
          </a:p>
          <a:p>
            <a:pPr marL="404495" indent="-347345" defTabSz="539496">
              <a:spcBef>
                <a:spcPts val="590"/>
              </a:spcBef>
            </a:pPr>
            <a:r>
              <a:rPr lang="en-US" sz="2600" kern="1200" dirty="0">
                <a:latin typeface="+mn-lt"/>
                <a:ea typeface="+mn-ea"/>
                <a:cs typeface="+mn-cs"/>
              </a:rPr>
              <a:t>Sit in a kitchen chair or office chair with a straight back.  Arm rests are ok.</a:t>
            </a:r>
          </a:p>
          <a:p>
            <a:pPr marL="404495" indent="-347345" defTabSz="539496">
              <a:spcBef>
                <a:spcPts val="590"/>
              </a:spcBef>
            </a:pPr>
            <a:r>
              <a:rPr lang="en-US" sz="2600" kern="1200" dirty="0">
                <a:latin typeface="+mn-lt"/>
                <a:ea typeface="+mn-ea"/>
                <a:cs typeface="+mn-cs"/>
              </a:rPr>
              <a:t>Do not use the lumbar support in office chairs or the lumbar support devices even in your car</a:t>
            </a:r>
            <a:endParaRPr lang="en-US" sz="2600" kern="1200" dirty="0">
              <a:latin typeface="+mn-lt"/>
              <a:cs typeface="Calibri"/>
            </a:endParaRPr>
          </a:p>
          <a:p>
            <a:pPr marL="404495" indent="-347345" defTabSz="539496">
              <a:spcBef>
                <a:spcPts val="590"/>
              </a:spcBef>
            </a:pPr>
            <a:r>
              <a:rPr lang="en-US" sz="2600" kern="1200" dirty="0">
                <a:latin typeface="+mn-lt"/>
                <a:ea typeface="+mn-ea"/>
                <a:cs typeface="+mn-cs"/>
              </a:rPr>
              <a:t>Do no sit in a booth at a restaurant – sit in a chair with good back support</a:t>
            </a:r>
          </a:p>
          <a:p>
            <a:pPr marL="404495" indent="-347345" defTabSz="539496">
              <a:spcBef>
                <a:spcPts val="590"/>
              </a:spcBef>
            </a:pPr>
            <a:r>
              <a:rPr lang="en-US" sz="2600" dirty="0"/>
              <a:t>Do not cross your legs or feet</a:t>
            </a:r>
            <a:endParaRPr lang="en-US" sz="2600" kern="1200" dirty="0">
              <a:latin typeface="+mn-lt"/>
              <a:cs typeface="Calibri"/>
            </a:endParaRPr>
          </a:p>
          <a:p>
            <a:pPr marL="404495" indent="-347345" defTabSz="539496">
              <a:spcBef>
                <a:spcPts val="590"/>
              </a:spcBef>
            </a:pPr>
            <a:r>
              <a:rPr lang="en-US" sz="2600" kern="1200" dirty="0">
                <a:latin typeface="+mn-lt"/>
                <a:ea typeface="+mn-ea"/>
                <a:cs typeface="+mn-cs"/>
              </a:rPr>
              <a:t>Do not sit up in bed and read</a:t>
            </a:r>
            <a:r>
              <a:rPr lang="en-US" sz="2600" dirty="0"/>
              <a:t> </a:t>
            </a:r>
            <a:endParaRPr lang="en-US" sz="2600" kern="1200" dirty="0">
              <a:latin typeface="+mn-lt"/>
              <a:cs typeface="Calibri"/>
            </a:endParaRPr>
          </a:p>
          <a:p>
            <a:pPr marL="404495" indent="-347345" defTabSz="539496">
              <a:spcBef>
                <a:spcPts val="590"/>
              </a:spcBef>
            </a:pPr>
            <a:r>
              <a:rPr lang="en-US" sz="2600" kern="1200" dirty="0">
                <a:latin typeface="+mn-lt"/>
                <a:ea typeface="+mn-ea"/>
                <a:cs typeface="+mn-cs"/>
              </a:rPr>
              <a:t>Avoid bending your head down looking at a computer or phone. Make certain your screen is eye level.</a:t>
            </a:r>
          </a:p>
          <a:p>
            <a:pPr marL="404495" indent="-347345" defTabSz="539496">
              <a:spcBef>
                <a:spcPts val="590"/>
              </a:spcBef>
            </a:pPr>
            <a:r>
              <a:rPr lang="en-US" sz="2600" kern="1200" dirty="0">
                <a:latin typeface="+mn-lt"/>
                <a:cs typeface="Calibri"/>
              </a:rPr>
              <a:t>When going down stairs go one step at a time keeping your pelvis straight</a:t>
            </a:r>
          </a:p>
          <a:p>
            <a:pPr marL="404495" indent="-347345" defTabSz="539496">
              <a:spcBef>
                <a:spcPts val="590"/>
              </a:spcBef>
            </a:pPr>
            <a:r>
              <a:rPr lang="en-US" sz="2600" kern="1200" dirty="0">
                <a:latin typeface="+mn-lt"/>
                <a:ea typeface="+mn-ea"/>
                <a:cs typeface="+mn-cs"/>
              </a:rPr>
              <a:t>If you have an injury, use ice 20 min. on and </a:t>
            </a:r>
            <a:r>
              <a:rPr lang="en-US" sz="2600" dirty="0"/>
              <a:t>40</a:t>
            </a:r>
            <a:r>
              <a:rPr lang="en-US" sz="2600" kern="1200" dirty="0">
                <a:latin typeface="+mn-lt"/>
                <a:ea typeface="+mn-ea"/>
                <a:cs typeface="+mn-cs"/>
              </a:rPr>
              <a:t> min. </a:t>
            </a:r>
            <a:r>
              <a:rPr lang="en-US" sz="2600" dirty="0"/>
              <a:t>off</a:t>
            </a:r>
            <a:endParaRPr lang="en-US" sz="2600" dirty="0">
              <a:cs typeface="Calibri"/>
            </a:endParaRPr>
          </a:p>
          <a:p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5D55E8-FCE1-F3DC-8EC7-68B160E73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99" y="693460"/>
            <a:ext cx="1581231" cy="19876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FD1FAF-14EB-2747-3BDF-CDF88FF28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4543" y="2470100"/>
            <a:ext cx="1701887" cy="19177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D20FEB-B247-C6D0-4C45-1DB2E8B681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184" y="3374572"/>
            <a:ext cx="1778091" cy="16320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5D7E04A-2B96-0AF0-F55F-9E8B2D317A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0486" y="307393"/>
            <a:ext cx="1346269" cy="15431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3D3AE1-D5F5-ABB9-D793-10D3B62091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59477" y="4568778"/>
            <a:ext cx="1625684" cy="183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339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166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Dr. Ross’ Guidelines for Good Posture and to Eliminate Pain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Ross’ Guidelines for Good Posture to Eliminate Pain</dc:title>
  <dc:creator>Teri Donahue</dc:creator>
  <cp:lastModifiedBy>Dr Brian Ross</cp:lastModifiedBy>
  <cp:revision>2</cp:revision>
  <cp:lastPrinted>2024-02-21T23:59:49Z</cp:lastPrinted>
  <dcterms:created xsi:type="dcterms:W3CDTF">2023-09-27T20:29:47Z</dcterms:created>
  <dcterms:modified xsi:type="dcterms:W3CDTF">2024-05-06T23:03:55Z</dcterms:modified>
</cp:coreProperties>
</file>