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  <p:sldMasterId id="2147483660" r:id="rId2"/>
  </p:sldMasterIdLst>
  <p:notesMasterIdLst>
    <p:notesMasterId r:id="rId14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000000"/>
          </p15:clr>
        </p15:guide>
        <p15:guide id="2" pos="2160">
          <p15:clr>
            <a:srgbClr val="000000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:notes"/>
          <p:cNvSpPr txBox="1"/>
          <p:nvPr/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fld>
            <a:endParaRPr/>
          </a:p>
        </p:txBody>
      </p:sp>
      <p:sp>
        <p:nvSpPr>
          <p:cNvPr id="105" name="Google Shape;10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6" name="Google Shape;106;p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0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7" name="Google Shape;167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7b96fdd4b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g7b96fdd4b6_0_0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5" name="Google Shape;175;g7b96fdd4b6_0_0:notes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lang="en-US"/>
              <a:t>11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3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5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6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7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8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" name="Google Shape;153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9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" name="Google Shape;161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2"/>
          <p:cNvSpPr txBox="1">
            <a:spLocks noGrp="1"/>
          </p:cNvSpPr>
          <p:nvPr>
            <p:ph type="subTitle" idx="1"/>
          </p:nvPr>
        </p:nvSpPr>
        <p:spPr>
          <a:xfrm>
            <a:off x="4673600" y="2927350"/>
            <a:ext cx="3657600" cy="1822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560"/>
              </a:spcBef>
              <a:spcAft>
                <a:spcPts val="0"/>
              </a:spcAft>
              <a:buSzPts val="2100"/>
              <a:buFont typeface="Noto Sans Symbols"/>
              <a:buNone/>
              <a:defRPr>
                <a:solidFill>
                  <a:schemeClr val="dk2"/>
                </a:solidFill>
              </a:defRPr>
            </a:lvl1pPr>
            <a:lvl2pPr lvl="1" algn="l">
              <a:spcBef>
                <a:spcPts val="360"/>
              </a:spcBef>
              <a:spcAft>
                <a:spcPts val="0"/>
              </a:spcAft>
              <a:buSzPts val="1350"/>
              <a:buChar char="–"/>
              <a:defRPr/>
            </a:lvl2pPr>
            <a:lvl3pPr lvl="2" algn="l">
              <a:spcBef>
                <a:spcPts val="360"/>
              </a:spcBef>
              <a:spcAft>
                <a:spcPts val="0"/>
              </a:spcAft>
              <a:buSzPts val="1350"/>
              <a:buChar char="●"/>
              <a:defRPr/>
            </a:lvl3pPr>
            <a:lvl4pPr lvl="3" algn="l">
              <a:spcBef>
                <a:spcPts val="360"/>
              </a:spcBef>
              <a:spcAft>
                <a:spcPts val="0"/>
              </a:spcAft>
              <a:buSzPts val="1440"/>
              <a:buChar char="–"/>
              <a:defRPr/>
            </a:lvl4pPr>
            <a:lvl5pPr lvl="4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5pPr>
            <a:lvl6pPr lvl="5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6pPr>
            <a:lvl7pPr lvl="6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7pPr>
            <a:lvl8pPr lvl="7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8pPr>
            <a:lvl9pPr lvl="8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9pPr>
          </a:lstStyle>
          <a:p>
            <a:endParaRPr/>
          </a:p>
        </p:txBody>
      </p:sp>
      <p:sp>
        <p:nvSpPr>
          <p:cNvPr id="22" name="Google Shape;22;p2"/>
          <p:cNvSpPr txBox="1">
            <a:spLocks noGrp="1"/>
          </p:cNvSpPr>
          <p:nvPr>
            <p:ph type="ctrTitle"/>
          </p:nvPr>
        </p:nvSpPr>
        <p:spPr>
          <a:xfrm>
            <a:off x="936625" y="1425575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</a:defRPr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2"/>
          <p:cNvSpPr txBox="1">
            <a:spLocks noGrp="1"/>
          </p:cNvSpPr>
          <p:nvPr>
            <p:ph type="dt" idx="10"/>
          </p:nvPr>
        </p:nvSpPr>
        <p:spPr>
          <a:xfrm>
            <a:off x="2667000" y="6553200"/>
            <a:ext cx="19050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2"/>
          <p:cNvSpPr txBox="1">
            <a:spLocks noGrp="1"/>
          </p:cNvSpPr>
          <p:nvPr>
            <p:ph type="ftr" idx="11"/>
          </p:nvPr>
        </p:nvSpPr>
        <p:spPr>
          <a:xfrm>
            <a:off x="5195887" y="6553200"/>
            <a:ext cx="3279775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"/>
          <p:cNvSpPr txBox="1">
            <a:spLocks noGrp="1"/>
          </p:cNvSpPr>
          <p:nvPr>
            <p:ph type="sldNum" idx="12"/>
          </p:nvPr>
        </p:nvSpPr>
        <p:spPr>
          <a:xfrm>
            <a:off x="9525" y="6359525"/>
            <a:ext cx="587375" cy="488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18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15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35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1280"/>
              <a:buFont typeface="Arial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104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SzPts val="104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SzPts val="104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SzPts val="104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SzPts val="1040"/>
              <a:buNone/>
              <a:defRPr sz="1600" b="1"/>
            </a:lvl9pPr>
          </a:lstStyle>
          <a:p>
            <a:endParaRPr/>
          </a:p>
        </p:txBody>
      </p:sp>
      <p:sp>
        <p:nvSpPr>
          <p:cNvPr id="91" name="Google Shape;91;p12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480"/>
              </a:spcBef>
              <a:spcAft>
                <a:spcPts val="0"/>
              </a:spcAft>
              <a:buSzPts val="1800"/>
              <a:buChar char="●"/>
              <a:defRPr sz="2400"/>
            </a:lvl1pPr>
            <a:lvl2pPr marL="914400" lvl="1" indent="-323850" algn="l">
              <a:spcBef>
                <a:spcPts val="400"/>
              </a:spcBef>
              <a:spcAft>
                <a:spcPts val="0"/>
              </a:spcAft>
              <a:buSzPts val="1500"/>
              <a:buFont typeface="Arial"/>
              <a:buChar char="–"/>
              <a:defRPr sz="2000"/>
            </a:lvl2pPr>
            <a:lvl3pPr marL="1371600" lvl="2" indent="-314325" algn="l">
              <a:spcBef>
                <a:spcPts val="360"/>
              </a:spcBef>
              <a:spcAft>
                <a:spcPts val="0"/>
              </a:spcAft>
              <a:buSzPts val="1350"/>
              <a:buChar char="●"/>
              <a:defRPr sz="1800"/>
            </a:lvl3pPr>
            <a:lvl4pPr marL="1828800" lvl="3" indent="-309880" algn="l">
              <a:spcBef>
                <a:spcPts val="320"/>
              </a:spcBef>
              <a:spcAft>
                <a:spcPts val="0"/>
              </a:spcAft>
              <a:buSzPts val="1280"/>
              <a:buFont typeface="Arial"/>
              <a:buChar char="–"/>
              <a:defRPr sz="1600"/>
            </a:lvl4pPr>
            <a:lvl5pPr marL="2286000" lvl="4" indent="-294639" algn="l">
              <a:spcBef>
                <a:spcPts val="320"/>
              </a:spcBef>
              <a:spcAft>
                <a:spcPts val="0"/>
              </a:spcAft>
              <a:buSzPts val="1040"/>
              <a:buChar char="●"/>
              <a:defRPr sz="1600"/>
            </a:lvl5pPr>
            <a:lvl6pPr marL="2743200" lvl="5" indent="-294639" algn="l">
              <a:spcBef>
                <a:spcPts val="320"/>
              </a:spcBef>
              <a:spcAft>
                <a:spcPts val="0"/>
              </a:spcAft>
              <a:buSzPts val="1040"/>
              <a:buChar char="●"/>
              <a:defRPr sz="1600"/>
            </a:lvl6pPr>
            <a:lvl7pPr marL="3200400" lvl="6" indent="-294639" algn="l">
              <a:spcBef>
                <a:spcPts val="320"/>
              </a:spcBef>
              <a:spcAft>
                <a:spcPts val="0"/>
              </a:spcAft>
              <a:buSzPts val="1040"/>
              <a:buChar char="●"/>
              <a:defRPr sz="1600"/>
            </a:lvl7pPr>
            <a:lvl8pPr marL="3657600" lvl="7" indent="-294640" algn="l">
              <a:spcBef>
                <a:spcPts val="320"/>
              </a:spcBef>
              <a:spcAft>
                <a:spcPts val="0"/>
              </a:spcAft>
              <a:buSzPts val="1040"/>
              <a:buChar char="●"/>
              <a:defRPr sz="1600"/>
            </a:lvl8pPr>
            <a:lvl9pPr marL="4114800" lvl="8" indent="-294640" algn="l">
              <a:spcBef>
                <a:spcPts val="320"/>
              </a:spcBef>
              <a:spcAft>
                <a:spcPts val="0"/>
              </a:spcAft>
              <a:buSzPts val="1040"/>
              <a:buChar char="●"/>
              <a:defRPr sz="1600"/>
            </a:lvl9pPr>
          </a:lstStyle>
          <a:p>
            <a:endParaRPr/>
          </a:p>
        </p:txBody>
      </p:sp>
      <p:sp>
        <p:nvSpPr>
          <p:cNvPr id="92" name="Google Shape;92;p12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18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15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35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1280"/>
              <a:buFont typeface="Arial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104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SzPts val="104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SzPts val="104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SzPts val="104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SzPts val="1040"/>
              <a:buNone/>
              <a:defRPr sz="1600" b="1"/>
            </a:lvl9pPr>
          </a:lstStyle>
          <a:p>
            <a:endParaRPr/>
          </a:p>
        </p:txBody>
      </p:sp>
      <p:sp>
        <p:nvSpPr>
          <p:cNvPr id="93" name="Google Shape;93;p1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480"/>
              </a:spcBef>
              <a:spcAft>
                <a:spcPts val="0"/>
              </a:spcAft>
              <a:buSzPts val="1800"/>
              <a:buChar char="●"/>
              <a:defRPr sz="2400"/>
            </a:lvl1pPr>
            <a:lvl2pPr marL="914400" lvl="1" indent="-323850" algn="l">
              <a:spcBef>
                <a:spcPts val="400"/>
              </a:spcBef>
              <a:spcAft>
                <a:spcPts val="0"/>
              </a:spcAft>
              <a:buSzPts val="1500"/>
              <a:buFont typeface="Arial"/>
              <a:buChar char="–"/>
              <a:defRPr sz="2000"/>
            </a:lvl2pPr>
            <a:lvl3pPr marL="1371600" lvl="2" indent="-314325" algn="l">
              <a:spcBef>
                <a:spcPts val="360"/>
              </a:spcBef>
              <a:spcAft>
                <a:spcPts val="0"/>
              </a:spcAft>
              <a:buSzPts val="1350"/>
              <a:buChar char="●"/>
              <a:defRPr sz="1800"/>
            </a:lvl3pPr>
            <a:lvl4pPr marL="1828800" lvl="3" indent="-309880" algn="l">
              <a:spcBef>
                <a:spcPts val="320"/>
              </a:spcBef>
              <a:spcAft>
                <a:spcPts val="0"/>
              </a:spcAft>
              <a:buSzPts val="1280"/>
              <a:buFont typeface="Arial"/>
              <a:buChar char="–"/>
              <a:defRPr sz="1600"/>
            </a:lvl4pPr>
            <a:lvl5pPr marL="2286000" lvl="4" indent="-294639" algn="l">
              <a:spcBef>
                <a:spcPts val="320"/>
              </a:spcBef>
              <a:spcAft>
                <a:spcPts val="0"/>
              </a:spcAft>
              <a:buSzPts val="1040"/>
              <a:buChar char="●"/>
              <a:defRPr sz="1600"/>
            </a:lvl5pPr>
            <a:lvl6pPr marL="2743200" lvl="5" indent="-294639" algn="l">
              <a:spcBef>
                <a:spcPts val="320"/>
              </a:spcBef>
              <a:spcAft>
                <a:spcPts val="0"/>
              </a:spcAft>
              <a:buSzPts val="1040"/>
              <a:buChar char="●"/>
              <a:defRPr sz="1600"/>
            </a:lvl6pPr>
            <a:lvl7pPr marL="3200400" lvl="6" indent="-294639" algn="l">
              <a:spcBef>
                <a:spcPts val="320"/>
              </a:spcBef>
              <a:spcAft>
                <a:spcPts val="0"/>
              </a:spcAft>
              <a:buSzPts val="1040"/>
              <a:buChar char="●"/>
              <a:defRPr sz="1600"/>
            </a:lvl7pPr>
            <a:lvl8pPr marL="3657600" lvl="7" indent="-294640" algn="l">
              <a:spcBef>
                <a:spcPts val="320"/>
              </a:spcBef>
              <a:spcAft>
                <a:spcPts val="0"/>
              </a:spcAft>
              <a:buSzPts val="1040"/>
              <a:buChar char="●"/>
              <a:defRPr sz="1600"/>
            </a:lvl8pPr>
            <a:lvl9pPr marL="4114800" lvl="8" indent="-294640" algn="l">
              <a:spcBef>
                <a:spcPts val="320"/>
              </a:spcBef>
              <a:spcAft>
                <a:spcPts val="0"/>
              </a:spcAft>
              <a:buSzPts val="1040"/>
              <a:buChar char="●"/>
              <a:defRPr sz="1600"/>
            </a:lvl9pPr>
          </a:lstStyle>
          <a:p>
            <a:endParaRPr/>
          </a:p>
        </p:txBody>
      </p:sp>
      <p:sp>
        <p:nvSpPr>
          <p:cNvPr id="94" name="Google Shape;94;p12"/>
          <p:cNvSpPr txBox="1">
            <a:spLocks noGrp="1"/>
          </p:cNvSpPr>
          <p:nvPr>
            <p:ph type="dt" idx="10"/>
          </p:nvPr>
        </p:nvSpPr>
        <p:spPr>
          <a:xfrm>
            <a:off x="7010400" y="6553200"/>
            <a:ext cx="19050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2"/>
          <p:cNvSpPr txBox="1">
            <a:spLocks noGrp="1"/>
          </p:cNvSpPr>
          <p:nvPr>
            <p:ph type="ftr" idx="11"/>
          </p:nvPr>
        </p:nvSpPr>
        <p:spPr>
          <a:xfrm>
            <a:off x="2936875" y="6529387"/>
            <a:ext cx="28956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12"/>
          <p:cNvSpPr txBox="1">
            <a:spLocks noGrp="1"/>
          </p:cNvSpPr>
          <p:nvPr>
            <p:ph type="sldNum" idx="12"/>
          </p:nvPr>
        </p:nvSpPr>
        <p:spPr>
          <a:xfrm>
            <a:off x="84137" y="6343650"/>
            <a:ext cx="587375" cy="488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1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3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13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SzPts val="1500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SzPts val="1350"/>
              <a:buFont typeface="Arial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SzPts val="1200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SzPts val="1120"/>
              <a:buFont typeface="Arial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/>
            </a:lvl9pPr>
          </a:lstStyle>
          <a:p>
            <a:endParaRPr/>
          </a:p>
        </p:txBody>
      </p:sp>
      <p:sp>
        <p:nvSpPr>
          <p:cNvPr id="100" name="Google Shape;100;p13"/>
          <p:cNvSpPr txBox="1">
            <a:spLocks noGrp="1"/>
          </p:cNvSpPr>
          <p:nvPr>
            <p:ph type="dt" idx="10"/>
          </p:nvPr>
        </p:nvSpPr>
        <p:spPr>
          <a:xfrm>
            <a:off x="7010400" y="6553200"/>
            <a:ext cx="19050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13"/>
          <p:cNvSpPr txBox="1">
            <a:spLocks noGrp="1"/>
          </p:cNvSpPr>
          <p:nvPr>
            <p:ph type="ftr" idx="11"/>
          </p:nvPr>
        </p:nvSpPr>
        <p:spPr>
          <a:xfrm>
            <a:off x="2936875" y="6529387"/>
            <a:ext cx="28956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13"/>
          <p:cNvSpPr txBox="1">
            <a:spLocks noGrp="1"/>
          </p:cNvSpPr>
          <p:nvPr>
            <p:ph type="sldNum" idx="12"/>
          </p:nvPr>
        </p:nvSpPr>
        <p:spPr>
          <a:xfrm>
            <a:off x="84137" y="6343650"/>
            <a:ext cx="587375" cy="488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1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4"/>
          <p:cNvSpPr txBox="1">
            <a:spLocks noGrp="1"/>
          </p:cNvSpPr>
          <p:nvPr>
            <p:ph type="title"/>
          </p:nvPr>
        </p:nvSpPr>
        <p:spPr>
          <a:xfrm>
            <a:off x="914400" y="762000"/>
            <a:ext cx="8001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4"/>
          <p:cNvSpPr txBox="1">
            <a:spLocks noGrp="1"/>
          </p:cNvSpPr>
          <p:nvPr>
            <p:ph type="body" idx="1"/>
          </p:nvPr>
        </p:nvSpPr>
        <p:spPr>
          <a:xfrm>
            <a:off x="914400" y="2362200"/>
            <a:ext cx="8001000" cy="373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14325" algn="l">
              <a:spcBef>
                <a:spcPts val="360"/>
              </a:spcBef>
              <a:spcAft>
                <a:spcPts val="0"/>
              </a:spcAft>
              <a:buSzPts val="1350"/>
              <a:buChar char="●"/>
              <a:defRPr/>
            </a:lvl1pPr>
            <a:lvl2pPr marL="914400" lvl="1" indent="-314325" algn="l">
              <a:spcBef>
                <a:spcPts val="360"/>
              </a:spcBef>
              <a:spcAft>
                <a:spcPts val="0"/>
              </a:spcAft>
              <a:buSzPts val="1350"/>
              <a:buChar char="–"/>
              <a:defRPr/>
            </a:lvl2pPr>
            <a:lvl3pPr marL="1371600" lvl="2" indent="-314325" algn="l">
              <a:spcBef>
                <a:spcPts val="360"/>
              </a:spcBef>
              <a:spcAft>
                <a:spcPts val="0"/>
              </a:spcAft>
              <a:buSzPts val="1350"/>
              <a:buChar char="●"/>
              <a:defRPr/>
            </a:lvl3pPr>
            <a:lvl4pPr marL="1828800" lvl="3" indent="-320039" algn="l">
              <a:spcBef>
                <a:spcPts val="360"/>
              </a:spcBef>
              <a:spcAft>
                <a:spcPts val="0"/>
              </a:spcAft>
              <a:buSzPts val="1440"/>
              <a:buChar char="–"/>
              <a:defRPr/>
            </a:lvl4pPr>
            <a:lvl5pPr marL="2286000" lvl="4" indent="-302895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5pPr>
            <a:lvl6pPr marL="2743200" lvl="5" indent="-302895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6pPr>
            <a:lvl7pPr marL="3200400" lvl="6" indent="-302895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7pPr>
            <a:lvl8pPr marL="3657600" lvl="7" indent="-302895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8pPr>
            <a:lvl9pPr marL="4114800" lvl="8" indent="-302895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9pPr>
          </a:lstStyle>
          <a:p>
            <a:endParaRPr/>
          </a:p>
        </p:txBody>
      </p:sp>
      <p:sp>
        <p:nvSpPr>
          <p:cNvPr id="43" name="Google Shape;43;p4"/>
          <p:cNvSpPr txBox="1">
            <a:spLocks noGrp="1"/>
          </p:cNvSpPr>
          <p:nvPr>
            <p:ph type="dt" idx="10"/>
          </p:nvPr>
        </p:nvSpPr>
        <p:spPr>
          <a:xfrm>
            <a:off x="7010400" y="6553200"/>
            <a:ext cx="19050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4"/>
          <p:cNvSpPr txBox="1">
            <a:spLocks noGrp="1"/>
          </p:cNvSpPr>
          <p:nvPr>
            <p:ph type="ftr" idx="11"/>
          </p:nvPr>
        </p:nvSpPr>
        <p:spPr>
          <a:xfrm>
            <a:off x="2936875" y="6529387"/>
            <a:ext cx="28956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4"/>
          <p:cNvSpPr txBox="1">
            <a:spLocks noGrp="1"/>
          </p:cNvSpPr>
          <p:nvPr>
            <p:ph type="sldNum" idx="12"/>
          </p:nvPr>
        </p:nvSpPr>
        <p:spPr>
          <a:xfrm>
            <a:off x="84137" y="6343650"/>
            <a:ext cx="587375" cy="488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1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5"/>
          <p:cNvSpPr txBox="1">
            <a:spLocks noGrp="1"/>
          </p:cNvSpPr>
          <p:nvPr>
            <p:ph type="title"/>
          </p:nvPr>
        </p:nvSpPr>
        <p:spPr>
          <a:xfrm>
            <a:off x="914400" y="762000"/>
            <a:ext cx="8001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5"/>
          <p:cNvSpPr txBox="1">
            <a:spLocks noGrp="1"/>
          </p:cNvSpPr>
          <p:nvPr>
            <p:ph type="body" idx="1"/>
          </p:nvPr>
        </p:nvSpPr>
        <p:spPr>
          <a:xfrm>
            <a:off x="914400" y="2362200"/>
            <a:ext cx="3924300" cy="373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61950" algn="l">
              <a:spcBef>
                <a:spcPts val="560"/>
              </a:spcBef>
              <a:spcAft>
                <a:spcPts val="0"/>
              </a:spcAft>
              <a:buSzPts val="2100"/>
              <a:buChar char="●"/>
              <a:defRPr sz="2800"/>
            </a:lvl1pPr>
            <a:lvl2pPr marL="914400" lvl="1" indent="-342900" algn="l">
              <a:spcBef>
                <a:spcPts val="480"/>
              </a:spcBef>
              <a:spcAft>
                <a:spcPts val="0"/>
              </a:spcAft>
              <a:buSzPts val="1800"/>
              <a:buFont typeface="Arial"/>
              <a:buChar char="–"/>
              <a:defRPr sz="2400"/>
            </a:lvl2pPr>
            <a:lvl3pPr marL="1371600" lvl="2" indent="-323850" algn="l">
              <a:spcBef>
                <a:spcPts val="400"/>
              </a:spcBef>
              <a:spcAft>
                <a:spcPts val="0"/>
              </a:spcAft>
              <a:buSzPts val="1500"/>
              <a:buChar char="●"/>
              <a:defRPr sz="2000"/>
            </a:lvl3pPr>
            <a:lvl4pPr marL="1828800" lvl="3" indent="-320039" algn="l">
              <a:spcBef>
                <a:spcPts val="360"/>
              </a:spcBef>
              <a:spcAft>
                <a:spcPts val="0"/>
              </a:spcAft>
              <a:buSzPts val="1440"/>
              <a:buFont typeface="Arial"/>
              <a:buChar char="–"/>
              <a:defRPr sz="1800"/>
            </a:lvl4pPr>
            <a:lvl5pPr marL="2286000" lvl="4" indent="-302895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 sz="1800"/>
            </a:lvl5pPr>
            <a:lvl6pPr marL="2743200" lvl="5" indent="-302895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 sz="1800"/>
            </a:lvl6pPr>
            <a:lvl7pPr marL="3200400" lvl="6" indent="-302895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 sz="1800"/>
            </a:lvl7pPr>
            <a:lvl8pPr marL="3657600" lvl="7" indent="-302895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 sz="1800"/>
            </a:lvl8pPr>
            <a:lvl9pPr marL="4114800" lvl="8" indent="-302895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 sz="1800"/>
            </a:lvl9pPr>
          </a:lstStyle>
          <a:p>
            <a:endParaRPr/>
          </a:p>
        </p:txBody>
      </p:sp>
      <p:sp>
        <p:nvSpPr>
          <p:cNvPr id="49" name="Google Shape;49;p5"/>
          <p:cNvSpPr txBox="1">
            <a:spLocks noGrp="1"/>
          </p:cNvSpPr>
          <p:nvPr>
            <p:ph type="body" idx="2"/>
          </p:nvPr>
        </p:nvSpPr>
        <p:spPr>
          <a:xfrm>
            <a:off x="4991100" y="2362200"/>
            <a:ext cx="3924300" cy="373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61950" algn="l">
              <a:spcBef>
                <a:spcPts val="560"/>
              </a:spcBef>
              <a:spcAft>
                <a:spcPts val="0"/>
              </a:spcAft>
              <a:buSzPts val="2100"/>
              <a:buChar char="●"/>
              <a:defRPr sz="2800"/>
            </a:lvl1pPr>
            <a:lvl2pPr marL="914400" lvl="1" indent="-342900" algn="l">
              <a:spcBef>
                <a:spcPts val="480"/>
              </a:spcBef>
              <a:spcAft>
                <a:spcPts val="0"/>
              </a:spcAft>
              <a:buSzPts val="1800"/>
              <a:buFont typeface="Arial"/>
              <a:buChar char="–"/>
              <a:defRPr sz="2400"/>
            </a:lvl2pPr>
            <a:lvl3pPr marL="1371600" lvl="2" indent="-323850" algn="l">
              <a:spcBef>
                <a:spcPts val="400"/>
              </a:spcBef>
              <a:spcAft>
                <a:spcPts val="0"/>
              </a:spcAft>
              <a:buSzPts val="1500"/>
              <a:buChar char="●"/>
              <a:defRPr sz="2000"/>
            </a:lvl3pPr>
            <a:lvl4pPr marL="1828800" lvl="3" indent="-320039" algn="l">
              <a:spcBef>
                <a:spcPts val="360"/>
              </a:spcBef>
              <a:spcAft>
                <a:spcPts val="0"/>
              </a:spcAft>
              <a:buSzPts val="1440"/>
              <a:buFont typeface="Arial"/>
              <a:buChar char="–"/>
              <a:defRPr sz="1800"/>
            </a:lvl4pPr>
            <a:lvl5pPr marL="2286000" lvl="4" indent="-302895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 sz="1800"/>
            </a:lvl5pPr>
            <a:lvl6pPr marL="2743200" lvl="5" indent="-302895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 sz="1800"/>
            </a:lvl6pPr>
            <a:lvl7pPr marL="3200400" lvl="6" indent="-302895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 sz="1800"/>
            </a:lvl7pPr>
            <a:lvl8pPr marL="3657600" lvl="7" indent="-302895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 sz="1800"/>
            </a:lvl8pPr>
            <a:lvl9pPr marL="4114800" lvl="8" indent="-302895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 sz="1800"/>
            </a:lvl9pPr>
          </a:lstStyle>
          <a:p>
            <a:endParaRPr/>
          </a:p>
        </p:txBody>
      </p:sp>
      <p:sp>
        <p:nvSpPr>
          <p:cNvPr id="50" name="Google Shape;50;p5"/>
          <p:cNvSpPr txBox="1">
            <a:spLocks noGrp="1"/>
          </p:cNvSpPr>
          <p:nvPr>
            <p:ph type="dt" idx="10"/>
          </p:nvPr>
        </p:nvSpPr>
        <p:spPr>
          <a:xfrm>
            <a:off x="7010400" y="6553200"/>
            <a:ext cx="19050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5"/>
          <p:cNvSpPr txBox="1">
            <a:spLocks noGrp="1"/>
          </p:cNvSpPr>
          <p:nvPr>
            <p:ph type="ftr" idx="11"/>
          </p:nvPr>
        </p:nvSpPr>
        <p:spPr>
          <a:xfrm>
            <a:off x="2936875" y="6529387"/>
            <a:ext cx="28956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5"/>
          <p:cNvSpPr txBox="1">
            <a:spLocks noGrp="1"/>
          </p:cNvSpPr>
          <p:nvPr>
            <p:ph type="sldNum" idx="12"/>
          </p:nvPr>
        </p:nvSpPr>
        <p:spPr>
          <a:xfrm>
            <a:off x="84137" y="6343650"/>
            <a:ext cx="587375" cy="488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1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6"/>
          <p:cNvSpPr txBox="1">
            <a:spLocks noGrp="1"/>
          </p:cNvSpPr>
          <p:nvPr>
            <p:ph type="title"/>
          </p:nvPr>
        </p:nvSpPr>
        <p:spPr>
          <a:xfrm rot="5400000">
            <a:off x="5248275" y="2428875"/>
            <a:ext cx="5334000" cy="200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6"/>
          <p:cNvSpPr txBox="1">
            <a:spLocks noGrp="1"/>
          </p:cNvSpPr>
          <p:nvPr>
            <p:ph type="body" idx="1"/>
          </p:nvPr>
        </p:nvSpPr>
        <p:spPr>
          <a:xfrm rot="5400000">
            <a:off x="1171575" y="504825"/>
            <a:ext cx="5334000" cy="5848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14325" algn="l">
              <a:spcBef>
                <a:spcPts val="360"/>
              </a:spcBef>
              <a:spcAft>
                <a:spcPts val="0"/>
              </a:spcAft>
              <a:buSzPts val="1350"/>
              <a:buChar char="●"/>
              <a:defRPr/>
            </a:lvl1pPr>
            <a:lvl2pPr marL="914400" lvl="1" indent="-314325" algn="l">
              <a:spcBef>
                <a:spcPts val="360"/>
              </a:spcBef>
              <a:spcAft>
                <a:spcPts val="0"/>
              </a:spcAft>
              <a:buSzPts val="1350"/>
              <a:buChar char="–"/>
              <a:defRPr/>
            </a:lvl2pPr>
            <a:lvl3pPr marL="1371600" lvl="2" indent="-314325" algn="l">
              <a:spcBef>
                <a:spcPts val="360"/>
              </a:spcBef>
              <a:spcAft>
                <a:spcPts val="0"/>
              </a:spcAft>
              <a:buSzPts val="1350"/>
              <a:buChar char="●"/>
              <a:defRPr/>
            </a:lvl3pPr>
            <a:lvl4pPr marL="1828800" lvl="3" indent="-320039" algn="l">
              <a:spcBef>
                <a:spcPts val="360"/>
              </a:spcBef>
              <a:spcAft>
                <a:spcPts val="0"/>
              </a:spcAft>
              <a:buSzPts val="1440"/>
              <a:buChar char="–"/>
              <a:defRPr/>
            </a:lvl4pPr>
            <a:lvl5pPr marL="2286000" lvl="4" indent="-302895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5pPr>
            <a:lvl6pPr marL="2743200" lvl="5" indent="-302895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6pPr>
            <a:lvl7pPr marL="3200400" lvl="6" indent="-302895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7pPr>
            <a:lvl8pPr marL="3657600" lvl="7" indent="-302895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8pPr>
            <a:lvl9pPr marL="4114800" lvl="8" indent="-302895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9pPr>
          </a:lstStyle>
          <a:p>
            <a:endParaRPr/>
          </a:p>
        </p:txBody>
      </p:sp>
      <p:sp>
        <p:nvSpPr>
          <p:cNvPr id="56" name="Google Shape;56;p6"/>
          <p:cNvSpPr txBox="1">
            <a:spLocks noGrp="1"/>
          </p:cNvSpPr>
          <p:nvPr>
            <p:ph type="dt" idx="10"/>
          </p:nvPr>
        </p:nvSpPr>
        <p:spPr>
          <a:xfrm>
            <a:off x="7010400" y="6553200"/>
            <a:ext cx="19050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6"/>
          <p:cNvSpPr txBox="1">
            <a:spLocks noGrp="1"/>
          </p:cNvSpPr>
          <p:nvPr>
            <p:ph type="ftr" idx="11"/>
          </p:nvPr>
        </p:nvSpPr>
        <p:spPr>
          <a:xfrm>
            <a:off x="2936875" y="6529387"/>
            <a:ext cx="28956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6"/>
          <p:cNvSpPr txBox="1">
            <a:spLocks noGrp="1"/>
          </p:cNvSpPr>
          <p:nvPr>
            <p:ph type="sldNum" idx="12"/>
          </p:nvPr>
        </p:nvSpPr>
        <p:spPr>
          <a:xfrm>
            <a:off x="84137" y="6343650"/>
            <a:ext cx="587375" cy="488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1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7"/>
          <p:cNvSpPr txBox="1">
            <a:spLocks noGrp="1"/>
          </p:cNvSpPr>
          <p:nvPr>
            <p:ph type="title"/>
          </p:nvPr>
        </p:nvSpPr>
        <p:spPr>
          <a:xfrm>
            <a:off x="914400" y="762000"/>
            <a:ext cx="8001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7"/>
          <p:cNvSpPr txBox="1">
            <a:spLocks noGrp="1"/>
          </p:cNvSpPr>
          <p:nvPr>
            <p:ph type="body" idx="1"/>
          </p:nvPr>
        </p:nvSpPr>
        <p:spPr>
          <a:xfrm rot="5400000">
            <a:off x="3048000" y="228600"/>
            <a:ext cx="3733800" cy="800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14325" algn="l">
              <a:spcBef>
                <a:spcPts val="360"/>
              </a:spcBef>
              <a:spcAft>
                <a:spcPts val="0"/>
              </a:spcAft>
              <a:buSzPts val="1350"/>
              <a:buChar char="●"/>
              <a:defRPr/>
            </a:lvl1pPr>
            <a:lvl2pPr marL="914400" lvl="1" indent="-314325" algn="l">
              <a:spcBef>
                <a:spcPts val="360"/>
              </a:spcBef>
              <a:spcAft>
                <a:spcPts val="0"/>
              </a:spcAft>
              <a:buSzPts val="1350"/>
              <a:buChar char="–"/>
              <a:defRPr/>
            </a:lvl2pPr>
            <a:lvl3pPr marL="1371600" lvl="2" indent="-314325" algn="l">
              <a:spcBef>
                <a:spcPts val="360"/>
              </a:spcBef>
              <a:spcAft>
                <a:spcPts val="0"/>
              </a:spcAft>
              <a:buSzPts val="1350"/>
              <a:buChar char="●"/>
              <a:defRPr/>
            </a:lvl3pPr>
            <a:lvl4pPr marL="1828800" lvl="3" indent="-320039" algn="l">
              <a:spcBef>
                <a:spcPts val="360"/>
              </a:spcBef>
              <a:spcAft>
                <a:spcPts val="0"/>
              </a:spcAft>
              <a:buSzPts val="1440"/>
              <a:buChar char="–"/>
              <a:defRPr/>
            </a:lvl4pPr>
            <a:lvl5pPr marL="2286000" lvl="4" indent="-302895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5pPr>
            <a:lvl6pPr marL="2743200" lvl="5" indent="-302895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6pPr>
            <a:lvl7pPr marL="3200400" lvl="6" indent="-302895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7pPr>
            <a:lvl8pPr marL="3657600" lvl="7" indent="-302895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8pPr>
            <a:lvl9pPr marL="4114800" lvl="8" indent="-302895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9pPr>
          </a:lstStyle>
          <a:p>
            <a:endParaRPr/>
          </a:p>
        </p:txBody>
      </p:sp>
      <p:sp>
        <p:nvSpPr>
          <p:cNvPr id="62" name="Google Shape;62;p7"/>
          <p:cNvSpPr txBox="1">
            <a:spLocks noGrp="1"/>
          </p:cNvSpPr>
          <p:nvPr>
            <p:ph type="dt" idx="10"/>
          </p:nvPr>
        </p:nvSpPr>
        <p:spPr>
          <a:xfrm>
            <a:off x="7010400" y="6553200"/>
            <a:ext cx="19050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7"/>
          <p:cNvSpPr txBox="1">
            <a:spLocks noGrp="1"/>
          </p:cNvSpPr>
          <p:nvPr>
            <p:ph type="ftr" idx="11"/>
          </p:nvPr>
        </p:nvSpPr>
        <p:spPr>
          <a:xfrm>
            <a:off x="2936875" y="6529387"/>
            <a:ext cx="28956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7"/>
          <p:cNvSpPr txBox="1">
            <a:spLocks noGrp="1"/>
          </p:cNvSpPr>
          <p:nvPr>
            <p:ph type="sldNum" idx="12"/>
          </p:nvPr>
        </p:nvSpPr>
        <p:spPr>
          <a:xfrm>
            <a:off x="84137" y="6343650"/>
            <a:ext cx="587375" cy="488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1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8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8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8" name="Google Shape;68;p8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SzPts val="105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SzPts val="900"/>
              <a:buFont typeface="Arial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SzPts val="75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SzPts val="720"/>
              <a:buFont typeface="Arial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8"/>
          <p:cNvSpPr txBox="1">
            <a:spLocks noGrp="1"/>
          </p:cNvSpPr>
          <p:nvPr>
            <p:ph type="dt" idx="10"/>
          </p:nvPr>
        </p:nvSpPr>
        <p:spPr>
          <a:xfrm>
            <a:off x="7010400" y="6553200"/>
            <a:ext cx="19050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8"/>
          <p:cNvSpPr txBox="1">
            <a:spLocks noGrp="1"/>
          </p:cNvSpPr>
          <p:nvPr>
            <p:ph type="ftr" idx="11"/>
          </p:nvPr>
        </p:nvSpPr>
        <p:spPr>
          <a:xfrm>
            <a:off x="2936875" y="6529387"/>
            <a:ext cx="28956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8"/>
          <p:cNvSpPr txBox="1">
            <a:spLocks noGrp="1"/>
          </p:cNvSpPr>
          <p:nvPr>
            <p:ph type="sldNum" idx="12"/>
          </p:nvPr>
        </p:nvSpPr>
        <p:spPr>
          <a:xfrm>
            <a:off x="84137" y="6343650"/>
            <a:ext cx="587375" cy="488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1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640"/>
              </a:spcBef>
              <a:spcAft>
                <a:spcPts val="0"/>
              </a:spcAft>
              <a:buSzPts val="2400"/>
              <a:buChar char="●"/>
              <a:defRPr sz="3200"/>
            </a:lvl1pPr>
            <a:lvl2pPr marL="914400" lvl="1" indent="-361950" algn="l">
              <a:spcBef>
                <a:spcPts val="560"/>
              </a:spcBef>
              <a:spcAft>
                <a:spcPts val="0"/>
              </a:spcAft>
              <a:buSzPts val="2100"/>
              <a:buFont typeface="Arial"/>
              <a:buChar char="–"/>
              <a:defRPr sz="2800"/>
            </a:lvl2pPr>
            <a:lvl3pPr marL="1371600" lvl="2" indent="-342900" algn="l">
              <a:spcBef>
                <a:spcPts val="480"/>
              </a:spcBef>
              <a:spcAft>
                <a:spcPts val="0"/>
              </a:spcAft>
              <a:buSzPts val="1800"/>
              <a:buChar char="●"/>
              <a:defRPr sz="2400"/>
            </a:lvl3pPr>
            <a:lvl4pPr marL="1828800" lvl="3" indent="-330200" algn="l">
              <a:spcBef>
                <a:spcPts val="400"/>
              </a:spcBef>
              <a:spcAft>
                <a:spcPts val="0"/>
              </a:spcAft>
              <a:buSzPts val="1600"/>
              <a:buFont typeface="Arial"/>
              <a:buChar char="–"/>
              <a:defRPr sz="2000"/>
            </a:lvl4pPr>
            <a:lvl5pPr marL="2286000" lvl="4" indent="-311150" algn="l">
              <a:spcBef>
                <a:spcPts val="400"/>
              </a:spcBef>
              <a:spcAft>
                <a:spcPts val="0"/>
              </a:spcAft>
              <a:buSzPts val="1300"/>
              <a:buChar char="●"/>
              <a:defRPr sz="2000"/>
            </a:lvl5pPr>
            <a:lvl6pPr marL="2743200" lvl="5" indent="-311150" algn="l">
              <a:spcBef>
                <a:spcPts val="400"/>
              </a:spcBef>
              <a:spcAft>
                <a:spcPts val="0"/>
              </a:spcAft>
              <a:buSzPts val="1300"/>
              <a:buChar char="●"/>
              <a:defRPr sz="2000"/>
            </a:lvl6pPr>
            <a:lvl7pPr marL="3200400" lvl="6" indent="-311150" algn="l">
              <a:spcBef>
                <a:spcPts val="400"/>
              </a:spcBef>
              <a:spcAft>
                <a:spcPts val="0"/>
              </a:spcAft>
              <a:buSzPts val="1300"/>
              <a:buChar char="●"/>
              <a:defRPr sz="2000"/>
            </a:lvl7pPr>
            <a:lvl8pPr marL="3657600" lvl="7" indent="-311150" algn="l">
              <a:spcBef>
                <a:spcPts val="400"/>
              </a:spcBef>
              <a:spcAft>
                <a:spcPts val="0"/>
              </a:spcAft>
              <a:buSzPts val="1300"/>
              <a:buChar char="●"/>
              <a:defRPr sz="2000"/>
            </a:lvl8pPr>
            <a:lvl9pPr marL="4114800" lvl="8" indent="-311150" algn="l">
              <a:spcBef>
                <a:spcPts val="400"/>
              </a:spcBef>
              <a:spcAft>
                <a:spcPts val="0"/>
              </a:spcAft>
              <a:buSzPts val="1300"/>
              <a:buChar char="●"/>
              <a:defRPr sz="2000"/>
            </a:lvl9pPr>
          </a:lstStyle>
          <a:p>
            <a:endParaRPr/>
          </a:p>
        </p:txBody>
      </p:sp>
      <p:sp>
        <p:nvSpPr>
          <p:cNvPr id="75" name="Google Shape;75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SzPts val="105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SzPts val="900"/>
              <a:buFont typeface="Arial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SzPts val="75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SzPts val="720"/>
              <a:buFont typeface="Arial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9pPr>
          </a:lstStyle>
          <a:p>
            <a:endParaRPr/>
          </a:p>
        </p:txBody>
      </p:sp>
      <p:sp>
        <p:nvSpPr>
          <p:cNvPr id="76" name="Google Shape;76;p9"/>
          <p:cNvSpPr txBox="1">
            <a:spLocks noGrp="1"/>
          </p:cNvSpPr>
          <p:nvPr>
            <p:ph type="dt" idx="10"/>
          </p:nvPr>
        </p:nvSpPr>
        <p:spPr>
          <a:xfrm>
            <a:off x="7010400" y="6553200"/>
            <a:ext cx="19050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9"/>
          <p:cNvSpPr txBox="1">
            <a:spLocks noGrp="1"/>
          </p:cNvSpPr>
          <p:nvPr>
            <p:ph type="ftr" idx="11"/>
          </p:nvPr>
        </p:nvSpPr>
        <p:spPr>
          <a:xfrm>
            <a:off x="2936875" y="6529387"/>
            <a:ext cx="28956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9"/>
          <p:cNvSpPr txBox="1">
            <a:spLocks noGrp="1"/>
          </p:cNvSpPr>
          <p:nvPr>
            <p:ph type="sldNum" idx="12"/>
          </p:nvPr>
        </p:nvSpPr>
        <p:spPr>
          <a:xfrm>
            <a:off x="84137" y="6343650"/>
            <a:ext cx="587375" cy="488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1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0"/>
          <p:cNvSpPr txBox="1">
            <a:spLocks noGrp="1"/>
          </p:cNvSpPr>
          <p:nvPr>
            <p:ph type="dt" idx="10"/>
          </p:nvPr>
        </p:nvSpPr>
        <p:spPr>
          <a:xfrm>
            <a:off x="7010400" y="6553200"/>
            <a:ext cx="19050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0"/>
          <p:cNvSpPr txBox="1">
            <a:spLocks noGrp="1"/>
          </p:cNvSpPr>
          <p:nvPr>
            <p:ph type="ftr" idx="11"/>
          </p:nvPr>
        </p:nvSpPr>
        <p:spPr>
          <a:xfrm>
            <a:off x="2936875" y="6529387"/>
            <a:ext cx="28956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0"/>
          <p:cNvSpPr txBox="1">
            <a:spLocks noGrp="1"/>
          </p:cNvSpPr>
          <p:nvPr>
            <p:ph type="sldNum" idx="12"/>
          </p:nvPr>
        </p:nvSpPr>
        <p:spPr>
          <a:xfrm>
            <a:off x="84137" y="6343650"/>
            <a:ext cx="587375" cy="488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1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1"/>
          <p:cNvSpPr txBox="1">
            <a:spLocks noGrp="1"/>
          </p:cNvSpPr>
          <p:nvPr>
            <p:ph type="title"/>
          </p:nvPr>
        </p:nvSpPr>
        <p:spPr>
          <a:xfrm>
            <a:off x="914400" y="762000"/>
            <a:ext cx="8001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1"/>
          <p:cNvSpPr txBox="1">
            <a:spLocks noGrp="1"/>
          </p:cNvSpPr>
          <p:nvPr>
            <p:ph type="dt" idx="10"/>
          </p:nvPr>
        </p:nvSpPr>
        <p:spPr>
          <a:xfrm>
            <a:off x="7010400" y="6553200"/>
            <a:ext cx="19050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1"/>
          <p:cNvSpPr txBox="1">
            <a:spLocks noGrp="1"/>
          </p:cNvSpPr>
          <p:nvPr>
            <p:ph type="ftr" idx="11"/>
          </p:nvPr>
        </p:nvSpPr>
        <p:spPr>
          <a:xfrm>
            <a:off x="2936875" y="6529387"/>
            <a:ext cx="28956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1"/>
          <p:cNvSpPr txBox="1">
            <a:spLocks noGrp="1"/>
          </p:cNvSpPr>
          <p:nvPr>
            <p:ph type="sldNum" idx="12"/>
          </p:nvPr>
        </p:nvSpPr>
        <p:spPr>
          <a:xfrm>
            <a:off x="84137" y="6343650"/>
            <a:ext cx="587375" cy="488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1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" name="Google Shape;11;p1"/>
          <p:cNvSpPr/>
          <p:nvPr/>
        </p:nvSpPr>
        <p:spPr>
          <a:xfrm>
            <a:off x="685800" y="990600"/>
            <a:ext cx="5181600" cy="1905000"/>
          </a:xfrm>
          <a:prstGeom prst="roundRect">
            <a:avLst>
              <a:gd name="adj" fmla="val 108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12" name="Google Shape;12;p1"/>
          <p:cNvGrpSpPr/>
          <p:nvPr/>
        </p:nvGrpSpPr>
        <p:grpSpPr>
          <a:xfrm>
            <a:off x="3632200" y="4889500"/>
            <a:ext cx="4876800" cy="319087"/>
            <a:chOff x="3632200" y="4889500"/>
            <a:chExt cx="4876800" cy="319087"/>
          </a:xfrm>
        </p:grpSpPr>
        <p:sp>
          <p:nvSpPr>
            <p:cNvPr id="13" name="Google Shape;13;p1"/>
            <p:cNvSpPr/>
            <p:nvPr/>
          </p:nvSpPr>
          <p:spPr>
            <a:xfrm flipH="1">
              <a:off x="3632200" y="4889500"/>
              <a:ext cx="4625975" cy="317500"/>
            </a:xfrm>
            <a:prstGeom prst="roundRect">
              <a:avLst>
                <a:gd name="adj" fmla="val 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4" name="Google Shape;14;p1"/>
            <p:cNvSpPr/>
            <p:nvPr/>
          </p:nvSpPr>
          <p:spPr>
            <a:xfrm>
              <a:off x="8248650" y="4889500"/>
              <a:ext cx="260350" cy="319087"/>
            </a:xfrm>
            <a:prstGeom prst="flowChartDelay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15" name="Google Shape;15;p1"/>
          <p:cNvSpPr txBox="1">
            <a:spLocks noGrp="1"/>
          </p:cNvSpPr>
          <p:nvPr>
            <p:ph type="title"/>
          </p:nvPr>
        </p:nvSpPr>
        <p:spPr>
          <a:xfrm>
            <a:off x="914400" y="762000"/>
            <a:ext cx="8001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1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1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1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1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1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1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1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1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1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" name="Google Shape;16;p1"/>
          <p:cNvSpPr txBox="1">
            <a:spLocks noGrp="1"/>
          </p:cNvSpPr>
          <p:nvPr>
            <p:ph type="body" idx="1"/>
          </p:nvPr>
        </p:nvSpPr>
        <p:spPr>
          <a:xfrm>
            <a:off x="914400" y="2362200"/>
            <a:ext cx="8001000" cy="373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61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20039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2895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7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2895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7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2895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7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2895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7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2895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7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" name="Google Shape;17;p1"/>
          <p:cNvSpPr txBox="1">
            <a:spLocks noGrp="1"/>
          </p:cNvSpPr>
          <p:nvPr>
            <p:ph type="dt" idx="10"/>
          </p:nvPr>
        </p:nvSpPr>
        <p:spPr>
          <a:xfrm>
            <a:off x="2667000" y="6553200"/>
            <a:ext cx="19050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8" name="Google Shape;18;p1"/>
          <p:cNvSpPr txBox="1">
            <a:spLocks noGrp="1"/>
          </p:cNvSpPr>
          <p:nvPr>
            <p:ph type="ftr" idx="11"/>
          </p:nvPr>
        </p:nvSpPr>
        <p:spPr>
          <a:xfrm>
            <a:off x="5195887" y="6553200"/>
            <a:ext cx="3279775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9" name="Google Shape;19;p1"/>
          <p:cNvSpPr txBox="1">
            <a:spLocks noGrp="1"/>
          </p:cNvSpPr>
          <p:nvPr>
            <p:ph type="sldNum" idx="12"/>
          </p:nvPr>
        </p:nvSpPr>
        <p:spPr>
          <a:xfrm>
            <a:off x="9525" y="6359525"/>
            <a:ext cx="587375" cy="488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 b="0"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3"/>
          <p:cNvGrpSpPr/>
          <p:nvPr/>
        </p:nvGrpSpPr>
        <p:grpSpPr>
          <a:xfrm>
            <a:off x="0" y="0"/>
            <a:ext cx="3200400" cy="6858000"/>
            <a:chOff x="0" y="0"/>
            <a:chExt cx="3200400" cy="6858000"/>
          </a:xfrm>
        </p:grpSpPr>
        <p:sp>
          <p:nvSpPr>
            <p:cNvPr id="28" name="Google Shape;28;p3"/>
            <p:cNvSpPr txBox="1"/>
            <p:nvPr/>
          </p:nvSpPr>
          <p:spPr>
            <a:xfrm>
              <a:off x="0" y="0"/>
              <a:ext cx="762000" cy="6858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9" name="Google Shape;29;p3"/>
            <p:cNvSpPr txBox="1"/>
            <p:nvPr/>
          </p:nvSpPr>
          <p:spPr>
            <a:xfrm>
              <a:off x="685800" y="0"/>
              <a:ext cx="2514600" cy="1066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30" name="Google Shape;30;p3"/>
          <p:cNvSpPr/>
          <p:nvPr/>
        </p:nvSpPr>
        <p:spPr>
          <a:xfrm>
            <a:off x="762000" y="762000"/>
            <a:ext cx="5105400" cy="609600"/>
          </a:xfrm>
          <a:prstGeom prst="roundRect">
            <a:avLst>
              <a:gd name="adj" fmla="val 108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1" name="Google Shape;31;p3"/>
          <p:cNvSpPr txBox="1">
            <a:spLocks noGrp="1"/>
          </p:cNvSpPr>
          <p:nvPr>
            <p:ph type="title"/>
          </p:nvPr>
        </p:nvSpPr>
        <p:spPr>
          <a:xfrm>
            <a:off x="914400" y="762000"/>
            <a:ext cx="8001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1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1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1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1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1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1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1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1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1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2" name="Google Shape;32;p3"/>
          <p:cNvSpPr txBox="1">
            <a:spLocks noGrp="1"/>
          </p:cNvSpPr>
          <p:nvPr>
            <p:ph type="body" idx="1"/>
          </p:nvPr>
        </p:nvSpPr>
        <p:spPr>
          <a:xfrm>
            <a:off x="914400" y="2362200"/>
            <a:ext cx="8001000" cy="373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61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20039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2895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7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2895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7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2895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7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2895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7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2895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7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3" name="Google Shape;33;p3"/>
          <p:cNvSpPr txBox="1">
            <a:spLocks noGrp="1"/>
          </p:cNvSpPr>
          <p:nvPr>
            <p:ph type="dt" idx="10"/>
          </p:nvPr>
        </p:nvSpPr>
        <p:spPr>
          <a:xfrm>
            <a:off x="7010400" y="6553200"/>
            <a:ext cx="19050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4" name="Google Shape;34;p3"/>
          <p:cNvSpPr txBox="1">
            <a:spLocks noGrp="1"/>
          </p:cNvSpPr>
          <p:nvPr>
            <p:ph type="ftr" idx="11"/>
          </p:nvPr>
        </p:nvSpPr>
        <p:spPr>
          <a:xfrm>
            <a:off x="2936875" y="6529387"/>
            <a:ext cx="28956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5" name="Google Shape;35;p3"/>
          <p:cNvSpPr txBox="1">
            <a:spLocks noGrp="1"/>
          </p:cNvSpPr>
          <p:nvPr>
            <p:ph type="sldNum" idx="12"/>
          </p:nvPr>
        </p:nvSpPr>
        <p:spPr>
          <a:xfrm>
            <a:off x="84137" y="6343650"/>
            <a:ext cx="587375" cy="488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1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 b="0">
              <a:solidFill>
                <a:srgbClr val="000000"/>
              </a:solidFill>
            </a:endParaRPr>
          </a:p>
        </p:txBody>
      </p:sp>
      <p:grpSp>
        <p:nvGrpSpPr>
          <p:cNvPr id="36" name="Google Shape;36;p3"/>
          <p:cNvGrpSpPr/>
          <p:nvPr/>
        </p:nvGrpSpPr>
        <p:grpSpPr>
          <a:xfrm>
            <a:off x="228600" y="1981200"/>
            <a:ext cx="7391400" cy="319087"/>
            <a:chOff x="228600" y="1981200"/>
            <a:chExt cx="7391400" cy="319087"/>
          </a:xfrm>
        </p:grpSpPr>
        <p:sp>
          <p:nvSpPr>
            <p:cNvPr id="37" name="Google Shape;37;p3"/>
            <p:cNvSpPr/>
            <p:nvPr/>
          </p:nvSpPr>
          <p:spPr>
            <a:xfrm>
              <a:off x="609600" y="1981200"/>
              <a:ext cx="7010400" cy="317500"/>
            </a:xfrm>
            <a:prstGeom prst="roundRect">
              <a:avLst>
                <a:gd name="adj" fmla="val 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8" name="Google Shape;38;p3"/>
            <p:cNvSpPr/>
            <p:nvPr/>
          </p:nvSpPr>
          <p:spPr>
            <a:xfrm flipH="1">
              <a:off x="228600" y="1981200"/>
              <a:ext cx="393700" cy="319087"/>
            </a:xfrm>
            <a:prstGeom prst="flowChartDelay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39" name="Google Shape;39;p3"/>
          <p:cNvSpPr txBox="1"/>
          <p:nvPr/>
        </p:nvSpPr>
        <p:spPr>
          <a:xfrm>
            <a:off x="2971800" y="1143000"/>
            <a:ext cx="1962150" cy="70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 New Roman"/>
              <a:buNone/>
            </a:pPr>
            <a:r>
              <a:rPr lang="en-US" sz="4000" b="0" i="1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Macbeth</a:t>
            </a: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rmooney.com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athguy.com/woot2.jpg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4"/>
          <p:cNvSpPr txBox="1">
            <a:spLocks noGrp="1"/>
          </p:cNvSpPr>
          <p:nvPr>
            <p:ph type="ctrTitle"/>
          </p:nvPr>
        </p:nvSpPr>
        <p:spPr>
          <a:xfrm>
            <a:off x="2057400" y="1371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 sz="3600" b="1" i="1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Intro to </a:t>
            </a:r>
            <a:r>
              <a:rPr lang="en-US" sz="36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Macbeth</a:t>
            </a:r>
            <a:endParaRPr/>
          </a:p>
        </p:txBody>
      </p:sp>
      <p:sp>
        <p:nvSpPr>
          <p:cNvPr id="109" name="Google Shape;109;p14"/>
          <p:cNvSpPr txBox="1">
            <a:spLocks noGrp="1"/>
          </p:cNvSpPr>
          <p:nvPr>
            <p:ph type="subTitle" idx="1"/>
          </p:nvPr>
        </p:nvSpPr>
        <p:spPr>
          <a:xfrm>
            <a:off x="4673600" y="2927350"/>
            <a:ext cx="3657600" cy="1822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100"/>
              <a:buFont typeface="Noto Sans Symbols"/>
              <a:buNone/>
            </a:pPr>
            <a:endParaRPr>
              <a:solidFill>
                <a:schemeClr val="dk2"/>
              </a:solidFill>
            </a:endParaRPr>
          </a:p>
        </p:txBody>
      </p:sp>
      <p:pic>
        <p:nvPicPr>
          <p:cNvPr id="110" name="Google Shape;110;p14" descr="macbeth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2000" y="1676400"/>
            <a:ext cx="2857500" cy="48466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3"/>
          <p:cNvSpPr txBox="1">
            <a:spLocks noGrp="1"/>
          </p:cNvSpPr>
          <p:nvPr>
            <p:ph type="title"/>
          </p:nvPr>
        </p:nvSpPr>
        <p:spPr>
          <a:xfrm>
            <a:off x="914400" y="762000"/>
            <a:ext cx="8001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b="1" i="1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23"/>
          <p:cNvSpPr txBox="1">
            <a:spLocks noGrp="1"/>
          </p:cNvSpPr>
          <p:nvPr>
            <p:ph type="body" idx="1"/>
          </p:nvPr>
        </p:nvSpPr>
        <p:spPr>
          <a:xfrm>
            <a:off x="914400" y="2362200"/>
            <a:ext cx="3924300" cy="373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●"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Themes:</a:t>
            </a:r>
            <a:endParaRPr/>
          </a:p>
          <a:p>
            <a:pPr marL="742950" lvl="1" indent="-2857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</a:pPr>
            <a:r>
              <a:rPr lang="en-US" sz="2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greed</a:t>
            </a:r>
            <a:endParaRPr/>
          </a:p>
          <a:p>
            <a:pPr marL="742950" lvl="1" indent="-2857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</a:pPr>
            <a:r>
              <a:rPr lang="en-US" sz="2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prophecy</a:t>
            </a:r>
            <a:endParaRPr/>
          </a:p>
          <a:p>
            <a:pPr marL="742950" lvl="1" indent="-2857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</a:pPr>
            <a:r>
              <a:rPr lang="en-US" sz="2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combat</a:t>
            </a:r>
            <a:endParaRPr/>
          </a:p>
          <a:p>
            <a:pPr marL="742950" lvl="1" indent="-2857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</a:pPr>
            <a:r>
              <a:rPr lang="en-US" sz="2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murder</a:t>
            </a:r>
            <a:endParaRPr/>
          </a:p>
          <a:p>
            <a:pPr marL="742950" lvl="1" indent="-2857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</a:pPr>
            <a:r>
              <a:rPr lang="en-US" sz="2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false blame</a:t>
            </a:r>
            <a:endParaRPr/>
          </a:p>
          <a:p>
            <a:pPr marL="742950" lvl="1" indent="-2857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</a:pPr>
            <a:r>
              <a:rPr lang="en-US" sz="2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tyranny </a:t>
            </a:r>
            <a:endParaRPr/>
          </a:p>
          <a:p>
            <a:pPr marL="742950" lvl="1" indent="-2857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</a:pPr>
            <a:r>
              <a:rPr lang="en-US" sz="2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madness</a:t>
            </a:r>
            <a:endParaRPr/>
          </a:p>
          <a:p>
            <a:pPr marL="742950" lvl="1" indent="-2857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</a:pPr>
            <a:r>
              <a:rPr lang="en-US" sz="2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recompense</a:t>
            </a:r>
            <a:endParaRPr/>
          </a:p>
          <a:p>
            <a:pPr marL="742950" lvl="1" indent="-2857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</a:pPr>
            <a:r>
              <a:rPr lang="en-US" sz="2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downfall</a:t>
            </a:r>
            <a:endParaRPr/>
          </a:p>
        </p:txBody>
      </p:sp>
      <p:sp>
        <p:nvSpPr>
          <p:cNvPr id="171" name="Google Shape;171;p23"/>
          <p:cNvSpPr txBox="1">
            <a:spLocks noGrp="1"/>
          </p:cNvSpPr>
          <p:nvPr>
            <p:ph type="body" idx="1"/>
          </p:nvPr>
        </p:nvSpPr>
        <p:spPr>
          <a:xfrm>
            <a:off x="4991100" y="2362200"/>
            <a:ext cx="3924300" cy="373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●"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Motifs:</a:t>
            </a:r>
            <a:endParaRPr/>
          </a:p>
          <a:p>
            <a:pPr marL="74295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</a:pPr>
            <a:r>
              <a:rPr lang="en-US" sz="2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Intervention of a ghost in human affairs</a:t>
            </a:r>
            <a:endParaRPr/>
          </a:p>
          <a:p>
            <a:pPr marL="74295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</a:pPr>
            <a:r>
              <a:rPr lang="en-US" sz="2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Burden of knowing the future</a:t>
            </a:r>
            <a:endParaRPr/>
          </a:p>
          <a:p>
            <a:pPr marL="74295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</a:pPr>
            <a:r>
              <a:rPr lang="en-US" sz="2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Misguided plot to kill adversaries</a:t>
            </a:r>
            <a:endParaRPr/>
          </a:p>
          <a:p>
            <a:pPr marL="74295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</a:pPr>
            <a:r>
              <a:rPr lang="en-US" sz="2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false sense of security</a:t>
            </a:r>
            <a:endParaRPr/>
          </a:p>
          <a:p>
            <a:pPr marL="342900" lvl="0" indent="-247650" algn="l" rtl="0">
              <a:spcBef>
                <a:spcPts val="400"/>
              </a:spcBef>
              <a:spcAft>
                <a:spcPts val="0"/>
              </a:spcAft>
              <a:buSzPts val="1500"/>
              <a:buNone/>
            </a:pPr>
            <a:endParaRPr sz="20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4"/>
          <p:cNvSpPr txBox="1">
            <a:spLocks noGrp="1"/>
          </p:cNvSpPr>
          <p:nvPr>
            <p:ph type="title"/>
          </p:nvPr>
        </p:nvSpPr>
        <p:spPr>
          <a:xfrm>
            <a:off x="2016575" y="0"/>
            <a:ext cx="8001000" cy="11430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" name="Google Shape;178;p24"/>
          <p:cNvSpPr txBox="1">
            <a:spLocks noGrp="1"/>
          </p:cNvSpPr>
          <p:nvPr>
            <p:ph type="body" idx="1"/>
          </p:nvPr>
        </p:nvSpPr>
        <p:spPr>
          <a:xfrm>
            <a:off x="914400" y="2362200"/>
            <a:ext cx="3924300" cy="3733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61950" algn="l" rtl="0">
              <a:spcBef>
                <a:spcPts val="560"/>
              </a:spcBef>
              <a:spcAft>
                <a:spcPts val="0"/>
              </a:spcAft>
              <a:buSzPts val="2100"/>
              <a:buChar char="●"/>
            </a:pPr>
            <a:r>
              <a:rPr lang="en-US"/>
              <a:t>Review and stay on top of the vocab for easy assignment points</a:t>
            </a:r>
            <a:endParaRPr/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/>
              <a:t>It’s on </a:t>
            </a:r>
            <a:r>
              <a:rPr lang="en-US" u="sng">
                <a:solidFill>
                  <a:schemeClr val="hlink"/>
                </a:solidFill>
                <a:hlinkClick r:id="rId3"/>
              </a:rPr>
              <a:t>www.mrmooney.com</a:t>
            </a:r>
            <a:endParaRPr/>
          </a:p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-US"/>
              <a:t>Use</a:t>
            </a:r>
            <a:r>
              <a:rPr lang="en-US" i="1"/>
              <a:t> No Fear Macbeth</a:t>
            </a:r>
            <a:r>
              <a:rPr lang="en-US"/>
              <a:t> if you can; if you can’t, read the footnotes</a:t>
            </a:r>
            <a:endParaRPr/>
          </a:p>
        </p:txBody>
      </p:sp>
      <p:sp>
        <p:nvSpPr>
          <p:cNvPr id="179" name="Google Shape;179;p24"/>
          <p:cNvSpPr txBox="1">
            <a:spLocks noGrp="1"/>
          </p:cNvSpPr>
          <p:nvPr>
            <p:ph type="body" idx="2"/>
          </p:nvPr>
        </p:nvSpPr>
        <p:spPr>
          <a:xfrm>
            <a:off x="4991100" y="2362200"/>
            <a:ext cx="3924300" cy="3733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56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5"/>
          <p:cNvSpPr txBox="1">
            <a:spLocks noGrp="1"/>
          </p:cNvSpPr>
          <p:nvPr>
            <p:ph type="title"/>
          </p:nvPr>
        </p:nvSpPr>
        <p:spPr>
          <a:xfrm>
            <a:off x="914400" y="762000"/>
            <a:ext cx="8001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lang="en-US" sz="3600" b="1" i="1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When?</a:t>
            </a:r>
            <a:endParaRPr/>
          </a:p>
        </p:txBody>
      </p:sp>
      <p:sp>
        <p:nvSpPr>
          <p:cNvPr id="116" name="Google Shape;116;p15"/>
          <p:cNvSpPr txBox="1">
            <a:spLocks noGrp="1"/>
          </p:cNvSpPr>
          <p:nvPr>
            <p:ph type="body" idx="1"/>
          </p:nvPr>
        </p:nvSpPr>
        <p:spPr>
          <a:xfrm>
            <a:off x="914400" y="2362200"/>
            <a:ext cx="8001000" cy="373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1034 Duncan became King, founding the first and only dynasty of Scotland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play begins 6 years later, set in 1040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Scotland was still unsettled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Feudal society: thanes (lords) were very powerful</a:t>
            </a:r>
            <a:endParaRPr/>
          </a:p>
          <a:p>
            <a:pPr marL="342900" lvl="0" indent="-209550" algn="l" rtl="0">
              <a:spcBef>
                <a:spcPts val="560"/>
              </a:spcBef>
              <a:spcAft>
                <a:spcPts val="0"/>
              </a:spcAft>
              <a:buSzPts val="2100"/>
              <a:buNone/>
            </a:pPr>
            <a:endParaRPr sz="2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6"/>
          <p:cNvSpPr txBox="1">
            <a:spLocks noGrp="1"/>
          </p:cNvSpPr>
          <p:nvPr>
            <p:ph type="title"/>
          </p:nvPr>
        </p:nvSpPr>
        <p:spPr>
          <a:xfrm>
            <a:off x="914400" y="762000"/>
            <a:ext cx="8001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b="1" i="1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16"/>
          <p:cNvSpPr txBox="1">
            <a:spLocks noGrp="1"/>
          </p:cNvSpPr>
          <p:nvPr>
            <p:ph type="body" idx="1"/>
          </p:nvPr>
        </p:nvSpPr>
        <p:spPr>
          <a:xfrm>
            <a:off x="914400" y="2362200"/>
            <a:ext cx="8001000" cy="373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Clans were key to Scottish life</a:t>
            </a:r>
            <a:endParaRPr/>
          </a:p>
          <a:p>
            <a:pPr marL="742950" lvl="1" indent="-28575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Loyalty was to one’s clan and clan leader rather than to country and to king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Blood Feuds: Lady Macbeth was from a clan that had long been involved in a blood feud w/Duncan’s clan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Hospitality was revered</a:t>
            </a:r>
            <a:endParaRPr/>
          </a:p>
          <a:p>
            <a:pPr marL="742950" lvl="1" indent="-28575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Travelers depended on strangers for food, shelter &amp; protection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7"/>
          <p:cNvSpPr txBox="1">
            <a:spLocks noGrp="1"/>
          </p:cNvSpPr>
          <p:nvPr>
            <p:ph type="title"/>
          </p:nvPr>
        </p:nvSpPr>
        <p:spPr>
          <a:xfrm>
            <a:off x="914400" y="762000"/>
            <a:ext cx="8001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b="1" i="1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17"/>
          <p:cNvSpPr txBox="1">
            <a:spLocks noGrp="1"/>
          </p:cNvSpPr>
          <p:nvPr>
            <p:ph type="body" idx="1"/>
          </p:nvPr>
        </p:nvSpPr>
        <p:spPr>
          <a:xfrm>
            <a:off x="762000" y="3124200"/>
            <a:ext cx="8001000" cy="373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Violence: it was a very dangerous time to be king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17 kings ruled Scotland from 844 to 1057, 12/17 were assassinated</a:t>
            </a:r>
            <a:endParaRPr/>
          </a:p>
          <a:p>
            <a:pPr marL="342900" lvl="0" indent="-209550" algn="l" rtl="0">
              <a:spcBef>
                <a:spcPts val="560"/>
              </a:spcBef>
              <a:spcAft>
                <a:spcPts val="0"/>
              </a:spcAft>
              <a:buSzPts val="2100"/>
              <a:buNone/>
            </a:pPr>
            <a:endParaRPr sz="2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9" name="Google Shape;129;p17" descr="Sadowski poster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324600" y="381000"/>
            <a:ext cx="1600200" cy="2320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8"/>
          <p:cNvSpPr txBox="1">
            <a:spLocks noGrp="1"/>
          </p:cNvSpPr>
          <p:nvPr>
            <p:ph type="title"/>
          </p:nvPr>
        </p:nvSpPr>
        <p:spPr>
          <a:xfrm>
            <a:off x="914400" y="762000"/>
            <a:ext cx="8001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lang="en-US" sz="3600" b="1" i="1" u="sng">
                <a:solidFill>
                  <a:schemeClr val="hlink"/>
                </a:solidFill>
                <a:hlinkClick r:id="rId3"/>
              </a:rPr>
              <a:t> </a:t>
            </a:r>
            <a:r>
              <a:rPr lang="en-US" sz="3600" b="1" i="1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3600" b="1" i="1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endParaRPr/>
          </a:p>
        </p:txBody>
      </p:sp>
      <p:sp>
        <p:nvSpPr>
          <p:cNvPr id="135" name="Google Shape;135;p18"/>
          <p:cNvSpPr txBox="1">
            <a:spLocks noGrp="1"/>
          </p:cNvSpPr>
          <p:nvPr>
            <p:ph type="body" idx="1"/>
          </p:nvPr>
        </p:nvSpPr>
        <p:spPr>
          <a:xfrm>
            <a:off x="914400" y="2362200"/>
            <a:ext cx="8001000" cy="373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Daily life: food and water were scarce, especially for the common people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strength of Scots was spent in fighting each other and the Vikings</a:t>
            </a:r>
            <a:endParaRPr/>
          </a:p>
          <a:p>
            <a:pPr marL="342900" lvl="0" indent="-209550" algn="l" rtl="0">
              <a:spcBef>
                <a:spcPts val="560"/>
              </a:spcBef>
              <a:spcAft>
                <a:spcPts val="0"/>
              </a:spcAft>
              <a:buSzPts val="2100"/>
              <a:buNone/>
            </a:pPr>
            <a:endParaRPr sz="2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6" name="Google Shape;136;p18" descr="Wooton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715000" y="4572000"/>
            <a:ext cx="2582862" cy="17256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9"/>
          <p:cNvSpPr txBox="1">
            <a:spLocks noGrp="1"/>
          </p:cNvSpPr>
          <p:nvPr>
            <p:ph type="title"/>
          </p:nvPr>
        </p:nvSpPr>
        <p:spPr>
          <a:xfrm>
            <a:off x="914400" y="762000"/>
            <a:ext cx="8001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b="1" i="1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19"/>
          <p:cNvSpPr txBox="1">
            <a:spLocks noGrp="1"/>
          </p:cNvSpPr>
          <p:nvPr>
            <p:ph type="body" idx="1"/>
          </p:nvPr>
        </p:nvSpPr>
        <p:spPr>
          <a:xfrm>
            <a:off x="914400" y="2362200"/>
            <a:ext cx="8001000" cy="373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Vikings (from Scandinavia) had ruled sections of Scotland for several centuries and the invading Norwegians may have been trying to bolster Viking domination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Freedom barely exisited but was eagerly sought: Scots “hold it foul sloth if any man dieth in bed &amp; great worship if he die in the field.”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0"/>
          <p:cNvSpPr txBox="1">
            <a:spLocks noGrp="1"/>
          </p:cNvSpPr>
          <p:nvPr>
            <p:ph type="title"/>
          </p:nvPr>
        </p:nvSpPr>
        <p:spPr>
          <a:xfrm>
            <a:off x="914400" y="762000"/>
            <a:ext cx="8001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b="1" i="1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Google Shape;148;p20"/>
          <p:cNvSpPr txBox="1">
            <a:spLocks noGrp="1"/>
          </p:cNvSpPr>
          <p:nvPr>
            <p:ph type="body" idx="1"/>
          </p:nvPr>
        </p:nvSpPr>
        <p:spPr>
          <a:xfrm>
            <a:off x="914400" y="2362200"/>
            <a:ext cx="3924300" cy="373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Noto Sans Symbols"/>
              <a:buChar char="●"/>
            </a:pPr>
            <a:r>
              <a:rPr lang="en-US" sz="2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Shakespeare wrote 37 plays, only this 1 was set in Scotland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Noto Sans Symbols"/>
              <a:buChar char="●"/>
            </a:pPr>
            <a:r>
              <a:rPr lang="en-US" sz="2000" b="0" i="1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Macbeth</a:t>
            </a:r>
            <a:r>
              <a:rPr lang="en-US" sz="2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is his shortest tragedy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Noto Sans Symbols"/>
              <a:buChar char="●"/>
            </a:pPr>
            <a:r>
              <a:rPr lang="en-US" sz="2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Queen Eliz. I died in 1603, leaving no children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Noto Sans Symbols"/>
              <a:buChar char="●"/>
            </a:pPr>
            <a:r>
              <a:rPr lang="en-US" sz="2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Nearest relative was James VI, King of Scotland, so James VI became James 1 of England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500"/>
              <a:buNone/>
            </a:pPr>
            <a:endParaRPr sz="20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247650" algn="l" rtl="0">
              <a:spcBef>
                <a:spcPts val="400"/>
              </a:spcBef>
              <a:spcAft>
                <a:spcPts val="0"/>
              </a:spcAft>
              <a:buSzPts val="1500"/>
              <a:buNone/>
            </a:pPr>
            <a:endParaRPr sz="20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20"/>
          <p:cNvSpPr txBox="1">
            <a:spLocks noGrp="1"/>
          </p:cNvSpPr>
          <p:nvPr>
            <p:ph type="body" idx="1"/>
          </p:nvPr>
        </p:nvSpPr>
        <p:spPr>
          <a:xfrm>
            <a:off x="4991100" y="2362200"/>
            <a:ext cx="3924300" cy="373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209550" algn="l" rtl="0">
              <a:spcBef>
                <a:spcPts val="0"/>
              </a:spcBef>
              <a:spcAft>
                <a:spcPts val="0"/>
              </a:spcAft>
              <a:buSzPts val="2100"/>
              <a:buNone/>
            </a:pPr>
            <a:endParaRPr sz="2800"/>
          </a:p>
        </p:txBody>
      </p:sp>
      <p:pic>
        <p:nvPicPr>
          <p:cNvPr id="150" name="Google Shape;150;p20" descr="ladymac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345925" y="2588176"/>
            <a:ext cx="2569475" cy="4171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1"/>
          <p:cNvSpPr txBox="1">
            <a:spLocks noGrp="1"/>
          </p:cNvSpPr>
          <p:nvPr>
            <p:ph type="title"/>
          </p:nvPr>
        </p:nvSpPr>
        <p:spPr>
          <a:xfrm>
            <a:off x="914400" y="762000"/>
            <a:ext cx="8001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b="1" i="1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21"/>
          <p:cNvSpPr txBox="1">
            <a:spLocks noGrp="1"/>
          </p:cNvSpPr>
          <p:nvPr>
            <p:ph type="body" idx="1"/>
          </p:nvPr>
        </p:nvSpPr>
        <p:spPr>
          <a:xfrm>
            <a:off x="914400" y="2362200"/>
            <a:ext cx="3924300" cy="373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●"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James was an odd man, against tobacco &amp; fascinated by witches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●"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fervent believe in witchcraft, he spent much time ferreting out old women &amp; torturing them until they confessed they were witches</a:t>
            </a:r>
            <a:endParaRPr/>
          </a:p>
        </p:txBody>
      </p:sp>
      <p:sp>
        <p:nvSpPr>
          <p:cNvPr id="157" name="Google Shape;157;p21"/>
          <p:cNvSpPr txBox="1">
            <a:spLocks noGrp="1"/>
          </p:cNvSpPr>
          <p:nvPr>
            <p:ph type="body" idx="1"/>
          </p:nvPr>
        </p:nvSpPr>
        <p:spPr>
          <a:xfrm>
            <a:off x="5029200" y="3657600"/>
            <a:ext cx="3924300" cy="373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●"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 1606 James was anticipating a visit from his brother-in-law, King Christian of Denmark</a:t>
            </a:r>
            <a:endParaRPr/>
          </a:p>
          <a:p>
            <a:pPr marL="74295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</a:pPr>
            <a:r>
              <a:rPr lang="en-US" sz="2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new play needed to be written for the visit: Shakespeare was called upon</a:t>
            </a:r>
            <a:endParaRPr/>
          </a:p>
          <a:p>
            <a:pPr marL="342900" lvl="0" indent="-247650" algn="l" rtl="0">
              <a:spcBef>
                <a:spcPts val="400"/>
              </a:spcBef>
              <a:spcAft>
                <a:spcPts val="0"/>
              </a:spcAft>
              <a:buSzPts val="1500"/>
              <a:buNone/>
            </a:pPr>
            <a:endParaRPr sz="20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8" name="Google Shape;158;p21" descr="Cawdor castl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62800" y="457200"/>
            <a:ext cx="1639887" cy="2895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2"/>
          <p:cNvSpPr txBox="1">
            <a:spLocks noGrp="1"/>
          </p:cNvSpPr>
          <p:nvPr>
            <p:ph type="title"/>
          </p:nvPr>
        </p:nvSpPr>
        <p:spPr>
          <a:xfrm>
            <a:off x="914400" y="762000"/>
            <a:ext cx="8001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b="1" i="1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" name="Google Shape;164;p22"/>
          <p:cNvSpPr txBox="1">
            <a:spLocks noGrp="1"/>
          </p:cNvSpPr>
          <p:nvPr>
            <p:ph type="body" idx="1"/>
          </p:nvPr>
        </p:nvSpPr>
        <p:spPr>
          <a:xfrm>
            <a:off x="914400" y="2362200"/>
            <a:ext cx="8001000" cy="373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lang="en-US"/>
              <a:t>King </a:t>
            </a: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James was a descendant of Banquo and indirectly of Duncan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James believed in ghosts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James was proud of his ancestry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Capsules">
  <a:themeElements>
    <a:clrScheme name="Capsules 2">
      <a:dk1>
        <a:srgbClr val="003366"/>
      </a:dk1>
      <a:lt1>
        <a:srgbClr val="FFFFFF"/>
      </a:lt1>
      <a:dk2>
        <a:srgbClr val="006666"/>
      </a:dk2>
      <a:lt2>
        <a:srgbClr val="003366"/>
      </a:lt2>
      <a:accent1>
        <a:srgbClr val="99CC99"/>
      </a:accent1>
      <a:accent2>
        <a:srgbClr val="33CCCC"/>
      </a:accent2>
      <a:accent3>
        <a:srgbClr val="FFFFFF"/>
      </a:accent3>
      <a:accent4>
        <a:srgbClr val="002A56"/>
      </a:accent4>
      <a:accent5>
        <a:srgbClr val="CAE2CA"/>
      </a:accent5>
      <a:accent6>
        <a:srgbClr val="2DB9B9"/>
      </a:accent6>
      <a:hlink>
        <a:srgbClr val="666699"/>
      </a:hlink>
      <a:folHlink>
        <a:srgbClr val="CC99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apsules">
  <a:themeElements>
    <a:clrScheme name="Capsules 2">
      <a:dk1>
        <a:srgbClr val="003366"/>
      </a:dk1>
      <a:lt1>
        <a:srgbClr val="FFFFFF"/>
      </a:lt1>
      <a:dk2>
        <a:srgbClr val="006666"/>
      </a:dk2>
      <a:lt2>
        <a:srgbClr val="003366"/>
      </a:lt2>
      <a:accent1>
        <a:srgbClr val="99CC99"/>
      </a:accent1>
      <a:accent2>
        <a:srgbClr val="33CCCC"/>
      </a:accent2>
      <a:accent3>
        <a:srgbClr val="FFFFFF"/>
      </a:accent3>
      <a:accent4>
        <a:srgbClr val="002A56"/>
      </a:accent4>
      <a:accent5>
        <a:srgbClr val="CAE2CA"/>
      </a:accent5>
      <a:accent6>
        <a:srgbClr val="2DB9B9"/>
      </a:accent6>
      <a:hlink>
        <a:srgbClr val="666699"/>
      </a:hlink>
      <a:folHlink>
        <a:srgbClr val="CC99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402</Words>
  <Application>Microsoft Office PowerPoint</Application>
  <PresentationFormat>On-screen Show (4:3)</PresentationFormat>
  <Paragraphs>49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Noto Sans Symbols</vt:lpstr>
      <vt:lpstr>Times New Roman</vt:lpstr>
      <vt:lpstr>1_Capsules</vt:lpstr>
      <vt:lpstr>Capsules</vt:lpstr>
      <vt:lpstr>Intro to Macbeth</vt:lpstr>
      <vt:lpstr>When?</vt:lpstr>
      <vt:lpstr>PowerPoint Presentation</vt:lpstr>
      <vt:lpstr>PowerPoint Presentation</vt:lpstr>
      <vt:lpstr>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to Macbeth</dc:title>
  <dc:creator>Mooney, Mark S.</dc:creator>
  <cp:lastModifiedBy>Mooney, Mark S.</cp:lastModifiedBy>
  <cp:revision>1</cp:revision>
  <dcterms:modified xsi:type="dcterms:W3CDTF">2019-12-16T22:22:56Z</dcterms:modified>
</cp:coreProperties>
</file>