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228600" y="152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 b="0" i="1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Lord of the Flies</a:t>
            </a: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Symbolism Project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body" idx="1"/>
          </p:nvPr>
        </p:nvSpPr>
        <p:spPr>
          <a:xfrm>
            <a:off x="304800" y="2743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LOF</a:t>
            </a: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abounds w/symbols.  To fully explicate a symbol you must follow its development throughout the entire book &amp; then come to a conclusion about what the symbol is supposed to mean. 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objective of this assignment is for you to closely examine 4-5 persons or objects that could be symbolic &amp; be able to explain their meanings through an oral presentation using Power Point.  Through PPT, you will help to teach the class about your views of your symbols.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must work in groups of 4-5 for this project.  Divide the work evenly, but you both must be well-versed in all of the symbols you discuss in your presentation.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4191000" y="457200"/>
            <a:ext cx="4876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do it: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Review the symbols we’ve discussed in class &amp; those you’ve discovered on your own.  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 your assigned symbol.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decisions together about what the symbol is supposed to mean.  Don’t be afraid to use an original idea or interpretation.  As long as you support it with quotes &amp; other evidence from the novel, &amp; it makes sense logically, it will be accepted.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Using Google Slides, and your combined creativity, display the symbols in the most interesting way possible.  Illustrate your objects or people prominently on your slides &amp; clearly express your meaning through words, pictures, clip art or graphics.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Include in your presentation, words, phrases, or sentences from the book (with page numbers) that led you </a:t>
            </a:r>
            <a:r>
              <a:rPr lang="en-US" sz="1600"/>
              <a:t>all </a:t>
            </a: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come up with this interpretation.  How creatively you present your presentation will be an important consideration in my grading of your project. </a:t>
            </a:r>
            <a:r>
              <a:rPr lang="en-US" sz="1600" b="0" i="0" u="non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MLA for internal citations!!!!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a minimum, you must have 3 slides per symbol. (plus an intro, conclusion, &amp; questions slide), use </a:t>
            </a:r>
            <a:r>
              <a:rPr lang="en-US" sz="1600"/>
              <a:t>12</a:t>
            </a: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pictures or graphics, use 3 types of animation, &amp; support your symbols with 10 quotes from the novel.  Practice your delivery.  Consider the elements of expository speaking that we discussed in class.</a:t>
            </a:r>
            <a:endParaRPr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" name="Google Shape;87;p13" descr="Lord of the Flies by William Gold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6400" y="1371600"/>
            <a:ext cx="776287" cy="12954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3"/>
          <p:cNvSpPr txBox="1"/>
          <p:nvPr/>
        </p:nvSpPr>
        <p:spPr>
          <a:xfrm>
            <a:off x="5394325" y="0"/>
            <a:ext cx="215582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_____/50 points</a:t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3962400" y="0"/>
            <a:ext cx="4343400" cy="4572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258762" y="228600"/>
            <a:ext cx="8885237" cy="11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-US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Symbolism</a:t>
            </a:r>
            <a:br>
              <a:rPr lang="en-US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Project</a:t>
            </a:r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>
            <a:off x="0" y="1524000"/>
            <a:ext cx="4371975" cy="4135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Piggy (&amp; glasses)</a:t>
            </a:r>
            <a:endParaRPr/>
          </a:p>
          <a:p>
            <a:pPr marL="342900" lvl="0" indent="-1905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905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66700" algn="l" rtl="0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endParaRPr sz="1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Ralph, The Conch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Simon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Jack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Roger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Island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“Scar” (on isl.)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Beast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Lord of the Flies</a:t>
            </a:r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2971800" y="1468437"/>
            <a:ext cx="6172200" cy="4135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clear-sighted or myopic, ineffective intellectual or simply voice of reason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“What are we?  Humans?  Or animals? Or savages? What’s grownups going to think?  Going off – hunting pigs – letting fires out – and now!” (Golding 84).</a:t>
            </a:r>
            <a:endParaRPr sz="16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democracy, order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pure goodness, “Christ Figure”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savagery, anarchy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evil, Satan, hangman  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microcosm representing world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man’s destruction, destructive forces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evil residing w/in everyone, dark side of human nature</a:t>
            </a:r>
            <a:endParaRPr/>
          </a:p>
          <a:p>
            <a:pPr marL="342900" lvl="0" indent="-342900" algn="l" rtl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20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devil, great danger or evil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</a:pPr>
            <a:r>
              <a:rPr lang="en-US" sz="16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 symbols: Id (Jack), Ego (Ralph), Superego (Piggy)</a:t>
            </a:r>
            <a:endParaRPr/>
          </a:p>
          <a:p>
            <a:pPr marL="742950" lvl="1" indent="-28575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</a:pPr>
            <a:r>
              <a:rPr lang="en-US"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fire</a:t>
            </a:r>
            <a:endParaRPr/>
          </a:p>
          <a:p>
            <a:pPr marL="342900" lvl="0" indent="-241300" algn="l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41300" algn="l" rtl="0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7086600" y="3733800"/>
            <a:ext cx="1725612" cy="469900"/>
          </a:xfrm>
          <a:prstGeom prst="rect">
            <a:avLst/>
          </a:prstGeom>
          <a:solidFill>
            <a:schemeClr val="lt2"/>
          </a:solidFill>
          <a:ln w="12700" cap="sq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“Little ‘uns”</a:t>
            </a:r>
            <a:endParaRPr/>
          </a:p>
        </p:txBody>
      </p:sp>
      <p:grpSp>
        <p:nvGrpSpPr>
          <p:cNvPr id="98" name="Google Shape;98;p14"/>
          <p:cNvGrpSpPr/>
          <p:nvPr/>
        </p:nvGrpSpPr>
        <p:grpSpPr>
          <a:xfrm>
            <a:off x="3638550" y="2674937"/>
            <a:ext cx="4640262" cy="0"/>
            <a:chOff x="0" y="0"/>
            <a:chExt cx="2923" cy="0"/>
          </a:xfrm>
        </p:grpSpPr>
        <p:sp>
          <p:nvSpPr>
            <p:cNvPr id="99" name="Google Shape;99;p14"/>
            <p:cNvSpPr txBox="1"/>
            <p:nvPr/>
          </p:nvSpPr>
          <p:spPr>
            <a:xfrm>
              <a:off x="0" y="0"/>
              <a:ext cx="2923" cy="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0" name="Google Shape;100;p14"/>
            <p:cNvSpPr txBox="1"/>
            <p:nvPr/>
          </p:nvSpPr>
          <p:spPr>
            <a:xfrm>
              <a:off x="0" y="0"/>
              <a:ext cx="2923" cy="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pic>
        <p:nvPicPr>
          <p:cNvPr id="101" name="Google Shape;101;p14" descr="ralph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62800" y="304800"/>
            <a:ext cx="1143000" cy="10572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2" name="Google Shape;102;p14"/>
          <p:cNvGrpSpPr/>
          <p:nvPr/>
        </p:nvGrpSpPr>
        <p:grpSpPr>
          <a:xfrm>
            <a:off x="3638550" y="2657475"/>
            <a:ext cx="4640262" cy="0"/>
            <a:chOff x="0" y="0"/>
            <a:chExt cx="2923" cy="0"/>
          </a:xfrm>
        </p:grpSpPr>
        <p:sp>
          <p:nvSpPr>
            <p:cNvPr id="103" name="Google Shape;103;p14"/>
            <p:cNvSpPr txBox="1"/>
            <p:nvPr/>
          </p:nvSpPr>
          <p:spPr>
            <a:xfrm>
              <a:off x="0" y="0"/>
              <a:ext cx="2923" cy="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4" name="Google Shape;104;p14"/>
            <p:cNvSpPr txBox="1"/>
            <p:nvPr/>
          </p:nvSpPr>
          <p:spPr>
            <a:xfrm>
              <a:off x="0" y="0"/>
              <a:ext cx="2923" cy="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pic>
        <p:nvPicPr>
          <p:cNvPr id="105" name="Google Shape;105;p14" descr="piggy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24000" y="0"/>
            <a:ext cx="1531937" cy="145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502</Words>
  <Application>Microsoft Office PowerPoint</Application>
  <PresentationFormat>On-screen Show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Noto Sans Symbols</vt:lpstr>
      <vt:lpstr>Times New Roman</vt:lpstr>
      <vt:lpstr>Default Design</vt:lpstr>
      <vt:lpstr>Lord of the Flies  Symbolism Project</vt:lpstr>
      <vt:lpstr>Symbolism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Lord of the Flies  Symbolism Project</dc:title>
  <dc:creator>Mooney, Mark S.</dc:creator>
  <cp:lastModifiedBy>Mooney, Mark S.</cp:lastModifiedBy>
  <cp:revision>1</cp:revision>
  <dcterms:modified xsi:type="dcterms:W3CDTF">2021-05-04T16:53:45Z</dcterms:modified>
</cp:coreProperties>
</file>