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Lord of the Flies</a:t>
            </a: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Symbolism Project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304800" y="2743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LOF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abounds w/symbols.  To fully explicate a symbol you must follow its development throughout the entire book &amp; then come to a conclusion about what the symbol is supposed to mean. 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objective of this assignment is for you to closely examine 4 persons or objects that could be symbolic &amp; be able to explain their meanings through an oral presentation using Google Slides (GS).  Through </a:t>
            </a:r>
            <a:r>
              <a:rPr lang="en-US" sz="1600"/>
              <a:t>GS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you will help to teach the class about your views of your symbols.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must work in</a:t>
            </a:r>
            <a:r>
              <a:rPr lang="en-US" sz="1600"/>
              <a:t> a group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 this project.  Divide the work evenly, but you both must be well-versed in all 4 of the symbols you discuss in your presentation.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191000" y="-304800"/>
            <a:ext cx="4876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do it: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Review the symbols we’ve discussed in class &amp; those you’ve discovered on your own. 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4 of them.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decisions together about what the symbol is supposed to mean.  </a:t>
            </a:r>
            <a:r>
              <a:rPr lang="en-US" sz="1600" b="1" i="0" u="none">
                <a:solidFill>
                  <a:schemeClr val="dk1"/>
                </a:solidFill>
              </a:rPr>
              <a:t>Don’t be afraid to use an original idea or interpretation. 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long as you support it with quotes &amp; other evidence from the novel, &amp; it makes sense logically, it will be accepted.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</a:t>
            </a:r>
            <a:r>
              <a:rPr lang="en-US" sz="1600"/>
              <a:t>Google Slides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and your combined creativity, display the 4 symbols in the most interesting way possible.  Illustrate your objects or people prominently on your slides &amp; clearly express your meaning through words, pictures, clip art or graphics.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in your presentation, words, phrases, or sentences from the book (with page numbers) that led you both to come up with this interpretation.  </a:t>
            </a:r>
            <a:r>
              <a:rPr lang="en-US" sz="1600" b="1" i="0" u="none">
                <a:solidFill>
                  <a:schemeClr val="dk1"/>
                </a:solidFill>
              </a:rPr>
              <a:t>How creatively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you present your presentation will be an important consideration in my grading of your project. </a:t>
            </a:r>
            <a:r>
              <a:rPr lang="en-US" sz="1600" b="0" i="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MLA for internal citations!!!!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 minimum, you must have </a:t>
            </a:r>
            <a:r>
              <a:rPr lang="en-US" sz="1600">
                <a:solidFill>
                  <a:srgbClr val="FF0000"/>
                </a:solidFill>
              </a:rPr>
              <a:t>3</a:t>
            </a: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slides per symbol (intro, 4 symbols,  conclusion, &amp; questions slide w</a:t>
            </a:r>
            <a:r>
              <a:rPr lang="en-US" sz="1600">
                <a:solidFill>
                  <a:srgbClr val="FF0000"/>
                </a:solidFill>
              </a:rPr>
              <a:t>ould be 14 slides</a:t>
            </a: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use </a:t>
            </a:r>
            <a:r>
              <a:rPr lang="en-US" sz="1600">
                <a:solidFill>
                  <a:srgbClr val="FF0000"/>
                </a:solidFill>
              </a:rPr>
              <a:t>a </a:t>
            </a: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pictures or graphic</a:t>
            </a:r>
            <a:r>
              <a:rPr lang="en-US" sz="1600">
                <a:solidFill>
                  <a:srgbClr val="FF0000"/>
                </a:solidFill>
              </a:rPr>
              <a:t> on each slide</a:t>
            </a: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use 3 types of animation, &amp; support your symbols with</a:t>
            </a:r>
            <a:r>
              <a:rPr lang="en-US" sz="1600">
                <a:solidFill>
                  <a:srgbClr val="FF0000"/>
                </a:solidFill>
              </a:rPr>
              <a:t> 2</a:t>
            </a:r>
            <a:r>
              <a:rPr lang="en-US" sz="16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quotes per slide min. from the novel.  Practice your delivery.  Consider the elements of expository speaking that we discussed in class.</a:t>
            </a:r>
            <a:endParaRPr>
              <a:solidFill>
                <a:srgbClr val="FF0000"/>
              </a:solidFill>
            </a:endParaRPr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3" descr="Lord of the Flies by William Gold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371600"/>
            <a:ext cx="776287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258762" y="228600"/>
            <a:ext cx="8885237" cy="11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Symbolism</a:t>
            </a:r>
            <a:b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0" y="1524000"/>
            <a:ext cx="4371975" cy="4135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Piggy (&amp; glasses)</a:t>
            </a:r>
            <a:endParaRPr/>
          </a:p>
          <a:p>
            <a:pPr marL="34290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667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Ralph, The Conch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Simon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Roger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Island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“Scar” (on isl.)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Beast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Lord of the Flies</a:t>
            </a: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2971800" y="1468437"/>
            <a:ext cx="6172200" cy="4135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clear-sighted or myopic, ineffective intellectual or simply voice of reason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“What are we?  Humans?  Or animals? Or savages? What’s grownups going to think?  Going off – hunting pigs – letting fires out – and now!” (Golding 84).</a:t>
            </a: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democracy, order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pure goodness, “Christ Figure”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savagery, anarchy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evil, Satan, hangman  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microcosm representing world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man’s destruction, destructive forces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evil residing w/in everyone, dark side of human nature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devil, great danger or evil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symbols: Id (Jack), Ego (Ralph), Superego (Piggy)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</a:pPr>
            <a:r>
              <a:rPr lang="en-US"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fire</a:t>
            </a:r>
            <a:endParaRPr/>
          </a:p>
          <a:p>
            <a:pPr marL="342900" lvl="0" indent="-2413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41300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7086600" y="3733800"/>
            <a:ext cx="1725612" cy="469900"/>
          </a:xfrm>
          <a:prstGeom prst="rect">
            <a:avLst/>
          </a:prstGeom>
          <a:solidFill>
            <a:schemeClr val="lt2"/>
          </a:solidFill>
          <a:ln w="1270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“Little ‘uns”</a:t>
            </a:r>
            <a:endParaRPr/>
          </a:p>
        </p:txBody>
      </p:sp>
      <p:grpSp>
        <p:nvGrpSpPr>
          <p:cNvPr id="96" name="Google Shape;96;p14"/>
          <p:cNvGrpSpPr/>
          <p:nvPr/>
        </p:nvGrpSpPr>
        <p:grpSpPr>
          <a:xfrm>
            <a:off x="3638550" y="2674937"/>
            <a:ext cx="4640262" cy="0"/>
            <a:chOff x="0" y="0"/>
            <a:chExt cx="2923" cy="0"/>
          </a:xfrm>
        </p:grpSpPr>
        <p:sp>
          <p:nvSpPr>
            <p:cNvPr id="97" name="Google Shape;97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8" name="Google Shape;98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99" name="Google Shape;99;p14" descr="ralp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2800" y="304800"/>
            <a:ext cx="1143000" cy="1057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0" name="Google Shape;100;p14"/>
          <p:cNvGrpSpPr/>
          <p:nvPr/>
        </p:nvGrpSpPr>
        <p:grpSpPr>
          <a:xfrm>
            <a:off x="3638550" y="2657475"/>
            <a:ext cx="4640262" cy="0"/>
            <a:chOff x="0" y="0"/>
            <a:chExt cx="2923" cy="0"/>
          </a:xfrm>
        </p:grpSpPr>
        <p:sp>
          <p:nvSpPr>
            <p:cNvPr id="101" name="Google Shape;101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103" name="Google Shape;103;p14" descr="pigg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24000" y="0"/>
            <a:ext cx="1531937" cy="14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Noto Sans Symbols</vt:lpstr>
      <vt:lpstr>Times New Roman</vt:lpstr>
      <vt:lpstr>Default Design</vt:lpstr>
      <vt:lpstr>Lord of the Flies  Symbolism Project</vt:lpstr>
      <vt:lpstr>Symbolism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of the Flies  Symbolism Project</dc:title>
  <dc:creator>Mooney, Mark S.</dc:creator>
  <cp:lastModifiedBy>Mooney, Mark S.</cp:lastModifiedBy>
  <cp:revision>1</cp:revision>
  <dcterms:modified xsi:type="dcterms:W3CDTF">2019-04-11T16:29:18Z</dcterms:modified>
</cp:coreProperties>
</file>