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phAKsNZbFQK140IktGlDWbxO3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477981" y="304801"/>
            <a:ext cx="3886202" cy="54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lang="en-US" sz="2600"/>
              <a:t>Kevin Dalton-Johnson</a:t>
            </a:r>
            <a:br>
              <a:rPr b="1" lang="en-US" sz="2600"/>
            </a:br>
            <a:br>
              <a:rPr b="1" lang="en-US" sz="2600"/>
            </a:br>
            <a:r>
              <a:rPr lang="en-US" sz="2600"/>
              <a:t>Exploring an untold Black narrative to improve the wellbeing and resilience of Black professionals in education</a:t>
            </a:r>
            <a:br>
              <a:rPr lang="en-US" sz="2600"/>
            </a:br>
            <a:endParaRPr sz="2600"/>
          </a:p>
        </p:txBody>
      </p:sp>
      <p:pic>
        <p:nvPicPr>
          <p:cNvPr descr="A picture containing looking, face, sitting, dark&#10;&#10;Description automatically generated" id="90" name="Google Shape;90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051" l="0" r="9090" t="25120"/>
          <a:stretch/>
        </p:blipFill>
        <p:spPr>
          <a:xfrm>
            <a:off x="4364184" y="10"/>
            <a:ext cx="7827816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41" y="1"/>
            <a:ext cx="121358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2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2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1524000" y="365126"/>
            <a:ext cx="8950036" cy="673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</a:rPr>
              <a:t>Soleil D’Afrique Exhibition – Bamako, Mali</a:t>
            </a:r>
            <a:endParaRPr/>
          </a:p>
        </p:txBody>
      </p:sp>
      <p:pic>
        <p:nvPicPr>
          <p:cNvPr id="101" name="Google Shape;10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2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7" name="Google Shape;10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2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building, bridge, grass&#10;&#10;Description automatically generated" id="112" name="Google Shape;112;p5"/>
          <p:cNvPicPr preferRelativeResize="0"/>
          <p:nvPr/>
        </p:nvPicPr>
        <p:blipFill rotWithShape="1">
          <a:blip r:embed="rId3">
            <a:alphaModFix amt="80000"/>
          </a:blip>
          <a:srcRect b="0" l="0" r="0" t="29522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>
            <p:ph type="title"/>
          </p:nvPr>
        </p:nvSpPr>
        <p:spPr>
          <a:xfrm>
            <a:off x="422563" y="571767"/>
            <a:ext cx="10165218" cy="12828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000000"/>
                </a:solidFill>
              </a:rPr>
              <a:t>Captured African’s – Lancaster 2007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by Kevin Dalton-Johnson</a:t>
            </a:r>
            <a:endParaRPr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838200" y="3526300"/>
            <a:ext cx="10165218" cy="258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090" y="-21087"/>
            <a:ext cx="3881819" cy="6900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5394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IFA08 Art Residency – Lost Generation</a:t>
            </a:r>
            <a:endParaRPr/>
          </a:p>
        </p:txBody>
      </p:sp>
      <p:pic>
        <p:nvPicPr>
          <p:cNvPr id="126" name="Google Shape;12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8" y="0"/>
            <a:ext cx="121922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10515600" cy="1699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2" name="Google Shape;13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5515" y="91440"/>
            <a:ext cx="8900970" cy="667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8" name="Google Shape;13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2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2020-07-02T11:19:42Z</dcterms:created>
  <dc:creator>Kevin Dalton-Johnson</dc:creator>
</cp:coreProperties>
</file>