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1" r:id="rId2"/>
  </p:sldMasterIdLst>
  <p:notesMasterIdLst>
    <p:notesMasterId r:id="rId30"/>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81" r:id="rId25"/>
    <p:sldId id="278" r:id="rId26"/>
    <p:sldId id="279" r:id="rId27"/>
    <p:sldId id="280" r:id="rId28"/>
    <p:sldId id="282" r:id="rId29"/>
  </p:sldIdLst>
  <p:sldSz cx="12192000" cy="6858000"/>
  <p:notesSz cx="6858000" cy="9144000"/>
  <p:embeddedFontLst>
    <p:embeddedFont>
      <p:font typeface="Lato" panose="020B0604020202020204" charset="0"/>
      <p:regular r:id="rId31"/>
      <p:bold r:id="rId32"/>
      <p:italic r:id="rId33"/>
      <p:boldItalic r:id="rId34"/>
    </p:embeddedFont>
    <p:embeddedFont>
      <p:font typeface="Meiryo" panose="020B0604020202020204" charset="-128"/>
      <p:regular r:id="rId35"/>
      <p:bold r:id="rId36"/>
      <p:italic r:id="rId37"/>
      <p:boldItalic r:id="rId38"/>
    </p:embeddedFont>
    <p:embeddedFont>
      <p:font typeface="Calibri" panose="020F0502020204030204" pitchFamily="34" charset="0"/>
      <p:regular r:id="rId39"/>
      <p:bold r:id="rId40"/>
      <p:italic r:id="rId41"/>
      <p:boldItalic r:id="rId4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43" roundtripDataSignature="AMtx7mj6CR5IHs6rRcuzwYkp3p1Isusv5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31"/>
    <p:restoredTop sz="94684"/>
  </p:normalViewPr>
  <p:slideViewPr>
    <p:cSldViewPr snapToGrid="0">
      <p:cViewPr varScale="1">
        <p:scale>
          <a:sx n="71" d="100"/>
          <a:sy n="71" d="100"/>
        </p:scale>
        <p:origin x="114" y="66"/>
      </p:cViewPr>
      <p:guideLst/>
    </p:cSldViewPr>
  </p:slideViewPr>
  <p:notesTextViewPr>
    <p:cViewPr>
      <p:scale>
        <a:sx n="1" d="1"/>
        <a:sy n="1" d="1"/>
      </p:scale>
      <p:origin x="0" y="0"/>
    </p:cViewPr>
  </p:notesTextViewPr>
  <p:sorterViewPr>
    <p:cViewPr>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9.fntdata"/><Relationship Id="rId21" Type="http://schemas.openxmlformats.org/officeDocument/2006/relationships/slide" Target="slides/slide19.xml"/><Relationship Id="rId34" Type="http://schemas.openxmlformats.org/officeDocument/2006/relationships/font" Target="fonts/font4.fntdata"/><Relationship Id="rId42" Type="http://schemas.openxmlformats.org/officeDocument/2006/relationships/font" Target="fonts/font12.fntdata"/><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2.fntdata"/><Relationship Id="rId37" Type="http://schemas.openxmlformats.org/officeDocument/2006/relationships/font" Target="fonts/font7.fntdata"/><Relationship Id="rId40" Type="http://schemas.openxmlformats.org/officeDocument/2006/relationships/font" Target="fonts/font10.fntdata"/><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6.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1.fntdata"/><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notesMaster" Target="notesMasters/notesMaster1.xml"/><Relationship Id="rId35" Type="http://schemas.openxmlformats.org/officeDocument/2006/relationships/font" Target="fonts/font5.fntdata"/><Relationship Id="rId43" Type="http://customschemas.google.com/relationships/presentationmetadata" Target="metadata"/><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3.fntdata"/><Relationship Id="rId38" Type="http://schemas.openxmlformats.org/officeDocument/2006/relationships/font" Target="fonts/font8.fntdata"/><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font" Target="fonts/font1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
        <p:cNvGrpSpPr/>
        <p:nvPr/>
      </p:nvGrpSpPr>
      <p:grpSpPr>
        <a:xfrm>
          <a:off x="0" y="0"/>
          <a:ext cx="0" cy="0"/>
          <a:chOff x="0" y="0"/>
          <a:chExt cx="0" cy="0"/>
        </a:xfrm>
      </p:grpSpPr>
      <p:sp>
        <p:nvSpPr>
          <p:cNvPr id="168" name="Google Shape;168;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9" name="Google Shape;169;p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0" name="Google Shape;170;p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g2f28e17c740_0_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 name="Google Shape;227;g2f28e17c740_0_40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g2f28e17c740_0_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 name="Google Shape;234;g2f28e17c740_0_4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p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0" name="Google Shape;240;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p1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6" name="Google Shape;246;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p1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2" name="Google Shape;252;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p1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8" name="Google Shape;258;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2f28e17c740_0_50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2f28e17c740_0_50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65" name="Google Shape;265;g2f28e17c740_0_503: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
        <p:cNvGrpSpPr/>
        <p:nvPr/>
      </p:nvGrpSpPr>
      <p:grpSpPr>
        <a:xfrm>
          <a:off x="0" y="0"/>
          <a:ext cx="0" cy="0"/>
          <a:chOff x="0" y="0"/>
          <a:chExt cx="0" cy="0"/>
        </a:xfrm>
      </p:grpSpPr>
      <p:sp>
        <p:nvSpPr>
          <p:cNvPr id="270" name="Google Shape;270;g2f28e17c740_0_50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 name="Google Shape;271;g2f28e17c740_0_50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72" name="Google Shape;272;g2f28e17c740_0_50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17</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2f28e17c740_0_29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2f28e17c740_0_29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79" name="Google Shape;279;g2f28e17c740_0_290: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18</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2f28e17c740_0_29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2f28e17c740_0_29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8" name="Google Shape;288;g2f28e17c740_0_29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19</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6" name="Google Shape;176;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7" name="Google Shape;177;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
        <p:cNvGrpSpPr/>
        <p:nvPr/>
      </p:nvGrpSpPr>
      <p:grpSpPr>
        <a:xfrm>
          <a:off x="0" y="0"/>
          <a:ext cx="0" cy="0"/>
          <a:chOff x="0" y="0"/>
          <a:chExt cx="0" cy="0"/>
        </a:xfrm>
      </p:grpSpPr>
      <p:sp>
        <p:nvSpPr>
          <p:cNvPr id="294" name="Google Shape;294;g2f28e17c740_0_30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 name="Google Shape;295;g2f28e17c740_0_30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6" name="Google Shape;296;g2f28e17c740_0_30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g2f28e17c740_0_3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 name="Google Shape;304;g2f28e17c740_0_31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05" name="Google Shape;305;g2f28e17c740_0_313: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21</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
        <p:cNvGrpSpPr/>
        <p:nvPr/>
      </p:nvGrpSpPr>
      <p:grpSpPr>
        <a:xfrm>
          <a:off x="0" y="0"/>
          <a:ext cx="0" cy="0"/>
          <a:chOff x="0" y="0"/>
          <a:chExt cx="0" cy="0"/>
        </a:xfrm>
      </p:grpSpPr>
      <p:sp>
        <p:nvSpPr>
          <p:cNvPr id="310" name="Google Shape;310;g2f28e17c740_0_3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 name="Google Shape;311;g2f28e17c740_0_319: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12" name="Google Shape;312;g2f28e17c740_0_319: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22</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
        <p:cNvGrpSpPr/>
        <p:nvPr/>
      </p:nvGrpSpPr>
      <p:grpSpPr>
        <a:xfrm>
          <a:off x="0" y="0"/>
          <a:ext cx="0" cy="0"/>
          <a:chOff x="0" y="0"/>
          <a:chExt cx="0" cy="0"/>
        </a:xfrm>
      </p:grpSpPr>
      <p:sp>
        <p:nvSpPr>
          <p:cNvPr id="317" name="Google Shape;317;g2f28e17c740_0_9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 name="Google Shape;318;g2f28e17c740_0_9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19" name="Google Shape;319;g2f28e17c740_0_9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n-US"/>
              <a:t>24</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
        <p:cNvGrpSpPr/>
        <p:nvPr/>
      </p:nvGrpSpPr>
      <p:grpSpPr>
        <a:xfrm>
          <a:off x="0" y="0"/>
          <a:ext cx="0" cy="0"/>
          <a:chOff x="0" y="0"/>
          <a:chExt cx="0" cy="0"/>
        </a:xfrm>
      </p:grpSpPr>
      <p:sp>
        <p:nvSpPr>
          <p:cNvPr id="324" name="Google Shape;324;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5" name="Google Shape;325;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
        <p:cNvGrpSpPr/>
        <p:nvPr/>
      </p:nvGrpSpPr>
      <p:grpSpPr>
        <a:xfrm>
          <a:off x="0" y="0"/>
          <a:ext cx="0" cy="0"/>
          <a:chOff x="0" y="0"/>
          <a:chExt cx="0" cy="0"/>
        </a:xfrm>
      </p:grpSpPr>
      <p:sp>
        <p:nvSpPr>
          <p:cNvPr id="330" name="Google Shape;330;p1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1" name="Google Shape;331;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27</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2516659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3" name="Google Shape;183;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p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9" name="Google Shape;189;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p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6" name="Google Shape;196;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
        <p:cNvGrpSpPr/>
        <p:nvPr/>
      </p:nvGrpSpPr>
      <p:grpSpPr>
        <a:xfrm>
          <a:off x="0" y="0"/>
          <a:ext cx="0" cy="0"/>
          <a:chOff x="0" y="0"/>
          <a:chExt cx="0" cy="0"/>
        </a:xfrm>
      </p:grpSpPr>
      <p:sp>
        <p:nvSpPr>
          <p:cNvPr id="201" name="Google Shape;201;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2" name="Google Shape;202;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3" name="Google Shape;203;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p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9" name="Google Shape;209;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
        <p:cNvGrpSpPr/>
        <p:nvPr/>
      </p:nvGrpSpPr>
      <p:grpSpPr>
        <a:xfrm>
          <a:off x="0" y="0"/>
          <a:ext cx="0" cy="0"/>
          <a:chOff x="0" y="0"/>
          <a:chExt cx="0" cy="0"/>
        </a:xfrm>
      </p:grpSpPr>
      <p:sp>
        <p:nvSpPr>
          <p:cNvPr id="214" name="Google Shape;214;p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5" name="Google Shape;215;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g2f28e17c740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 name="Google Shape;221;g2f28e17c740_0_40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5"/>
        <p:cNvGrpSpPr/>
        <p:nvPr/>
      </p:nvGrpSpPr>
      <p:grpSpPr>
        <a:xfrm>
          <a:off x="0" y="0"/>
          <a:ext cx="0" cy="0"/>
          <a:chOff x="0" y="0"/>
          <a:chExt cx="0" cy="0"/>
        </a:xfrm>
      </p:grpSpPr>
      <p:sp>
        <p:nvSpPr>
          <p:cNvPr id="16" name="Google Shape;16;p1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1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1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1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 name="Google Shape;20;p1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78"/>
        <p:cNvGrpSpPr/>
        <p:nvPr/>
      </p:nvGrpSpPr>
      <p:grpSpPr>
        <a:xfrm>
          <a:off x="0" y="0"/>
          <a:ext cx="0" cy="0"/>
          <a:chOff x="0" y="0"/>
          <a:chExt cx="0" cy="0"/>
        </a:xfrm>
      </p:grpSpPr>
      <p:sp>
        <p:nvSpPr>
          <p:cNvPr id="79" name="Google Shape;79;p28"/>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28"/>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2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2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2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009 Text and Image">
  <p:cSld name="CUSTOM_9">
    <p:spTree>
      <p:nvGrpSpPr>
        <p:cNvPr id="1" name="Shape 84"/>
        <p:cNvGrpSpPr/>
        <p:nvPr/>
      </p:nvGrpSpPr>
      <p:grpSpPr>
        <a:xfrm>
          <a:off x="0" y="0"/>
          <a:ext cx="0" cy="0"/>
          <a:chOff x="0" y="0"/>
          <a:chExt cx="0" cy="0"/>
        </a:xfrm>
      </p:grpSpPr>
      <p:sp>
        <p:nvSpPr>
          <p:cNvPr id="85" name="Google Shape;85;g2f28e17c740_0_499"/>
          <p:cNvSpPr txBox="1">
            <a:spLocks noGrp="1"/>
          </p:cNvSpPr>
          <p:nvPr>
            <p:ph type="title"/>
          </p:nvPr>
        </p:nvSpPr>
        <p:spPr>
          <a:xfrm>
            <a:off x="925500" y="1946013"/>
            <a:ext cx="5170500" cy="799200"/>
          </a:xfrm>
          <a:prstGeom prst="rect">
            <a:avLst/>
          </a:prstGeom>
        </p:spPr>
        <p:txBody>
          <a:bodyPr spcFirstLastPara="1" wrap="square" lIns="91425" tIns="45700" rIns="91425" bIns="45700" anchor="ctr" anchorCtr="0">
            <a:normAutofit/>
          </a:bodyPr>
          <a:lstStyle>
            <a:lvl1pPr lvl="0" rtl="0">
              <a:lnSpc>
                <a:spcPct val="80000"/>
              </a:lnSpc>
              <a:spcBef>
                <a:spcPts val="0"/>
              </a:spcBef>
              <a:spcAft>
                <a:spcPts val="0"/>
              </a:spcAft>
              <a:buSzPts val="6000"/>
              <a:buNone/>
              <a:defRPr/>
            </a:lvl1pPr>
            <a:lvl2pPr lvl="1" algn="r" rtl="0">
              <a:spcBef>
                <a:spcPts val="0"/>
              </a:spcBef>
              <a:spcAft>
                <a:spcPts val="0"/>
              </a:spcAft>
              <a:buSzPts val="15000"/>
              <a:buNone/>
              <a:defRPr sz="15000"/>
            </a:lvl2pPr>
            <a:lvl3pPr lvl="2" algn="r" rtl="0">
              <a:spcBef>
                <a:spcPts val="0"/>
              </a:spcBef>
              <a:spcAft>
                <a:spcPts val="0"/>
              </a:spcAft>
              <a:buSzPts val="15000"/>
              <a:buNone/>
              <a:defRPr sz="15000"/>
            </a:lvl3pPr>
            <a:lvl4pPr lvl="3" algn="r" rtl="0">
              <a:spcBef>
                <a:spcPts val="0"/>
              </a:spcBef>
              <a:spcAft>
                <a:spcPts val="0"/>
              </a:spcAft>
              <a:buSzPts val="15000"/>
              <a:buNone/>
              <a:defRPr sz="15000"/>
            </a:lvl4pPr>
            <a:lvl5pPr lvl="4" algn="r" rtl="0">
              <a:spcBef>
                <a:spcPts val="0"/>
              </a:spcBef>
              <a:spcAft>
                <a:spcPts val="0"/>
              </a:spcAft>
              <a:buSzPts val="15000"/>
              <a:buNone/>
              <a:defRPr sz="15000"/>
            </a:lvl5pPr>
            <a:lvl6pPr lvl="5" algn="r" rtl="0">
              <a:spcBef>
                <a:spcPts val="0"/>
              </a:spcBef>
              <a:spcAft>
                <a:spcPts val="0"/>
              </a:spcAft>
              <a:buSzPts val="15000"/>
              <a:buNone/>
              <a:defRPr sz="15000"/>
            </a:lvl6pPr>
            <a:lvl7pPr lvl="6" algn="r" rtl="0">
              <a:spcBef>
                <a:spcPts val="0"/>
              </a:spcBef>
              <a:spcAft>
                <a:spcPts val="0"/>
              </a:spcAft>
              <a:buSzPts val="15000"/>
              <a:buNone/>
              <a:defRPr sz="15000"/>
            </a:lvl7pPr>
            <a:lvl8pPr lvl="7" algn="r" rtl="0">
              <a:spcBef>
                <a:spcPts val="0"/>
              </a:spcBef>
              <a:spcAft>
                <a:spcPts val="0"/>
              </a:spcAft>
              <a:buSzPts val="15000"/>
              <a:buNone/>
              <a:defRPr sz="15000"/>
            </a:lvl8pPr>
            <a:lvl9pPr lvl="8" algn="r" rtl="0">
              <a:spcBef>
                <a:spcPts val="0"/>
              </a:spcBef>
              <a:spcAft>
                <a:spcPts val="0"/>
              </a:spcAft>
              <a:buSzPts val="15000"/>
              <a:buNone/>
              <a:defRPr sz="15000"/>
            </a:lvl9pPr>
          </a:lstStyle>
          <a:p>
            <a:endParaRPr/>
          </a:p>
        </p:txBody>
      </p:sp>
      <p:sp>
        <p:nvSpPr>
          <p:cNvPr id="86" name="Google Shape;86;g2f28e17c740_0_499"/>
          <p:cNvSpPr txBox="1">
            <a:spLocks noGrp="1"/>
          </p:cNvSpPr>
          <p:nvPr>
            <p:ph type="subTitle" idx="1"/>
          </p:nvPr>
        </p:nvSpPr>
        <p:spPr>
          <a:xfrm>
            <a:off x="439850" y="4343238"/>
            <a:ext cx="3875100" cy="717900"/>
          </a:xfrm>
          <a:prstGeom prst="rect">
            <a:avLst/>
          </a:prstGeom>
        </p:spPr>
        <p:txBody>
          <a:bodyPr spcFirstLastPara="1" wrap="square" lIns="91425" tIns="45700" rIns="91425" bIns="45700" anchor="t" anchorCtr="0">
            <a:normAutofit/>
          </a:bodyPr>
          <a:lstStyle>
            <a:lvl1pPr lvl="0" algn="r" rtl="0">
              <a:spcBef>
                <a:spcPts val="1000"/>
              </a:spcBef>
              <a:spcAft>
                <a:spcPts val="0"/>
              </a:spcAft>
              <a:buSzPts val="1800"/>
              <a:buNone/>
              <a:defRPr sz="1800"/>
            </a:lvl1pPr>
            <a:lvl2pPr lvl="1" algn="r" rtl="0">
              <a:spcBef>
                <a:spcPts val="500"/>
              </a:spcBef>
              <a:spcAft>
                <a:spcPts val="0"/>
              </a:spcAft>
              <a:buSzPts val="1800"/>
              <a:buNone/>
              <a:defRPr sz="1800"/>
            </a:lvl2pPr>
            <a:lvl3pPr lvl="2" algn="r" rtl="0">
              <a:spcBef>
                <a:spcPts val="500"/>
              </a:spcBef>
              <a:spcAft>
                <a:spcPts val="0"/>
              </a:spcAft>
              <a:buSzPts val="1800"/>
              <a:buNone/>
              <a:defRPr sz="1800"/>
            </a:lvl3pPr>
            <a:lvl4pPr lvl="3" algn="r" rtl="0">
              <a:spcBef>
                <a:spcPts val="500"/>
              </a:spcBef>
              <a:spcAft>
                <a:spcPts val="0"/>
              </a:spcAft>
              <a:buSzPts val="1800"/>
              <a:buNone/>
              <a:defRPr sz="1800"/>
            </a:lvl4pPr>
            <a:lvl5pPr lvl="4" algn="r" rtl="0">
              <a:spcBef>
                <a:spcPts val="500"/>
              </a:spcBef>
              <a:spcAft>
                <a:spcPts val="0"/>
              </a:spcAft>
              <a:buSzPts val="1800"/>
              <a:buNone/>
              <a:defRPr sz="1800"/>
            </a:lvl5pPr>
            <a:lvl6pPr lvl="5" algn="r" rtl="0">
              <a:spcBef>
                <a:spcPts val="500"/>
              </a:spcBef>
              <a:spcAft>
                <a:spcPts val="0"/>
              </a:spcAft>
              <a:buSzPts val="1800"/>
              <a:buNone/>
              <a:defRPr sz="1800"/>
            </a:lvl6pPr>
            <a:lvl7pPr lvl="6" algn="r" rtl="0">
              <a:spcBef>
                <a:spcPts val="500"/>
              </a:spcBef>
              <a:spcAft>
                <a:spcPts val="0"/>
              </a:spcAft>
              <a:buSzPts val="1800"/>
              <a:buNone/>
              <a:defRPr sz="1800"/>
            </a:lvl7pPr>
            <a:lvl8pPr lvl="7" algn="r" rtl="0">
              <a:spcBef>
                <a:spcPts val="500"/>
              </a:spcBef>
              <a:spcAft>
                <a:spcPts val="0"/>
              </a:spcAft>
              <a:buSzPts val="1800"/>
              <a:buNone/>
              <a:defRPr sz="1800"/>
            </a:lvl8pPr>
            <a:lvl9pPr lvl="8" algn="r" rtl="0">
              <a:spcBef>
                <a:spcPts val="500"/>
              </a:spcBef>
              <a:spcAft>
                <a:spcPts val="0"/>
              </a:spcAft>
              <a:buSzPts val="1800"/>
              <a:buNone/>
              <a:defRPr sz="1800"/>
            </a:lvl9pPr>
          </a:lstStyle>
          <a:p>
            <a:endParaRPr/>
          </a:p>
        </p:txBody>
      </p:sp>
      <p:sp>
        <p:nvSpPr>
          <p:cNvPr id="87" name="Google Shape;87;g2f28e17c740_0_499"/>
          <p:cNvSpPr>
            <a:spLocks noGrp="1"/>
          </p:cNvSpPr>
          <p:nvPr>
            <p:ph type="pic" idx="2"/>
          </p:nvPr>
        </p:nvSpPr>
        <p:spPr>
          <a:xfrm>
            <a:off x="4572000" y="1040950"/>
            <a:ext cx="6981900" cy="4476900"/>
          </a:xfrm>
          <a:prstGeom prst="rect">
            <a:avLst/>
          </a:prstGeom>
          <a:noFill/>
          <a:ln>
            <a:noFill/>
          </a:ln>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4"/>
        <p:cNvGrpSpPr/>
        <p:nvPr/>
      </p:nvGrpSpPr>
      <p:grpSpPr>
        <a:xfrm>
          <a:off x="0" y="0"/>
          <a:ext cx="0" cy="0"/>
          <a:chOff x="0" y="0"/>
          <a:chExt cx="0" cy="0"/>
        </a:xfrm>
      </p:grpSpPr>
      <p:sp>
        <p:nvSpPr>
          <p:cNvPr id="95" name="Google Shape;95;g2f28e17c740_0_331"/>
          <p:cNvSpPr txBox="1">
            <a:spLocks noGrp="1"/>
          </p:cNvSpPr>
          <p:nvPr>
            <p:ph type="ctrTitle"/>
          </p:nvPr>
        </p:nvSpPr>
        <p:spPr>
          <a:xfrm>
            <a:off x="1524000" y="1122363"/>
            <a:ext cx="9144000" cy="2387700"/>
          </a:xfrm>
          <a:prstGeom prst="rect">
            <a:avLst/>
          </a:prstGeom>
          <a:noFill/>
          <a:ln>
            <a:noFill/>
          </a:ln>
        </p:spPr>
        <p:txBody>
          <a:bodyPr spcFirstLastPara="1" wrap="square" lIns="91425" tIns="45700" rIns="91425" bIns="45700" anchor="b" anchorCtr="0">
            <a:normAutofit/>
          </a:bodyPr>
          <a:lstStyle>
            <a:lvl1pPr lvl="0" algn="ctr" rtl="0">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6" name="Google Shape;96;g2f28e17c740_0_331"/>
          <p:cNvSpPr txBox="1">
            <a:spLocks noGrp="1"/>
          </p:cNvSpPr>
          <p:nvPr>
            <p:ph type="subTitle" idx="1"/>
          </p:nvPr>
        </p:nvSpPr>
        <p:spPr>
          <a:xfrm>
            <a:off x="1524000" y="3602038"/>
            <a:ext cx="9144000" cy="1655700"/>
          </a:xfrm>
          <a:prstGeom prst="rect">
            <a:avLst/>
          </a:prstGeom>
          <a:noFill/>
          <a:ln>
            <a:noFill/>
          </a:ln>
        </p:spPr>
        <p:txBody>
          <a:bodyPr spcFirstLastPara="1" wrap="square" lIns="91425" tIns="45700" rIns="91425" bIns="45700" anchor="t" anchorCtr="0">
            <a:normAutofit/>
          </a:bodyPr>
          <a:lstStyle>
            <a:lvl1pPr lvl="0" algn="ctr" rtl="0">
              <a:lnSpc>
                <a:spcPct val="90000"/>
              </a:lnSpc>
              <a:spcBef>
                <a:spcPts val="1000"/>
              </a:spcBef>
              <a:spcAft>
                <a:spcPts val="0"/>
              </a:spcAft>
              <a:buClr>
                <a:schemeClr val="dk1"/>
              </a:buClr>
              <a:buSzPts val="2400"/>
              <a:buNone/>
              <a:defRPr sz="2400"/>
            </a:lvl1pPr>
            <a:lvl2pPr lvl="1" algn="ctr" rtl="0">
              <a:lnSpc>
                <a:spcPct val="90000"/>
              </a:lnSpc>
              <a:spcBef>
                <a:spcPts val="500"/>
              </a:spcBef>
              <a:spcAft>
                <a:spcPts val="0"/>
              </a:spcAft>
              <a:buClr>
                <a:schemeClr val="dk1"/>
              </a:buClr>
              <a:buSzPts val="2000"/>
              <a:buNone/>
              <a:defRPr sz="2000"/>
            </a:lvl2pPr>
            <a:lvl3pPr lvl="2" algn="ctr" rtl="0">
              <a:lnSpc>
                <a:spcPct val="90000"/>
              </a:lnSpc>
              <a:spcBef>
                <a:spcPts val="500"/>
              </a:spcBef>
              <a:spcAft>
                <a:spcPts val="0"/>
              </a:spcAft>
              <a:buClr>
                <a:schemeClr val="dk1"/>
              </a:buClr>
              <a:buSzPts val="1800"/>
              <a:buNone/>
              <a:defRPr sz="1800"/>
            </a:lvl3pPr>
            <a:lvl4pPr lvl="3" algn="ctr" rtl="0">
              <a:lnSpc>
                <a:spcPct val="90000"/>
              </a:lnSpc>
              <a:spcBef>
                <a:spcPts val="500"/>
              </a:spcBef>
              <a:spcAft>
                <a:spcPts val="0"/>
              </a:spcAft>
              <a:buClr>
                <a:schemeClr val="dk1"/>
              </a:buClr>
              <a:buSzPts val="1600"/>
              <a:buNone/>
              <a:defRPr sz="1600"/>
            </a:lvl4pPr>
            <a:lvl5pPr lvl="4" algn="ctr" rtl="0">
              <a:lnSpc>
                <a:spcPct val="90000"/>
              </a:lnSpc>
              <a:spcBef>
                <a:spcPts val="500"/>
              </a:spcBef>
              <a:spcAft>
                <a:spcPts val="0"/>
              </a:spcAft>
              <a:buClr>
                <a:schemeClr val="dk1"/>
              </a:buClr>
              <a:buSzPts val="1600"/>
              <a:buNone/>
              <a:defRPr sz="1600"/>
            </a:lvl5pPr>
            <a:lvl6pPr lvl="5" algn="ctr" rtl="0">
              <a:lnSpc>
                <a:spcPct val="90000"/>
              </a:lnSpc>
              <a:spcBef>
                <a:spcPts val="500"/>
              </a:spcBef>
              <a:spcAft>
                <a:spcPts val="0"/>
              </a:spcAft>
              <a:buClr>
                <a:schemeClr val="dk1"/>
              </a:buClr>
              <a:buSzPts val="1600"/>
              <a:buNone/>
              <a:defRPr sz="1600"/>
            </a:lvl6pPr>
            <a:lvl7pPr lvl="6" algn="ctr" rtl="0">
              <a:lnSpc>
                <a:spcPct val="90000"/>
              </a:lnSpc>
              <a:spcBef>
                <a:spcPts val="500"/>
              </a:spcBef>
              <a:spcAft>
                <a:spcPts val="0"/>
              </a:spcAft>
              <a:buClr>
                <a:schemeClr val="dk1"/>
              </a:buClr>
              <a:buSzPts val="1600"/>
              <a:buNone/>
              <a:defRPr sz="1600"/>
            </a:lvl7pPr>
            <a:lvl8pPr lvl="7" algn="ctr" rtl="0">
              <a:lnSpc>
                <a:spcPct val="90000"/>
              </a:lnSpc>
              <a:spcBef>
                <a:spcPts val="500"/>
              </a:spcBef>
              <a:spcAft>
                <a:spcPts val="0"/>
              </a:spcAft>
              <a:buClr>
                <a:schemeClr val="dk1"/>
              </a:buClr>
              <a:buSzPts val="1600"/>
              <a:buNone/>
              <a:defRPr sz="1600"/>
            </a:lvl8pPr>
            <a:lvl9pPr lvl="8" algn="ctr" rtl="0">
              <a:lnSpc>
                <a:spcPct val="90000"/>
              </a:lnSpc>
              <a:spcBef>
                <a:spcPts val="500"/>
              </a:spcBef>
              <a:spcAft>
                <a:spcPts val="0"/>
              </a:spcAft>
              <a:buClr>
                <a:schemeClr val="dk1"/>
              </a:buClr>
              <a:buSzPts val="1600"/>
              <a:buNone/>
              <a:defRPr sz="1600"/>
            </a:lvl9pPr>
          </a:lstStyle>
          <a:p>
            <a:endParaRPr/>
          </a:p>
        </p:txBody>
      </p:sp>
      <p:sp>
        <p:nvSpPr>
          <p:cNvPr id="97" name="Google Shape;97;g2f28e17c740_0_33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8" name="Google Shape;98;g2f28e17c740_0_33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99" name="Google Shape;99;g2f28e17c740_0_33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0"/>
        <p:cNvGrpSpPr/>
        <p:nvPr/>
      </p:nvGrpSpPr>
      <p:grpSpPr>
        <a:xfrm>
          <a:off x="0" y="0"/>
          <a:ext cx="0" cy="0"/>
          <a:chOff x="0" y="0"/>
          <a:chExt cx="0" cy="0"/>
        </a:xfrm>
      </p:grpSpPr>
      <p:sp>
        <p:nvSpPr>
          <p:cNvPr id="101" name="Google Shape;101;g2f28e17c740_0_337"/>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02" name="Google Shape;102;g2f28e17c740_0_337"/>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03" name="Google Shape;103;g2f28e17c740_0_337"/>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04" name="Google Shape;104;g2f28e17c740_0_337"/>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05" name="Google Shape;105;g2f28e17c740_0_337"/>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6"/>
        <p:cNvGrpSpPr/>
        <p:nvPr/>
      </p:nvGrpSpPr>
      <p:grpSpPr>
        <a:xfrm>
          <a:off x="0" y="0"/>
          <a:ext cx="0" cy="0"/>
          <a:chOff x="0" y="0"/>
          <a:chExt cx="0" cy="0"/>
        </a:xfrm>
      </p:grpSpPr>
      <p:sp>
        <p:nvSpPr>
          <p:cNvPr id="107" name="Google Shape;107;g2f28e17c740_0_343"/>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08" name="Google Shape;108;g2f28e17c740_0_343"/>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09" name="Google Shape;109;g2f28e17c740_0_343"/>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10" name="Google Shape;110;g2f28e17c740_0_343"/>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1"/>
        <p:cNvGrpSpPr/>
        <p:nvPr/>
      </p:nvGrpSpPr>
      <p:grpSpPr>
        <a:xfrm>
          <a:off x="0" y="0"/>
          <a:ext cx="0" cy="0"/>
          <a:chOff x="0" y="0"/>
          <a:chExt cx="0" cy="0"/>
        </a:xfrm>
      </p:grpSpPr>
      <p:sp>
        <p:nvSpPr>
          <p:cNvPr id="112" name="Google Shape;112;g2f28e17c740_0_348"/>
          <p:cNvSpPr txBox="1">
            <a:spLocks noGrp="1"/>
          </p:cNvSpPr>
          <p:nvPr>
            <p:ph type="title"/>
          </p:nvPr>
        </p:nvSpPr>
        <p:spPr>
          <a:xfrm>
            <a:off x="831850" y="1709738"/>
            <a:ext cx="10515600" cy="2852700"/>
          </a:xfrm>
          <a:prstGeom prst="rect">
            <a:avLst/>
          </a:prstGeom>
          <a:noFill/>
          <a:ln>
            <a:noFill/>
          </a:ln>
        </p:spPr>
        <p:txBody>
          <a:bodyPr spcFirstLastPara="1" wrap="square" lIns="91425" tIns="45700" rIns="91425" bIns="45700" anchor="b" anchorCtr="0">
            <a:normAutofit/>
          </a:bodyPr>
          <a:lstStyle>
            <a:lvl1pPr lvl="0" algn="l" rtl="0">
              <a:lnSpc>
                <a:spcPct val="90000"/>
              </a:lnSpc>
              <a:spcBef>
                <a:spcPts val="0"/>
              </a:spcBef>
              <a:spcAft>
                <a:spcPts val="0"/>
              </a:spcAft>
              <a:buClr>
                <a:schemeClr val="dk1"/>
              </a:buClr>
              <a:buSzPts val="6000"/>
              <a:buFont typeface="Calibri"/>
              <a:buNone/>
              <a:defRPr sz="6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g2f28e17c740_0_348"/>
          <p:cNvSpPr txBox="1">
            <a:spLocks noGrp="1"/>
          </p:cNvSpPr>
          <p:nvPr>
            <p:ph type="body" idx="1"/>
          </p:nvPr>
        </p:nvSpPr>
        <p:spPr>
          <a:xfrm>
            <a:off x="831850" y="4589463"/>
            <a:ext cx="10515600" cy="1500300"/>
          </a:xfrm>
          <a:prstGeom prst="rect">
            <a:avLst/>
          </a:prstGeom>
          <a:noFill/>
          <a:ln>
            <a:noFill/>
          </a:ln>
        </p:spPr>
        <p:txBody>
          <a:bodyPr spcFirstLastPara="1" wrap="square" lIns="91425" tIns="45700" rIns="91425" bIns="45700" anchor="t" anchorCtr="0">
            <a:normAutofit/>
          </a:bodyPr>
          <a:lstStyle>
            <a:lvl1pPr marL="457200" lvl="0" indent="-228600" algn="l" rtl="0">
              <a:lnSpc>
                <a:spcPct val="90000"/>
              </a:lnSpc>
              <a:spcBef>
                <a:spcPts val="1000"/>
              </a:spcBef>
              <a:spcAft>
                <a:spcPts val="0"/>
              </a:spcAft>
              <a:buClr>
                <a:srgbClr val="888888"/>
              </a:buClr>
              <a:buSzPts val="2400"/>
              <a:buNone/>
              <a:defRPr sz="2400">
                <a:solidFill>
                  <a:srgbClr val="888888"/>
                </a:solidFill>
              </a:defRPr>
            </a:lvl1pPr>
            <a:lvl2pPr marL="914400" lvl="1" indent="-228600" algn="l" rtl="0">
              <a:lnSpc>
                <a:spcPct val="90000"/>
              </a:lnSpc>
              <a:spcBef>
                <a:spcPts val="500"/>
              </a:spcBef>
              <a:spcAft>
                <a:spcPts val="0"/>
              </a:spcAft>
              <a:buClr>
                <a:srgbClr val="888888"/>
              </a:buClr>
              <a:buSzPts val="2000"/>
              <a:buNone/>
              <a:defRPr sz="2000">
                <a:solidFill>
                  <a:srgbClr val="888888"/>
                </a:solidFill>
              </a:defRPr>
            </a:lvl2pPr>
            <a:lvl3pPr marL="1371600" lvl="2" indent="-228600" algn="l" rtl="0">
              <a:lnSpc>
                <a:spcPct val="90000"/>
              </a:lnSpc>
              <a:spcBef>
                <a:spcPts val="500"/>
              </a:spcBef>
              <a:spcAft>
                <a:spcPts val="0"/>
              </a:spcAft>
              <a:buClr>
                <a:srgbClr val="888888"/>
              </a:buClr>
              <a:buSzPts val="1800"/>
              <a:buNone/>
              <a:defRPr sz="1800">
                <a:solidFill>
                  <a:srgbClr val="888888"/>
                </a:solidFill>
              </a:defRPr>
            </a:lvl3pPr>
            <a:lvl4pPr marL="1828800" lvl="3" indent="-228600" algn="l" rtl="0">
              <a:lnSpc>
                <a:spcPct val="90000"/>
              </a:lnSpc>
              <a:spcBef>
                <a:spcPts val="500"/>
              </a:spcBef>
              <a:spcAft>
                <a:spcPts val="0"/>
              </a:spcAft>
              <a:buClr>
                <a:srgbClr val="888888"/>
              </a:buClr>
              <a:buSzPts val="1600"/>
              <a:buNone/>
              <a:defRPr sz="1600">
                <a:solidFill>
                  <a:srgbClr val="888888"/>
                </a:solidFill>
              </a:defRPr>
            </a:lvl4pPr>
            <a:lvl5pPr marL="2286000" lvl="4" indent="-228600" algn="l" rtl="0">
              <a:lnSpc>
                <a:spcPct val="90000"/>
              </a:lnSpc>
              <a:spcBef>
                <a:spcPts val="500"/>
              </a:spcBef>
              <a:spcAft>
                <a:spcPts val="0"/>
              </a:spcAft>
              <a:buClr>
                <a:srgbClr val="888888"/>
              </a:buClr>
              <a:buSzPts val="1600"/>
              <a:buNone/>
              <a:defRPr sz="1600">
                <a:solidFill>
                  <a:srgbClr val="888888"/>
                </a:solidFill>
              </a:defRPr>
            </a:lvl5pPr>
            <a:lvl6pPr marL="2743200" lvl="5" indent="-228600" algn="l" rtl="0">
              <a:lnSpc>
                <a:spcPct val="90000"/>
              </a:lnSpc>
              <a:spcBef>
                <a:spcPts val="500"/>
              </a:spcBef>
              <a:spcAft>
                <a:spcPts val="0"/>
              </a:spcAft>
              <a:buClr>
                <a:srgbClr val="888888"/>
              </a:buClr>
              <a:buSzPts val="1600"/>
              <a:buNone/>
              <a:defRPr sz="1600">
                <a:solidFill>
                  <a:srgbClr val="888888"/>
                </a:solidFill>
              </a:defRPr>
            </a:lvl6pPr>
            <a:lvl7pPr marL="3200400" lvl="6" indent="-228600" algn="l" rtl="0">
              <a:lnSpc>
                <a:spcPct val="90000"/>
              </a:lnSpc>
              <a:spcBef>
                <a:spcPts val="500"/>
              </a:spcBef>
              <a:spcAft>
                <a:spcPts val="0"/>
              </a:spcAft>
              <a:buClr>
                <a:srgbClr val="888888"/>
              </a:buClr>
              <a:buSzPts val="1600"/>
              <a:buNone/>
              <a:defRPr sz="1600">
                <a:solidFill>
                  <a:srgbClr val="888888"/>
                </a:solidFill>
              </a:defRPr>
            </a:lvl7pPr>
            <a:lvl8pPr marL="3657600" lvl="7" indent="-228600" algn="l" rtl="0">
              <a:lnSpc>
                <a:spcPct val="90000"/>
              </a:lnSpc>
              <a:spcBef>
                <a:spcPts val="500"/>
              </a:spcBef>
              <a:spcAft>
                <a:spcPts val="0"/>
              </a:spcAft>
              <a:buClr>
                <a:srgbClr val="888888"/>
              </a:buClr>
              <a:buSzPts val="1600"/>
              <a:buNone/>
              <a:defRPr sz="1600">
                <a:solidFill>
                  <a:srgbClr val="888888"/>
                </a:solidFill>
              </a:defRPr>
            </a:lvl8pPr>
            <a:lvl9pPr marL="4114800" lvl="8" indent="-228600" algn="l" rtl="0">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14" name="Google Shape;114;g2f28e17c740_0_348"/>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15" name="Google Shape;115;g2f28e17c740_0_348"/>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16" name="Google Shape;116;g2f28e17c740_0_348"/>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17"/>
        <p:cNvGrpSpPr/>
        <p:nvPr/>
      </p:nvGrpSpPr>
      <p:grpSpPr>
        <a:xfrm>
          <a:off x="0" y="0"/>
          <a:ext cx="0" cy="0"/>
          <a:chOff x="0" y="0"/>
          <a:chExt cx="0" cy="0"/>
        </a:xfrm>
      </p:grpSpPr>
      <p:sp>
        <p:nvSpPr>
          <p:cNvPr id="118" name="Google Shape;118;g2f28e17c740_0_354"/>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9" name="Google Shape;119;g2f28e17c740_0_354"/>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20" name="Google Shape;120;g2f28e17c740_0_354"/>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21" name="Google Shape;121;g2f28e17c740_0_354"/>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22" name="Google Shape;122;g2f28e17c740_0_354"/>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23" name="Google Shape;123;g2f28e17c740_0_354"/>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4"/>
        <p:cNvGrpSpPr/>
        <p:nvPr/>
      </p:nvGrpSpPr>
      <p:grpSpPr>
        <a:xfrm>
          <a:off x="0" y="0"/>
          <a:ext cx="0" cy="0"/>
          <a:chOff x="0" y="0"/>
          <a:chExt cx="0" cy="0"/>
        </a:xfrm>
      </p:grpSpPr>
      <p:sp>
        <p:nvSpPr>
          <p:cNvPr id="125" name="Google Shape;125;g2f28e17c740_0_361"/>
          <p:cNvSpPr txBox="1">
            <a:spLocks noGrp="1"/>
          </p:cNvSpPr>
          <p:nvPr>
            <p:ph type="title"/>
          </p:nvPr>
        </p:nvSpPr>
        <p:spPr>
          <a:xfrm>
            <a:off x="839788"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6" name="Google Shape;126;g2f28e17c740_0_361"/>
          <p:cNvSpPr txBox="1">
            <a:spLocks noGrp="1"/>
          </p:cNvSpPr>
          <p:nvPr>
            <p:ph type="body" idx="1"/>
          </p:nvPr>
        </p:nvSpPr>
        <p:spPr>
          <a:xfrm>
            <a:off x="839788" y="1681163"/>
            <a:ext cx="5157900" cy="823800"/>
          </a:xfrm>
          <a:prstGeom prst="rect">
            <a:avLst/>
          </a:prstGeom>
          <a:noFill/>
          <a:ln>
            <a:noFill/>
          </a:ln>
        </p:spPr>
        <p:txBody>
          <a:bodyPr spcFirstLastPara="1" wrap="square" lIns="91425" tIns="45700" rIns="91425" bIns="45700" anchor="b" anchorCtr="0">
            <a:normAutofit/>
          </a:bodyPr>
          <a:lstStyle>
            <a:lvl1pPr marL="457200" lvl="0" indent="-228600" algn="l" rtl="0">
              <a:lnSpc>
                <a:spcPct val="90000"/>
              </a:lnSpc>
              <a:spcBef>
                <a:spcPts val="1000"/>
              </a:spcBef>
              <a:spcAft>
                <a:spcPts val="0"/>
              </a:spcAft>
              <a:buClr>
                <a:schemeClr val="dk1"/>
              </a:buClr>
              <a:buSzPts val="2400"/>
              <a:buNone/>
              <a:defRPr sz="2400" b="1"/>
            </a:lvl1pPr>
            <a:lvl2pPr marL="914400" lvl="1" indent="-228600" algn="l" rtl="0">
              <a:lnSpc>
                <a:spcPct val="90000"/>
              </a:lnSpc>
              <a:spcBef>
                <a:spcPts val="500"/>
              </a:spcBef>
              <a:spcAft>
                <a:spcPts val="0"/>
              </a:spcAft>
              <a:buClr>
                <a:schemeClr val="dk1"/>
              </a:buClr>
              <a:buSzPts val="2000"/>
              <a:buNone/>
              <a:defRPr sz="2000" b="1"/>
            </a:lvl2pPr>
            <a:lvl3pPr marL="1371600" lvl="2" indent="-228600" algn="l" rtl="0">
              <a:lnSpc>
                <a:spcPct val="90000"/>
              </a:lnSpc>
              <a:spcBef>
                <a:spcPts val="500"/>
              </a:spcBef>
              <a:spcAft>
                <a:spcPts val="0"/>
              </a:spcAft>
              <a:buClr>
                <a:schemeClr val="dk1"/>
              </a:buClr>
              <a:buSzPts val="1800"/>
              <a:buNone/>
              <a:defRPr sz="1800" b="1"/>
            </a:lvl3pPr>
            <a:lvl4pPr marL="1828800" lvl="3" indent="-228600" algn="l" rtl="0">
              <a:lnSpc>
                <a:spcPct val="90000"/>
              </a:lnSpc>
              <a:spcBef>
                <a:spcPts val="500"/>
              </a:spcBef>
              <a:spcAft>
                <a:spcPts val="0"/>
              </a:spcAft>
              <a:buClr>
                <a:schemeClr val="dk1"/>
              </a:buClr>
              <a:buSzPts val="1600"/>
              <a:buNone/>
              <a:defRPr sz="1600" b="1"/>
            </a:lvl4pPr>
            <a:lvl5pPr marL="2286000" lvl="4" indent="-228600" algn="l" rtl="0">
              <a:lnSpc>
                <a:spcPct val="90000"/>
              </a:lnSpc>
              <a:spcBef>
                <a:spcPts val="500"/>
              </a:spcBef>
              <a:spcAft>
                <a:spcPts val="0"/>
              </a:spcAft>
              <a:buClr>
                <a:schemeClr val="dk1"/>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0"/>
              </a:spcAft>
              <a:buClr>
                <a:schemeClr val="dk1"/>
              </a:buClr>
              <a:buSzPts val="1600"/>
              <a:buNone/>
              <a:defRPr sz="1600" b="1"/>
            </a:lvl9pPr>
          </a:lstStyle>
          <a:p>
            <a:endParaRPr/>
          </a:p>
        </p:txBody>
      </p:sp>
      <p:sp>
        <p:nvSpPr>
          <p:cNvPr id="127" name="Google Shape;127;g2f28e17c740_0_361"/>
          <p:cNvSpPr txBox="1">
            <a:spLocks noGrp="1"/>
          </p:cNvSpPr>
          <p:nvPr>
            <p:ph type="body" idx="2"/>
          </p:nvPr>
        </p:nvSpPr>
        <p:spPr>
          <a:xfrm>
            <a:off x="839788" y="2505075"/>
            <a:ext cx="5157900" cy="36846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28" name="Google Shape;128;g2f28e17c740_0_361"/>
          <p:cNvSpPr txBox="1">
            <a:spLocks noGrp="1"/>
          </p:cNvSpPr>
          <p:nvPr>
            <p:ph type="body" idx="3"/>
          </p:nvPr>
        </p:nvSpPr>
        <p:spPr>
          <a:xfrm>
            <a:off x="6172200" y="1681163"/>
            <a:ext cx="5183100" cy="823800"/>
          </a:xfrm>
          <a:prstGeom prst="rect">
            <a:avLst/>
          </a:prstGeom>
          <a:noFill/>
          <a:ln>
            <a:noFill/>
          </a:ln>
        </p:spPr>
        <p:txBody>
          <a:bodyPr spcFirstLastPara="1" wrap="square" lIns="91425" tIns="45700" rIns="91425" bIns="45700" anchor="b" anchorCtr="0">
            <a:normAutofit/>
          </a:bodyPr>
          <a:lstStyle>
            <a:lvl1pPr marL="457200" lvl="0" indent="-228600" algn="l" rtl="0">
              <a:lnSpc>
                <a:spcPct val="90000"/>
              </a:lnSpc>
              <a:spcBef>
                <a:spcPts val="1000"/>
              </a:spcBef>
              <a:spcAft>
                <a:spcPts val="0"/>
              </a:spcAft>
              <a:buClr>
                <a:schemeClr val="dk1"/>
              </a:buClr>
              <a:buSzPts val="2400"/>
              <a:buNone/>
              <a:defRPr sz="2400" b="1"/>
            </a:lvl1pPr>
            <a:lvl2pPr marL="914400" lvl="1" indent="-228600" algn="l" rtl="0">
              <a:lnSpc>
                <a:spcPct val="90000"/>
              </a:lnSpc>
              <a:spcBef>
                <a:spcPts val="500"/>
              </a:spcBef>
              <a:spcAft>
                <a:spcPts val="0"/>
              </a:spcAft>
              <a:buClr>
                <a:schemeClr val="dk1"/>
              </a:buClr>
              <a:buSzPts val="2000"/>
              <a:buNone/>
              <a:defRPr sz="2000" b="1"/>
            </a:lvl2pPr>
            <a:lvl3pPr marL="1371600" lvl="2" indent="-228600" algn="l" rtl="0">
              <a:lnSpc>
                <a:spcPct val="90000"/>
              </a:lnSpc>
              <a:spcBef>
                <a:spcPts val="500"/>
              </a:spcBef>
              <a:spcAft>
                <a:spcPts val="0"/>
              </a:spcAft>
              <a:buClr>
                <a:schemeClr val="dk1"/>
              </a:buClr>
              <a:buSzPts val="1800"/>
              <a:buNone/>
              <a:defRPr sz="1800" b="1"/>
            </a:lvl3pPr>
            <a:lvl4pPr marL="1828800" lvl="3" indent="-228600" algn="l" rtl="0">
              <a:lnSpc>
                <a:spcPct val="90000"/>
              </a:lnSpc>
              <a:spcBef>
                <a:spcPts val="500"/>
              </a:spcBef>
              <a:spcAft>
                <a:spcPts val="0"/>
              </a:spcAft>
              <a:buClr>
                <a:schemeClr val="dk1"/>
              </a:buClr>
              <a:buSzPts val="1600"/>
              <a:buNone/>
              <a:defRPr sz="1600" b="1"/>
            </a:lvl4pPr>
            <a:lvl5pPr marL="2286000" lvl="4" indent="-228600" algn="l" rtl="0">
              <a:lnSpc>
                <a:spcPct val="90000"/>
              </a:lnSpc>
              <a:spcBef>
                <a:spcPts val="500"/>
              </a:spcBef>
              <a:spcAft>
                <a:spcPts val="0"/>
              </a:spcAft>
              <a:buClr>
                <a:schemeClr val="dk1"/>
              </a:buClr>
              <a:buSzPts val="1600"/>
              <a:buNone/>
              <a:defRPr sz="1600" b="1"/>
            </a:lvl5pPr>
            <a:lvl6pPr marL="2743200" lvl="5" indent="-228600" algn="l" rtl="0">
              <a:lnSpc>
                <a:spcPct val="90000"/>
              </a:lnSpc>
              <a:spcBef>
                <a:spcPts val="500"/>
              </a:spcBef>
              <a:spcAft>
                <a:spcPts val="0"/>
              </a:spcAft>
              <a:buClr>
                <a:schemeClr val="dk1"/>
              </a:buClr>
              <a:buSzPts val="1600"/>
              <a:buNone/>
              <a:defRPr sz="1600" b="1"/>
            </a:lvl6pPr>
            <a:lvl7pPr marL="3200400" lvl="6" indent="-228600" algn="l" rtl="0">
              <a:lnSpc>
                <a:spcPct val="90000"/>
              </a:lnSpc>
              <a:spcBef>
                <a:spcPts val="500"/>
              </a:spcBef>
              <a:spcAft>
                <a:spcPts val="0"/>
              </a:spcAft>
              <a:buClr>
                <a:schemeClr val="dk1"/>
              </a:buClr>
              <a:buSzPts val="1600"/>
              <a:buNone/>
              <a:defRPr sz="1600" b="1"/>
            </a:lvl7pPr>
            <a:lvl8pPr marL="3657600" lvl="7" indent="-228600" algn="l" rtl="0">
              <a:lnSpc>
                <a:spcPct val="90000"/>
              </a:lnSpc>
              <a:spcBef>
                <a:spcPts val="500"/>
              </a:spcBef>
              <a:spcAft>
                <a:spcPts val="0"/>
              </a:spcAft>
              <a:buClr>
                <a:schemeClr val="dk1"/>
              </a:buClr>
              <a:buSzPts val="1600"/>
              <a:buNone/>
              <a:defRPr sz="1600" b="1"/>
            </a:lvl8pPr>
            <a:lvl9pPr marL="4114800" lvl="8" indent="-228600" algn="l" rtl="0">
              <a:lnSpc>
                <a:spcPct val="90000"/>
              </a:lnSpc>
              <a:spcBef>
                <a:spcPts val="500"/>
              </a:spcBef>
              <a:spcAft>
                <a:spcPts val="0"/>
              </a:spcAft>
              <a:buClr>
                <a:schemeClr val="dk1"/>
              </a:buClr>
              <a:buSzPts val="1600"/>
              <a:buNone/>
              <a:defRPr sz="1600" b="1"/>
            </a:lvl9pPr>
          </a:lstStyle>
          <a:p>
            <a:endParaRPr/>
          </a:p>
        </p:txBody>
      </p:sp>
      <p:sp>
        <p:nvSpPr>
          <p:cNvPr id="129" name="Google Shape;129;g2f28e17c740_0_361"/>
          <p:cNvSpPr txBox="1">
            <a:spLocks noGrp="1"/>
          </p:cNvSpPr>
          <p:nvPr>
            <p:ph type="body" idx="4"/>
          </p:nvPr>
        </p:nvSpPr>
        <p:spPr>
          <a:xfrm>
            <a:off x="6172200" y="2505075"/>
            <a:ext cx="5183100" cy="36846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30" name="Google Shape;130;g2f28e17c740_0_36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1" name="Google Shape;131;g2f28e17c740_0_36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2" name="Google Shape;132;g2f28e17c740_0_36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33"/>
        <p:cNvGrpSpPr/>
        <p:nvPr/>
      </p:nvGrpSpPr>
      <p:grpSpPr>
        <a:xfrm>
          <a:off x="0" y="0"/>
          <a:ext cx="0" cy="0"/>
          <a:chOff x="0" y="0"/>
          <a:chExt cx="0" cy="0"/>
        </a:xfrm>
      </p:grpSpPr>
      <p:sp>
        <p:nvSpPr>
          <p:cNvPr id="134" name="Google Shape;134;g2f28e17c740_0_370"/>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5" name="Google Shape;135;g2f28e17c740_0_370"/>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6" name="Google Shape;136;g2f28e17c740_0_370"/>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7"/>
        <p:cNvGrpSpPr/>
        <p:nvPr/>
      </p:nvGrpSpPr>
      <p:grpSpPr>
        <a:xfrm>
          <a:off x="0" y="0"/>
          <a:ext cx="0" cy="0"/>
          <a:chOff x="0" y="0"/>
          <a:chExt cx="0" cy="0"/>
        </a:xfrm>
      </p:grpSpPr>
      <p:sp>
        <p:nvSpPr>
          <p:cNvPr id="138" name="Google Shape;138;g2f28e17c740_0_374"/>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rmAutofit/>
          </a:bodyPr>
          <a:lstStyle>
            <a:lvl1pPr lvl="0" algn="l" rtl="0">
              <a:lnSpc>
                <a:spcPct val="90000"/>
              </a:lnSpc>
              <a:spcBef>
                <a:spcPts val="0"/>
              </a:spcBef>
              <a:spcAft>
                <a:spcPts val="0"/>
              </a:spcAft>
              <a:buClr>
                <a:schemeClr val="dk1"/>
              </a:buClr>
              <a:buSzPts val="3200"/>
              <a:buFont typeface="Calibri"/>
              <a:buNone/>
              <a:defRPr sz="3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9" name="Google Shape;139;g2f28e17c740_0_374"/>
          <p:cNvSpPr txBox="1">
            <a:spLocks noGrp="1"/>
          </p:cNvSpPr>
          <p:nvPr>
            <p:ph type="body" idx="1"/>
          </p:nvPr>
        </p:nvSpPr>
        <p:spPr>
          <a:xfrm>
            <a:off x="5183188" y="987425"/>
            <a:ext cx="6172200" cy="4873500"/>
          </a:xfrm>
          <a:prstGeom prst="rect">
            <a:avLst/>
          </a:prstGeom>
          <a:noFill/>
          <a:ln>
            <a:noFill/>
          </a:ln>
        </p:spPr>
        <p:txBody>
          <a:bodyPr spcFirstLastPara="1" wrap="square" lIns="91425" tIns="45700" rIns="91425" bIns="45700" anchor="t" anchorCtr="0">
            <a:normAutofit/>
          </a:bodyPr>
          <a:lstStyle>
            <a:lvl1pPr marL="457200" lvl="0" indent="-431800" algn="l" rtl="0">
              <a:lnSpc>
                <a:spcPct val="90000"/>
              </a:lnSpc>
              <a:spcBef>
                <a:spcPts val="1000"/>
              </a:spcBef>
              <a:spcAft>
                <a:spcPts val="0"/>
              </a:spcAft>
              <a:buClr>
                <a:schemeClr val="dk1"/>
              </a:buClr>
              <a:buSzPts val="3200"/>
              <a:buChar char="•"/>
              <a:defRPr sz="3200"/>
            </a:lvl1pPr>
            <a:lvl2pPr marL="914400" lvl="1" indent="-406400" algn="l" rtl="0">
              <a:lnSpc>
                <a:spcPct val="90000"/>
              </a:lnSpc>
              <a:spcBef>
                <a:spcPts val="500"/>
              </a:spcBef>
              <a:spcAft>
                <a:spcPts val="0"/>
              </a:spcAft>
              <a:buClr>
                <a:schemeClr val="dk1"/>
              </a:buClr>
              <a:buSzPts val="2800"/>
              <a:buChar char="•"/>
              <a:defRPr sz="2800"/>
            </a:lvl2pPr>
            <a:lvl3pPr marL="1371600" lvl="2" indent="-381000" algn="l" rtl="0">
              <a:lnSpc>
                <a:spcPct val="90000"/>
              </a:lnSpc>
              <a:spcBef>
                <a:spcPts val="500"/>
              </a:spcBef>
              <a:spcAft>
                <a:spcPts val="0"/>
              </a:spcAft>
              <a:buClr>
                <a:schemeClr val="dk1"/>
              </a:buClr>
              <a:buSzPts val="2400"/>
              <a:buChar char="•"/>
              <a:defRPr sz="2400"/>
            </a:lvl3pPr>
            <a:lvl4pPr marL="1828800" lvl="3" indent="-355600" algn="l" rtl="0">
              <a:lnSpc>
                <a:spcPct val="90000"/>
              </a:lnSpc>
              <a:spcBef>
                <a:spcPts val="500"/>
              </a:spcBef>
              <a:spcAft>
                <a:spcPts val="0"/>
              </a:spcAft>
              <a:buClr>
                <a:schemeClr val="dk1"/>
              </a:buClr>
              <a:buSzPts val="2000"/>
              <a:buChar char="•"/>
              <a:defRPr sz="2000"/>
            </a:lvl4pPr>
            <a:lvl5pPr marL="2286000" lvl="4" indent="-355600" algn="l" rtl="0">
              <a:lnSpc>
                <a:spcPct val="90000"/>
              </a:lnSpc>
              <a:spcBef>
                <a:spcPts val="500"/>
              </a:spcBef>
              <a:spcAft>
                <a:spcPts val="0"/>
              </a:spcAft>
              <a:buClr>
                <a:schemeClr val="dk1"/>
              </a:buClr>
              <a:buSzPts val="2000"/>
              <a:buChar char="•"/>
              <a:defRPr sz="2000"/>
            </a:lvl5pPr>
            <a:lvl6pPr marL="2743200" lvl="5" indent="-355600" algn="l" rtl="0">
              <a:lnSpc>
                <a:spcPct val="90000"/>
              </a:lnSpc>
              <a:spcBef>
                <a:spcPts val="500"/>
              </a:spcBef>
              <a:spcAft>
                <a:spcPts val="0"/>
              </a:spcAft>
              <a:buClr>
                <a:schemeClr val="dk1"/>
              </a:buClr>
              <a:buSzPts val="2000"/>
              <a:buChar char="•"/>
              <a:defRPr sz="2000"/>
            </a:lvl6pPr>
            <a:lvl7pPr marL="3200400" lvl="6" indent="-355600" algn="l" rtl="0">
              <a:lnSpc>
                <a:spcPct val="90000"/>
              </a:lnSpc>
              <a:spcBef>
                <a:spcPts val="500"/>
              </a:spcBef>
              <a:spcAft>
                <a:spcPts val="0"/>
              </a:spcAft>
              <a:buClr>
                <a:schemeClr val="dk1"/>
              </a:buClr>
              <a:buSzPts val="2000"/>
              <a:buChar char="•"/>
              <a:defRPr sz="2000"/>
            </a:lvl7pPr>
            <a:lvl8pPr marL="3657600" lvl="7" indent="-355600" algn="l" rtl="0">
              <a:lnSpc>
                <a:spcPct val="90000"/>
              </a:lnSpc>
              <a:spcBef>
                <a:spcPts val="500"/>
              </a:spcBef>
              <a:spcAft>
                <a:spcPts val="0"/>
              </a:spcAft>
              <a:buClr>
                <a:schemeClr val="dk1"/>
              </a:buClr>
              <a:buSzPts val="2000"/>
              <a:buChar char="•"/>
              <a:defRPr sz="2000"/>
            </a:lvl8pPr>
            <a:lvl9pPr marL="4114800" lvl="8" indent="-355600" algn="l" rtl="0">
              <a:lnSpc>
                <a:spcPct val="90000"/>
              </a:lnSpc>
              <a:spcBef>
                <a:spcPts val="500"/>
              </a:spcBef>
              <a:spcAft>
                <a:spcPts val="0"/>
              </a:spcAft>
              <a:buClr>
                <a:schemeClr val="dk1"/>
              </a:buClr>
              <a:buSzPts val="2000"/>
              <a:buChar char="•"/>
              <a:defRPr sz="2000"/>
            </a:lvl9pPr>
          </a:lstStyle>
          <a:p>
            <a:endParaRPr/>
          </a:p>
        </p:txBody>
      </p:sp>
      <p:sp>
        <p:nvSpPr>
          <p:cNvPr id="140" name="Google Shape;140;g2f28e17c740_0_374"/>
          <p:cNvSpPr txBox="1">
            <a:spLocks noGrp="1"/>
          </p:cNvSpPr>
          <p:nvPr>
            <p:ph type="body" idx="2"/>
          </p:nvPr>
        </p:nvSpPr>
        <p:spPr>
          <a:xfrm>
            <a:off x="839788" y="2057400"/>
            <a:ext cx="3932100" cy="3811500"/>
          </a:xfrm>
          <a:prstGeom prst="rect">
            <a:avLst/>
          </a:prstGeom>
          <a:noFill/>
          <a:ln>
            <a:noFill/>
          </a:ln>
        </p:spPr>
        <p:txBody>
          <a:bodyPr spcFirstLastPara="1" wrap="square" lIns="91425" tIns="45700" rIns="91425" bIns="45700" anchor="t" anchorCtr="0">
            <a:normAutofit/>
          </a:bodyPr>
          <a:lstStyle>
            <a:lvl1pPr marL="457200" lvl="0" indent="-228600" algn="l" rtl="0">
              <a:lnSpc>
                <a:spcPct val="90000"/>
              </a:lnSpc>
              <a:spcBef>
                <a:spcPts val="1000"/>
              </a:spcBef>
              <a:spcAft>
                <a:spcPts val="0"/>
              </a:spcAft>
              <a:buClr>
                <a:schemeClr val="dk1"/>
              </a:buClr>
              <a:buSzPts val="1600"/>
              <a:buNone/>
              <a:defRPr sz="1600"/>
            </a:lvl1pPr>
            <a:lvl2pPr marL="914400" lvl="1" indent="-228600" algn="l" rtl="0">
              <a:lnSpc>
                <a:spcPct val="90000"/>
              </a:lnSpc>
              <a:spcBef>
                <a:spcPts val="500"/>
              </a:spcBef>
              <a:spcAft>
                <a:spcPts val="0"/>
              </a:spcAft>
              <a:buClr>
                <a:schemeClr val="dk1"/>
              </a:buClr>
              <a:buSzPts val="1400"/>
              <a:buNone/>
              <a:defRPr sz="1400"/>
            </a:lvl2pPr>
            <a:lvl3pPr marL="1371600" lvl="2" indent="-228600" algn="l" rtl="0">
              <a:lnSpc>
                <a:spcPct val="90000"/>
              </a:lnSpc>
              <a:spcBef>
                <a:spcPts val="500"/>
              </a:spcBef>
              <a:spcAft>
                <a:spcPts val="0"/>
              </a:spcAft>
              <a:buClr>
                <a:schemeClr val="dk1"/>
              </a:buClr>
              <a:buSzPts val="1200"/>
              <a:buNone/>
              <a:defRPr sz="1200"/>
            </a:lvl3pPr>
            <a:lvl4pPr marL="1828800" lvl="3" indent="-228600" algn="l" rtl="0">
              <a:lnSpc>
                <a:spcPct val="90000"/>
              </a:lnSpc>
              <a:spcBef>
                <a:spcPts val="500"/>
              </a:spcBef>
              <a:spcAft>
                <a:spcPts val="0"/>
              </a:spcAft>
              <a:buClr>
                <a:schemeClr val="dk1"/>
              </a:buClr>
              <a:buSzPts val="1000"/>
              <a:buNone/>
              <a:defRPr sz="1000"/>
            </a:lvl4pPr>
            <a:lvl5pPr marL="2286000" lvl="4" indent="-228600" algn="l" rtl="0">
              <a:lnSpc>
                <a:spcPct val="90000"/>
              </a:lnSpc>
              <a:spcBef>
                <a:spcPts val="500"/>
              </a:spcBef>
              <a:spcAft>
                <a:spcPts val="0"/>
              </a:spcAft>
              <a:buClr>
                <a:schemeClr val="dk1"/>
              </a:buClr>
              <a:buSzPts val="1000"/>
              <a:buNone/>
              <a:defRPr sz="1000"/>
            </a:lvl5pPr>
            <a:lvl6pPr marL="2743200" lvl="5" indent="-228600" algn="l" rtl="0">
              <a:lnSpc>
                <a:spcPct val="90000"/>
              </a:lnSpc>
              <a:spcBef>
                <a:spcPts val="500"/>
              </a:spcBef>
              <a:spcAft>
                <a:spcPts val="0"/>
              </a:spcAft>
              <a:buClr>
                <a:schemeClr val="dk1"/>
              </a:buClr>
              <a:buSzPts val="1000"/>
              <a:buNone/>
              <a:defRPr sz="1000"/>
            </a:lvl6pPr>
            <a:lvl7pPr marL="3200400" lvl="6" indent="-228600" algn="l" rtl="0">
              <a:lnSpc>
                <a:spcPct val="90000"/>
              </a:lnSpc>
              <a:spcBef>
                <a:spcPts val="500"/>
              </a:spcBef>
              <a:spcAft>
                <a:spcPts val="0"/>
              </a:spcAft>
              <a:buClr>
                <a:schemeClr val="dk1"/>
              </a:buClr>
              <a:buSzPts val="1000"/>
              <a:buNone/>
              <a:defRPr sz="1000"/>
            </a:lvl7pPr>
            <a:lvl8pPr marL="3657600" lvl="7" indent="-228600" algn="l" rtl="0">
              <a:lnSpc>
                <a:spcPct val="90000"/>
              </a:lnSpc>
              <a:spcBef>
                <a:spcPts val="500"/>
              </a:spcBef>
              <a:spcAft>
                <a:spcPts val="0"/>
              </a:spcAft>
              <a:buClr>
                <a:schemeClr val="dk1"/>
              </a:buClr>
              <a:buSzPts val="1000"/>
              <a:buNone/>
              <a:defRPr sz="1000"/>
            </a:lvl8pPr>
            <a:lvl9pPr marL="4114800" lvl="8" indent="-228600" algn="l" rtl="0">
              <a:lnSpc>
                <a:spcPct val="90000"/>
              </a:lnSpc>
              <a:spcBef>
                <a:spcPts val="500"/>
              </a:spcBef>
              <a:spcAft>
                <a:spcPts val="0"/>
              </a:spcAft>
              <a:buClr>
                <a:schemeClr val="dk1"/>
              </a:buClr>
              <a:buSzPts val="1000"/>
              <a:buNone/>
              <a:defRPr sz="1000"/>
            </a:lvl9pPr>
          </a:lstStyle>
          <a:p>
            <a:endParaRPr/>
          </a:p>
        </p:txBody>
      </p:sp>
      <p:sp>
        <p:nvSpPr>
          <p:cNvPr id="141" name="Google Shape;141;g2f28e17c740_0_374"/>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42" name="Google Shape;142;g2f28e17c740_0_374"/>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43" name="Google Shape;143;g2f28e17c740_0_374"/>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1"/>
        <p:cNvGrpSpPr/>
        <p:nvPr/>
      </p:nvGrpSpPr>
      <p:grpSpPr>
        <a:xfrm>
          <a:off x="0" y="0"/>
          <a:ext cx="0" cy="0"/>
          <a:chOff x="0" y="0"/>
          <a:chExt cx="0" cy="0"/>
        </a:xfrm>
      </p:grpSpPr>
      <p:sp>
        <p:nvSpPr>
          <p:cNvPr id="22" name="Google Shape;22;p1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 name="Google Shape;23;p19"/>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 name="Google Shape;24;p1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1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1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44"/>
        <p:cNvGrpSpPr/>
        <p:nvPr/>
      </p:nvGrpSpPr>
      <p:grpSpPr>
        <a:xfrm>
          <a:off x="0" y="0"/>
          <a:ext cx="0" cy="0"/>
          <a:chOff x="0" y="0"/>
          <a:chExt cx="0" cy="0"/>
        </a:xfrm>
      </p:grpSpPr>
      <p:sp>
        <p:nvSpPr>
          <p:cNvPr id="145" name="Google Shape;145;g2f28e17c740_0_381"/>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rmAutofit/>
          </a:bodyPr>
          <a:lstStyle>
            <a:lvl1pPr lvl="0" algn="l" rtl="0">
              <a:lnSpc>
                <a:spcPct val="90000"/>
              </a:lnSpc>
              <a:spcBef>
                <a:spcPts val="0"/>
              </a:spcBef>
              <a:spcAft>
                <a:spcPts val="0"/>
              </a:spcAft>
              <a:buClr>
                <a:schemeClr val="dk1"/>
              </a:buClr>
              <a:buSzPts val="3200"/>
              <a:buFont typeface="Calibri"/>
              <a:buNone/>
              <a:defRPr sz="3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6" name="Google Shape;146;g2f28e17c740_0_381"/>
          <p:cNvSpPr>
            <a:spLocks noGrp="1"/>
          </p:cNvSpPr>
          <p:nvPr>
            <p:ph type="pic" idx="2"/>
          </p:nvPr>
        </p:nvSpPr>
        <p:spPr>
          <a:xfrm>
            <a:off x="5183188" y="987425"/>
            <a:ext cx="6172200" cy="4873500"/>
          </a:xfrm>
          <a:prstGeom prst="rect">
            <a:avLst/>
          </a:prstGeom>
          <a:noFill/>
          <a:ln>
            <a:noFill/>
          </a:ln>
        </p:spPr>
      </p:sp>
      <p:sp>
        <p:nvSpPr>
          <p:cNvPr id="147" name="Google Shape;147;g2f28e17c740_0_381"/>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rmAutofit/>
          </a:bodyPr>
          <a:lstStyle>
            <a:lvl1pPr marL="457200" lvl="0" indent="-228600" algn="l" rtl="0">
              <a:lnSpc>
                <a:spcPct val="90000"/>
              </a:lnSpc>
              <a:spcBef>
                <a:spcPts val="1000"/>
              </a:spcBef>
              <a:spcAft>
                <a:spcPts val="0"/>
              </a:spcAft>
              <a:buClr>
                <a:schemeClr val="dk1"/>
              </a:buClr>
              <a:buSzPts val="1600"/>
              <a:buNone/>
              <a:defRPr sz="1600"/>
            </a:lvl1pPr>
            <a:lvl2pPr marL="914400" lvl="1" indent="-228600" algn="l" rtl="0">
              <a:lnSpc>
                <a:spcPct val="90000"/>
              </a:lnSpc>
              <a:spcBef>
                <a:spcPts val="500"/>
              </a:spcBef>
              <a:spcAft>
                <a:spcPts val="0"/>
              </a:spcAft>
              <a:buClr>
                <a:schemeClr val="dk1"/>
              </a:buClr>
              <a:buSzPts val="1400"/>
              <a:buNone/>
              <a:defRPr sz="1400"/>
            </a:lvl2pPr>
            <a:lvl3pPr marL="1371600" lvl="2" indent="-228600" algn="l" rtl="0">
              <a:lnSpc>
                <a:spcPct val="90000"/>
              </a:lnSpc>
              <a:spcBef>
                <a:spcPts val="500"/>
              </a:spcBef>
              <a:spcAft>
                <a:spcPts val="0"/>
              </a:spcAft>
              <a:buClr>
                <a:schemeClr val="dk1"/>
              </a:buClr>
              <a:buSzPts val="1200"/>
              <a:buNone/>
              <a:defRPr sz="1200"/>
            </a:lvl3pPr>
            <a:lvl4pPr marL="1828800" lvl="3" indent="-228600" algn="l" rtl="0">
              <a:lnSpc>
                <a:spcPct val="90000"/>
              </a:lnSpc>
              <a:spcBef>
                <a:spcPts val="500"/>
              </a:spcBef>
              <a:spcAft>
                <a:spcPts val="0"/>
              </a:spcAft>
              <a:buClr>
                <a:schemeClr val="dk1"/>
              </a:buClr>
              <a:buSzPts val="1000"/>
              <a:buNone/>
              <a:defRPr sz="1000"/>
            </a:lvl4pPr>
            <a:lvl5pPr marL="2286000" lvl="4" indent="-228600" algn="l" rtl="0">
              <a:lnSpc>
                <a:spcPct val="90000"/>
              </a:lnSpc>
              <a:spcBef>
                <a:spcPts val="500"/>
              </a:spcBef>
              <a:spcAft>
                <a:spcPts val="0"/>
              </a:spcAft>
              <a:buClr>
                <a:schemeClr val="dk1"/>
              </a:buClr>
              <a:buSzPts val="1000"/>
              <a:buNone/>
              <a:defRPr sz="1000"/>
            </a:lvl5pPr>
            <a:lvl6pPr marL="2743200" lvl="5" indent="-228600" algn="l" rtl="0">
              <a:lnSpc>
                <a:spcPct val="90000"/>
              </a:lnSpc>
              <a:spcBef>
                <a:spcPts val="500"/>
              </a:spcBef>
              <a:spcAft>
                <a:spcPts val="0"/>
              </a:spcAft>
              <a:buClr>
                <a:schemeClr val="dk1"/>
              </a:buClr>
              <a:buSzPts val="1000"/>
              <a:buNone/>
              <a:defRPr sz="1000"/>
            </a:lvl6pPr>
            <a:lvl7pPr marL="3200400" lvl="6" indent="-228600" algn="l" rtl="0">
              <a:lnSpc>
                <a:spcPct val="90000"/>
              </a:lnSpc>
              <a:spcBef>
                <a:spcPts val="500"/>
              </a:spcBef>
              <a:spcAft>
                <a:spcPts val="0"/>
              </a:spcAft>
              <a:buClr>
                <a:schemeClr val="dk1"/>
              </a:buClr>
              <a:buSzPts val="1000"/>
              <a:buNone/>
              <a:defRPr sz="1000"/>
            </a:lvl7pPr>
            <a:lvl8pPr marL="3657600" lvl="7" indent="-228600" algn="l" rtl="0">
              <a:lnSpc>
                <a:spcPct val="90000"/>
              </a:lnSpc>
              <a:spcBef>
                <a:spcPts val="500"/>
              </a:spcBef>
              <a:spcAft>
                <a:spcPts val="0"/>
              </a:spcAft>
              <a:buClr>
                <a:schemeClr val="dk1"/>
              </a:buClr>
              <a:buSzPts val="1000"/>
              <a:buNone/>
              <a:defRPr sz="1000"/>
            </a:lvl8pPr>
            <a:lvl9pPr marL="4114800" lvl="8" indent="-228600" algn="l" rtl="0">
              <a:lnSpc>
                <a:spcPct val="90000"/>
              </a:lnSpc>
              <a:spcBef>
                <a:spcPts val="500"/>
              </a:spcBef>
              <a:spcAft>
                <a:spcPts val="0"/>
              </a:spcAft>
              <a:buClr>
                <a:schemeClr val="dk1"/>
              </a:buClr>
              <a:buSzPts val="1000"/>
              <a:buNone/>
              <a:defRPr sz="1000"/>
            </a:lvl9pPr>
          </a:lstStyle>
          <a:p>
            <a:endParaRPr/>
          </a:p>
        </p:txBody>
      </p:sp>
      <p:sp>
        <p:nvSpPr>
          <p:cNvPr id="148" name="Google Shape;148;g2f28e17c740_0_38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49" name="Google Shape;149;g2f28e17c740_0_38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50" name="Google Shape;150;g2f28e17c740_0_38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51"/>
        <p:cNvGrpSpPr/>
        <p:nvPr/>
      </p:nvGrpSpPr>
      <p:grpSpPr>
        <a:xfrm>
          <a:off x="0" y="0"/>
          <a:ext cx="0" cy="0"/>
          <a:chOff x="0" y="0"/>
          <a:chExt cx="0" cy="0"/>
        </a:xfrm>
      </p:grpSpPr>
      <p:sp>
        <p:nvSpPr>
          <p:cNvPr id="152" name="Google Shape;152;g2f28e17c740_0_388"/>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3" name="Google Shape;153;g2f28e17c740_0_388"/>
          <p:cNvSpPr txBox="1">
            <a:spLocks noGrp="1"/>
          </p:cNvSpPr>
          <p:nvPr>
            <p:ph type="body" idx="1"/>
          </p:nvPr>
        </p:nvSpPr>
        <p:spPr>
          <a:xfrm rot="5400000">
            <a:off x="3920400" y="-1256575"/>
            <a:ext cx="4351200" cy="105156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54" name="Google Shape;154;g2f28e17c740_0_388"/>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55" name="Google Shape;155;g2f28e17c740_0_388"/>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56" name="Google Shape;156;g2f28e17c740_0_388"/>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57"/>
        <p:cNvGrpSpPr/>
        <p:nvPr/>
      </p:nvGrpSpPr>
      <p:grpSpPr>
        <a:xfrm>
          <a:off x="0" y="0"/>
          <a:ext cx="0" cy="0"/>
          <a:chOff x="0" y="0"/>
          <a:chExt cx="0" cy="0"/>
        </a:xfrm>
      </p:grpSpPr>
      <p:sp>
        <p:nvSpPr>
          <p:cNvPr id="158" name="Google Shape;158;g2f28e17c740_0_394"/>
          <p:cNvSpPr txBox="1">
            <a:spLocks noGrp="1"/>
          </p:cNvSpPr>
          <p:nvPr>
            <p:ph type="title"/>
          </p:nvPr>
        </p:nvSpPr>
        <p:spPr>
          <a:xfrm rot="5400000">
            <a:off x="7133400" y="1956625"/>
            <a:ext cx="5811900" cy="26289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9" name="Google Shape;159;g2f28e17c740_0_394"/>
          <p:cNvSpPr txBox="1">
            <a:spLocks noGrp="1"/>
          </p:cNvSpPr>
          <p:nvPr>
            <p:ph type="body" idx="1"/>
          </p:nvPr>
        </p:nvSpPr>
        <p:spPr>
          <a:xfrm rot="5400000">
            <a:off x="1799400" y="-596075"/>
            <a:ext cx="5811900" cy="77343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500"/>
              </a:spcBef>
              <a:spcAft>
                <a:spcPts val="0"/>
              </a:spcAft>
              <a:buClr>
                <a:schemeClr val="dk1"/>
              </a:buClr>
              <a:buSzPts val="1800"/>
              <a:buChar char="•"/>
              <a:defRPr/>
            </a:lvl2pPr>
            <a:lvl3pPr marL="1371600" lvl="2" indent="-342900" algn="l" rtl="0">
              <a:lnSpc>
                <a:spcPct val="90000"/>
              </a:lnSpc>
              <a:spcBef>
                <a:spcPts val="500"/>
              </a:spcBef>
              <a:spcAft>
                <a:spcPts val="0"/>
              </a:spcAft>
              <a:buClr>
                <a:schemeClr val="dk1"/>
              </a:buClr>
              <a:buSzPts val="1800"/>
              <a:buChar char="•"/>
              <a:defRPr/>
            </a:lvl3pPr>
            <a:lvl4pPr marL="1828800" lvl="3" indent="-342900" algn="l" rtl="0">
              <a:lnSpc>
                <a:spcPct val="90000"/>
              </a:lnSpc>
              <a:spcBef>
                <a:spcPts val="500"/>
              </a:spcBef>
              <a:spcAft>
                <a:spcPts val="0"/>
              </a:spcAft>
              <a:buClr>
                <a:schemeClr val="dk1"/>
              </a:buClr>
              <a:buSzPts val="1800"/>
              <a:buChar char="•"/>
              <a:defRPr/>
            </a:lvl4pPr>
            <a:lvl5pPr marL="2286000" lvl="4" indent="-342900" algn="l" rtl="0">
              <a:lnSpc>
                <a:spcPct val="90000"/>
              </a:lnSpc>
              <a:spcBef>
                <a:spcPts val="500"/>
              </a:spcBef>
              <a:spcAft>
                <a:spcPts val="0"/>
              </a:spcAft>
              <a:buClr>
                <a:schemeClr val="dk1"/>
              </a:buClr>
              <a:buSzPts val="1800"/>
              <a:buChar char="•"/>
              <a:defRPr/>
            </a:lvl5pPr>
            <a:lvl6pPr marL="2743200" lvl="5" indent="-342900" algn="l" rtl="0">
              <a:lnSpc>
                <a:spcPct val="90000"/>
              </a:lnSpc>
              <a:spcBef>
                <a:spcPts val="500"/>
              </a:spcBef>
              <a:spcAft>
                <a:spcPts val="0"/>
              </a:spcAft>
              <a:buClr>
                <a:schemeClr val="dk1"/>
              </a:buClr>
              <a:buSzPts val="1800"/>
              <a:buChar char="•"/>
              <a:defRPr/>
            </a:lvl6pPr>
            <a:lvl7pPr marL="3200400" lvl="6" indent="-342900" algn="l" rtl="0">
              <a:lnSpc>
                <a:spcPct val="90000"/>
              </a:lnSpc>
              <a:spcBef>
                <a:spcPts val="500"/>
              </a:spcBef>
              <a:spcAft>
                <a:spcPts val="0"/>
              </a:spcAft>
              <a:buClr>
                <a:schemeClr val="dk1"/>
              </a:buClr>
              <a:buSzPts val="1800"/>
              <a:buChar char="•"/>
              <a:defRPr/>
            </a:lvl7pPr>
            <a:lvl8pPr marL="3657600" lvl="7" indent="-342900" algn="l" rtl="0">
              <a:lnSpc>
                <a:spcPct val="90000"/>
              </a:lnSpc>
              <a:spcBef>
                <a:spcPts val="500"/>
              </a:spcBef>
              <a:spcAft>
                <a:spcPts val="0"/>
              </a:spcAft>
              <a:buClr>
                <a:schemeClr val="dk1"/>
              </a:buClr>
              <a:buSzPts val="1800"/>
              <a:buChar char="•"/>
              <a:defRPr/>
            </a:lvl8pPr>
            <a:lvl9pPr marL="4114800" lvl="8" indent="-342900" algn="l" rtl="0">
              <a:lnSpc>
                <a:spcPct val="90000"/>
              </a:lnSpc>
              <a:spcBef>
                <a:spcPts val="500"/>
              </a:spcBef>
              <a:spcAft>
                <a:spcPts val="0"/>
              </a:spcAft>
              <a:buClr>
                <a:schemeClr val="dk1"/>
              </a:buClr>
              <a:buSzPts val="1800"/>
              <a:buChar char="•"/>
              <a:defRPr/>
            </a:lvl9pPr>
          </a:lstStyle>
          <a:p>
            <a:endParaRPr/>
          </a:p>
        </p:txBody>
      </p:sp>
      <p:sp>
        <p:nvSpPr>
          <p:cNvPr id="160" name="Google Shape;160;g2f28e17c740_0_394"/>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61" name="Google Shape;161;g2f28e17c740_0_394"/>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62" name="Google Shape;162;g2f28e17c740_0_394"/>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009 Text and Image">
  <p:cSld name="CUSTOM_9">
    <p:spTree>
      <p:nvGrpSpPr>
        <p:cNvPr id="1" name="Shape 163"/>
        <p:cNvGrpSpPr/>
        <p:nvPr/>
      </p:nvGrpSpPr>
      <p:grpSpPr>
        <a:xfrm>
          <a:off x="0" y="0"/>
          <a:ext cx="0" cy="0"/>
          <a:chOff x="0" y="0"/>
          <a:chExt cx="0" cy="0"/>
        </a:xfrm>
      </p:grpSpPr>
      <p:sp>
        <p:nvSpPr>
          <p:cNvPr id="164" name="Google Shape;164;g2f28e17c740_0_400"/>
          <p:cNvSpPr txBox="1">
            <a:spLocks noGrp="1"/>
          </p:cNvSpPr>
          <p:nvPr>
            <p:ph type="title"/>
          </p:nvPr>
        </p:nvSpPr>
        <p:spPr>
          <a:xfrm>
            <a:off x="925500" y="1946013"/>
            <a:ext cx="5170500" cy="799200"/>
          </a:xfrm>
          <a:prstGeom prst="rect">
            <a:avLst/>
          </a:prstGeom>
        </p:spPr>
        <p:txBody>
          <a:bodyPr spcFirstLastPara="1" wrap="square" lIns="91425" tIns="45700" rIns="91425" bIns="45700" anchor="ctr" anchorCtr="0">
            <a:normAutofit/>
          </a:bodyPr>
          <a:lstStyle>
            <a:lvl1pPr lvl="0" rtl="0">
              <a:lnSpc>
                <a:spcPct val="80000"/>
              </a:lnSpc>
              <a:spcBef>
                <a:spcPts val="0"/>
              </a:spcBef>
              <a:spcAft>
                <a:spcPts val="0"/>
              </a:spcAft>
              <a:buSzPts val="6000"/>
              <a:buNone/>
              <a:defRPr/>
            </a:lvl1pPr>
            <a:lvl2pPr lvl="1" algn="r" rtl="0">
              <a:spcBef>
                <a:spcPts val="0"/>
              </a:spcBef>
              <a:spcAft>
                <a:spcPts val="0"/>
              </a:spcAft>
              <a:buSzPts val="15000"/>
              <a:buNone/>
              <a:defRPr sz="15000"/>
            </a:lvl2pPr>
            <a:lvl3pPr lvl="2" algn="r" rtl="0">
              <a:spcBef>
                <a:spcPts val="0"/>
              </a:spcBef>
              <a:spcAft>
                <a:spcPts val="0"/>
              </a:spcAft>
              <a:buSzPts val="15000"/>
              <a:buNone/>
              <a:defRPr sz="15000"/>
            </a:lvl3pPr>
            <a:lvl4pPr lvl="3" algn="r" rtl="0">
              <a:spcBef>
                <a:spcPts val="0"/>
              </a:spcBef>
              <a:spcAft>
                <a:spcPts val="0"/>
              </a:spcAft>
              <a:buSzPts val="15000"/>
              <a:buNone/>
              <a:defRPr sz="15000"/>
            </a:lvl4pPr>
            <a:lvl5pPr lvl="4" algn="r" rtl="0">
              <a:spcBef>
                <a:spcPts val="0"/>
              </a:spcBef>
              <a:spcAft>
                <a:spcPts val="0"/>
              </a:spcAft>
              <a:buSzPts val="15000"/>
              <a:buNone/>
              <a:defRPr sz="15000"/>
            </a:lvl5pPr>
            <a:lvl6pPr lvl="5" algn="r" rtl="0">
              <a:spcBef>
                <a:spcPts val="0"/>
              </a:spcBef>
              <a:spcAft>
                <a:spcPts val="0"/>
              </a:spcAft>
              <a:buSzPts val="15000"/>
              <a:buNone/>
              <a:defRPr sz="15000"/>
            </a:lvl6pPr>
            <a:lvl7pPr lvl="6" algn="r" rtl="0">
              <a:spcBef>
                <a:spcPts val="0"/>
              </a:spcBef>
              <a:spcAft>
                <a:spcPts val="0"/>
              </a:spcAft>
              <a:buSzPts val="15000"/>
              <a:buNone/>
              <a:defRPr sz="15000"/>
            </a:lvl7pPr>
            <a:lvl8pPr lvl="7" algn="r" rtl="0">
              <a:spcBef>
                <a:spcPts val="0"/>
              </a:spcBef>
              <a:spcAft>
                <a:spcPts val="0"/>
              </a:spcAft>
              <a:buSzPts val="15000"/>
              <a:buNone/>
              <a:defRPr sz="15000"/>
            </a:lvl8pPr>
            <a:lvl9pPr lvl="8" algn="r" rtl="0">
              <a:spcBef>
                <a:spcPts val="0"/>
              </a:spcBef>
              <a:spcAft>
                <a:spcPts val="0"/>
              </a:spcAft>
              <a:buSzPts val="15000"/>
              <a:buNone/>
              <a:defRPr sz="15000"/>
            </a:lvl9pPr>
          </a:lstStyle>
          <a:p>
            <a:endParaRPr/>
          </a:p>
        </p:txBody>
      </p:sp>
      <p:sp>
        <p:nvSpPr>
          <p:cNvPr id="165" name="Google Shape;165;g2f28e17c740_0_400"/>
          <p:cNvSpPr txBox="1">
            <a:spLocks noGrp="1"/>
          </p:cNvSpPr>
          <p:nvPr>
            <p:ph type="subTitle" idx="1"/>
          </p:nvPr>
        </p:nvSpPr>
        <p:spPr>
          <a:xfrm>
            <a:off x="439850" y="4343238"/>
            <a:ext cx="3875100" cy="717900"/>
          </a:xfrm>
          <a:prstGeom prst="rect">
            <a:avLst/>
          </a:prstGeom>
        </p:spPr>
        <p:txBody>
          <a:bodyPr spcFirstLastPara="1" wrap="square" lIns="91425" tIns="45700" rIns="91425" bIns="45700" anchor="t" anchorCtr="0">
            <a:normAutofit/>
          </a:bodyPr>
          <a:lstStyle>
            <a:lvl1pPr lvl="0" algn="r" rtl="0">
              <a:spcBef>
                <a:spcPts val="1000"/>
              </a:spcBef>
              <a:spcAft>
                <a:spcPts val="0"/>
              </a:spcAft>
              <a:buSzPts val="1800"/>
              <a:buNone/>
              <a:defRPr sz="1800"/>
            </a:lvl1pPr>
            <a:lvl2pPr lvl="1" algn="r" rtl="0">
              <a:spcBef>
                <a:spcPts val="500"/>
              </a:spcBef>
              <a:spcAft>
                <a:spcPts val="0"/>
              </a:spcAft>
              <a:buSzPts val="1800"/>
              <a:buNone/>
              <a:defRPr sz="1800"/>
            </a:lvl2pPr>
            <a:lvl3pPr lvl="2" algn="r" rtl="0">
              <a:spcBef>
                <a:spcPts val="500"/>
              </a:spcBef>
              <a:spcAft>
                <a:spcPts val="0"/>
              </a:spcAft>
              <a:buSzPts val="1800"/>
              <a:buNone/>
              <a:defRPr sz="1800"/>
            </a:lvl3pPr>
            <a:lvl4pPr lvl="3" algn="r" rtl="0">
              <a:spcBef>
                <a:spcPts val="500"/>
              </a:spcBef>
              <a:spcAft>
                <a:spcPts val="0"/>
              </a:spcAft>
              <a:buSzPts val="1800"/>
              <a:buNone/>
              <a:defRPr sz="1800"/>
            </a:lvl4pPr>
            <a:lvl5pPr lvl="4" algn="r" rtl="0">
              <a:spcBef>
                <a:spcPts val="500"/>
              </a:spcBef>
              <a:spcAft>
                <a:spcPts val="0"/>
              </a:spcAft>
              <a:buSzPts val="1800"/>
              <a:buNone/>
              <a:defRPr sz="1800"/>
            </a:lvl5pPr>
            <a:lvl6pPr lvl="5" algn="r" rtl="0">
              <a:spcBef>
                <a:spcPts val="500"/>
              </a:spcBef>
              <a:spcAft>
                <a:spcPts val="0"/>
              </a:spcAft>
              <a:buSzPts val="1800"/>
              <a:buNone/>
              <a:defRPr sz="1800"/>
            </a:lvl6pPr>
            <a:lvl7pPr lvl="6" algn="r" rtl="0">
              <a:spcBef>
                <a:spcPts val="500"/>
              </a:spcBef>
              <a:spcAft>
                <a:spcPts val="0"/>
              </a:spcAft>
              <a:buSzPts val="1800"/>
              <a:buNone/>
              <a:defRPr sz="1800"/>
            </a:lvl7pPr>
            <a:lvl8pPr lvl="7" algn="r" rtl="0">
              <a:spcBef>
                <a:spcPts val="500"/>
              </a:spcBef>
              <a:spcAft>
                <a:spcPts val="0"/>
              </a:spcAft>
              <a:buSzPts val="1800"/>
              <a:buNone/>
              <a:defRPr sz="1800"/>
            </a:lvl8pPr>
            <a:lvl9pPr lvl="8" algn="r" rtl="0">
              <a:spcBef>
                <a:spcPts val="500"/>
              </a:spcBef>
              <a:spcAft>
                <a:spcPts val="0"/>
              </a:spcAft>
              <a:buSzPts val="1800"/>
              <a:buNone/>
              <a:defRPr sz="1800"/>
            </a:lvl9pPr>
          </a:lstStyle>
          <a:p>
            <a:endParaRPr/>
          </a:p>
        </p:txBody>
      </p:sp>
      <p:sp>
        <p:nvSpPr>
          <p:cNvPr id="166" name="Google Shape;166;g2f28e17c740_0_400"/>
          <p:cNvSpPr>
            <a:spLocks noGrp="1"/>
          </p:cNvSpPr>
          <p:nvPr>
            <p:ph type="pic" idx="2"/>
          </p:nvPr>
        </p:nvSpPr>
        <p:spPr>
          <a:xfrm>
            <a:off x="4572000" y="1040950"/>
            <a:ext cx="6981900" cy="4476900"/>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
        <p:cNvGrpSpPr/>
        <p:nvPr/>
      </p:nvGrpSpPr>
      <p:grpSpPr>
        <a:xfrm>
          <a:off x="0" y="0"/>
          <a:ext cx="0" cy="0"/>
          <a:chOff x="0" y="0"/>
          <a:chExt cx="0" cy="0"/>
        </a:xfrm>
      </p:grpSpPr>
      <p:sp>
        <p:nvSpPr>
          <p:cNvPr id="28" name="Google Shape;28;p2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 name="Google Shape;29;p2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0" name="Google Shape;30;p2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1" name="Google Shape;31;p2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2"/>
        <p:cNvGrpSpPr/>
        <p:nvPr/>
      </p:nvGrpSpPr>
      <p:grpSpPr>
        <a:xfrm>
          <a:off x="0" y="0"/>
          <a:ext cx="0" cy="0"/>
          <a:chOff x="0" y="0"/>
          <a:chExt cx="0" cy="0"/>
        </a:xfrm>
      </p:grpSpPr>
      <p:sp>
        <p:nvSpPr>
          <p:cNvPr id="33" name="Google Shape;33;p21"/>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 name="Google Shape;34;p21"/>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35" name="Google Shape;35;p2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 name="Google Shape;36;p2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7" name="Google Shape;37;p2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38"/>
        <p:cNvGrpSpPr/>
        <p:nvPr/>
      </p:nvGrpSpPr>
      <p:grpSpPr>
        <a:xfrm>
          <a:off x="0" y="0"/>
          <a:ext cx="0" cy="0"/>
          <a:chOff x="0" y="0"/>
          <a:chExt cx="0" cy="0"/>
        </a:xfrm>
      </p:grpSpPr>
      <p:sp>
        <p:nvSpPr>
          <p:cNvPr id="39" name="Google Shape;39;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 name="Google Shape;40;p22"/>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 name="Google Shape;41;p22"/>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2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 name="Google Shape;43;p2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 name="Google Shape;44;p2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5"/>
        <p:cNvGrpSpPr/>
        <p:nvPr/>
      </p:nvGrpSpPr>
      <p:grpSpPr>
        <a:xfrm>
          <a:off x="0" y="0"/>
          <a:ext cx="0" cy="0"/>
          <a:chOff x="0" y="0"/>
          <a:chExt cx="0" cy="0"/>
        </a:xfrm>
      </p:grpSpPr>
      <p:sp>
        <p:nvSpPr>
          <p:cNvPr id="46" name="Google Shape;46;p23"/>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23"/>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 name="Google Shape;48;p23"/>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 name="Google Shape;49;p23"/>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 name="Google Shape;50;p23"/>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 name="Google Shape;51;p2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 name="Google Shape;52;p2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3" name="Google Shape;53;p2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58"/>
        <p:cNvGrpSpPr/>
        <p:nvPr/>
      </p:nvGrpSpPr>
      <p:grpSpPr>
        <a:xfrm>
          <a:off x="0" y="0"/>
          <a:ext cx="0" cy="0"/>
          <a:chOff x="0" y="0"/>
          <a:chExt cx="0" cy="0"/>
        </a:xfrm>
      </p:grpSpPr>
      <p:sp>
        <p:nvSpPr>
          <p:cNvPr id="59" name="Google Shape;59;p25"/>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25"/>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61" name="Google Shape;61;p25"/>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2" name="Google Shape;62;p2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2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2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65"/>
        <p:cNvGrpSpPr/>
        <p:nvPr/>
      </p:nvGrpSpPr>
      <p:grpSpPr>
        <a:xfrm>
          <a:off x="0" y="0"/>
          <a:ext cx="0" cy="0"/>
          <a:chOff x="0" y="0"/>
          <a:chExt cx="0" cy="0"/>
        </a:xfrm>
      </p:grpSpPr>
      <p:sp>
        <p:nvSpPr>
          <p:cNvPr id="66" name="Google Shape;66;p26"/>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26"/>
          <p:cNvSpPr>
            <a:spLocks noGrp="1"/>
          </p:cNvSpPr>
          <p:nvPr>
            <p:ph type="pic" idx="2"/>
          </p:nvPr>
        </p:nvSpPr>
        <p:spPr>
          <a:xfrm>
            <a:off x="5183188" y="987425"/>
            <a:ext cx="6172200" cy="4873625"/>
          </a:xfrm>
          <a:prstGeom prst="rect">
            <a:avLst/>
          </a:prstGeom>
          <a:noFill/>
          <a:ln>
            <a:noFill/>
          </a:ln>
        </p:spPr>
      </p:sp>
      <p:sp>
        <p:nvSpPr>
          <p:cNvPr id="68" name="Google Shape;68;p26"/>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9" name="Google Shape;69;p2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 name="Google Shape;70;p2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2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72"/>
        <p:cNvGrpSpPr/>
        <p:nvPr/>
      </p:nvGrpSpPr>
      <p:grpSpPr>
        <a:xfrm>
          <a:off x="0" y="0"/>
          <a:ext cx="0" cy="0"/>
          <a:chOff x="0" y="0"/>
          <a:chExt cx="0" cy="0"/>
        </a:xfrm>
      </p:grpSpPr>
      <p:sp>
        <p:nvSpPr>
          <p:cNvPr id="73" name="Google Shape;73;p2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27"/>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 name="Google Shape;75;p2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6" name="Google Shape;76;p2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2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7"/>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1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 name="Google Shape;14;p1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6" r:id="rId7"/>
    <p:sldLayoutId id="2147483657" r:id="rId8"/>
    <p:sldLayoutId id="2147483658" r:id="rId9"/>
    <p:sldLayoutId id="2147483659" r:id="rId10"/>
    <p:sldLayoutId id="2147483660"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8"/>
        <p:cNvGrpSpPr/>
        <p:nvPr/>
      </p:nvGrpSpPr>
      <p:grpSpPr>
        <a:xfrm>
          <a:off x="0" y="0"/>
          <a:ext cx="0" cy="0"/>
          <a:chOff x="0" y="0"/>
          <a:chExt cx="0" cy="0"/>
        </a:xfrm>
      </p:grpSpPr>
      <p:sp>
        <p:nvSpPr>
          <p:cNvPr id="89" name="Google Shape;89;g2f28e17c740_0_325"/>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rtl="0">
              <a:spcBef>
                <a:spcPts val="0"/>
              </a:spcBef>
              <a:spcAft>
                <a:spcPts val="0"/>
              </a:spcAft>
              <a:buSzPts val="1400"/>
              <a:buNone/>
              <a:defRPr sz="1800"/>
            </a:lvl2pPr>
            <a:lvl3pPr lvl="2" rtl="0">
              <a:spcBef>
                <a:spcPts val="0"/>
              </a:spcBef>
              <a:spcAft>
                <a:spcPts val="0"/>
              </a:spcAft>
              <a:buSzPts val="1400"/>
              <a:buNone/>
              <a:defRPr sz="1800"/>
            </a:lvl3pPr>
            <a:lvl4pPr lvl="3" rtl="0">
              <a:spcBef>
                <a:spcPts val="0"/>
              </a:spcBef>
              <a:spcAft>
                <a:spcPts val="0"/>
              </a:spcAft>
              <a:buSzPts val="1400"/>
              <a:buNone/>
              <a:defRPr sz="1800"/>
            </a:lvl4pPr>
            <a:lvl5pPr lvl="4" rtl="0">
              <a:spcBef>
                <a:spcPts val="0"/>
              </a:spcBef>
              <a:spcAft>
                <a:spcPts val="0"/>
              </a:spcAft>
              <a:buSzPts val="1400"/>
              <a:buNone/>
              <a:defRPr sz="1800"/>
            </a:lvl5pPr>
            <a:lvl6pPr lvl="5" rtl="0">
              <a:spcBef>
                <a:spcPts val="0"/>
              </a:spcBef>
              <a:spcAft>
                <a:spcPts val="0"/>
              </a:spcAft>
              <a:buSzPts val="1400"/>
              <a:buNone/>
              <a:defRPr sz="1800"/>
            </a:lvl6pPr>
            <a:lvl7pPr lvl="6" rtl="0">
              <a:spcBef>
                <a:spcPts val="0"/>
              </a:spcBef>
              <a:spcAft>
                <a:spcPts val="0"/>
              </a:spcAft>
              <a:buSzPts val="1400"/>
              <a:buNone/>
              <a:defRPr sz="1800"/>
            </a:lvl7pPr>
            <a:lvl8pPr lvl="7" rtl="0">
              <a:spcBef>
                <a:spcPts val="0"/>
              </a:spcBef>
              <a:spcAft>
                <a:spcPts val="0"/>
              </a:spcAft>
              <a:buSzPts val="1400"/>
              <a:buNone/>
              <a:defRPr sz="1800"/>
            </a:lvl8pPr>
            <a:lvl9pPr lvl="8" rtl="0">
              <a:spcBef>
                <a:spcPts val="0"/>
              </a:spcBef>
              <a:spcAft>
                <a:spcPts val="0"/>
              </a:spcAft>
              <a:buSzPts val="1400"/>
              <a:buNone/>
              <a:defRPr sz="1800"/>
            </a:lvl9pPr>
          </a:lstStyle>
          <a:p>
            <a:endParaRPr/>
          </a:p>
        </p:txBody>
      </p:sp>
      <p:sp>
        <p:nvSpPr>
          <p:cNvPr id="90" name="Google Shape;90;g2f28e17c740_0_325"/>
          <p:cNvSpPr txBox="1">
            <a:spLocks noGrp="1"/>
          </p:cNvSpPr>
          <p:nvPr>
            <p:ph type="body" idx="1"/>
          </p:nvPr>
        </p:nvSpPr>
        <p:spPr>
          <a:xfrm>
            <a:off x="838200" y="1825625"/>
            <a:ext cx="10515600" cy="4351200"/>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1" name="Google Shape;91;g2f28e17c740_0_325"/>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2" name="Google Shape;92;g2f28e17c740_0_325"/>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3" name="Google Shape;93;g2f28e17c740_0_325"/>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hyperlink" Target="https://youtu.be/n6fS73AFnnk?si=zTNbm69rbd9_t6S1" TargetMode="External"/><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hyperlink" Target="https://openclipart.org/detail/10535/question-by-yves_guillou-10535" TargetMode="External"/><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hyperlink" Target="mailto:set327@msn.com" TargetMode="External"/><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hyperlink" Target="https://creativecommons.org/licenses/by-sa/3.0/" TargetMode="External"/><Relationship Id="rId4" Type="http://schemas.openxmlformats.org/officeDocument/2006/relationships/hyperlink" Target="https://www.picpedia.org/chalkboard/c/code-of-conduct.html"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71"/>
        <p:cNvGrpSpPr/>
        <p:nvPr/>
      </p:nvGrpSpPr>
      <p:grpSpPr>
        <a:xfrm>
          <a:off x="0" y="0"/>
          <a:ext cx="0" cy="0"/>
          <a:chOff x="0" y="0"/>
          <a:chExt cx="0" cy="0"/>
        </a:xfrm>
      </p:grpSpPr>
      <p:sp useBgFill="1">
        <p:nvSpPr>
          <p:cNvPr id="17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oup 179">
            <a:extLst>
              <a:ext uri="{FF2B5EF4-FFF2-40B4-BE49-F238E27FC236}">
                <a16:creationId xmlns:a16="http://schemas.microsoft.com/office/drawing/2014/main" id="{1FEC590B-3306-47E9-BD67-97F3F76169A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8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4" name="Group 183">
            <a:extLst>
              <a:ext uri="{FF2B5EF4-FFF2-40B4-BE49-F238E27FC236}">
                <a16:creationId xmlns:a16="http://schemas.microsoft.com/office/drawing/2014/main" id="{A47AAF5E-1692-48C9-98FB-6432BF0BC4F7}"/>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5" name="Freeform: Shape 184">
              <a:extLst>
                <a:ext uri="{FF2B5EF4-FFF2-40B4-BE49-F238E27FC236}">
                  <a16:creationId xmlns:a16="http://schemas.microsoft.com/office/drawing/2014/main" id="{5F36A26D-E71D-4663-B197-8B7BFA37ADC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6" name="Freeform: Shape 185">
              <a:extLst>
                <a:ext uri="{FF2B5EF4-FFF2-40B4-BE49-F238E27FC236}">
                  <a16:creationId xmlns:a16="http://schemas.microsoft.com/office/drawing/2014/main" id="{8A821CEB-DA96-4952-93B9-81F9C42BAD7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7" name="Freeform: Shape 186">
              <a:extLst>
                <a:ext uri="{FF2B5EF4-FFF2-40B4-BE49-F238E27FC236}">
                  <a16:creationId xmlns:a16="http://schemas.microsoft.com/office/drawing/2014/main" id="{18C8EDE0-D69B-4F65-9AB7-DDE7EAD78EE4}"/>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8" name="Freeform: Shape 187">
              <a:extLst>
                <a:ext uri="{FF2B5EF4-FFF2-40B4-BE49-F238E27FC236}">
                  <a16:creationId xmlns:a16="http://schemas.microsoft.com/office/drawing/2014/main" id="{546F0982-BF10-4BF6-842A-F631654FFDA4}"/>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9" name="Freeform: Shape 188">
              <a:extLst>
                <a:ext uri="{FF2B5EF4-FFF2-40B4-BE49-F238E27FC236}">
                  <a16:creationId xmlns:a16="http://schemas.microsoft.com/office/drawing/2014/main" id="{2B313509-2128-42CA-81B6-C9EC23E44C5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0" name="Freeform: Shape 189">
              <a:extLst>
                <a:ext uri="{FF2B5EF4-FFF2-40B4-BE49-F238E27FC236}">
                  <a16:creationId xmlns:a16="http://schemas.microsoft.com/office/drawing/2014/main" id="{1589188C-E06E-4F8A-BDD1-02ADF1408F7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1" name="Freeform: Shape 190">
              <a:extLst>
                <a:ext uri="{FF2B5EF4-FFF2-40B4-BE49-F238E27FC236}">
                  <a16:creationId xmlns:a16="http://schemas.microsoft.com/office/drawing/2014/main" id="{6B4E610F-FCD0-483F-B9F2-6DF2C28FE84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2" name="Google Shape;172;p1"/>
          <p:cNvSpPr txBox="1">
            <a:spLocks noGrp="1"/>
          </p:cNvSpPr>
          <p:nvPr>
            <p:ph type="ctrTitle"/>
          </p:nvPr>
        </p:nvSpPr>
        <p:spPr>
          <a:xfrm>
            <a:off x="789708" y="666351"/>
            <a:ext cx="10558405" cy="3044335"/>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000"/>
              <a:buFont typeface="Calibri"/>
              <a:buNone/>
            </a:pPr>
            <a:r>
              <a:rPr lang="en-US" sz="4800" dirty="0">
                <a:solidFill>
                  <a:schemeClr val="bg1"/>
                </a:solidFill>
              </a:rPr>
              <a:t>Using ABC Approach to Understand and Change Behaviors of Students in Alternative Education Settings</a:t>
            </a:r>
            <a:r>
              <a:rPr lang="en-US" sz="4800" dirty="0">
                <a:solidFill>
                  <a:schemeClr val="bg1"/>
                </a:solidFill>
                <a:highlight>
                  <a:srgbClr val="000000"/>
                </a:highlight>
              </a:rPr>
              <a:t> </a:t>
            </a:r>
          </a:p>
        </p:txBody>
      </p:sp>
      <p:sp>
        <p:nvSpPr>
          <p:cNvPr id="173" name="Google Shape;173;p1"/>
          <p:cNvSpPr txBox="1">
            <a:spLocks noGrp="1"/>
          </p:cNvSpPr>
          <p:nvPr>
            <p:ph type="subTitle" idx="1"/>
          </p:nvPr>
        </p:nvSpPr>
        <p:spPr>
          <a:xfrm>
            <a:off x="189571" y="3866064"/>
            <a:ext cx="11574965" cy="2234485"/>
          </a:xfrm>
          <a:prstGeom prst="rect">
            <a:avLst/>
          </a:prstGeom>
        </p:spPr>
        <p:txBody>
          <a:bodyPr spcFirstLastPara="1" lIns="91425" tIns="45700" rIns="91425" bIns="45700" anchor="t" anchorCtr="0">
            <a:normAutofit/>
          </a:bodyPr>
          <a:lstStyle/>
          <a:p>
            <a:pPr marL="0" lvl="0" indent="0" rtl="0">
              <a:spcBef>
                <a:spcPts val="1000"/>
              </a:spcBef>
              <a:spcAft>
                <a:spcPts val="0"/>
              </a:spcAft>
              <a:buClr>
                <a:schemeClr val="dk1"/>
              </a:buClr>
              <a:buSzPts val="2400"/>
              <a:buNone/>
            </a:pPr>
            <a:r>
              <a:rPr lang="en-US" sz="1800" dirty="0">
                <a:solidFill>
                  <a:schemeClr val="bg1"/>
                </a:solidFill>
              </a:rPr>
              <a:t>          Dr. Samuel Taylor                                                                                                         </a:t>
            </a:r>
            <a:r>
              <a:rPr lang="en-US" sz="1800" dirty="0" err="1">
                <a:solidFill>
                  <a:schemeClr val="bg1"/>
                </a:solidFill>
              </a:rPr>
              <a:t>Cydnee</a:t>
            </a:r>
            <a:r>
              <a:rPr lang="en-US" sz="1800" dirty="0">
                <a:solidFill>
                  <a:schemeClr val="bg1"/>
                </a:solidFill>
              </a:rPr>
              <a:t> Taylor, MS BCBA, LBA</a:t>
            </a:r>
          </a:p>
          <a:p>
            <a:pPr marL="0" lvl="0" indent="0" rtl="0">
              <a:spcBef>
                <a:spcPts val="1000"/>
              </a:spcBef>
              <a:spcAft>
                <a:spcPts val="0"/>
              </a:spcAft>
              <a:buClr>
                <a:schemeClr val="dk1"/>
              </a:buClr>
              <a:buSzPts val="2400"/>
              <a:buNone/>
            </a:pPr>
            <a:r>
              <a:rPr lang="en-US" sz="1800" dirty="0">
                <a:solidFill>
                  <a:schemeClr val="bg1"/>
                </a:solidFill>
              </a:rPr>
              <a:t>      President of GAAE                                                                                                         Travel  Behavior Specialist  </a:t>
            </a:r>
          </a:p>
          <a:p>
            <a:pPr marL="0" lvl="0" indent="0" rtl="0">
              <a:spcBef>
                <a:spcPts val="1000"/>
              </a:spcBef>
              <a:spcAft>
                <a:spcPts val="0"/>
              </a:spcAft>
              <a:buClr>
                <a:schemeClr val="dk1"/>
              </a:buClr>
              <a:buSzPts val="2400"/>
              <a:buNone/>
            </a:pPr>
            <a:r>
              <a:rPr lang="en-US" sz="1800" dirty="0">
                <a:solidFill>
                  <a:schemeClr val="bg1"/>
                </a:solidFill>
              </a:rPr>
              <a:t>                                                                                                                                            Lucia Mar School District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28"/>
        <p:cNvGrpSpPr/>
        <p:nvPr/>
      </p:nvGrpSpPr>
      <p:grpSpPr>
        <a:xfrm>
          <a:off x="0" y="0"/>
          <a:ext cx="0" cy="0"/>
          <a:chOff x="0" y="0"/>
          <a:chExt cx="0" cy="0"/>
        </a:xfrm>
      </p:grpSpPr>
      <p:sp useBgFill="1">
        <p:nvSpPr>
          <p:cNvPr id="236"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39"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2" name="Group 241">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43"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6" name="Group 245">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47" name="Freeform: Shape 246">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8" name="Freeform: Shape 247">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9" name="Freeform: Shape 248">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0" name="Freeform: Shape 249">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1" name="Freeform: Shape 250">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2" name="Freeform: Shape 251">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3" name="Freeform: Shape 252">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29" name="Google Shape;229;g2f28e17c740_0_409"/>
          <p:cNvSpPr txBox="1">
            <a:spLocks noGrp="1"/>
          </p:cNvSpPr>
          <p:nvPr>
            <p:ph type="title" idx="4294967295"/>
          </p:nvPr>
        </p:nvSpPr>
        <p:spPr>
          <a:xfrm>
            <a:off x="1014984" y="908263"/>
            <a:ext cx="10158984" cy="1702574"/>
          </a:xfrm>
          <a:prstGeom prst="rect">
            <a:avLst/>
          </a:prstGeom>
        </p:spPr>
        <p:txBody>
          <a:bodyPr spcFirstLastPara="1" vert="horz" lIns="91440" tIns="45720" rIns="91440" bIns="45720" rtlCol="0" anchor="b" anchorCtr="0">
            <a:normAutofit/>
          </a:bodyPr>
          <a:lstStyle/>
          <a:p>
            <a:pPr marL="0" lvl="0" indent="0">
              <a:spcBef>
                <a:spcPct val="0"/>
              </a:spcBef>
              <a:spcAft>
                <a:spcPts val="0"/>
              </a:spcAft>
            </a:pPr>
            <a:r>
              <a:rPr lang="en-US" sz="4800" kern="1200" dirty="0">
                <a:solidFill>
                  <a:schemeClr val="bg1"/>
                </a:solidFill>
                <a:latin typeface="+mj-lt"/>
                <a:ea typeface="+mj-ea"/>
                <a:cs typeface="+mj-cs"/>
              </a:rPr>
              <a:t>Behavior - the behavior (BX) of interest</a:t>
            </a:r>
          </a:p>
        </p:txBody>
      </p:sp>
      <p:sp>
        <p:nvSpPr>
          <p:cNvPr id="231" name="Google Shape;231;g2f28e17c740_0_409"/>
          <p:cNvSpPr txBox="1"/>
          <p:nvPr/>
        </p:nvSpPr>
        <p:spPr>
          <a:xfrm>
            <a:off x="1014984" y="2930888"/>
            <a:ext cx="10158984" cy="3118979"/>
          </a:xfrm>
          <a:prstGeom prst="rect">
            <a:avLst/>
          </a:prstGeom>
        </p:spPr>
        <p:txBody>
          <a:bodyPr spcFirstLastPara="1" vert="horz" lIns="91440" tIns="45720" rIns="91440" bIns="45720" rtlCol="0" anchor="t" anchorCtr="0">
            <a:normAutofit/>
          </a:bodyPr>
          <a:lstStyle/>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sym typeface="Calibri"/>
              </a:rPr>
              <a:t>Behaviors are specific and have repeatability</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sym typeface="Calibri"/>
              </a:rPr>
              <a:t>Behaviors are objective, observable and measurable. Adults personal feelings are out of it.</a:t>
            </a:r>
          </a:p>
          <a:p>
            <a:pPr marL="914400" lvl="1"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sym typeface="Calibri"/>
              </a:rPr>
              <a:t>Non example - The student had a bad day and fought on the playground.</a:t>
            </a:r>
          </a:p>
          <a:p>
            <a:pPr marL="914400" lvl="1"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sym typeface="Calibri"/>
              </a:rPr>
              <a:t>Example - On Tuesday, a student hit 3 peers with an open palm during 35 minutes of unstructured time (nutrition and PE period).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35"/>
        <p:cNvGrpSpPr/>
        <p:nvPr/>
      </p:nvGrpSpPr>
      <p:grpSpPr>
        <a:xfrm>
          <a:off x="0" y="0"/>
          <a:ext cx="0" cy="0"/>
          <a:chOff x="0" y="0"/>
          <a:chExt cx="0" cy="0"/>
        </a:xfrm>
      </p:grpSpPr>
      <p:sp useBgFill="1">
        <p:nvSpPr>
          <p:cNvPr id="242"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4" name="Group 243">
            <a:extLst>
              <a:ext uri="{FF2B5EF4-FFF2-40B4-BE49-F238E27FC236}">
                <a16:creationId xmlns:a16="http://schemas.microsoft.com/office/drawing/2014/main" id="{66220E63-99E1-482A-A0A6-B47EB4BF8797}"/>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45"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8" name="Group 247">
            <a:extLst>
              <a:ext uri="{FF2B5EF4-FFF2-40B4-BE49-F238E27FC236}">
                <a16:creationId xmlns:a16="http://schemas.microsoft.com/office/drawing/2014/main" id="{8618EE54-271A-4FE8-B6B3-D0FCF55A7A01}"/>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49"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53" name="Freeform: Shape 252">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4" name="Freeform: Shape 253">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5" name="Freeform: Shape 254">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6" name="Freeform: Shape 255">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7" name="Freeform: Shape 256">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8" name="Freeform: Shape 257">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9" name="Freeform: Shape 258">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36" name="Google Shape;236;g2f28e17c740_0_415"/>
          <p:cNvSpPr txBox="1">
            <a:spLocks noGrp="1"/>
          </p:cNvSpPr>
          <p:nvPr>
            <p:ph type="title" idx="4294967295"/>
          </p:nvPr>
        </p:nvSpPr>
        <p:spPr>
          <a:xfrm>
            <a:off x="1014984" y="891712"/>
            <a:ext cx="5309616" cy="5160789"/>
          </a:xfrm>
          <a:prstGeom prst="rect">
            <a:avLst/>
          </a:prstGeom>
        </p:spPr>
        <p:txBody>
          <a:bodyPr spcFirstLastPara="1" vert="horz" lIns="91440" tIns="45720" rIns="91440" bIns="45720" rtlCol="0" anchor="ctr" anchorCtr="0">
            <a:normAutofit/>
          </a:bodyPr>
          <a:lstStyle/>
          <a:p>
            <a:pPr marL="0" lvl="0" indent="0">
              <a:spcBef>
                <a:spcPct val="0"/>
              </a:spcBef>
              <a:spcAft>
                <a:spcPts val="0"/>
              </a:spcAft>
            </a:pPr>
            <a:r>
              <a:rPr lang="en-US" sz="4800" kern="1200" dirty="0">
                <a:solidFill>
                  <a:schemeClr val="bg1"/>
                </a:solidFill>
                <a:latin typeface="+mj-lt"/>
                <a:ea typeface="+mj-ea"/>
                <a:cs typeface="+mj-cs"/>
              </a:rPr>
              <a:t>Consequence - what happened </a:t>
            </a:r>
            <a:r>
              <a:rPr lang="en-US" sz="4800" u="sng" kern="1200" dirty="0">
                <a:solidFill>
                  <a:schemeClr val="bg1"/>
                </a:solidFill>
                <a:latin typeface="+mj-lt"/>
                <a:ea typeface="+mj-ea"/>
                <a:cs typeface="+mj-cs"/>
              </a:rPr>
              <a:t>directly</a:t>
            </a:r>
            <a:r>
              <a:rPr lang="en-US" sz="4800" kern="1200" dirty="0">
                <a:solidFill>
                  <a:schemeClr val="bg1"/>
                </a:solidFill>
                <a:latin typeface="+mj-lt"/>
                <a:ea typeface="+mj-ea"/>
                <a:cs typeface="+mj-cs"/>
              </a:rPr>
              <a:t> after the behavior</a:t>
            </a:r>
          </a:p>
        </p:txBody>
      </p:sp>
      <p:sp>
        <p:nvSpPr>
          <p:cNvPr id="237" name="Google Shape;237;g2f28e17c740_0_415"/>
          <p:cNvSpPr txBox="1"/>
          <p:nvPr/>
        </p:nvSpPr>
        <p:spPr>
          <a:xfrm>
            <a:off x="6412302" y="891713"/>
            <a:ext cx="4584882" cy="5160790"/>
          </a:xfrm>
          <a:prstGeom prst="rect">
            <a:avLst/>
          </a:prstGeom>
        </p:spPr>
        <p:txBody>
          <a:bodyPr spcFirstLastPara="1" vert="horz" lIns="91440" tIns="45720" rIns="91440" bIns="45720" rtlCol="0" anchor="ctr" anchorCtr="0">
            <a:normAutofit/>
          </a:bodyPr>
          <a:lstStyle/>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Was something given?</a:t>
            </a:r>
          </a:p>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Did a preferred or non-preferred peer receive attention?</a:t>
            </a:r>
          </a:p>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Was something removed?</a:t>
            </a:r>
          </a:p>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Was positive or negative attention provided?</a:t>
            </a:r>
          </a:p>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Was the child allowed to escape a demand?</a:t>
            </a:r>
          </a:p>
          <a:p>
            <a:pPr marL="457200" lvl="0" indent="-228600">
              <a:lnSpc>
                <a:spcPct val="90000"/>
              </a:lnSpc>
              <a:spcBef>
                <a:spcPts val="0"/>
              </a:spcBef>
              <a:spcAft>
                <a:spcPts val="600"/>
              </a:spcAft>
              <a:buSzPts val="2400"/>
              <a:buFont typeface="Arial" panose="020B0604020202020204" pitchFamily="34" charset="0"/>
              <a:buChar char="•"/>
            </a:pPr>
            <a:r>
              <a:rPr lang="en-US" sz="2800" kern="1200" dirty="0">
                <a:solidFill>
                  <a:schemeClr val="bg1"/>
                </a:solidFill>
                <a:latin typeface="+mn-lt"/>
                <a:ea typeface="+mn-ea"/>
                <a:cs typeface="+mn-cs"/>
                <a:sym typeface="Caveat Medium"/>
              </a:rPr>
              <a:t>Not always negative</a:t>
            </a:r>
          </a:p>
          <a:p>
            <a:pPr marL="457200" lvl="0" indent="-228600">
              <a:lnSpc>
                <a:spcPct val="90000"/>
              </a:lnSpc>
              <a:spcBef>
                <a:spcPts val="0"/>
              </a:spcBef>
              <a:spcAft>
                <a:spcPts val="600"/>
              </a:spcAft>
              <a:buFont typeface="Arial" panose="020B0604020202020204" pitchFamily="34" charset="0"/>
              <a:buChar char="•"/>
            </a:pPr>
            <a:endParaRPr lang="en-US" sz="1800" kern="1200" dirty="0">
              <a:solidFill>
                <a:schemeClr val="bg1"/>
              </a:solidFill>
              <a:latin typeface="+mn-lt"/>
              <a:ea typeface="+mn-ea"/>
              <a:cs typeface="+mn-cs"/>
              <a:sym typeface="Caveat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41"/>
        <p:cNvGrpSpPr/>
        <p:nvPr/>
      </p:nvGrpSpPr>
      <p:grpSpPr>
        <a:xfrm>
          <a:off x="0" y="0"/>
          <a:ext cx="0" cy="0"/>
          <a:chOff x="0" y="0"/>
          <a:chExt cx="0" cy="0"/>
        </a:xfrm>
      </p:grpSpPr>
      <p:sp useBgFill="1">
        <p:nvSpPr>
          <p:cNvPr id="270"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73"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6" name="Group 275">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77"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0" name="Group 279">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81" name="Freeform: Shape 280">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2" name="Freeform: Shape 281">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3" name="Freeform: Shape 282">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4" name="Freeform: Shape 283">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5" name="Freeform: Shape 284">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6" name="Freeform: Shape 285">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7" name="Freeform: Shape 286">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42" name="Google Shape;242;p9"/>
          <p:cNvSpPr txBox="1">
            <a:spLocks noGrp="1"/>
          </p:cNvSpPr>
          <p:nvPr>
            <p:ph type="title"/>
          </p:nvPr>
        </p:nvSpPr>
        <p:spPr>
          <a:xfrm>
            <a:off x="1014984" y="908263"/>
            <a:ext cx="10158984" cy="1482260"/>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 ABC Data allows the admin team to…</a:t>
            </a:r>
          </a:p>
        </p:txBody>
      </p:sp>
      <p:sp>
        <p:nvSpPr>
          <p:cNvPr id="243" name="Google Shape;243;p9"/>
          <p:cNvSpPr txBox="1">
            <a:spLocks noGrp="1"/>
          </p:cNvSpPr>
          <p:nvPr>
            <p:ph type="body" idx="1"/>
          </p:nvPr>
        </p:nvSpPr>
        <p:spPr>
          <a:xfrm>
            <a:off x="1014984" y="2838552"/>
            <a:ext cx="10158984" cy="3211315"/>
          </a:xfrm>
          <a:prstGeom prst="rect">
            <a:avLst/>
          </a:prstGeom>
        </p:spPr>
        <p:txBody>
          <a:bodyPr spcFirstLastPara="1" lIns="91425" tIns="45700" rIns="91425" bIns="45700" anchor="t" anchorCtr="0">
            <a:normAutofit lnSpcReduction="10000"/>
          </a:bodyPr>
          <a:lstStyle/>
          <a:p>
            <a:pPr marL="228600" lvl="0" indent="-292100" rtl="0">
              <a:spcBef>
                <a:spcPts val="1000"/>
              </a:spcBef>
              <a:spcAft>
                <a:spcPts val="0"/>
              </a:spcAft>
              <a:buClr>
                <a:srgbClr val="29287D"/>
              </a:buClr>
              <a:buSzPts val="2800"/>
              <a:buFont typeface="Calibri"/>
              <a:buChar char="•"/>
            </a:pPr>
            <a:r>
              <a:rPr lang="en-US" dirty="0">
                <a:solidFill>
                  <a:schemeClr val="bg1"/>
                </a:solidFill>
              </a:rPr>
              <a:t>Lead by example by being proactive and managing risks</a:t>
            </a:r>
          </a:p>
          <a:p>
            <a:pPr marL="228600" lvl="0" indent="-292100" rtl="0">
              <a:spcBef>
                <a:spcPts val="0"/>
              </a:spcBef>
              <a:spcAft>
                <a:spcPts val="0"/>
              </a:spcAft>
              <a:buClr>
                <a:srgbClr val="29287D"/>
              </a:buClr>
              <a:buSzPts val="2800"/>
              <a:buFont typeface="Calibri"/>
              <a:buChar char="•"/>
            </a:pPr>
            <a:r>
              <a:rPr lang="en-US" dirty="0">
                <a:solidFill>
                  <a:schemeClr val="bg1"/>
                </a:solidFill>
              </a:rPr>
              <a:t>Support and empower teachers by emphasizing structure</a:t>
            </a:r>
          </a:p>
          <a:p>
            <a:pPr marL="228600" lvl="0" indent="-292100" rtl="0">
              <a:spcBef>
                <a:spcPts val="0"/>
              </a:spcBef>
              <a:spcAft>
                <a:spcPts val="0"/>
              </a:spcAft>
              <a:buClr>
                <a:srgbClr val="29287D"/>
              </a:buClr>
              <a:buSzPts val="2800"/>
              <a:buFont typeface="Calibri"/>
              <a:buChar char="•"/>
            </a:pPr>
            <a:r>
              <a:rPr lang="en-US" dirty="0">
                <a:solidFill>
                  <a:schemeClr val="bg1"/>
                </a:solidFill>
              </a:rPr>
              <a:t>Identify student behavior patterns and environmental challenges</a:t>
            </a:r>
          </a:p>
          <a:p>
            <a:pPr marL="228600" lvl="0" indent="-292100" rtl="0">
              <a:spcBef>
                <a:spcPts val="0"/>
              </a:spcBef>
              <a:spcAft>
                <a:spcPts val="0"/>
              </a:spcAft>
              <a:buClr>
                <a:srgbClr val="29287D"/>
              </a:buClr>
              <a:buSzPts val="2800"/>
              <a:buFont typeface="Calibri"/>
              <a:buChar char="•"/>
            </a:pPr>
            <a:r>
              <a:rPr lang="en-US" dirty="0">
                <a:solidFill>
                  <a:schemeClr val="bg1"/>
                </a:solidFill>
              </a:rPr>
              <a:t>Address parent, student and teacher need using active listening and empathy </a:t>
            </a:r>
          </a:p>
          <a:p>
            <a:pPr marL="228600" lvl="0" indent="-292100" rtl="0">
              <a:spcBef>
                <a:spcPts val="0"/>
              </a:spcBef>
              <a:spcAft>
                <a:spcPts val="0"/>
              </a:spcAft>
              <a:buClr>
                <a:srgbClr val="29287D"/>
              </a:buClr>
              <a:buSzPts val="2800"/>
              <a:buFont typeface="Calibri"/>
              <a:buChar char="•"/>
            </a:pPr>
            <a:r>
              <a:rPr lang="en-US" dirty="0">
                <a:solidFill>
                  <a:schemeClr val="bg1"/>
                </a:solidFill>
              </a:rPr>
              <a:t>Identify unmet needs and skills to grow</a:t>
            </a:r>
          </a:p>
          <a:p>
            <a:pPr marL="228600" lvl="0" indent="-292100" rtl="0">
              <a:spcBef>
                <a:spcPts val="0"/>
              </a:spcBef>
              <a:spcAft>
                <a:spcPts val="0"/>
              </a:spcAft>
              <a:buClr>
                <a:srgbClr val="29287D"/>
              </a:buClr>
              <a:buSzPts val="2800"/>
              <a:buFont typeface="Calibri"/>
              <a:buChar char="•"/>
            </a:pPr>
            <a:r>
              <a:rPr lang="en-US" dirty="0">
                <a:solidFill>
                  <a:schemeClr val="bg1"/>
                </a:solidFill>
              </a:rPr>
              <a:t>Student centered approach and allows school team to continue advocating for student needs</a:t>
            </a:r>
          </a:p>
          <a:p>
            <a:pPr marL="228600" lvl="0" indent="0" rtl="0">
              <a:spcBef>
                <a:spcPts val="2100"/>
              </a:spcBef>
              <a:spcAft>
                <a:spcPts val="0"/>
              </a:spcAft>
              <a:buNone/>
            </a:pPr>
            <a:endParaRPr lang="en-US"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47"/>
        <p:cNvGrpSpPr/>
        <p:nvPr/>
      </p:nvGrpSpPr>
      <p:grpSpPr>
        <a:xfrm>
          <a:off x="0" y="0"/>
          <a:ext cx="0" cy="0"/>
          <a:chOff x="0" y="0"/>
          <a:chExt cx="0" cy="0"/>
        </a:xfrm>
      </p:grpSpPr>
      <p:sp useBgFill="1">
        <p:nvSpPr>
          <p:cNvPr id="254"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a:extLst>
              <a:ext uri="{FF2B5EF4-FFF2-40B4-BE49-F238E27FC236}">
                <a16:creationId xmlns:a16="http://schemas.microsoft.com/office/drawing/2014/main" id="{CA136B9F-FEAF-445D-88E4-7D69EDBF4358}"/>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257" name="Color">
              <a:extLst>
                <a:ext uri="{FF2B5EF4-FFF2-40B4-BE49-F238E27FC236}">
                  <a16:creationId xmlns:a16="http://schemas.microsoft.com/office/drawing/2014/main" id="{96886571-1553-4F14-B847-99BF7B62542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Color">
              <a:extLst>
                <a:ext uri="{FF2B5EF4-FFF2-40B4-BE49-F238E27FC236}">
                  <a16:creationId xmlns:a16="http://schemas.microsoft.com/office/drawing/2014/main" id="{301ACB83-6234-46D1-803C-5D50777271A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1" name="Freeform: Shape 260">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2" name="Freeform: Shape 261">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3" name="Freeform: Shape 262">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4" name="Freeform: Shape 263">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5" name="Freeform: Shape 264">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6" name="Freeform: Shape 265">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7" name="Freeform: Shape 266">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48" name="Google Shape;248;p10"/>
          <p:cNvSpPr txBox="1">
            <a:spLocks noGrp="1"/>
          </p:cNvSpPr>
          <p:nvPr>
            <p:ph type="title"/>
          </p:nvPr>
        </p:nvSpPr>
        <p:spPr>
          <a:xfrm>
            <a:off x="786384" y="383457"/>
            <a:ext cx="10158984" cy="1612962"/>
          </a:xfrm>
          <a:prstGeom prst="rect">
            <a:avLst/>
          </a:prstGeom>
        </p:spPr>
        <p:txBody>
          <a:bodyPr spcFirstLastPara="1" lIns="91425" tIns="45700" rIns="91425" bIns="45700" anchor="b" anchorCtr="0">
            <a:normAutofit/>
          </a:bodyPr>
          <a:lstStyle/>
          <a:p>
            <a:pPr marL="0" lvl="0" indent="0" algn="ctr" rtl="0">
              <a:spcBef>
                <a:spcPts val="0"/>
              </a:spcBef>
              <a:spcAft>
                <a:spcPts val="0"/>
              </a:spcAft>
              <a:buClr>
                <a:schemeClr val="dk1"/>
              </a:buClr>
              <a:buSzPts val="4400"/>
              <a:buFont typeface="Calibri"/>
              <a:buNone/>
            </a:pPr>
            <a:r>
              <a:rPr lang="en-US" sz="4800" dirty="0">
                <a:solidFill>
                  <a:schemeClr val="bg1"/>
                </a:solidFill>
              </a:rPr>
              <a:t>  ABC data practice</a:t>
            </a:r>
          </a:p>
        </p:txBody>
      </p:sp>
      <p:sp>
        <p:nvSpPr>
          <p:cNvPr id="249" name="Google Shape;249;p10"/>
          <p:cNvSpPr txBox="1">
            <a:spLocks noGrp="1"/>
          </p:cNvSpPr>
          <p:nvPr>
            <p:ph type="body" idx="1"/>
          </p:nvPr>
        </p:nvSpPr>
        <p:spPr>
          <a:xfrm>
            <a:off x="349957" y="3555833"/>
            <a:ext cx="11300176" cy="2722137"/>
          </a:xfrm>
          <a:prstGeom prst="rect">
            <a:avLst/>
          </a:prstGeom>
        </p:spPr>
        <p:txBody>
          <a:bodyPr spcFirstLastPara="1" lIns="91425" tIns="45700" rIns="91425" bIns="45700" anchor="t" anchorCtr="0">
            <a:normAutofit/>
          </a:bodyPr>
          <a:lstStyle/>
          <a:p>
            <a:pPr marL="0" lvl="0" indent="0" algn="ctr" rtl="0">
              <a:spcBef>
                <a:spcPts val="0"/>
              </a:spcBef>
              <a:spcAft>
                <a:spcPts val="0"/>
              </a:spcAft>
              <a:buClr>
                <a:schemeClr val="dk1"/>
              </a:buClr>
              <a:buSzPts val="2800"/>
              <a:buNone/>
            </a:pPr>
            <a:endParaRPr lang="en-US" sz="1800" dirty="0">
              <a:solidFill>
                <a:schemeClr val="bg1"/>
              </a:solidFill>
            </a:endParaRPr>
          </a:p>
          <a:p>
            <a:pPr marL="0" lvl="0" indent="0" algn="ctr" rtl="0">
              <a:spcBef>
                <a:spcPts val="0"/>
              </a:spcBef>
              <a:spcAft>
                <a:spcPts val="0"/>
              </a:spcAft>
              <a:buClr>
                <a:schemeClr val="dk1"/>
              </a:buClr>
              <a:buSzPts val="2800"/>
              <a:buNone/>
            </a:pPr>
            <a:endParaRPr lang="en-US" sz="1800" dirty="0">
              <a:solidFill>
                <a:schemeClr val="bg1"/>
              </a:solidFill>
            </a:endParaRPr>
          </a:p>
          <a:p>
            <a:pPr marL="0" lvl="0" indent="0" algn="ctr" rtl="0">
              <a:spcBef>
                <a:spcPts val="0"/>
              </a:spcBef>
              <a:spcAft>
                <a:spcPts val="0"/>
              </a:spcAft>
              <a:buClr>
                <a:schemeClr val="dk1"/>
              </a:buClr>
              <a:buSzPts val="2800"/>
              <a:buNone/>
            </a:pPr>
            <a:r>
              <a:rPr lang="en-US" dirty="0">
                <a:solidFill>
                  <a:schemeClr val="bg1"/>
                </a:solidFill>
              </a:rPr>
              <a:t>Let’s watch a “Disruptive Classroom ” an example to identify the antecedent, behavior, and consequence: </a:t>
            </a:r>
          </a:p>
          <a:p>
            <a:pPr marL="0" lvl="0" indent="0" algn="ctr" rtl="0">
              <a:spcBef>
                <a:spcPts val="0"/>
              </a:spcBef>
              <a:spcAft>
                <a:spcPts val="0"/>
              </a:spcAft>
              <a:buClr>
                <a:schemeClr val="dk1"/>
              </a:buClr>
              <a:buSzPts val="2800"/>
              <a:buNone/>
            </a:pPr>
            <a:endParaRPr lang="en-US" dirty="0">
              <a:solidFill>
                <a:schemeClr val="bg1"/>
              </a:solidFill>
            </a:endParaRPr>
          </a:p>
          <a:p>
            <a:pPr marL="0" lvl="0" indent="0" algn="ctr" rtl="0">
              <a:spcBef>
                <a:spcPts val="0"/>
              </a:spcBef>
              <a:spcAft>
                <a:spcPts val="0"/>
              </a:spcAft>
              <a:buClr>
                <a:schemeClr val="dk1"/>
              </a:buClr>
              <a:buSzPts val="2800"/>
              <a:buNone/>
            </a:pPr>
            <a:endParaRPr lang="en-US" sz="1800" dirty="0">
              <a:solidFill>
                <a:schemeClr val="bg1"/>
              </a:solidFill>
            </a:endParaRPr>
          </a:p>
          <a:p>
            <a:pPr marL="0" lvl="0" indent="0" algn="ctr" rtl="0">
              <a:spcBef>
                <a:spcPts val="1000"/>
              </a:spcBef>
              <a:spcAft>
                <a:spcPts val="0"/>
              </a:spcAft>
              <a:buClr>
                <a:schemeClr val="dk1"/>
              </a:buClr>
              <a:buSzPts val="2800"/>
              <a:buNone/>
            </a:pPr>
            <a:r>
              <a:rPr lang="en-US" sz="1800" u="sng" dirty="0">
                <a:solidFill>
                  <a:schemeClr val="bg1"/>
                </a:solidFill>
                <a:hlinkClick r:id="rId3"/>
              </a:rPr>
              <a:t>https://youtu.be/n6fS73AFnnk?si=zTNbm69rbd9_t6S1</a:t>
            </a:r>
            <a:endParaRPr lang="en-US" sz="1800" dirty="0">
              <a:solidFill>
                <a:schemeClr val="bg1"/>
              </a:solidFill>
            </a:endParaRPr>
          </a:p>
          <a:p>
            <a:pPr marL="0" lvl="0" indent="0" algn="ctr" rtl="0">
              <a:spcBef>
                <a:spcPts val="1000"/>
              </a:spcBef>
              <a:spcAft>
                <a:spcPts val="0"/>
              </a:spcAft>
              <a:buClr>
                <a:schemeClr val="dk1"/>
              </a:buClr>
              <a:buSzPts val="2800"/>
              <a:buNone/>
            </a:pPr>
            <a:endParaRPr lang="en-US" sz="1800" dirty="0">
              <a:solidFill>
                <a:schemeClr val="bg1"/>
              </a:solidFill>
            </a:endParaRPr>
          </a:p>
          <a:p>
            <a:pPr marL="0" lvl="0" indent="0" algn="ctr"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53"/>
        <p:cNvGrpSpPr/>
        <p:nvPr/>
      </p:nvGrpSpPr>
      <p:grpSpPr>
        <a:xfrm>
          <a:off x="0" y="0"/>
          <a:ext cx="0" cy="0"/>
          <a:chOff x="0" y="0"/>
          <a:chExt cx="0" cy="0"/>
        </a:xfrm>
      </p:grpSpPr>
      <p:sp useBgFill="1">
        <p:nvSpPr>
          <p:cNvPr id="260"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2" name="Group 261">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63"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6" name="Group 265">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67"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0" name="Group 269">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71" name="Freeform: Shape 270">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2" name="Freeform: Shape 271">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3" name="Freeform: Shape 272">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4" name="Freeform: Shape 273">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5" name="Freeform: Shape 274">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6" name="Freeform: Shape 275">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7" name="Freeform: Shape 276">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54" name="Google Shape;254;p11"/>
          <p:cNvSpPr txBox="1">
            <a:spLocks noGrp="1"/>
          </p:cNvSpPr>
          <p:nvPr>
            <p:ph type="title"/>
          </p:nvPr>
        </p:nvSpPr>
        <p:spPr>
          <a:xfrm>
            <a:off x="1014984" y="908263"/>
            <a:ext cx="10158984" cy="1575293"/>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           What did you observe?</a:t>
            </a:r>
          </a:p>
        </p:txBody>
      </p:sp>
      <p:sp>
        <p:nvSpPr>
          <p:cNvPr id="255" name="Google Shape;255;p11"/>
          <p:cNvSpPr txBox="1">
            <a:spLocks noGrp="1"/>
          </p:cNvSpPr>
          <p:nvPr>
            <p:ph type="body" idx="1"/>
          </p:nvPr>
        </p:nvSpPr>
        <p:spPr>
          <a:xfrm>
            <a:off x="1014984" y="2930888"/>
            <a:ext cx="10158984" cy="3118979"/>
          </a:xfrm>
          <a:prstGeom prst="rect">
            <a:avLst/>
          </a:prstGeom>
        </p:spPr>
        <p:txBody>
          <a:bodyPr spcFirstLastPara="1" lIns="91425" tIns="45700" rIns="91425" bIns="45700" anchor="t" anchorCtr="0">
            <a:normAutofit/>
          </a:bodyPr>
          <a:lstStyle/>
          <a:p>
            <a:pPr marL="228600" lvl="0" indent="-228600" rtl="0">
              <a:spcBef>
                <a:spcPts val="0"/>
              </a:spcBef>
              <a:spcAft>
                <a:spcPts val="0"/>
              </a:spcAft>
              <a:buClr>
                <a:schemeClr val="dk1"/>
              </a:buClr>
              <a:buSzPts val="2800"/>
              <a:buChar char="•"/>
            </a:pPr>
            <a:r>
              <a:rPr lang="en-US" sz="2400" dirty="0">
                <a:solidFill>
                  <a:schemeClr val="bg1"/>
                </a:solidFill>
              </a:rPr>
              <a:t>Antecedents- What happened right before Caleb’s behavior? </a:t>
            </a:r>
          </a:p>
          <a:p>
            <a:pPr marL="0" lvl="0" indent="0" rtl="0">
              <a:spcBef>
                <a:spcPts val="1000"/>
              </a:spcBef>
              <a:spcAft>
                <a:spcPts val="0"/>
              </a:spcAft>
              <a:buClr>
                <a:schemeClr val="dk1"/>
              </a:buClr>
              <a:buSzPts val="2800"/>
              <a:buNone/>
            </a:pPr>
            <a:endParaRPr lang="en-US" sz="2400" dirty="0">
              <a:solidFill>
                <a:schemeClr val="bg1"/>
              </a:solidFill>
            </a:endParaRPr>
          </a:p>
          <a:p>
            <a:pPr marL="228600" lvl="0" indent="-228600" rtl="0">
              <a:spcBef>
                <a:spcPts val="1000"/>
              </a:spcBef>
              <a:spcAft>
                <a:spcPts val="0"/>
              </a:spcAft>
              <a:buClr>
                <a:schemeClr val="dk1"/>
              </a:buClr>
              <a:buSzPts val="2800"/>
              <a:buChar char="•"/>
            </a:pPr>
            <a:r>
              <a:rPr lang="en-US" sz="2400" dirty="0">
                <a:solidFill>
                  <a:schemeClr val="bg1"/>
                </a:solidFill>
              </a:rPr>
              <a:t>Behavior- What specific inappropriate classroom behavior(s) was Caleb exhibiting (Remember behaviors are specific, observable and measurable)? </a:t>
            </a:r>
          </a:p>
          <a:p>
            <a:pPr marL="0" lvl="0" indent="0" rtl="0">
              <a:spcBef>
                <a:spcPts val="1000"/>
              </a:spcBef>
              <a:spcAft>
                <a:spcPts val="0"/>
              </a:spcAft>
              <a:buClr>
                <a:schemeClr val="dk1"/>
              </a:buClr>
              <a:buSzPts val="2800"/>
              <a:buNone/>
            </a:pPr>
            <a:endParaRPr lang="en-US" sz="2400" dirty="0">
              <a:solidFill>
                <a:schemeClr val="bg1"/>
              </a:solidFill>
            </a:endParaRPr>
          </a:p>
          <a:p>
            <a:pPr marL="228600" lvl="0" indent="-228600" rtl="0">
              <a:spcBef>
                <a:spcPts val="1000"/>
              </a:spcBef>
              <a:spcAft>
                <a:spcPts val="0"/>
              </a:spcAft>
              <a:buClr>
                <a:schemeClr val="dk1"/>
              </a:buClr>
              <a:buSzPts val="2800"/>
              <a:buChar char="•"/>
            </a:pPr>
            <a:r>
              <a:rPr lang="en-US" sz="2400" dirty="0">
                <a:solidFill>
                  <a:schemeClr val="bg1"/>
                </a:solidFill>
              </a:rPr>
              <a:t>Consequence- What happens right after Caleb’s behavior? </a:t>
            </a:r>
          </a:p>
          <a:p>
            <a:pPr marL="228600" lvl="0" indent="-50800" rtl="0">
              <a:spcBef>
                <a:spcPts val="1000"/>
              </a:spcBef>
              <a:spcAft>
                <a:spcPts val="0"/>
              </a:spcAft>
              <a:buClr>
                <a:schemeClr val="dk1"/>
              </a:buClr>
              <a:buSzPts val="2800"/>
              <a:buNone/>
            </a:pPr>
            <a:endParaRPr lang="en-US" sz="24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59"/>
        <p:cNvGrpSpPr/>
        <p:nvPr/>
      </p:nvGrpSpPr>
      <p:grpSpPr>
        <a:xfrm>
          <a:off x="0" y="0"/>
          <a:ext cx="0" cy="0"/>
          <a:chOff x="0" y="0"/>
          <a:chExt cx="0" cy="0"/>
        </a:xfrm>
      </p:grpSpPr>
      <p:sp useBgFill="1">
        <p:nvSpPr>
          <p:cNvPr id="266"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8" name="Group 267">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69"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2" name="Group 271">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73"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6" name="Group 275">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77" name="Freeform: Shape 276">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8" name="Freeform: Shape 277">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9" name="Freeform: Shape 278">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0" name="Freeform: Shape 279">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1" name="Freeform: Shape 280">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2" name="Freeform: Shape 281">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3" name="Freeform: Shape 282">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60" name="Google Shape;260;p12"/>
          <p:cNvSpPr txBox="1">
            <a:spLocks noGrp="1"/>
          </p:cNvSpPr>
          <p:nvPr>
            <p:ph type="title"/>
          </p:nvPr>
        </p:nvSpPr>
        <p:spPr>
          <a:xfrm>
            <a:off x="1014984" y="908263"/>
            <a:ext cx="10158984" cy="1482260"/>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What ABCs did you collect?</a:t>
            </a:r>
          </a:p>
        </p:txBody>
      </p:sp>
      <p:sp>
        <p:nvSpPr>
          <p:cNvPr id="261" name="Google Shape;261;p12"/>
          <p:cNvSpPr txBox="1">
            <a:spLocks noGrp="1"/>
          </p:cNvSpPr>
          <p:nvPr>
            <p:ph type="body" idx="1"/>
          </p:nvPr>
        </p:nvSpPr>
        <p:spPr>
          <a:xfrm>
            <a:off x="1014984" y="2838552"/>
            <a:ext cx="10158984" cy="3211315"/>
          </a:xfrm>
          <a:prstGeom prst="rect">
            <a:avLst/>
          </a:prstGeom>
        </p:spPr>
        <p:txBody>
          <a:bodyPr spcFirstLastPara="1" lIns="91425" tIns="45700" rIns="91425" bIns="45700" anchor="t" anchorCtr="0">
            <a:normAutofit fontScale="77500" lnSpcReduction="20000"/>
          </a:bodyPr>
          <a:lstStyle/>
          <a:p>
            <a:pPr marL="0" lvl="0" indent="0" rtl="0">
              <a:spcBef>
                <a:spcPts val="0"/>
              </a:spcBef>
              <a:spcAft>
                <a:spcPts val="0"/>
              </a:spcAft>
              <a:buClr>
                <a:schemeClr val="dk1"/>
              </a:buClr>
              <a:buSzPts val="2800"/>
              <a:buNone/>
            </a:pPr>
            <a:r>
              <a:rPr lang="en-US" sz="3300" dirty="0">
                <a:solidFill>
                  <a:schemeClr val="bg1"/>
                </a:solidFill>
              </a:rPr>
              <a:t>Antecedent: teacher places a demand/ makes a comment</a:t>
            </a:r>
          </a:p>
          <a:p>
            <a:pPr marL="0" lvl="0" indent="0" rtl="0">
              <a:spcBef>
                <a:spcPts val="0"/>
              </a:spcBef>
              <a:spcAft>
                <a:spcPts val="0"/>
              </a:spcAft>
              <a:buClr>
                <a:schemeClr val="dk1"/>
              </a:buClr>
              <a:buSzPts val="2800"/>
              <a:buNone/>
            </a:pPr>
            <a:endParaRPr lang="en-US" sz="3300" dirty="0">
              <a:solidFill>
                <a:schemeClr val="bg1"/>
              </a:solidFill>
            </a:endParaRPr>
          </a:p>
          <a:p>
            <a:pPr marL="0" lvl="0" indent="0" rtl="0">
              <a:spcBef>
                <a:spcPts val="0"/>
              </a:spcBef>
              <a:spcAft>
                <a:spcPts val="0"/>
              </a:spcAft>
              <a:buClr>
                <a:schemeClr val="dk1"/>
              </a:buClr>
              <a:buSzPts val="2800"/>
              <a:buNone/>
            </a:pPr>
            <a:endParaRPr lang="en-US" sz="3300" dirty="0">
              <a:solidFill>
                <a:schemeClr val="bg1"/>
              </a:solidFill>
            </a:endParaRPr>
          </a:p>
          <a:p>
            <a:pPr marL="0" lvl="0" indent="0" rtl="0">
              <a:spcBef>
                <a:spcPts val="0"/>
              </a:spcBef>
              <a:spcAft>
                <a:spcPts val="0"/>
              </a:spcAft>
              <a:buClr>
                <a:schemeClr val="dk1"/>
              </a:buClr>
              <a:buSzPts val="2800"/>
              <a:buNone/>
            </a:pPr>
            <a:r>
              <a:rPr lang="en-US" sz="3300" dirty="0">
                <a:solidFill>
                  <a:schemeClr val="bg1"/>
                </a:solidFill>
              </a:rPr>
              <a:t>Behavior: Caleb’s behavior  </a:t>
            </a:r>
          </a:p>
          <a:p>
            <a:pPr marL="457200" lvl="0" indent="-342900" rtl="0">
              <a:spcBef>
                <a:spcPts val="0"/>
              </a:spcBef>
              <a:spcAft>
                <a:spcPts val="0"/>
              </a:spcAft>
              <a:buSzPts val="1800"/>
              <a:buChar char="•"/>
            </a:pPr>
            <a:r>
              <a:rPr lang="en-US" sz="3300" dirty="0">
                <a:solidFill>
                  <a:schemeClr val="bg1"/>
                </a:solidFill>
              </a:rPr>
              <a:t>sat down disruptively and moves his desk loudly</a:t>
            </a:r>
          </a:p>
          <a:p>
            <a:pPr marL="457200" lvl="0" indent="-342900" rtl="0">
              <a:spcBef>
                <a:spcPts val="0"/>
              </a:spcBef>
              <a:spcAft>
                <a:spcPts val="0"/>
              </a:spcAft>
              <a:buSzPts val="1800"/>
              <a:buChar char="•"/>
            </a:pPr>
            <a:r>
              <a:rPr lang="en-US" sz="3300" dirty="0">
                <a:solidFill>
                  <a:schemeClr val="bg1"/>
                </a:solidFill>
              </a:rPr>
              <a:t>does not follow teacher demand to take out work</a:t>
            </a:r>
          </a:p>
          <a:p>
            <a:pPr marL="457200" lvl="0" indent="-342900" rtl="0">
              <a:spcBef>
                <a:spcPts val="0"/>
              </a:spcBef>
              <a:spcAft>
                <a:spcPts val="0"/>
              </a:spcAft>
              <a:buSzPts val="1800"/>
              <a:buChar char="•"/>
            </a:pPr>
            <a:r>
              <a:rPr lang="en-US" sz="3300" dirty="0">
                <a:solidFill>
                  <a:schemeClr val="bg1"/>
                </a:solidFill>
              </a:rPr>
              <a:t>balls up and throws away paper</a:t>
            </a:r>
          </a:p>
          <a:p>
            <a:pPr marL="457200" lvl="0" indent="-342900" rtl="0">
              <a:spcBef>
                <a:spcPts val="0"/>
              </a:spcBef>
              <a:spcAft>
                <a:spcPts val="0"/>
              </a:spcAft>
              <a:buSzPts val="1800"/>
              <a:buChar char="•"/>
            </a:pPr>
            <a:r>
              <a:rPr lang="en-US" sz="3300" dirty="0">
                <a:solidFill>
                  <a:schemeClr val="bg1"/>
                </a:solidFill>
              </a:rPr>
              <a:t>complied with teacher demand to pick up trash and leave the room</a:t>
            </a:r>
          </a:p>
          <a:p>
            <a:pPr marL="0" lvl="0" indent="0" rtl="0">
              <a:spcBef>
                <a:spcPts val="0"/>
              </a:spcBef>
              <a:spcAft>
                <a:spcPts val="0"/>
              </a:spcAft>
              <a:buClr>
                <a:schemeClr val="dk1"/>
              </a:buClr>
              <a:buSzPts val="2800"/>
              <a:buNone/>
            </a:pPr>
            <a:endParaRPr lang="en-US" sz="3300" dirty="0">
              <a:solidFill>
                <a:schemeClr val="bg1"/>
              </a:solidFill>
            </a:endParaRPr>
          </a:p>
          <a:p>
            <a:pPr marL="0" lvl="0" indent="0" rtl="0">
              <a:spcBef>
                <a:spcPts val="0"/>
              </a:spcBef>
              <a:spcAft>
                <a:spcPts val="0"/>
              </a:spcAft>
              <a:buClr>
                <a:schemeClr val="dk1"/>
              </a:buClr>
              <a:buSzPts val="2800"/>
              <a:buNone/>
            </a:pPr>
            <a:endParaRPr lang="en-US" sz="3300" dirty="0">
              <a:solidFill>
                <a:schemeClr val="bg1"/>
              </a:solidFill>
            </a:endParaRPr>
          </a:p>
          <a:p>
            <a:pPr marL="0" lvl="0" indent="0" rtl="0">
              <a:spcBef>
                <a:spcPts val="0"/>
              </a:spcBef>
              <a:spcAft>
                <a:spcPts val="0"/>
              </a:spcAft>
              <a:buClr>
                <a:schemeClr val="dk1"/>
              </a:buClr>
              <a:buSzPts val="2800"/>
              <a:buNone/>
            </a:pPr>
            <a:r>
              <a:rPr lang="en-US" sz="3300" dirty="0">
                <a:solidFill>
                  <a:schemeClr val="bg1"/>
                </a:solidFill>
              </a:rPr>
              <a:t>Consequence: Teacher responds</a:t>
            </a:r>
          </a:p>
          <a:p>
            <a:pPr marL="0" lvl="0" indent="0" rtl="0">
              <a:spcBef>
                <a:spcPts val="1000"/>
              </a:spcBef>
              <a:spcAft>
                <a:spcPts val="0"/>
              </a:spcAft>
              <a:buNone/>
            </a:pPr>
            <a:endParaRPr lang="en-US" sz="1500" dirty="0">
              <a:solidFill>
                <a:schemeClr val="bg1"/>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66"/>
        <p:cNvGrpSpPr/>
        <p:nvPr/>
      </p:nvGrpSpPr>
      <p:grpSpPr>
        <a:xfrm>
          <a:off x="0" y="0"/>
          <a:ext cx="0" cy="0"/>
          <a:chOff x="0" y="0"/>
          <a:chExt cx="0" cy="0"/>
        </a:xfrm>
      </p:grpSpPr>
      <p:sp useBgFill="1">
        <p:nvSpPr>
          <p:cNvPr id="273"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5" name="Group 274">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76"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9" name="Group 278">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80"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1"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3" name="Group 282">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84" name="Freeform: Shape 283">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5" name="Freeform: Shape 284">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6" name="Freeform: Shape 285">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7" name="Freeform: Shape 286">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8" name="Freeform: Shape 287">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9" name="Freeform: Shape 288">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0" name="Freeform: Shape 289">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67" name="Google Shape;267;g2f28e17c740_0_503"/>
          <p:cNvSpPr txBox="1">
            <a:spLocks noGrp="1"/>
          </p:cNvSpPr>
          <p:nvPr>
            <p:ph type="title"/>
          </p:nvPr>
        </p:nvSpPr>
        <p:spPr>
          <a:xfrm>
            <a:off x="1014984" y="908263"/>
            <a:ext cx="10158984" cy="1468746"/>
          </a:xfrm>
          <a:prstGeom prst="rect">
            <a:avLst/>
          </a:prstGeom>
        </p:spPr>
        <p:txBody>
          <a:bodyPr spcFirstLastPara="1" lIns="91425" tIns="45700" rIns="91425" bIns="45700" anchor="b" anchorCtr="0">
            <a:normAutofit/>
          </a:bodyPr>
          <a:lstStyle/>
          <a:p>
            <a:pPr marL="0" lvl="0" indent="0" rtl="0">
              <a:spcBef>
                <a:spcPts val="0"/>
              </a:spcBef>
              <a:spcAft>
                <a:spcPts val="0"/>
              </a:spcAft>
              <a:buNone/>
            </a:pPr>
            <a:r>
              <a:rPr lang="en-US" sz="4800" dirty="0">
                <a:solidFill>
                  <a:schemeClr val="bg1"/>
                </a:solidFill>
              </a:rPr>
              <a:t>ABC Data Collection	</a:t>
            </a:r>
          </a:p>
        </p:txBody>
      </p:sp>
      <p:sp>
        <p:nvSpPr>
          <p:cNvPr id="268" name="Google Shape;268;g2f28e17c740_0_503"/>
          <p:cNvSpPr txBox="1">
            <a:spLocks noGrp="1"/>
          </p:cNvSpPr>
          <p:nvPr>
            <p:ph type="body" idx="1"/>
          </p:nvPr>
        </p:nvSpPr>
        <p:spPr>
          <a:xfrm>
            <a:off x="1014984" y="2930888"/>
            <a:ext cx="10158984" cy="3118979"/>
          </a:xfrm>
          <a:prstGeom prst="rect">
            <a:avLst/>
          </a:prstGeom>
        </p:spPr>
        <p:txBody>
          <a:bodyPr spcFirstLastPara="1" lIns="91425" tIns="45700" rIns="91425" bIns="45700" anchor="t" anchorCtr="0">
            <a:noAutofit/>
          </a:bodyPr>
          <a:lstStyle/>
          <a:p>
            <a:pPr marL="457200" lvl="0" indent="-342900" rtl="0">
              <a:spcBef>
                <a:spcPts val="1000"/>
              </a:spcBef>
              <a:spcAft>
                <a:spcPts val="0"/>
              </a:spcAft>
              <a:buSzPts val="1800"/>
              <a:buChar char="-"/>
            </a:pPr>
            <a:r>
              <a:rPr lang="en-US" sz="2400" dirty="0">
                <a:solidFill>
                  <a:schemeClr val="bg1"/>
                </a:solidFill>
              </a:rPr>
              <a:t>ABC data is a narrative  </a:t>
            </a:r>
          </a:p>
          <a:p>
            <a:pPr marL="457200" lvl="0" indent="-342900" rtl="0">
              <a:spcBef>
                <a:spcPts val="1000"/>
              </a:spcBef>
              <a:spcAft>
                <a:spcPts val="0"/>
              </a:spcAft>
              <a:buSzPts val="1800"/>
              <a:buChar char="-"/>
            </a:pPr>
            <a:r>
              <a:rPr lang="en-US" sz="2400" dirty="0">
                <a:solidFill>
                  <a:schemeClr val="bg1"/>
                </a:solidFill>
              </a:rPr>
              <a:t>How do we collect it?</a:t>
            </a:r>
          </a:p>
          <a:p>
            <a:pPr marL="914400" lvl="1" indent="-342900" rtl="0">
              <a:spcBef>
                <a:spcPts val="0"/>
              </a:spcBef>
              <a:spcAft>
                <a:spcPts val="0"/>
              </a:spcAft>
              <a:buSzPts val="1800"/>
              <a:buChar char="-"/>
            </a:pPr>
            <a:r>
              <a:rPr lang="en-US" dirty="0">
                <a:solidFill>
                  <a:schemeClr val="bg1"/>
                </a:solidFill>
              </a:rPr>
              <a:t>Teacher’s Choice! ABC data can be collected electronically, such as email or google sheets, communicate verbally, writing it down google, </a:t>
            </a:r>
            <a:r>
              <a:rPr lang="en-US" dirty="0" err="1">
                <a:solidFill>
                  <a:schemeClr val="bg1"/>
                </a:solidFill>
              </a:rPr>
              <a:t>etc</a:t>
            </a:r>
            <a:r>
              <a:rPr lang="en-US" dirty="0">
                <a:solidFill>
                  <a:schemeClr val="bg1"/>
                </a:solidFill>
              </a:rPr>
              <a:t> </a:t>
            </a:r>
          </a:p>
          <a:p>
            <a:pPr marL="457200" lvl="0" indent="-342900" rtl="0">
              <a:spcBef>
                <a:spcPts val="0"/>
              </a:spcBef>
              <a:spcAft>
                <a:spcPts val="0"/>
              </a:spcAft>
              <a:buSzPts val="1800"/>
              <a:buChar char="-"/>
            </a:pPr>
            <a:r>
              <a:rPr lang="en-US" sz="2400" dirty="0">
                <a:solidFill>
                  <a:schemeClr val="bg1"/>
                </a:solidFill>
              </a:rPr>
              <a:t>Is this extra? Nope! Because teachers are doing it anyways</a:t>
            </a:r>
          </a:p>
          <a:p>
            <a:pPr marL="914400" lvl="1" indent="-342900" rtl="0">
              <a:spcBef>
                <a:spcPts val="0"/>
              </a:spcBef>
              <a:spcAft>
                <a:spcPts val="0"/>
              </a:spcAft>
              <a:buSzPts val="1800"/>
              <a:buChar char="-"/>
            </a:pPr>
            <a:r>
              <a:rPr lang="en-US" dirty="0">
                <a:solidFill>
                  <a:schemeClr val="bg1"/>
                </a:solidFill>
              </a:rPr>
              <a:t>communicating behavior concerns to other teachers, admin, service providers </a:t>
            </a:r>
            <a:r>
              <a:rPr lang="en-US" dirty="0" err="1">
                <a:solidFill>
                  <a:schemeClr val="bg1"/>
                </a:solidFill>
              </a:rPr>
              <a:t>etc</a:t>
            </a:r>
            <a:endParaRPr lang="en-US" dirty="0">
              <a:solidFill>
                <a:schemeClr val="bg1"/>
              </a:solidFill>
            </a:endParaRPr>
          </a:p>
          <a:p>
            <a:pPr marL="457200" lvl="0" indent="-342900" rtl="0">
              <a:spcBef>
                <a:spcPts val="0"/>
              </a:spcBef>
              <a:spcAft>
                <a:spcPts val="0"/>
              </a:spcAft>
              <a:buSzPts val="1800"/>
              <a:buChar char="-"/>
            </a:pPr>
            <a:r>
              <a:rPr lang="en-US" sz="2400" dirty="0">
                <a:solidFill>
                  <a:schemeClr val="bg1"/>
                </a:solidFill>
              </a:rPr>
              <a:t>ABC data occurs prior or alongside other data </a:t>
            </a:r>
            <a:r>
              <a:rPr lang="en-US" sz="2400" dirty="0">
                <a:solidFill>
                  <a:schemeClr val="bg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measurements</a:t>
            </a:r>
            <a:r>
              <a:rPr lang="en-US" sz="2400" dirty="0">
                <a:solidFill>
                  <a:schemeClr val="bg1"/>
                </a:solidFill>
              </a:rPr>
              <a:t> to support data</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73"/>
        <p:cNvGrpSpPr/>
        <p:nvPr/>
      </p:nvGrpSpPr>
      <p:grpSpPr>
        <a:xfrm>
          <a:off x="0" y="0"/>
          <a:ext cx="0" cy="0"/>
          <a:chOff x="0" y="0"/>
          <a:chExt cx="0" cy="0"/>
        </a:xfrm>
      </p:grpSpPr>
      <p:sp useBgFill="1">
        <p:nvSpPr>
          <p:cNvPr id="280"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2" name="Group 281">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83"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6" name="Group 285">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87"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0" name="Group 289">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91" name="Freeform: Shape 290">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2" name="Freeform: Shape 291">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3" name="Freeform: Shape 292">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4" name="Freeform: Shape 293">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5" name="Freeform: Shape 294">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6" name="Freeform: Shape 295">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7" name="Freeform: Shape 296">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74" name="Google Shape;274;g2f28e17c740_0_509"/>
          <p:cNvSpPr txBox="1">
            <a:spLocks noGrp="1"/>
          </p:cNvSpPr>
          <p:nvPr>
            <p:ph type="title"/>
          </p:nvPr>
        </p:nvSpPr>
        <p:spPr>
          <a:xfrm>
            <a:off x="1014984" y="908263"/>
            <a:ext cx="10158984" cy="1088155"/>
          </a:xfrm>
          <a:prstGeom prst="rect">
            <a:avLst/>
          </a:prstGeom>
        </p:spPr>
        <p:txBody>
          <a:bodyPr spcFirstLastPara="1" lIns="91425" tIns="45700" rIns="91425" bIns="45700" anchor="b" anchorCtr="0">
            <a:normAutofit/>
          </a:bodyPr>
          <a:lstStyle/>
          <a:p>
            <a:pPr marL="0" lvl="0" indent="0" rtl="0">
              <a:spcBef>
                <a:spcPts val="0"/>
              </a:spcBef>
              <a:spcAft>
                <a:spcPts val="0"/>
              </a:spcAft>
              <a:buNone/>
            </a:pPr>
            <a:r>
              <a:rPr lang="en-US" sz="4800" dirty="0">
                <a:solidFill>
                  <a:schemeClr val="bg1"/>
                </a:solidFill>
              </a:rPr>
              <a:t>Data Collection	</a:t>
            </a:r>
          </a:p>
        </p:txBody>
      </p:sp>
      <p:sp>
        <p:nvSpPr>
          <p:cNvPr id="275" name="Google Shape;275;g2f28e17c740_0_509"/>
          <p:cNvSpPr txBox="1">
            <a:spLocks noGrp="1"/>
          </p:cNvSpPr>
          <p:nvPr>
            <p:ph type="body" idx="1"/>
          </p:nvPr>
        </p:nvSpPr>
        <p:spPr>
          <a:xfrm>
            <a:off x="1014984" y="2377010"/>
            <a:ext cx="10158984" cy="3672858"/>
          </a:xfrm>
          <a:prstGeom prst="rect">
            <a:avLst/>
          </a:prstGeom>
        </p:spPr>
        <p:txBody>
          <a:bodyPr spcFirstLastPara="1" lIns="91425" tIns="45700" rIns="91425" bIns="45700" anchor="t" anchorCtr="0">
            <a:normAutofit fontScale="92500" lnSpcReduction="20000"/>
          </a:bodyPr>
          <a:lstStyle/>
          <a:p>
            <a:pPr marL="0" lvl="0" indent="0" rtl="0">
              <a:spcBef>
                <a:spcPts val="1000"/>
              </a:spcBef>
              <a:spcAft>
                <a:spcPts val="0"/>
              </a:spcAft>
              <a:buNone/>
            </a:pPr>
            <a:r>
              <a:rPr lang="en-US" sz="2600" dirty="0">
                <a:solidFill>
                  <a:schemeClr val="bg1"/>
                </a:solidFill>
              </a:rPr>
              <a:t>Data allows educators to make decisions using measurement systems such as, ABC data, percentage of opportunities, frequency/tally/count, rate, duration, latency, etc.</a:t>
            </a:r>
          </a:p>
          <a:p>
            <a:pPr marL="0" lvl="0" indent="0" rtl="0">
              <a:spcBef>
                <a:spcPts val="1000"/>
              </a:spcBef>
              <a:spcAft>
                <a:spcPts val="0"/>
              </a:spcAft>
              <a:buNone/>
            </a:pPr>
            <a:endParaRPr lang="en-US" sz="2600" dirty="0">
              <a:solidFill>
                <a:schemeClr val="bg1"/>
              </a:solidFill>
            </a:endParaRPr>
          </a:p>
          <a:p>
            <a:pPr marL="0" lvl="0" indent="0" rtl="0">
              <a:spcBef>
                <a:spcPts val="1000"/>
              </a:spcBef>
              <a:spcAft>
                <a:spcPts val="0"/>
              </a:spcAft>
              <a:buNone/>
            </a:pPr>
            <a:r>
              <a:rPr lang="en-US" sz="2600" dirty="0">
                <a:solidFill>
                  <a:schemeClr val="bg1"/>
                </a:solidFill>
              </a:rPr>
              <a:t>Measurement Review:</a:t>
            </a:r>
          </a:p>
          <a:p>
            <a:pPr marL="457200" lvl="0" indent="-342900" rtl="0">
              <a:spcBef>
                <a:spcPts val="1000"/>
              </a:spcBef>
              <a:spcAft>
                <a:spcPts val="0"/>
              </a:spcAft>
              <a:buSzPts val="1800"/>
              <a:buChar char="-"/>
            </a:pPr>
            <a:r>
              <a:rPr lang="en-US" sz="2600" dirty="0">
                <a:solidFill>
                  <a:schemeClr val="bg1"/>
                </a:solidFill>
              </a:rPr>
              <a:t>The student hit 3 students during math lesson.</a:t>
            </a:r>
          </a:p>
          <a:p>
            <a:pPr marL="457200" lvl="0" indent="-342900" rtl="0">
              <a:spcBef>
                <a:spcPts val="0"/>
              </a:spcBef>
              <a:spcAft>
                <a:spcPts val="0"/>
              </a:spcAft>
              <a:buSzPts val="1800"/>
              <a:buChar char="-"/>
            </a:pPr>
            <a:r>
              <a:rPr lang="en-US" sz="2600" dirty="0">
                <a:solidFill>
                  <a:schemeClr val="bg1"/>
                </a:solidFill>
              </a:rPr>
              <a:t>Student was escalated for 19 mins but has a ceiling of 1 hour.</a:t>
            </a:r>
          </a:p>
          <a:p>
            <a:pPr marL="457200" lvl="0" indent="-342900" rtl="0">
              <a:spcBef>
                <a:spcPts val="0"/>
              </a:spcBef>
              <a:spcAft>
                <a:spcPts val="0"/>
              </a:spcAft>
              <a:buSzPts val="1800"/>
              <a:buChar char="-"/>
            </a:pPr>
            <a:r>
              <a:rPr lang="en-US" sz="2600" dirty="0">
                <a:solidFill>
                  <a:schemeClr val="bg1"/>
                </a:solidFill>
              </a:rPr>
              <a:t>A student outburst more in Teacher A’s class than Teacher B</a:t>
            </a:r>
          </a:p>
          <a:p>
            <a:pPr marL="457200" lvl="0" indent="-342900" rtl="0">
              <a:spcBef>
                <a:spcPts val="0"/>
              </a:spcBef>
              <a:spcAft>
                <a:spcPts val="0"/>
              </a:spcAft>
              <a:buSzPts val="1800"/>
              <a:buChar char="-"/>
            </a:pPr>
            <a:r>
              <a:rPr lang="en-US" sz="2600" dirty="0">
                <a:solidFill>
                  <a:schemeClr val="bg1"/>
                </a:solidFill>
              </a:rPr>
              <a:t>ABC data narrative</a:t>
            </a:r>
          </a:p>
          <a:p>
            <a:pPr marL="914400" lvl="1" indent="-342900" rtl="0">
              <a:spcBef>
                <a:spcPts val="0"/>
              </a:spcBef>
              <a:spcAft>
                <a:spcPts val="0"/>
              </a:spcAft>
              <a:buSzPts val="1800"/>
              <a:buChar char="-"/>
            </a:pPr>
            <a:r>
              <a:rPr lang="en-US" sz="2600" dirty="0">
                <a:solidFill>
                  <a:schemeClr val="bg1"/>
                </a:solidFill>
              </a:rPr>
              <a:t>Antecedent - unpreferred peer walks in the room</a:t>
            </a:r>
          </a:p>
          <a:p>
            <a:pPr marL="914400" lvl="1" indent="-342900" rtl="0">
              <a:spcBef>
                <a:spcPts val="0"/>
              </a:spcBef>
              <a:spcAft>
                <a:spcPts val="0"/>
              </a:spcAft>
              <a:buSzPts val="1800"/>
              <a:buChar char="-"/>
            </a:pPr>
            <a:r>
              <a:rPr lang="en-US" sz="2600" dirty="0">
                <a:solidFill>
                  <a:schemeClr val="bg1"/>
                </a:solidFill>
              </a:rPr>
              <a:t>Behavior - Student curses at the unpreferred peer</a:t>
            </a:r>
          </a:p>
          <a:p>
            <a:pPr marL="914400" lvl="1" indent="-342900" rtl="0">
              <a:spcBef>
                <a:spcPts val="0"/>
              </a:spcBef>
              <a:spcAft>
                <a:spcPts val="0"/>
              </a:spcAft>
              <a:buSzPts val="1800"/>
              <a:buChar char="-"/>
            </a:pPr>
            <a:r>
              <a:rPr lang="en-US" sz="2600" dirty="0">
                <a:solidFill>
                  <a:schemeClr val="bg1"/>
                </a:solidFill>
              </a:rPr>
              <a:t>Consequence - Peers laugh and teachers ask students to stay on task</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281" name="Google Shape;281;g2f28e17c740_0_290"/>
          <p:cNvSpPr txBox="1">
            <a:spLocks noGrp="1"/>
          </p:cNvSpPr>
          <p:nvPr>
            <p:ph type="title"/>
          </p:nvPr>
        </p:nvSpPr>
        <p:spPr>
          <a:xfrm>
            <a:off x="838200" y="365125"/>
            <a:ext cx="10515600" cy="1325700"/>
          </a:xfrm>
          <a:prstGeom prst="rect">
            <a:avLst/>
          </a:prstGeom>
        </p:spPr>
        <p:txBody>
          <a:bodyPr spcFirstLastPara="1" wrap="square" lIns="91425" tIns="45700" rIns="91425" bIns="45700" anchor="ctr" anchorCtr="0">
            <a:normAutofit/>
          </a:bodyPr>
          <a:lstStyle/>
          <a:p>
            <a:pPr marL="0" lvl="0" indent="0" algn="l" rtl="0">
              <a:spcBef>
                <a:spcPts val="0"/>
              </a:spcBef>
              <a:spcAft>
                <a:spcPts val="0"/>
              </a:spcAft>
              <a:buNone/>
            </a:pPr>
            <a:r>
              <a:rPr lang="en-US"/>
              <a:t>The Behavior of Interest</a:t>
            </a:r>
            <a:endParaRPr/>
          </a:p>
        </p:txBody>
      </p:sp>
      <p:sp>
        <p:nvSpPr>
          <p:cNvPr id="282" name="Google Shape;282;g2f28e17c740_0_290"/>
          <p:cNvSpPr txBox="1">
            <a:spLocks noGrp="1"/>
          </p:cNvSpPr>
          <p:nvPr>
            <p:ph type="body" idx="1"/>
          </p:nvPr>
        </p:nvSpPr>
        <p:spPr>
          <a:xfrm>
            <a:off x="838200" y="1825625"/>
            <a:ext cx="5181600" cy="3081600"/>
          </a:xfrm>
          <a:prstGeom prst="rect">
            <a:avLst/>
          </a:prstGeom>
        </p:spPr>
        <p:txBody>
          <a:bodyPr spcFirstLastPara="1" wrap="square" lIns="91425" tIns="45700" rIns="91425" bIns="45700" anchor="t" anchorCtr="0">
            <a:normAutofit fontScale="92500" lnSpcReduction="10000"/>
          </a:bodyPr>
          <a:lstStyle/>
          <a:p>
            <a:pPr marL="0" lvl="0" indent="0" algn="l" rtl="0">
              <a:spcBef>
                <a:spcPts val="1000"/>
              </a:spcBef>
              <a:spcAft>
                <a:spcPts val="0"/>
              </a:spcAft>
              <a:buNone/>
            </a:pPr>
            <a:r>
              <a:rPr lang="en-US" dirty="0"/>
              <a:t>Behaviors to Decrease</a:t>
            </a:r>
            <a:endParaRPr dirty="0"/>
          </a:p>
          <a:p>
            <a:pPr marL="457200" lvl="0" indent="-342900" algn="l" rtl="0">
              <a:spcBef>
                <a:spcPts val="1000"/>
              </a:spcBef>
              <a:spcAft>
                <a:spcPts val="0"/>
              </a:spcAft>
              <a:buSzPts val="1800"/>
              <a:buChar char="•"/>
            </a:pPr>
            <a:r>
              <a:rPr lang="en-US" dirty="0"/>
              <a:t>All unsafe behaviors are prioritized</a:t>
            </a:r>
            <a:endParaRPr dirty="0"/>
          </a:p>
          <a:p>
            <a:pPr marL="457200" lvl="0" indent="-342900" algn="l" rtl="0">
              <a:spcBef>
                <a:spcPts val="0"/>
              </a:spcBef>
              <a:spcAft>
                <a:spcPts val="0"/>
              </a:spcAft>
              <a:buSzPts val="1800"/>
              <a:buChar char="•"/>
            </a:pPr>
            <a:r>
              <a:rPr lang="en-US" dirty="0"/>
              <a:t>Yelling/ screaming</a:t>
            </a:r>
            <a:endParaRPr dirty="0"/>
          </a:p>
          <a:p>
            <a:pPr marL="457200" lvl="0" indent="-342900" algn="l" rtl="0">
              <a:spcBef>
                <a:spcPts val="0"/>
              </a:spcBef>
              <a:spcAft>
                <a:spcPts val="0"/>
              </a:spcAft>
              <a:buSzPts val="1800"/>
              <a:buChar char="•"/>
            </a:pPr>
            <a:r>
              <a:rPr lang="en-US" dirty="0"/>
              <a:t>Physical aggression</a:t>
            </a:r>
            <a:endParaRPr dirty="0"/>
          </a:p>
          <a:p>
            <a:pPr marL="457200" lvl="0" indent="-342900" algn="l" rtl="0">
              <a:spcBef>
                <a:spcPts val="0"/>
              </a:spcBef>
              <a:spcAft>
                <a:spcPts val="0"/>
              </a:spcAft>
              <a:buSzPts val="1800"/>
              <a:buChar char="•"/>
            </a:pPr>
            <a:r>
              <a:rPr lang="en-US" dirty="0"/>
              <a:t>Off task behaviors such as calling out or distracting students</a:t>
            </a:r>
            <a:endParaRPr dirty="0"/>
          </a:p>
          <a:p>
            <a:pPr marL="457200" lvl="0" indent="-342900" algn="l" rtl="0">
              <a:spcBef>
                <a:spcPts val="0"/>
              </a:spcBef>
              <a:spcAft>
                <a:spcPts val="0"/>
              </a:spcAft>
              <a:buSzPts val="1800"/>
              <a:buChar char="•"/>
            </a:pPr>
            <a:r>
              <a:rPr lang="en-US" dirty="0"/>
              <a:t>Wandering hallways</a:t>
            </a:r>
            <a:endParaRPr dirty="0"/>
          </a:p>
        </p:txBody>
      </p:sp>
      <p:sp>
        <p:nvSpPr>
          <p:cNvPr id="283" name="Google Shape;283;g2f28e17c740_0_290"/>
          <p:cNvSpPr txBox="1">
            <a:spLocks noGrp="1"/>
          </p:cNvSpPr>
          <p:nvPr>
            <p:ph type="body" idx="2"/>
          </p:nvPr>
        </p:nvSpPr>
        <p:spPr>
          <a:xfrm>
            <a:off x="6172200" y="1825625"/>
            <a:ext cx="5181600" cy="3081600"/>
          </a:xfrm>
          <a:prstGeom prst="rect">
            <a:avLst/>
          </a:prstGeom>
        </p:spPr>
        <p:txBody>
          <a:bodyPr spcFirstLastPara="1" wrap="square" lIns="91425" tIns="45700" rIns="91425" bIns="45700" anchor="t" anchorCtr="0">
            <a:normAutofit/>
          </a:bodyPr>
          <a:lstStyle/>
          <a:p>
            <a:pPr marL="0" lvl="0" indent="0" algn="l" rtl="0">
              <a:spcBef>
                <a:spcPts val="1000"/>
              </a:spcBef>
              <a:spcAft>
                <a:spcPts val="0"/>
              </a:spcAft>
              <a:buNone/>
            </a:pPr>
            <a:r>
              <a:rPr lang="en-US"/>
              <a:t>Behaviors to Increase</a:t>
            </a:r>
            <a:endParaRPr/>
          </a:p>
          <a:p>
            <a:pPr marL="457200" lvl="0" indent="-342900" algn="l" rtl="0">
              <a:spcBef>
                <a:spcPts val="1000"/>
              </a:spcBef>
              <a:spcAft>
                <a:spcPts val="0"/>
              </a:spcAft>
              <a:buSzPts val="1800"/>
              <a:buChar char="•"/>
            </a:pPr>
            <a:r>
              <a:rPr lang="en-US"/>
              <a:t>Calmly requesting needs</a:t>
            </a:r>
            <a:endParaRPr/>
          </a:p>
          <a:p>
            <a:pPr marL="457200" lvl="0" indent="-342900" algn="l" rtl="0">
              <a:spcBef>
                <a:spcPts val="0"/>
              </a:spcBef>
              <a:spcAft>
                <a:spcPts val="0"/>
              </a:spcAft>
              <a:buSzPts val="1800"/>
              <a:buChar char="•"/>
            </a:pPr>
            <a:r>
              <a:rPr lang="en-US"/>
              <a:t>Building friendships</a:t>
            </a:r>
            <a:endParaRPr/>
          </a:p>
          <a:p>
            <a:pPr marL="457200" lvl="0" indent="-342900" algn="l" rtl="0">
              <a:spcBef>
                <a:spcPts val="0"/>
              </a:spcBef>
              <a:spcAft>
                <a:spcPts val="0"/>
              </a:spcAft>
              <a:buSzPts val="1800"/>
              <a:buChar char="•"/>
            </a:pPr>
            <a:r>
              <a:rPr lang="en-US"/>
              <a:t>On task behaviors</a:t>
            </a:r>
            <a:endParaRPr/>
          </a:p>
          <a:p>
            <a:pPr marL="457200" lvl="0" indent="-342900" algn="l" rtl="0">
              <a:spcBef>
                <a:spcPts val="0"/>
              </a:spcBef>
              <a:spcAft>
                <a:spcPts val="0"/>
              </a:spcAft>
              <a:buSzPts val="1800"/>
              <a:buChar char="•"/>
            </a:pPr>
            <a:r>
              <a:rPr lang="en-US"/>
              <a:t>Ready to learn skills</a:t>
            </a:r>
            <a:endParaRPr/>
          </a:p>
          <a:p>
            <a:pPr marL="457200" lvl="0" indent="-342900" algn="l" rtl="0">
              <a:spcBef>
                <a:spcPts val="0"/>
              </a:spcBef>
              <a:spcAft>
                <a:spcPts val="0"/>
              </a:spcAft>
              <a:buSzPts val="1800"/>
              <a:buChar char="•"/>
            </a:pPr>
            <a:r>
              <a:rPr lang="en-US"/>
              <a:t>Staying in class</a:t>
            </a:r>
            <a:endParaRPr/>
          </a:p>
          <a:p>
            <a:pPr marL="457200" lvl="0" indent="-342900" algn="l" rtl="0">
              <a:spcBef>
                <a:spcPts val="0"/>
              </a:spcBef>
              <a:spcAft>
                <a:spcPts val="0"/>
              </a:spcAft>
              <a:buSzPts val="1800"/>
              <a:buChar char="•"/>
            </a:pPr>
            <a:r>
              <a:rPr lang="en-US"/>
              <a:t>School Attendance</a:t>
            </a:r>
            <a:endParaRPr/>
          </a:p>
        </p:txBody>
      </p:sp>
      <p:sp>
        <p:nvSpPr>
          <p:cNvPr id="284" name="Google Shape;284;g2f28e17c740_0_290"/>
          <p:cNvSpPr/>
          <p:nvPr/>
        </p:nvSpPr>
        <p:spPr>
          <a:xfrm>
            <a:off x="1234450" y="5147733"/>
            <a:ext cx="9509700" cy="1345142"/>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US" sz="1800" b="1" dirty="0">
                <a:latin typeface="Calibri"/>
                <a:ea typeface="Calibri"/>
                <a:cs typeface="Calibri"/>
                <a:sym typeface="Calibri"/>
              </a:rPr>
              <a:t>Since all behaviors are a form of communication, we have to identify </a:t>
            </a:r>
            <a:r>
              <a:rPr lang="en-US" sz="1800" b="1" u="sng" dirty="0">
                <a:latin typeface="Calibri"/>
                <a:ea typeface="Calibri"/>
                <a:cs typeface="Calibri"/>
                <a:sym typeface="Calibri"/>
              </a:rPr>
              <a:t>replacement behaviors</a:t>
            </a:r>
            <a:r>
              <a:rPr lang="en-US" sz="1800" b="1" dirty="0">
                <a:latin typeface="Calibri"/>
                <a:ea typeface="Calibri"/>
                <a:cs typeface="Calibri"/>
                <a:sym typeface="Calibri"/>
              </a:rPr>
              <a:t>. Empathy allows adults to see that students have unmet needs when they engage in maladaptive behaviors. Empathy encourages adults to see challenging behaviors as an opportunity to build skills.</a:t>
            </a:r>
            <a:endParaRPr sz="1800" b="1" dirty="0">
              <a:latin typeface="Calibri"/>
              <a:ea typeface="Calibri"/>
              <a:cs typeface="Calibri"/>
              <a:sym typeface="Calibri"/>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89"/>
        <p:cNvGrpSpPr/>
        <p:nvPr/>
      </p:nvGrpSpPr>
      <p:grpSpPr>
        <a:xfrm>
          <a:off x="0" y="0"/>
          <a:ext cx="0" cy="0"/>
          <a:chOff x="0" y="0"/>
          <a:chExt cx="0" cy="0"/>
        </a:xfrm>
      </p:grpSpPr>
      <p:sp>
        <p:nvSpPr>
          <p:cNvPr id="297" name="Rectangle 296">
            <a:extLst>
              <a:ext uri="{FF2B5EF4-FFF2-40B4-BE49-F238E27FC236}">
                <a16:creationId xmlns:a16="http://schemas.microsoft.com/office/drawing/2014/main" id="{B36F400F-DF28-43BC-8D8E-4929793B392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15000"/>
            </a:schemeClr>
          </a:solidFill>
          <a:ln w="127000" cap="sq" cmpd="thinThick">
            <a:solidFill>
              <a:schemeClr val="tx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Google Shape;290;g2f28e17c740_0_298"/>
          <p:cNvSpPr txBox="1">
            <a:spLocks noGrp="1"/>
          </p:cNvSpPr>
          <p:nvPr>
            <p:ph type="title"/>
          </p:nvPr>
        </p:nvSpPr>
        <p:spPr>
          <a:xfrm>
            <a:off x="838200" y="668377"/>
            <a:ext cx="10515600" cy="1325563"/>
          </a:xfrm>
          <a:prstGeom prst="rect">
            <a:avLst/>
          </a:prstGeom>
        </p:spPr>
        <p:txBody>
          <a:bodyPr spcFirstLastPara="1" lIns="91425" tIns="45700" rIns="91425" bIns="45700" anchorCtr="0">
            <a:normAutofit/>
          </a:bodyPr>
          <a:lstStyle/>
          <a:p>
            <a:pPr marL="0" lvl="0" indent="0" rtl="0">
              <a:spcBef>
                <a:spcPts val="0"/>
              </a:spcBef>
              <a:spcAft>
                <a:spcPts val="0"/>
              </a:spcAft>
              <a:buNone/>
            </a:pPr>
            <a:r>
              <a:rPr lang="en-US"/>
              <a:t>Caleb’s Behavior Plan: Get more ABCs!</a:t>
            </a:r>
          </a:p>
        </p:txBody>
      </p:sp>
      <p:sp>
        <p:nvSpPr>
          <p:cNvPr id="291" name="Google Shape;291;g2f28e17c740_0_298"/>
          <p:cNvSpPr txBox="1">
            <a:spLocks noGrp="1"/>
          </p:cNvSpPr>
          <p:nvPr>
            <p:ph type="body" idx="1"/>
          </p:nvPr>
        </p:nvSpPr>
        <p:spPr>
          <a:xfrm>
            <a:off x="838200" y="2177456"/>
            <a:ext cx="5097780" cy="3795748"/>
          </a:xfrm>
          <a:prstGeom prst="rect">
            <a:avLst/>
          </a:prstGeom>
        </p:spPr>
        <p:txBody>
          <a:bodyPr spcFirstLastPara="1" lIns="91425" tIns="45700" rIns="91425" bIns="45700" anchorCtr="0">
            <a:normAutofit/>
          </a:bodyPr>
          <a:lstStyle/>
          <a:p>
            <a:pPr marL="0" lvl="0" indent="0" rtl="0">
              <a:spcBef>
                <a:spcPts val="1000"/>
              </a:spcBef>
              <a:spcAft>
                <a:spcPts val="0"/>
              </a:spcAft>
              <a:buNone/>
            </a:pPr>
            <a:r>
              <a:rPr lang="en-US" sz="2400" u="sng"/>
              <a:t>Identifying the Functions </a:t>
            </a:r>
          </a:p>
          <a:p>
            <a:pPr marL="0" lvl="0" indent="0" rtl="0">
              <a:spcBef>
                <a:spcPts val="1000"/>
              </a:spcBef>
              <a:spcAft>
                <a:spcPts val="0"/>
              </a:spcAft>
              <a:buNone/>
            </a:pPr>
            <a:r>
              <a:rPr lang="en-US" sz="2400" u="sng"/>
              <a:t>WTF !! What is the function??</a:t>
            </a:r>
          </a:p>
          <a:p>
            <a:pPr marL="0" lvl="0" indent="0" rtl="0">
              <a:spcBef>
                <a:spcPts val="1000"/>
              </a:spcBef>
              <a:spcAft>
                <a:spcPts val="0"/>
              </a:spcAft>
              <a:buNone/>
            </a:pPr>
            <a:endParaRPr lang="en-US" sz="2400"/>
          </a:p>
          <a:p>
            <a:pPr marL="0" lvl="0" indent="0" rtl="0">
              <a:spcBef>
                <a:spcPts val="1000"/>
              </a:spcBef>
              <a:spcAft>
                <a:spcPts val="0"/>
              </a:spcAft>
              <a:buNone/>
            </a:pPr>
            <a:r>
              <a:rPr lang="en-US" sz="2400"/>
              <a:t>S - Sensory - feels good</a:t>
            </a:r>
          </a:p>
          <a:p>
            <a:pPr marL="0" lvl="0" indent="0" rtl="0">
              <a:spcBef>
                <a:spcPts val="1000"/>
              </a:spcBef>
              <a:spcAft>
                <a:spcPts val="0"/>
              </a:spcAft>
              <a:buNone/>
            </a:pPr>
            <a:r>
              <a:rPr lang="en-US" sz="2400"/>
              <a:t>E -  Escape - escape a situation </a:t>
            </a:r>
          </a:p>
          <a:p>
            <a:pPr marL="0" lvl="0" indent="0" rtl="0">
              <a:spcBef>
                <a:spcPts val="1000"/>
              </a:spcBef>
              <a:spcAft>
                <a:spcPts val="0"/>
              </a:spcAft>
              <a:buNone/>
            </a:pPr>
            <a:r>
              <a:rPr lang="en-US" sz="2400"/>
              <a:t>A - Attention - good and bad</a:t>
            </a:r>
          </a:p>
          <a:p>
            <a:pPr marL="0" lvl="0" indent="0" rtl="0">
              <a:spcBef>
                <a:spcPts val="1000"/>
              </a:spcBef>
              <a:spcAft>
                <a:spcPts val="0"/>
              </a:spcAft>
              <a:buNone/>
            </a:pPr>
            <a:r>
              <a:rPr lang="en-US" sz="2400"/>
              <a:t>T - Tangible - physical item</a:t>
            </a:r>
          </a:p>
        </p:txBody>
      </p:sp>
      <p:sp>
        <p:nvSpPr>
          <p:cNvPr id="292" name="Google Shape;292;g2f28e17c740_0_298"/>
          <p:cNvSpPr txBox="1">
            <a:spLocks noGrp="1"/>
          </p:cNvSpPr>
          <p:nvPr>
            <p:ph type="body" idx="2"/>
          </p:nvPr>
        </p:nvSpPr>
        <p:spPr>
          <a:xfrm>
            <a:off x="6256020" y="2177456"/>
            <a:ext cx="5097780" cy="3795748"/>
          </a:xfrm>
          <a:prstGeom prst="rect">
            <a:avLst/>
          </a:prstGeom>
        </p:spPr>
        <p:txBody>
          <a:bodyPr spcFirstLastPara="1" lIns="91425" tIns="45700" rIns="91425" bIns="45700" anchorCtr="0">
            <a:normAutofit/>
          </a:bodyPr>
          <a:lstStyle/>
          <a:p>
            <a:pPr marL="0" lvl="0" indent="0" rtl="0">
              <a:spcBef>
                <a:spcPts val="1000"/>
              </a:spcBef>
              <a:spcAft>
                <a:spcPts val="0"/>
              </a:spcAft>
              <a:buNone/>
            </a:pPr>
            <a:r>
              <a:rPr lang="en-US" sz="2400" u="sng"/>
              <a:t>Identify a replacement behavior to build skills</a:t>
            </a:r>
          </a:p>
          <a:p>
            <a:pPr marL="0" lvl="0" indent="0" rtl="0">
              <a:spcBef>
                <a:spcPts val="1000"/>
              </a:spcBef>
              <a:spcAft>
                <a:spcPts val="0"/>
              </a:spcAft>
              <a:buNone/>
            </a:pPr>
            <a:endParaRPr lang="en-US" sz="2400"/>
          </a:p>
          <a:p>
            <a:pPr marL="0" lvl="0" indent="0" rtl="0">
              <a:spcBef>
                <a:spcPts val="1000"/>
              </a:spcBef>
              <a:spcAft>
                <a:spcPts val="0"/>
              </a:spcAft>
              <a:buNone/>
            </a:pPr>
            <a:r>
              <a:rPr lang="en-US" sz="2400"/>
              <a:t>S - teach to identify sensory needs</a:t>
            </a:r>
          </a:p>
          <a:p>
            <a:pPr marL="0" lvl="0" indent="0" rtl="0">
              <a:spcBef>
                <a:spcPts val="1000"/>
              </a:spcBef>
              <a:spcAft>
                <a:spcPts val="0"/>
              </a:spcAft>
              <a:buNone/>
            </a:pPr>
            <a:r>
              <a:rPr lang="en-US" sz="2400"/>
              <a:t>E - teach to identify break needs</a:t>
            </a:r>
          </a:p>
          <a:p>
            <a:pPr marL="0" lvl="0" indent="0" rtl="0">
              <a:spcBef>
                <a:spcPts val="1000"/>
              </a:spcBef>
              <a:spcAft>
                <a:spcPts val="0"/>
              </a:spcAft>
              <a:buNone/>
            </a:pPr>
            <a:r>
              <a:rPr lang="en-US" sz="2400"/>
              <a:t>A - teach to gain friends or to gain attention</a:t>
            </a:r>
          </a:p>
          <a:p>
            <a:pPr marL="0" lvl="0" indent="0" rtl="0">
              <a:spcBef>
                <a:spcPts val="1000"/>
              </a:spcBef>
              <a:spcAft>
                <a:spcPts val="0"/>
              </a:spcAft>
              <a:buNone/>
            </a:pPr>
            <a:r>
              <a:rPr lang="en-US" sz="2400"/>
              <a:t>T - teach to request item</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78"/>
        <p:cNvGrpSpPr/>
        <p:nvPr/>
      </p:nvGrpSpPr>
      <p:grpSpPr>
        <a:xfrm>
          <a:off x="0" y="0"/>
          <a:ext cx="0" cy="0"/>
          <a:chOff x="0" y="0"/>
          <a:chExt cx="0" cy="0"/>
        </a:xfrm>
      </p:grpSpPr>
      <p:sp useBgFill="1">
        <p:nvSpPr>
          <p:cNvPr id="185"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7" name="Group 186">
            <a:extLst>
              <a:ext uri="{FF2B5EF4-FFF2-40B4-BE49-F238E27FC236}">
                <a16:creationId xmlns:a16="http://schemas.microsoft.com/office/drawing/2014/main" id="{CA136B9F-FEAF-445D-88E4-7D69EDBF4358}"/>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88" name="Color">
              <a:extLst>
                <a:ext uri="{FF2B5EF4-FFF2-40B4-BE49-F238E27FC236}">
                  <a16:creationId xmlns:a16="http://schemas.microsoft.com/office/drawing/2014/main" id="{96886571-1553-4F14-B847-99BF7B62542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Color">
              <a:extLst>
                <a:ext uri="{FF2B5EF4-FFF2-40B4-BE49-F238E27FC236}">
                  <a16:creationId xmlns:a16="http://schemas.microsoft.com/office/drawing/2014/main" id="{301ACB83-6234-46D1-803C-5D50777271A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2" name="Freeform: Shape 191">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3" name="Freeform: Shape 192">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6" name="Freeform: Shape 193">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5" name="Freeform: Shape 194">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6" name="Freeform: Shape 195">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7" name="Freeform: Shape 196">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8" name="Freeform: Shape 197">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9" name="Google Shape;179;p2"/>
          <p:cNvSpPr txBox="1">
            <a:spLocks noGrp="1"/>
          </p:cNvSpPr>
          <p:nvPr>
            <p:ph type="title"/>
          </p:nvPr>
        </p:nvSpPr>
        <p:spPr>
          <a:xfrm>
            <a:off x="786384" y="383457"/>
            <a:ext cx="10158984" cy="1612962"/>
          </a:xfrm>
          <a:prstGeom prst="rect">
            <a:avLst/>
          </a:prstGeom>
        </p:spPr>
        <p:txBody>
          <a:bodyPr spcFirstLastPara="1" lIns="91425" tIns="45700" rIns="91425" bIns="45700" anchor="b" anchorCtr="0">
            <a:normAutofit/>
          </a:bodyPr>
          <a:lstStyle/>
          <a:p>
            <a:pPr marL="0" lvl="0" indent="0" algn="ctr" rtl="0">
              <a:spcBef>
                <a:spcPts val="0"/>
              </a:spcBef>
              <a:spcAft>
                <a:spcPts val="0"/>
              </a:spcAft>
              <a:buClr>
                <a:schemeClr val="dk1"/>
              </a:buClr>
              <a:buSzPts val="4400"/>
              <a:buFont typeface="Calibri"/>
              <a:buNone/>
            </a:pPr>
            <a:r>
              <a:rPr lang="en-US" sz="4800" dirty="0">
                <a:solidFill>
                  <a:schemeClr val="bg1"/>
                </a:solidFill>
              </a:rPr>
              <a:t>  Main Purpose of the Session </a:t>
            </a:r>
          </a:p>
        </p:txBody>
      </p:sp>
      <p:sp>
        <p:nvSpPr>
          <p:cNvPr id="180" name="Google Shape;180;p2"/>
          <p:cNvSpPr txBox="1">
            <a:spLocks noGrp="1"/>
          </p:cNvSpPr>
          <p:nvPr>
            <p:ph type="body" idx="1"/>
          </p:nvPr>
        </p:nvSpPr>
        <p:spPr>
          <a:xfrm>
            <a:off x="786384" y="3555833"/>
            <a:ext cx="10158984" cy="2722137"/>
          </a:xfrm>
          <a:prstGeom prst="rect">
            <a:avLst/>
          </a:prstGeom>
        </p:spPr>
        <p:txBody>
          <a:bodyPr spcFirstLastPara="1" lIns="91425" tIns="45700" rIns="91425" bIns="45700" anchor="t" anchorCtr="0">
            <a:normAutofit/>
          </a:bodyPr>
          <a:lstStyle/>
          <a:p>
            <a:pPr marL="0" lvl="0" indent="0" algn="ctr" rtl="0">
              <a:spcBef>
                <a:spcPts val="0"/>
              </a:spcBef>
              <a:spcAft>
                <a:spcPts val="600"/>
              </a:spcAft>
              <a:buClr>
                <a:schemeClr val="dk1"/>
              </a:buClr>
              <a:buSzPts val="2800"/>
              <a:buNone/>
            </a:pPr>
            <a:r>
              <a:rPr lang="en-US" dirty="0">
                <a:solidFill>
                  <a:schemeClr val="bg1"/>
                </a:solidFill>
              </a:rPr>
              <a:t>The purpose of this breakout session is to help alternative principals, teachers and the school team to objectively evaluate students’ disruptive behaviors by using ABC data to identify behavior patterns which will influence behavior strategies in the classroom or in the alternative settings.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97"/>
        <p:cNvGrpSpPr/>
        <p:nvPr/>
      </p:nvGrpSpPr>
      <p:grpSpPr>
        <a:xfrm>
          <a:off x="0" y="0"/>
          <a:ext cx="0" cy="0"/>
          <a:chOff x="0" y="0"/>
          <a:chExt cx="0" cy="0"/>
        </a:xfrm>
      </p:grpSpPr>
      <p:sp>
        <p:nvSpPr>
          <p:cNvPr id="298" name="Google Shape;298;g2f28e17c740_0_305"/>
          <p:cNvSpPr txBox="1">
            <a:spLocks noGrp="1"/>
          </p:cNvSpPr>
          <p:nvPr>
            <p:ph type="title"/>
          </p:nvPr>
        </p:nvSpPr>
        <p:spPr>
          <a:xfrm>
            <a:off x="839788" y="365125"/>
            <a:ext cx="10515600" cy="1325700"/>
          </a:xfrm>
          <a:prstGeom prst="rect">
            <a:avLst/>
          </a:prstGeom>
        </p:spPr>
        <p:txBody>
          <a:bodyPr spcFirstLastPara="1" wrap="square" lIns="91425" tIns="45700" rIns="91425" bIns="45700" anchor="ctr" anchorCtr="0">
            <a:normAutofit/>
          </a:bodyPr>
          <a:lstStyle/>
          <a:p>
            <a:pPr marL="0" lvl="0" indent="0" algn="l" rtl="0">
              <a:spcBef>
                <a:spcPts val="0"/>
              </a:spcBef>
              <a:spcAft>
                <a:spcPts val="0"/>
              </a:spcAft>
              <a:buNone/>
            </a:pPr>
            <a:r>
              <a:rPr lang="en-US"/>
              <a:t>Caleb’s Behavior Intervention Plan (PBIS):</a:t>
            </a:r>
            <a:endParaRPr/>
          </a:p>
        </p:txBody>
      </p:sp>
      <p:sp>
        <p:nvSpPr>
          <p:cNvPr id="299" name="Google Shape;299;g2f28e17c740_0_305"/>
          <p:cNvSpPr txBox="1">
            <a:spLocks noGrp="1"/>
          </p:cNvSpPr>
          <p:nvPr>
            <p:ph type="body" idx="1"/>
          </p:nvPr>
        </p:nvSpPr>
        <p:spPr>
          <a:xfrm>
            <a:off x="839810" y="1681175"/>
            <a:ext cx="9485400" cy="823800"/>
          </a:xfrm>
          <a:prstGeom prst="rect">
            <a:avLst/>
          </a:prstGeom>
        </p:spPr>
        <p:txBody>
          <a:bodyPr spcFirstLastPara="1" wrap="square" lIns="91425" tIns="45700" rIns="91425" bIns="45700" anchor="t" anchorCtr="0">
            <a:normAutofit/>
          </a:bodyPr>
          <a:lstStyle/>
          <a:p>
            <a:pPr marL="0" lvl="0" indent="0" algn="ctr" rtl="0">
              <a:spcBef>
                <a:spcPts val="1000"/>
              </a:spcBef>
              <a:spcAft>
                <a:spcPts val="0"/>
              </a:spcAft>
              <a:buNone/>
            </a:pPr>
            <a:r>
              <a:rPr lang="en-US"/>
              <a:t>Depending on why the behavior is occurring…. </a:t>
            </a:r>
            <a:endParaRPr/>
          </a:p>
        </p:txBody>
      </p:sp>
      <p:sp>
        <p:nvSpPr>
          <p:cNvPr id="300" name="Google Shape;300;g2f28e17c740_0_305"/>
          <p:cNvSpPr txBox="1">
            <a:spLocks noGrp="1"/>
          </p:cNvSpPr>
          <p:nvPr>
            <p:ph type="body" idx="2"/>
          </p:nvPr>
        </p:nvSpPr>
        <p:spPr>
          <a:xfrm>
            <a:off x="839788" y="2505075"/>
            <a:ext cx="5157900" cy="3684600"/>
          </a:xfrm>
          <a:prstGeom prst="rect">
            <a:avLst/>
          </a:prstGeom>
        </p:spPr>
        <p:txBody>
          <a:bodyPr spcFirstLastPara="1" wrap="square" lIns="91425" tIns="45700" rIns="91425" bIns="45700" anchor="t" anchorCtr="0">
            <a:normAutofit fontScale="85000" lnSpcReduction="20000"/>
          </a:bodyPr>
          <a:lstStyle/>
          <a:p>
            <a:pPr marL="0" lvl="0" indent="0" algn="l" rtl="0">
              <a:spcBef>
                <a:spcPts val="1000"/>
              </a:spcBef>
              <a:spcAft>
                <a:spcPts val="0"/>
              </a:spcAft>
              <a:buClr>
                <a:schemeClr val="dk1"/>
              </a:buClr>
              <a:buSzPct val="39285"/>
              <a:buFont typeface="Arial"/>
              <a:buNone/>
            </a:pPr>
            <a:r>
              <a:rPr lang="en-US" b="1" u="sng"/>
              <a:t>Sensory</a:t>
            </a:r>
            <a:r>
              <a:rPr lang="en-US"/>
              <a:t>: Perhaps Caleb was still escalated after a peer interaction? Or, simply heightened after PE class.</a:t>
            </a:r>
            <a:endParaRPr/>
          </a:p>
          <a:p>
            <a:pPr marL="457200" lvl="0" indent="-325755" algn="l" rtl="0">
              <a:spcBef>
                <a:spcPts val="1000"/>
              </a:spcBef>
              <a:spcAft>
                <a:spcPts val="0"/>
              </a:spcAft>
              <a:buSzPct val="64285"/>
              <a:buChar char="•"/>
            </a:pPr>
            <a:r>
              <a:rPr lang="en-US"/>
              <a:t>Teach Caleb to identify when he is escalated and practice calming strategies with him</a:t>
            </a:r>
            <a:endParaRPr/>
          </a:p>
          <a:p>
            <a:pPr marL="0" lvl="0" indent="0" algn="l" rtl="0">
              <a:spcBef>
                <a:spcPts val="1000"/>
              </a:spcBef>
              <a:spcAft>
                <a:spcPts val="0"/>
              </a:spcAft>
              <a:buClr>
                <a:schemeClr val="dk1"/>
              </a:buClr>
              <a:buSzPct val="39285"/>
              <a:buFont typeface="Arial"/>
              <a:buNone/>
            </a:pPr>
            <a:r>
              <a:rPr lang="en-US" b="1" u="sng"/>
              <a:t>Escape</a:t>
            </a:r>
            <a:r>
              <a:rPr lang="en-US"/>
              <a:t>: Perhaps Caleb always hates this class and he wanted teacher to ask him to leave</a:t>
            </a:r>
            <a:endParaRPr/>
          </a:p>
          <a:p>
            <a:pPr marL="457200" lvl="0" indent="-325755" algn="l" rtl="0">
              <a:spcBef>
                <a:spcPts val="1000"/>
              </a:spcBef>
              <a:spcAft>
                <a:spcPts val="0"/>
              </a:spcAft>
              <a:buSzPct val="64285"/>
              <a:buChar char="•"/>
            </a:pPr>
            <a:r>
              <a:rPr lang="en-US"/>
              <a:t>Identify why Caleb doesn't like the class - skill challenge? Doesnt like the teacher or peers in the class?</a:t>
            </a:r>
            <a:endParaRPr/>
          </a:p>
        </p:txBody>
      </p:sp>
      <p:sp>
        <p:nvSpPr>
          <p:cNvPr id="301" name="Google Shape;301;g2f28e17c740_0_305"/>
          <p:cNvSpPr txBox="1">
            <a:spLocks noGrp="1"/>
          </p:cNvSpPr>
          <p:nvPr>
            <p:ph type="body" idx="4"/>
          </p:nvPr>
        </p:nvSpPr>
        <p:spPr>
          <a:xfrm>
            <a:off x="6172200" y="2505075"/>
            <a:ext cx="5183100" cy="3684600"/>
          </a:xfrm>
          <a:prstGeom prst="rect">
            <a:avLst/>
          </a:prstGeom>
        </p:spPr>
        <p:txBody>
          <a:bodyPr spcFirstLastPara="1" wrap="square" lIns="91425" tIns="45700" rIns="91425" bIns="45700" anchor="t" anchorCtr="0">
            <a:normAutofit fontScale="92500" lnSpcReduction="20000"/>
          </a:bodyPr>
          <a:lstStyle/>
          <a:p>
            <a:pPr marL="0" lvl="0" indent="0" algn="l" rtl="0">
              <a:spcBef>
                <a:spcPts val="1000"/>
              </a:spcBef>
              <a:spcAft>
                <a:spcPts val="0"/>
              </a:spcAft>
              <a:buNone/>
            </a:pPr>
            <a:r>
              <a:rPr lang="en-US" b="1" u="sng"/>
              <a:t>Attention</a:t>
            </a:r>
            <a:r>
              <a:rPr lang="en-US"/>
              <a:t>: Perhaps Caleb liked the peer attention he receives from arguing with the teacher.</a:t>
            </a:r>
            <a:endParaRPr/>
          </a:p>
          <a:p>
            <a:pPr marL="457200" lvl="0" indent="-334327" algn="l" rtl="0">
              <a:spcBef>
                <a:spcPts val="1000"/>
              </a:spcBef>
              <a:spcAft>
                <a:spcPts val="0"/>
              </a:spcAft>
              <a:buSzPct val="64285"/>
              <a:buChar char="•"/>
            </a:pPr>
            <a:r>
              <a:rPr lang="en-US"/>
              <a:t>We could teach Caleb to appropriately gain peer attention via group assignments or peer connections</a:t>
            </a:r>
            <a:endParaRPr/>
          </a:p>
          <a:p>
            <a:pPr marL="0" lvl="0" indent="0" algn="l" rtl="0">
              <a:spcBef>
                <a:spcPts val="1000"/>
              </a:spcBef>
              <a:spcAft>
                <a:spcPts val="0"/>
              </a:spcAft>
              <a:buNone/>
            </a:pPr>
            <a:r>
              <a:rPr lang="en-US" b="1" u="sng"/>
              <a:t>Tangible</a:t>
            </a:r>
            <a:r>
              <a:rPr lang="en-US"/>
              <a:t>: Perhaps Caleb was engaging in disruptive behaviors to gain access to an item ? We were less likely to see this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06"/>
        <p:cNvGrpSpPr/>
        <p:nvPr/>
      </p:nvGrpSpPr>
      <p:grpSpPr>
        <a:xfrm>
          <a:off x="0" y="0"/>
          <a:ext cx="0" cy="0"/>
          <a:chOff x="0" y="0"/>
          <a:chExt cx="0" cy="0"/>
        </a:xfrm>
      </p:grpSpPr>
      <p:sp useBgFill="1">
        <p:nvSpPr>
          <p:cNvPr id="313"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66220E63-99E1-482A-A0A6-B47EB4BF8797}"/>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16"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9" name="Group 318">
            <a:extLst>
              <a:ext uri="{FF2B5EF4-FFF2-40B4-BE49-F238E27FC236}">
                <a16:creationId xmlns:a16="http://schemas.microsoft.com/office/drawing/2014/main" id="{8618EE54-271A-4FE8-B6B3-D0FCF55A7A01}"/>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20"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24" name="Freeform: Shape 323">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5" name="Freeform: Shape 324">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6" name="Freeform: Shape 325">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7" name="Freeform: Shape 326">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8" name="Freeform: Shape 327">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9" name="Freeform: Shape 328">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0" name="Freeform: Shape 329">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07" name="Google Shape;307;g2f28e17c740_0_313"/>
          <p:cNvSpPr txBox="1">
            <a:spLocks noGrp="1"/>
          </p:cNvSpPr>
          <p:nvPr>
            <p:ph type="title"/>
          </p:nvPr>
        </p:nvSpPr>
        <p:spPr>
          <a:xfrm>
            <a:off x="1014984" y="891712"/>
            <a:ext cx="5309616" cy="5160789"/>
          </a:xfrm>
          <a:prstGeom prst="rect">
            <a:avLst/>
          </a:prstGeom>
        </p:spPr>
        <p:txBody>
          <a:bodyPr spcFirstLastPara="1" lIns="91425" tIns="45700" rIns="91425" bIns="45700" anchor="ctr" anchorCtr="0">
            <a:normAutofit/>
          </a:bodyPr>
          <a:lstStyle/>
          <a:p>
            <a:pPr marL="0" lvl="0" indent="0" rtl="0">
              <a:spcBef>
                <a:spcPts val="0"/>
              </a:spcBef>
              <a:spcAft>
                <a:spcPts val="0"/>
              </a:spcAft>
              <a:buNone/>
            </a:pPr>
            <a:r>
              <a:rPr lang="en-US" sz="4800" dirty="0">
                <a:solidFill>
                  <a:schemeClr val="bg1"/>
                </a:solidFill>
              </a:rPr>
              <a:t>How do we achieve behavior change ?</a:t>
            </a:r>
          </a:p>
        </p:txBody>
      </p:sp>
      <p:sp>
        <p:nvSpPr>
          <p:cNvPr id="308" name="Google Shape;308;g2f28e17c740_0_313"/>
          <p:cNvSpPr txBox="1">
            <a:spLocks noGrp="1"/>
          </p:cNvSpPr>
          <p:nvPr>
            <p:ph type="body" idx="1"/>
          </p:nvPr>
        </p:nvSpPr>
        <p:spPr>
          <a:xfrm>
            <a:off x="6412302" y="891713"/>
            <a:ext cx="4764714" cy="5160790"/>
          </a:xfrm>
          <a:prstGeom prst="rect">
            <a:avLst/>
          </a:prstGeom>
        </p:spPr>
        <p:txBody>
          <a:bodyPr spcFirstLastPara="1" lIns="91425" tIns="45700" rIns="91425" bIns="45700" anchor="ctr" anchorCtr="0">
            <a:noAutofit/>
          </a:bodyPr>
          <a:lstStyle/>
          <a:p>
            <a:pPr marL="457200" lvl="0" indent="-342900" rtl="0">
              <a:spcBef>
                <a:spcPts val="1000"/>
              </a:spcBef>
              <a:spcAft>
                <a:spcPts val="0"/>
              </a:spcAft>
              <a:buSzPts val="1800"/>
              <a:buChar char="•"/>
            </a:pPr>
            <a:r>
              <a:rPr lang="en-US" sz="1800" dirty="0">
                <a:solidFill>
                  <a:schemeClr val="bg1"/>
                </a:solidFill>
              </a:rPr>
              <a:t>ABCs repeated observations (one is not enough)</a:t>
            </a:r>
          </a:p>
          <a:p>
            <a:pPr marL="457200" lvl="0" indent="-342900" rtl="0">
              <a:spcBef>
                <a:spcPts val="1000"/>
              </a:spcBef>
              <a:spcAft>
                <a:spcPts val="0"/>
              </a:spcAft>
              <a:buSzPts val="1800"/>
              <a:buChar char="•"/>
            </a:pPr>
            <a:r>
              <a:rPr lang="en-US" sz="1800" dirty="0">
                <a:solidFill>
                  <a:schemeClr val="bg1"/>
                </a:solidFill>
              </a:rPr>
              <a:t>Identified function hypothesis with repeated observations: SEAT</a:t>
            </a:r>
          </a:p>
          <a:p>
            <a:pPr marL="457200" lvl="0" indent="-342900" rtl="0">
              <a:spcBef>
                <a:spcPts val="1000"/>
              </a:spcBef>
              <a:spcAft>
                <a:spcPts val="0"/>
              </a:spcAft>
              <a:buSzPts val="1800"/>
              <a:buChar char="•"/>
            </a:pPr>
            <a:r>
              <a:rPr lang="en-US" sz="1800" dirty="0">
                <a:solidFill>
                  <a:schemeClr val="bg1"/>
                </a:solidFill>
              </a:rPr>
              <a:t>A replacement skill (what is the skill we’re growing?)</a:t>
            </a:r>
          </a:p>
          <a:p>
            <a:pPr marL="457200" lvl="0" indent="-342900" rtl="0">
              <a:spcBef>
                <a:spcPts val="1000"/>
              </a:spcBef>
              <a:spcAft>
                <a:spcPts val="0"/>
              </a:spcAft>
              <a:buSzPts val="1800"/>
              <a:buChar char="•"/>
            </a:pPr>
            <a:r>
              <a:rPr lang="en-US" sz="1800" dirty="0">
                <a:solidFill>
                  <a:schemeClr val="bg1"/>
                </a:solidFill>
              </a:rPr>
              <a:t>Antecedent strategy and proactively skill building </a:t>
            </a:r>
          </a:p>
          <a:p>
            <a:pPr marL="457200" lvl="0" indent="-342900" rtl="0">
              <a:spcBef>
                <a:spcPts val="1000"/>
              </a:spcBef>
              <a:spcAft>
                <a:spcPts val="0"/>
              </a:spcAft>
              <a:buSzPts val="1800"/>
              <a:buChar char="•"/>
            </a:pPr>
            <a:r>
              <a:rPr lang="en-US" sz="1800" dirty="0">
                <a:solidFill>
                  <a:schemeClr val="bg1"/>
                </a:solidFill>
              </a:rPr>
              <a:t>Reinforcement: what are students willing to work for?</a:t>
            </a:r>
          </a:p>
          <a:p>
            <a:pPr marL="457200" lvl="0" indent="-342900" rtl="0">
              <a:spcBef>
                <a:spcPts val="1000"/>
              </a:spcBef>
              <a:spcAft>
                <a:spcPts val="0"/>
              </a:spcAft>
              <a:buSzPts val="1800"/>
              <a:buChar char="•"/>
            </a:pPr>
            <a:r>
              <a:rPr lang="en-US" sz="1800" dirty="0">
                <a:solidFill>
                  <a:schemeClr val="bg1"/>
                </a:solidFill>
              </a:rPr>
              <a:t>Contrived vs natural</a:t>
            </a:r>
          </a:p>
          <a:p>
            <a:pPr marL="457200" lvl="0" indent="-342900" rtl="0">
              <a:spcBef>
                <a:spcPts val="1000"/>
              </a:spcBef>
              <a:spcAft>
                <a:spcPts val="0"/>
              </a:spcAft>
              <a:buSzPts val="1800"/>
              <a:buChar char="•"/>
            </a:pPr>
            <a:r>
              <a:rPr lang="en-US" sz="1800" dirty="0">
                <a:solidFill>
                  <a:schemeClr val="bg1"/>
                </a:solidFill>
              </a:rPr>
              <a:t>Do we actually need reinforcement?</a:t>
            </a:r>
          </a:p>
          <a:p>
            <a:pPr marL="457200" lvl="0" indent="-342900" rtl="0">
              <a:spcBef>
                <a:spcPts val="1000"/>
              </a:spcBef>
              <a:spcAft>
                <a:spcPts val="0"/>
              </a:spcAft>
              <a:buSzPts val="1800"/>
              <a:buChar char="•"/>
            </a:pPr>
            <a:r>
              <a:rPr lang="en-US" sz="1800" dirty="0">
                <a:solidFill>
                  <a:schemeClr val="bg1"/>
                </a:solidFill>
              </a:rPr>
              <a:t>Used together, reinforcement and punishment are evidence based behavior strategies to improve challenging behaviors.</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13"/>
        <p:cNvGrpSpPr/>
        <p:nvPr/>
      </p:nvGrpSpPr>
      <p:grpSpPr>
        <a:xfrm>
          <a:off x="0" y="0"/>
          <a:ext cx="0" cy="0"/>
          <a:chOff x="0" y="0"/>
          <a:chExt cx="0" cy="0"/>
        </a:xfrm>
      </p:grpSpPr>
      <p:sp useBgFill="1">
        <p:nvSpPr>
          <p:cNvPr id="320"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2" name="Group 321">
            <a:extLst>
              <a:ext uri="{FF2B5EF4-FFF2-40B4-BE49-F238E27FC236}">
                <a16:creationId xmlns:a16="http://schemas.microsoft.com/office/drawing/2014/main" id="{66220E63-99E1-482A-A0A6-B47EB4BF8797}"/>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23"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4"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6" name="Group 325">
            <a:extLst>
              <a:ext uri="{FF2B5EF4-FFF2-40B4-BE49-F238E27FC236}">
                <a16:creationId xmlns:a16="http://schemas.microsoft.com/office/drawing/2014/main" id="{8618EE54-271A-4FE8-B6B3-D0FCF55A7A01}"/>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27"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0" name="Group 329">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31" name="Freeform: Shape 330">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2" name="Freeform: Shape 331">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3" name="Freeform: Shape 332">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4" name="Freeform: Shape 333">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5" name="Freeform: Shape 334">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6" name="Freeform: Shape 335">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7" name="Freeform: Shape 336">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14" name="Google Shape;314;g2f28e17c740_0_319"/>
          <p:cNvSpPr txBox="1">
            <a:spLocks noGrp="1"/>
          </p:cNvSpPr>
          <p:nvPr>
            <p:ph type="title"/>
          </p:nvPr>
        </p:nvSpPr>
        <p:spPr>
          <a:xfrm>
            <a:off x="807158" y="891712"/>
            <a:ext cx="5517442" cy="5160789"/>
          </a:xfrm>
          <a:prstGeom prst="rect">
            <a:avLst/>
          </a:prstGeom>
        </p:spPr>
        <p:txBody>
          <a:bodyPr spcFirstLastPara="1" lIns="91425" tIns="45700" rIns="91425" bIns="45700" anchor="ctr" anchorCtr="0">
            <a:normAutofit/>
          </a:bodyPr>
          <a:lstStyle/>
          <a:p>
            <a:pPr marL="0" lvl="0" indent="0" rtl="0">
              <a:spcBef>
                <a:spcPts val="0"/>
              </a:spcBef>
              <a:spcAft>
                <a:spcPts val="0"/>
              </a:spcAft>
              <a:buNone/>
            </a:pPr>
            <a:r>
              <a:rPr lang="en-US" sz="4800" dirty="0">
                <a:solidFill>
                  <a:schemeClr val="bg1"/>
                </a:solidFill>
              </a:rPr>
              <a:t>Real Quick : why we prefer reinforcement</a:t>
            </a:r>
          </a:p>
        </p:txBody>
      </p:sp>
      <p:sp>
        <p:nvSpPr>
          <p:cNvPr id="315" name="Google Shape;315;g2f28e17c740_0_319"/>
          <p:cNvSpPr txBox="1">
            <a:spLocks noGrp="1"/>
          </p:cNvSpPr>
          <p:nvPr>
            <p:ph type="body" idx="1"/>
          </p:nvPr>
        </p:nvSpPr>
        <p:spPr>
          <a:xfrm>
            <a:off x="6412302" y="891713"/>
            <a:ext cx="4584882" cy="5160790"/>
          </a:xfrm>
          <a:prstGeom prst="rect">
            <a:avLst/>
          </a:prstGeom>
        </p:spPr>
        <p:txBody>
          <a:bodyPr spcFirstLastPara="1" lIns="91425" tIns="45700" rIns="91425" bIns="45700" anchor="ctr" anchorCtr="0">
            <a:normAutofit/>
          </a:bodyPr>
          <a:lstStyle/>
          <a:p>
            <a:pPr marL="457200" lvl="0" indent="-406400" rtl="0">
              <a:spcBef>
                <a:spcPts val="1000"/>
              </a:spcBef>
              <a:spcAft>
                <a:spcPts val="0"/>
              </a:spcAft>
              <a:buSzPts val="2800"/>
              <a:buFont typeface="Calibri"/>
              <a:buChar char="•"/>
            </a:pPr>
            <a:r>
              <a:rPr lang="en-US" sz="1800" dirty="0">
                <a:solidFill>
                  <a:schemeClr val="bg1"/>
                </a:solidFill>
              </a:rPr>
              <a:t> Leads with punishment and focuses on the negative</a:t>
            </a:r>
          </a:p>
          <a:p>
            <a:pPr marL="914400" lvl="1" indent="-355600" rtl="0">
              <a:spcBef>
                <a:spcPts val="1000"/>
              </a:spcBef>
              <a:spcAft>
                <a:spcPts val="0"/>
              </a:spcAft>
              <a:buSzPts val="2000"/>
              <a:buFont typeface="Calibri"/>
              <a:buChar char="•"/>
            </a:pPr>
            <a:r>
              <a:rPr lang="en-US" sz="1800" dirty="0">
                <a:solidFill>
                  <a:schemeClr val="bg1"/>
                </a:solidFill>
              </a:rPr>
              <a:t>Student is likely to copy this behavior ; teacher is the model </a:t>
            </a:r>
          </a:p>
          <a:p>
            <a:pPr marL="457200" lvl="0" indent="-406400" rtl="0">
              <a:spcBef>
                <a:spcPts val="1000"/>
              </a:spcBef>
              <a:spcAft>
                <a:spcPts val="0"/>
              </a:spcAft>
              <a:buSzPts val="2800"/>
              <a:buFont typeface="Calibri"/>
              <a:buChar char="•"/>
            </a:pPr>
            <a:r>
              <a:rPr lang="en-US" sz="1800" dirty="0">
                <a:solidFill>
                  <a:schemeClr val="bg1"/>
                </a:solidFill>
              </a:rPr>
              <a:t>Punishment does not teach a skill</a:t>
            </a:r>
          </a:p>
          <a:p>
            <a:pPr marL="457200" lvl="0" indent="-406400" rtl="0">
              <a:spcBef>
                <a:spcPts val="1000"/>
              </a:spcBef>
              <a:spcAft>
                <a:spcPts val="0"/>
              </a:spcAft>
              <a:buSzPts val="2800"/>
              <a:buChar char="•"/>
            </a:pPr>
            <a:r>
              <a:rPr lang="en-US" sz="1800" dirty="0">
                <a:solidFill>
                  <a:schemeClr val="bg1"/>
                </a:solidFill>
              </a:rPr>
              <a:t>Punishment brings up negative feelings, such as anger, shame, remorse. It could also create motivation for revenge, either at the time or delayed. Sour that very important rapport we need</a:t>
            </a:r>
          </a:p>
          <a:p>
            <a:pPr marL="914400" lvl="1" indent="-355600" rtl="0">
              <a:spcBef>
                <a:spcPts val="1000"/>
              </a:spcBef>
              <a:spcAft>
                <a:spcPts val="0"/>
              </a:spcAft>
              <a:buSzPts val="2000"/>
              <a:buFont typeface="Lato"/>
              <a:buChar char="•"/>
            </a:pPr>
            <a:r>
              <a:rPr lang="en-US" sz="1800" dirty="0">
                <a:solidFill>
                  <a:schemeClr val="bg1"/>
                </a:solidFill>
              </a:rPr>
              <a:t>By parent, supervisor, co worker </a:t>
            </a:r>
            <a:r>
              <a:rPr lang="en-US" sz="1800" dirty="0" err="1">
                <a:solidFill>
                  <a:schemeClr val="bg1"/>
                </a:solidFill>
              </a:rPr>
              <a:t>etc</a:t>
            </a:r>
            <a:r>
              <a:rPr lang="en-US" sz="1800" dirty="0">
                <a:solidFill>
                  <a:schemeClr val="bg1"/>
                </a:solidFill>
              </a:rPr>
              <a:t> does it ever feel good for </a:t>
            </a:r>
            <a:r>
              <a:rPr lang="en-US" sz="1800" b="1" i="1" dirty="0">
                <a:solidFill>
                  <a:schemeClr val="bg1"/>
                </a:solidFill>
              </a:rPr>
              <a:t>you</a:t>
            </a:r>
            <a:r>
              <a:rPr lang="en-US" sz="1800" dirty="0">
                <a:solidFill>
                  <a:schemeClr val="bg1"/>
                </a:solidFill>
              </a:rPr>
              <a:t> to be punished/ yelled at, scolded? </a:t>
            </a:r>
          </a:p>
          <a:p>
            <a:pPr marL="457200" lvl="0" indent="-406400" rtl="0">
              <a:spcBef>
                <a:spcPts val="1000"/>
              </a:spcBef>
              <a:spcAft>
                <a:spcPts val="0"/>
              </a:spcAft>
              <a:buSzPts val="2800"/>
              <a:buChar char="•"/>
            </a:pPr>
            <a:r>
              <a:rPr lang="en-US" sz="1800" dirty="0">
                <a:solidFill>
                  <a:schemeClr val="bg1"/>
                </a:solidFill>
              </a:rPr>
              <a:t>There is a way to provide feedback without scolding. Like when we talk to teachers… </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7C98284F-5777-4481-9BD3-DA1E0A8E02A8}"/>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2" name="Color">
              <a:extLst>
                <a:ext uri="{FF2B5EF4-FFF2-40B4-BE49-F238E27FC236}">
                  <a16:creationId xmlns:a16="http://schemas.microsoft.com/office/drawing/2014/main" id="{585BD32E-0004-4D05-9C9A-9113B963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370AC55E-B89F-49FE-8E37-AF17698B7C8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descr="A green question mark on a black background&#10;&#10;Description automatically generated">
            <a:extLst>
              <a:ext uri="{FF2B5EF4-FFF2-40B4-BE49-F238E27FC236}">
                <a16:creationId xmlns:a16="http://schemas.microsoft.com/office/drawing/2014/main" id="{FFADFB4C-07B7-16CC-206E-A9BA0B0623A1}"/>
              </a:ext>
            </a:extLst>
          </p:cNvPr>
          <p:cNvPicPr>
            <a:picLocks noChangeAspect="1"/>
          </p:cNvPicPr>
          <p:nvPr/>
        </p:nvPicPr>
        <p:blipFill>
          <a:blip r:embed="rId2">
            <a:extLst>
              <a:ext uri="{837473B0-CC2E-450A-ABE3-18F120FF3D39}">
                <a1611:picAttrSrcUrl xmlns:a1611="http://schemas.microsoft.com/office/drawing/2016/11/main" xmlns="" r:id="rId3"/>
              </a:ext>
            </a:extLst>
          </a:blip>
          <a:stretch>
            <a:fillRect/>
          </a:stretch>
        </p:blipFill>
        <p:spPr>
          <a:xfrm>
            <a:off x="7679877" y="653615"/>
            <a:ext cx="2977753" cy="5540004"/>
          </a:xfrm>
          <a:prstGeom prst="rect">
            <a:avLst/>
          </a:prstGeom>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C235D5C-E6FE-75EF-A913-945633306B08}"/>
              </a:ext>
            </a:extLst>
          </p:cNvPr>
          <p:cNvSpPr>
            <a:spLocks noGrp="1"/>
          </p:cNvSpPr>
          <p:nvPr>
            <p:ph type="title"/>
          </p:nvPr>
        </p:nvSpPr>
        <p:spPr>
          <a:xfrm>
            <a:off x="1012644" y="841664"/>
            <a:ext cx="5203990" cy="2782723"/>
          </a:xfrm>
        </p:spPr>
        <p:txBody>
          <a:bodyPr vert="horz" lIns="91440" tIns="45720" rIns="91440" bIns="45720" rtlCol="0" anchor="b">
            <a:normAutofit/>
          </a:bodyPr>
          <a:lstStyle/>
          <a:p>
            <a:pPr>
              <a:spcBef>
                <a:spcPct val="0"/>
              </a:spcBef>
            </a:pPr>
            <a:r>
              <a:rPr lang="en-US" sz="4800" kern="1200">
                <a:solidFill>
                  <a:schemeClr val="bg1"/>
                </a:solidFill>
                <a:latin typeface="+mj-lt"/>
                <a:ea typeface="+mj-ea"/>
                <a:cs typeface="+mj-cs"/>
              </a:rPr>
              <a:t>                                 </a:t>
            </a:r>
            <a:r>
              <a:rPr lang="en-US" sz="4800" b="1" kern="1200">
                <a:solidFill>
                  <a:schemeClr val="bg1"/>
                </a:solidFill>
                <a:latin typeface="+mj-lt"/>
                <a:ea typeface="+mj-ea"/>
                <a:cs typeface="+mj-cs"/>
              </a:rPr>
              <a:t>Questions </a:t>
            </a:r>
          </a:p>
        </p:txBody>
      </p:sp>
    </p:spTree>
    <p:extLst>
      <p:ext uri="{BB962C8B-B14F-4D97-AF65-F5344CB8AC3E}">
        <p14:creationId xmlns:p14="http://schemas.microsoft.com/office/powerpoint/2010/main" val="332626942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0"/>
        <p:cNvGrpSpPr/>
        <p:nvPr/>
      </p:nvGrpSpPr>
      <p:grpSpPr>
        <a:xfrm>
          <a:off x="0" y="0"/>
          <a:ext cx="0" cy="0"/>
          <a:chOff x="0" y="0"/>
          <a:chExt cx="0" cy="0"/>
        </a:xfrm>
      </p:grpSpPr>
      <p:sp useBgFill="1">
        <p:nvSpPr>
          <p:cNvPr id="327"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9" name="Group 328">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0"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3" name="Group 332">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34"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7" name="Group 336">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38" name="Freeform: Shape 337">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9" name="Freeform: Shape 338">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0" name="Freeform: Shape 339">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1" name="Freeform: Shape 340">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2" name="Freeform: Shape 341">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3" name="Freeform: Shape 342">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4" name="Freeform: Shape 343">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21" name="Google Shape;321;g2f28e17c740_0_91"/>
          <p:cNvSpPr txBox="1">
            <a:spLocks noGrp="1"/>
          </p:cNvSpPr>
          <p:nvPr>
            <p:ph type="title"/>
          </p:nvPr>
        </p:nvSpPr>
        <p:spPr>
          <a:xfrm>
            <a:off x="1014984" y="908263"/>
            <a:ext cx="10158984" cy="1482260"/>
          </a:xfrm>
          <a:prstGeom prst="rect">
            <a:avLst/>
          </a:prstGeom>
        </p:spPr>
        <p:txBody>
          <a:bodyPr spcFirstLastPara="1" lIns="91425" tIns="45700" rIns="91425" bIns="45700" anchor="b" anchorCtr="0">
            <a:normAutofit/>
          </a:bodyPr>
          <a:lstStyle/>
          <a:p>
            <a:pPr marL="0" lvl="0" indent="0" rtl="0">
              <a:spcBef>
                <a:spcPts val="0"/>
              </a:spcBef>
              <a:spcAft>
                <a:spcPts val="0"/>
              </a:spcAft>
              <a:buNone/>
            </a:pPr>
            <a:r>
              <a:rPr lang="en-US" sz="4800" dirty="0">
                <a:solidFill>
                  <a:schemeClr val="bg1"/>
                </a:solidFill>
              </a:rPr>
              <a:t>Resources</a:t>
            </a:r>
          </a:p>
        </p:txBody>
      </p:sp>
      <p:sp>
        <p:nvSpPr>
          <p:cNvPr id="322" name="Google Shape;322;g2f28e17c740_0_91"/>
          <p:cNvSpPr txBox="1">
            <a:spLocks noGrp="1"/>
          </p:cNvSpPr>
          <p:nvPr>
            <p:ph type="body" idx="1"/>
          </p:nvPr>
        </p:nvSpPr>
        <p:spPr>
          <a:xfrm>
            <a:off x="1014984" y="3452971"/>
            <a:ext cx="10158984" cy="2596896"/>
          </a:xfrm>
          <a:prstGeom prst="rect">
            <a:avLst/>
          </a:prstGeom>
        </p:spPr>
        <p:txBody>
          <a:bodyPr spcFirstLastPara="1" lIns="91425" tIns="45700" rIns="91425" bIns="45700" anchor="t" anchorCtr="0">
            <a:normAutofit/>
          </a:bodyPr>
          <a:lstStyle/>
          <a:p>
            <a:pPr marL="0" lvl="0" indent="0" rtl="0">
              <a:spcBef>
                <a:spcPts val="1000"/>
              </a:spcBef>
              <a:spcAft>
                <a:spcPts val="0"/>
              </a:spcAft>
              <a:buClr>
                <a:schemeClr val="dk1"/>
              </a:buClr>
              <a:buSzPts val="1100"/>
              <a:buFont typeface="Arial"/>
              <a:buNone/>
            </a:pPr>
            <a:r>
              <a:rPr lang="en-US" dirty="0">
                <a:solidFill>
                  <a:schemeClr val="bg1"/>
                </a:solidFill>
              </a:rPr>
              <a:t>Cooper, J. O., Heron, T. E., </a:t>
            </a:r>
            <a:r>
              <a:rPr lang="en-US" dirty="0" err="1">
                <a:solidFill>
                  <a:schemeClr val="bg1"/>
                </a:solidFill>
              </a:rPr>
              <a:t>Heward</a:t>
            </a:r>
            <a:r>
              <a:rPr lang="en-US" dirty="0">
                <a:solidFill>
                  <a:schemeClr val="bg1"/>
                </a:solidFill>
              </a:rPr>
              <a:t>, W. L., 2019-06-26. Applied Behavior Analysis,  3rd Edition.</a:t>
            </a:r>
          </a:p>
          <a:p>
            <a:pPr marL="0" lvl="0" indent="0" rtl="0">
              <a:spcBef>
                <a:spcPts val="1000"/>
              </a:spcBef>
              <a:spcAft>
                <a:spcPts val="0"/>
              </a:spcAft>
              <a:buClr>
                <a:schemeClr val="dk1"/>
              </a:buClr>
              <a:buSzPts val="1100"/>
              <a:buFont typeface="Arial"/>
              <a:buNone/>
            </a:pPr>
            <a:r>
              <a:rPr lang="en-US" b="1" dirty="0">
                <a:solidFill>
                  <a:schemeClr val="bg1"/>
                </a:solidFill>
              </a:rPr>
              <a:t> </a:t>
            </a:r>
          </a:p>
          <a:p>
            <a:pPr marL="0" lvl="0" indent="0" rtl="0">
              <a:spcBef>
                <a:spcPts val="1000"/>
              </a:spcBef>
              <a:spcAft>
                <a:spcPts val="0"/>
              </a:spcAft>
              <a:buNone/>
            </a:pPr>
            <a:endParaRPr lang="en-US" sz="1800" dirty="0">
              <a:solidFill>
                <a:schemeClr val="bg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6"/>
        <p:cNvGrpSpPr/>
        <p:nvPr/>
      </p:nvGrpSpPr>
      <p:grpSpPr>
        <a:xfrm>
          <a:off x="0" y="0"/>
          <a:ext cx="0" cy="0"/>
          <a:chOff x="0" y="0"/>
          <a:chExt cx="0" cy="0"/>
        </a:xfrm>
      </p:grpSpPr>
      <p:sp useBgFill="1">
        <p:nvSpPr>
          <p:cNvPr id="333"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5" name="Group 334">
            <a:extLst>
              <a:ext uri="{FF2B5EF4-FFF2-40B4-BE49-F238E27FC236}">
                <a16:creationId xmlns:a16="http://schemas.microsoft.com/office/drawing/2014/main" id="{B1E2B399-F3CE-4402-9418-377080B9A543}"/>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336" name="Color">
              <a:extLst>
                <a:ext uri="{FF2B5EF4-FFF2-40B4-BE49-F238E27FC236}">
                  <a16:creationId xmlns:a16="http://schemas.microsoft.com/office/drawing/2014/main" id="{AC2AA197-7A04-4AAA-A357-07EF9F4D5C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Color">
              <a:extLst>
                <a:ext uri="{FF2B5EF4-FFF2-40B4-BE49-F238E27FC236}">
                  <a16:creationId xmlns:a16="http://schemas.microsoft.com/office/drawing/2014/main" id="{CCE44998-768E-4717-B599-E07990B4587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28" name="Google Shape;328;p14" descr="A close-up of a thank you sign&#10;&#10;Description automatically generated"/>
          <p:cNvPicPr preferRelativeResize="0"/>
          <p:nvPr/>
        </p:nvPicPr>
        <p:blipFill rotWithShape="1">
          <a:blip r:embed="rId3"/>
          <a:stretch/>
        </p:blipFill>
        <p:spPr>
          <a:xfrm>
            <a:off x="789707" y="2215082"/>
            <a:ext cx="5428452" cy="3867771"/>
          </a:xfrm>
          <a:prstGeom prst="rect">
            <a:avLst/>
          </a:prstGeom>
          <a:noFill/>
        </p:spPr>
      </p:pic>
      <p:grpSp>
        <p:nvGrpSpPr>
          <p:cNvPr id="339" name="Group 338">
            <a:extLst>
              <a:ext uri="{FF2B5EF4-FFF2-40B4-BE49-F238E27FC236}">
                <a16:creationId xmlns:a16="http://schemas.microsoft.com/office/drawing/2014/main" id="{E27AF472-EAE3-4572-AB69-B92BD10DBC6D}"/>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40" name="Freeform: Shape 339">
              <a:extLst>
                <a:ext uri="{FF2B5EF4-FFF2-40B4-BE49-F238E27FC236}">
                  <a16:creationId xmlns:a16="http://schemas.microsoft.com/office/drawing/2014/main" id="{BF4DB9D2-6215-420C-874C-82EADF8C6C7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1" name="Freeform: Shape 340">
              <a:extLst>
                <a:ext uri="{FF2B5EF4-FFF2-40B4-BE49-F238E27FC236}">
                  <a16:creationId xmlns:a16="http://schemas.microsoft.com/office/drawing/2014/main" id="{1F003139-C97C-44FA-B139-32E4DFDCE9C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2" name="Freeform: Shape 341">
              <a:extLst>
                <a:ext uri="{FF2B5EF4-FFF2-40B4-BE49-F238E27FC236}">
                  <a16:creationId xmlns:a16="http://schemas.microsoft.com/office/drawing/2014/main" id="{5CE4DD6E-8CEA-45EE-B630-DBC22144D88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3" name="Freeform: Shape 342">
              <a:extLst>
                <a:ext uri="{FF2B5EF4-FFF2-40B4-BE49-F238E27FC236}">
                  <a16:creationId xmlns:a16="http://schemas.microsoft.com/office/drawing/2014/main" id="{A4372F7F-AA3C-470B-AA61-7C35B7722C9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4" name="Freeform: Shape 343">
              <a:extLst>
                <a:ext uri="{FF2B5EF4-FFF2-40B4-BE49-F238E27FC236}">
                  <a16:creationId xmlns:a16="http://schemas.microsoft.com/office/drawing/2014/main" id="{34B605BF-D199-43DD-9328-E99F2ADFC6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5" name="Freeform: Shape 344">
              <a:extLst>
                <a:ext uri="{FF2B5EF4-FFF2-40B4-BE49-F238E27FC236}">
                  <a16:creationId xmlns:a16="http://schemas.microsoft.com/office/drawing/2014/main" id="{E5D42A77-7336-4A35-8922-8098A16AA27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6" name="Freeform: Shape 345">
              <a:extLst>
                <a:ext uri="{FF2B5EF4-FFF2-40B4-BE49-F238E27FC236}">
                  <a16:creationId xmlns:a16="http://schemas.microsoft.com/office/drawing/2014/main" id="{7401EE7D-B85D-4C10-AB8C-71884EFB112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27" name="Google Shape;327;p14"/>
          <p:cNvSpPr txBox="1">
            <a:spLocks noGrp="1"/>
          </p:cNvSpPr>
          <p:nvPr>
            <p:ph type="title"/>
          </p:nvPr>
        </p:nvSpPr>
        <p:spPr>
          <a:xfrm>
            <a:off x="789707" y="578999"/>
            <a:ext cx="10744153" cy="1499736"/>
          </a:xfrm>
          <a:prstGeom prst="rect">
            <a:avLst/>
          </a:prstGeom>
        </p:spPr>
        <p:txBody>
          <a:bodyPr spcFirstLastPara="1" vert="horz" lIns="91440" tIns="45720" rIns="91440" bIns="45720" rtlCol="0" anchor="t" anchorCtr="0">
            <a:normAutofit/>
          </a:bodyPr>
          <a:lstStyle/>
          <a:p>
            <a:pPr marL="0" lvl="0" indent="0">
              <a:spcBef>
                <a:spcPct val="0"/>
              </a:spcBef>
              <a:spcAft>
                <a:spcPts val="0"/>
              </a:spcAft>
              <a:buClr>
                <a:schemeClr val="dk1"/>
              </a:buClr>
              <a:buSzPts val="4400"/>
            </a:pPr>
            <a:r>
              <a:rPr lang="en-US" sz="4800" kern="1200">
                <a:solidFill>
                  <a:schemeClr val="bg1"/>
                </a:solidFill>
                <a:latin typeface="+mj-lt"/>
                <a:ea typeface="+mj-ea"/>
                <a:cs typeface="+mj-cs"/>
              </a:rPr>
              <a:t>     </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32"/>
        <p:cNvGrpSpPr/>
        <p:nvPr/>
      </p:nvGrpSpPr>
      <p:grpSpPr>
        <a:xfrm>
          <a:off x="0" y="0"/>
          <a:ext cx="0" cy="0"/>
          <a:chOff x="0" y="0"/>
          <a:chExt cx="0" cy="0"/>
        </a:xfrm>
      </p:grpSpPr>
      <p:sp>
        <p:nvSpPr>
          <p:cNvPr id="333" name="Google Shape;333;p15"/>
          <p:cNvSpPr txBox="1">
            <a:spLocks noGrp="1"/>
          </p:cNvSpPr>
          <p:nvPr>
            <p:ph type="title"/>
          </p:nvPr>
        </p:nvSpPr>
        <p:spPr>
          <a:xfrm>
            <a:off x="838200" y="365126"/>
            <a:ext cx="10515600" cy="14406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4400"/>
              <a:buFont typeface="Calibri"/>
              <a:buNone/>
            </a:pPr>
            <a:r>
              <a:rPr lang="en-US"/>
              <a:t>                    Contact Information </a:t>
            </a:r>
            <a:endParaRPr/>
          </a:p>
        </p:txBody>
      </p:sp>
      <p:sp>
        <p:nvSpPr>
          <p:cNvPr id="334" name="Google Shape;334;p15"/>
          <p:cNvSpPr txBox="1"/>
          <p:nvPr/>
        </p:nvSpPr>
        <p:spPr>
          <a:xfrm>
            <a:off x="1284790" y="3108728"/>
            <a:ext cx="9051300" cy="15699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3200"/>
              <a:buFont typeface="Calibri"/>
              <a:buNone/>
            </a:pPr>
            <a:r>
              <a:rPr lang="en-US" sz="3200">
                <a:solidFill>
                  <a:schemeClr val="dk1"/>
                </a:solidFill>
                <a:latin typeface="Calibri"/>
                <a:ea typeface="Calibri"/>
                <a:cs typeface="Calibri"/>
                <a:sym typeface="Calibri"/>
              </a:rPr>
              <a:t>Cydnee Taylor                                   Dr. Samuel Taylor                                                                            </a:t>
            </a:r>
            <a:endParaRPr/>
          </a:p>
          <a:p>
            <a:pPr marL="0" marR="0" lvl="0" indent="0" algn="l" rtl="0">
              <a:spcBef>
                <a:spcPts val="0"/>
              </a:spcBef>
              <a:spcAft>
                <a:spcPts val="0"/>
              </a:spcAft>
              <a:buClr>
                <a:schemeClr val="dk1"/>
              </a:buClr>
              <a:buSzPts val="3200"/>
              <a:buFont typeface="Calibri"/>
              <a:buNone/>
            </a:pPr>
            <a:r>
              <a:rPr lang="en-US" sz="3200" u="sng">
                <a:latin typeface="Calibri"/>
                <a:ea typeface="Calibri"/>
                <a:cs typeface="Calibri"/>
                <a:sym typeface="Calibri"/>
              </a:rPr>
              <a:t>CydneeTaylor1@gmail.com</a:t>
            </a:r>
            <a:r>
              <a:rPr lang="en-US" sz="3200" u="sng">
                <a:solidFill>
                  <a:schemeClr val="dk1"/>
                </a:solidFill>
                <a:latin typeface="Calibri"/>
                <a:ea typeface="Calibri"/>
                <a:cs typeface="Calibri"/>
                <a:sym typeface="Calibri"/>
              </a:rPr>
              <a:t>  </a:t>
            </a:r>
            <a:r>
              <a:rPr lang="en-US" sz="3200">
                <a:solidFill>
                  <a:schemeClr val="dk1"/>
                </a:solidFill>
                <a:latin typeface="Calibri"/>
                <a:ea typeface="Calibri"/>
                <a:cs typeface="Calibri"/>
                <a:sym typeface="Calibri"/>
              </a:rPr>
              <a:t>        </a:t>
            </a:r>
            <a:r>
              <a:rPr lang="en-US" sz="3200" u="sng">
                <a:solidFill>
                  <a:schemeClr val="dk1"/>
                </a:solidFill>
                <a:latin typeface="Calibri"/>
                <a:ea typeface="Calibri"/>
                <a:cs typeface="Calibri"/>
                <a:sym typeface="Calibri"/>
                <a:hlinkClick r:id="rId3">
                  <a:extLst>
                    <a:ext uri="{A12FA001-AC4F-418D-AE19-62706E023703}">
                      <ahyp:hlinkClr xmlns:ahyp="http://schemas.microsoft.com/office/drawing/2018/hyperlinkcolor" xmlns="" val="tx"/>
                    </a:ext>
                  </a:extLst>
                </a:hlinkClick>
              </a:rPr>
              <a:t>set327@msn.com</a:t>
            </a:r>
            <a:endParaRPr sz="3200">
              <a:solidFill>
                <a:schemeClr val="dk1"/>
              </a:solidFill>
              <a:latin typeface="Calibri"/>
              <a:ea typeface="Calibri"/>
              <a:cs typeface="Calibri"/>
              <a:sym typeface="Calibri"/>
            </a:endParaRPr>
          </a:p>
          <a:p>
            <a:pPr marL="0" marR="0" lvl="0" indent="0" algn="l" rtl="0">
              <a:spcBef>
                <a:spcPts val="0"/>
              </a:spcBef>
              <a:spcAft>
                <a:spcPts val="0"/>
              </a:spcAft>
              <a:buClr>
                <a:schemeClr val="dk1"/>
              </a:buClr>
              <a:buSzPts val="3200"/>
              <a:buFont typeface="Calibri"/>
              <a:buNone/>
            </a:pPr>
            <a:r>
              <a:rPr lang="en-US" sz="3200">
                <a:solidFill>
                  <a:schemeClr val="dk1"/>
                </a:solidFill>
                <a:latin typeface="Calibri"/>
                <a:ea typeface="Calibri"/>
                <a:cs typeface="Calibri"/>
                <a:sym typeface="Calibri"/>
              </a:rPr>
              <a:t>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8950AD4C-6AF3-49F8-94E1-DBCAFB39478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tint val="95000"/>
              <a:satMod val="1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Meiryo"/>
            </a:endParaRPr>
          </a:p>
        </p:txBody>
      </p:sp>
      <p:sp>
        <p:nvSpPr>
          <p:cNvPr id="24" name="Freeform: Shape 23">
            <a:extLst>
              <a:ext uri="{FF2B5EF4-FFF2-40B4-BE49-F238E27FC236}">
                <a16:creationId xmlns:a16="http://schemas.microsoft.com/office/drawing/2014/main" id="{D967F3CD-B7D5-4CD4-B546-13C8A8F612B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08673" y="0"/>
            <a:ext cx="2486322" cy="6858000"/>
          </a:xfrm>
          <a:custGeom>
            <a:avLst/>
            <a:gdLst>
              <a:gd name="connsiteX0" fmla="*/ 879731 w 2521425"/>
              <a:gd name="connsiteY0" fmla="*/ 0 h 6858000"/>
              <a:gd name="connsiteX1" fmla="*/ 898402 w 2521425"/>
              <a:gd name="connsiteY1" fmla="*/ 0 h 6858000"/>
              <a:gd name="connsiteX2" fmla="*/ 920526 w 2521425"/>
              <a:gd name="connsiteY2" fmla="*/ 14997 h 6858000"/>
              <a:gd name="connsiteX3" fmla="*/ 2521425 w 2521425"/>
              <a:gd name="connsiteY3" fmla="*/ 3621656 h 6858000"/>
              <a:gd name="connsiteX4" fmla="*/ 647075 w 2521425"/>
              <a:gd name="connsiteY4" fmla="*/ 6374814 h 6858000"/>
              <a:gd name="connsiteX5" fmla="*/ 130427 w 2521425"/>
              <a:gd name="connsiteY5" fmla="*/ 6780599 h 6858000"/>
              <a:gd name="connsiteX6" fmla="*/ 18671 w 2521425"/>
              <a:gd name="connsiteY6" fmla="*/ 6858000 h 6858000"/>
              <a:gd name="connsiteX7" fmla="*/ 0 w 2521425"/>
              <a:gd name="connsiteY7" fmla="*/ 6858000 h 6858000"/>
              <a:gd name="connsiteX8" fmla="*/ 111756 w 2521425"/>
              <a:gd name="connsiteY8" fmla="*/ 6780599 h 6858000"/>
              <a:gd name="connsiteX9" fmla="*/ 628404 w 2521425"/>
              <a:gd name="connsiteY9" fmla="*/ 6374814 h 6858000"/>
              <a:gd name="connsiteX10" fmla="*/ 2502754 w 2521425"/>
              <a:gd name="connsiteY10" fmla="*/ 3621656 h 6858000"/>
              <a:gd name="connsiteX11" fmla="*/ 901855 w 2521425"/>
              <a:gd name="connsiteY11" fmla="*/ 149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1425" h="6858000">
                <a:moveTo>
                  <a:pt x="879731" y="0"/>
                </a:moveTo>
                <a:lnTo>
                  <a:pt x="898402" y="0"/>
                </a:lnTo>
                <a:lnTo>
                  <a:pt x="920526" y="14997"/>
                </a:lnTo>
                <a:cubicBezTo>
                  <a:pt x="1947689" y="754641"/>
                  <a:pt x="2521425" y="2093192"/>
                  <a:pt x="2521425" y="3621656"/>
                </a:cubicBezTo>
                <a:cubicBezTo>
                  <a:pt x="2521425" y="4969131"/>
                  <a:pt x="1592700" y="5602839"/>
                  <a:pt x="647075" y="6374814"/>
                </a:cubicBezTo>
                <a:cubicBezTo>
                  <a:pt x="474872" y="6515397"/>
                  <a:pt x="304245" y="6653108"/>
                  <a:pt x="130427" y="6780599"/>
                </a:cubicBezTo>
                <a:lnTo>
                  <a:pt x="18671" y="6858000"/>
                </a:lnTo>
                <a:lnTo>
                  <a:pt x="0" y="6858000"/>
                </a:lnTo>
                <a:lnTo>
                  <a:pt x="111756" y="6780599"/>
                </a:lnTo>
                <a:cubicBezTo>
                  <a:pt x="285574" y="6653108"/>
                  <a:pt x="456201" y="6515397"/>
                  <a:pt x="628404" y="6374814"/>
                </a:cubicBezTo>
                <a:cubicBezTo>
                  <a:pt x="1574029" y="5602839"/>
                  <a:pt x="2502754" y="4969131"/>
                  <a:pt x="2502754" y="3621656"/>
                </a:cubicBezTo>
                <a:cubicBezTo>
                  <a:pt x="2502754" y="2093192"/>
                  <a:pt x="1929018" y="754641"/>
                  <a:pt x="901855" y="14997"/>
                </a:cubicBezTo>
                <a:close/>
              </a:path>
            </a:pathLst>
          </a:custGeom>
          <a:solidFill>
            <a:srgbClr val="FF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Meiryo"/>
              <a:ea typeface="+mn-ea"/>
              <a:cs typeface="+mn-cs"/>
            </a:endParaRPr>
          </a:p>
        </p:txBody>
      </p:sp>
      <p:sp>
        <p:nvSpPr>
          <p:cNvPr id="26" name="Freeform: Shape 25">
            <a:extLst>
              <a:ext uri="{FF2B5EF4-FFF2-40B4-BE49-F238E27FC236}">
                <a16:creationId xmlns:a16="http://schemas.microsoft.com/office/drawing/2014/main" id="{F9528C64-B611-4A0E-AED3-355EAA4E2D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75235" y="0"/>
            <a:ext cx="2486322" cy="6858000"/>
          </a:xfrm>
          <a:custGeom>
            <a:avLst/>
            <a:gdLst>
              <a:gd name="connsiteX0" fmla="*/ 879731 w 2521425"/>
              <a:gd name="connsiteY0" fmla="*/ 0 h 6858000"/>
              <a:gd name="connsiteX1" fmla="*/ 898402 w 2521425"/>
              <a:gd name="connsiteY1" fmla="*/ 0 h 6858000"/>
              <a:gd name="connsiteX2" fmla="*/ 920526 w 2521425"/>
              <a:gd name="connsiteY2" fmla="*/ 14997 h 6858000"/>
              <a:gd name="connsiteX3" fmla="*/ 2521425 w 2521425"/>
              <a:gd name="connsiteY3" fmla="*/ 3621656 h 6858000"/>
              <a:gd name="connsiteX4" fmla="*/ 647075 w 2521425"/>
              <a:gd name="connsiteY4" fmla="*/ 6374814 h 6858000"/>
              <a:gd name="connsiteX5" fmla="*/ 130427 w 2521425"/>
              <a:gd name="connsiteY5" fmla="*/ 6780599 h 6858000"/>
              <a:gd name="connsiteX6" fmla="*/ 18671 w 2521425"/>
              <a:gd name="connsiteY6" fmla="*/ 6858000 h 6858000"/>
              <a:gd name="connsiteX7" fmla="*/ 0 w 2521425"/>
              <a:gd name="connsiteY7" fmla="*/ 6858000 h 6858000"/>
              <a:gd name="connsiteX8" fmla="*/ 111756 w 2521425"/>
              <a:gd name="connsiteY8" fmla="*/ 6780599 h 6858000"/>
              <a:gd name="connsiteX9" fmla="*/ 628404 w 2521425"/>
              <a:gd name="connsiteY9" fmla="*/ 6374814 h 6858000"/>
              <a:gd name="connsiteX10" fmla="*/ 2502754 w 2521425"/>
              <a:gd name="connsiteY10" fmla="*/ 3621656 h 6858000"/>
              <a:gd name="connsiteX11" fmla="*/ 901855 w 2521425"/>
              <a:gd name="connsiteY11" fmla="*/ 149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1425" h="6858000">
                <a:moveTo>
                  <a:pt x="879731" y="0"/>
                </a:moveTo>
                <a:lnTo>
                  <a:pt x="898402" y="0"/>
                </a:lnTo>
                <a:lnTo>
                  <a:pt x="920526" y="14997"/>
                </a:lnTo>
                <a:cubicBezTo>
                  <a:pt x="1947689" y="754641"/>
                  <a:pt x="2521425" y="2093192"/>
                  <a:pt x="2521425" y="3621656"/>
                </a:cubicBezTo>
                <a:cubicBezTo>
                  <a:pt x="2521425" y="4969131"/>
                  <a:pt x="1592700" y="5602839"/>
                  <a:pt x="647075" y="6374814"/>
                </a:cubicBezTo>
                <a:cubicBezTo>
                  <a:pt x="474872" y="6515397"/>
                  <a:pt x="304245" y="6653108"/>
                  <a:pt x="130427" y="6780599"/>
                </a:cubicBezTo>
                <a:lnTo>
                  <a:pt x="18671" y="6858000"/>
                </a:lnTo>
                <a:lnTo>
                  <a:pt x="0" y="6858000"/>
                </a:lnTo>
                <a:lnTo>
                  <a:pt x="111756" y="6780599"/>
                </a:lnTo>
                <a:cubicBezTo>
                  <a:pt x="285574" y="6653108"/>
                  <a:pt x="456201" y="6515397"/>
                  <a:pt x="628404" y="6374814"/>
                </a:cubicBezTo>
                <a:cubicBezTo>
                  <a:pt x="1574029" y="5602839"/>
                  <a:pt x="2502754" y="4969131"/>
                  <a:pt x="2502754" y="3621656"/>
                </a:cubicBezTo>
                <a:cubicBezTo>
                  <a:pt x="2502754" y="2093192"/>
                  <a:pt x="1929018" y="754641"/>
                  <a:pt x="901855" y="14997"/>
                </a:cubicBezTo>
                <a:close/>
              </a:path>
            </a:pathLst>
          </a:custGeom>
          <a:solidFill>
            <a:srgbClr val="FF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Meiryo"/>
              <a:ea typeface="+mn-ea"/>
              <a:cs typeface="+mn-cs"/>
            </a:endParaRPr>
          </a:p>
        </p:txBody>
      </p:sp>
      <p:pic>
        <p:nvPicPr>
          <p:cNvPr id="6" name="Picture 5" descr="A person and a child posing for a picture&#10;&#10;Description automatically generated">
            <a:extLst>
              <a:ext uri="{FF2B5EF4-FFF2-40B4-BE49-F238E27FC236}">
                <a16:creationId xmlns:a16="http://schemas.microsoft.com/office/drawing/2014/main" id="{81376707-DB25-E648-1F30-702B955D08FC}"/>
              </a:ext>
            </a:extLst>
          </p:cNvPr>
          <p:cNvPicPr>
            <a:picLocks noChangeAspect="1"/>
          </p:cNvPicPr>
          <p:nvPr/>
        </p:nvPicPr>
        <p:blipFill>
          <a:blip r:embed="rId3"/>
          <a:srcRect t="9747" b="43614"/>
          <a:stretch/>
        </p:blipFill>
        <p:spPr>
          <a:xfrm>
            <a:off x="967853" y="10"/>
            <a:ext cx="10256294" cy="6857990"/>
          </a:xfrm>
          <a:custGeom>
            <a:avLst/>
            <a:gdLst/>
            <a:ahLst/>
            <a:cxnLst/>
            <a:rect l="l" t="t" r="r" b="b"/>
            <a:pathLst>
              <a:path w="10256294" h="6858000">
                <a:moveTo>
                  <a:pt x="1691450" y="0"/>
                </a:moveTo>
                <a:lnTo>
                  <a:pt x="4470259" y="0"/>
                </a:lnTo>
                <a:lnTo>
                  <a:pt x="4542814" y="0"/>
                </a:lnTo>
                <a:lnTo>
                  <a:pt x="5713480" y="0"/>
                </a:lnTo>
                <a:lnTo>
                  <a:pt x="5786036" y="0"/>
                </a:lnTo>
                <a:lnTo>
                  <a:pt x="8564844" y="0"/>
                </a:lnTo>
                <a:lnTo>
                  <a:pt x="8587900" y="14997"/>
                </a:lnTo>
                <a:cubicBezTo>
                  <a:pt x="9658369" y="754641"/>
                  <a:pt x="10256294" y="2093192"/>
                  <a:pt x="10256294" y="3621656"/>
                </a:cubicBezTo>
                <a:cubicBezTo>
                  <a:pt x="10256294" y="4969131"/>
                  <a:pt x="9288413" y="5602839"/>
                  <a:pt x="8302921" y="6374814"/>
                </a:cubicBezTo>
                <a:cubicBezTo>
                  <a:pt x="8123457" y="6515397"/>
                  <a:pt x="7945637" y="6653108"/>
                  <a:pt x="7764491" y="6780599"/>
                </a:cubicBezTo>
                <a:lnTo>
                  <a:pt x="7648023" y="6858000"/>
                </a:lnTo>
                <a:lnTo>
                  <a:pt x="5786036" y="6858000"/>
                </a:lnTo>
                <a:lnTo>
                  <a:pt x="5713480" y="6858000"/>
                </a:lnTo>
                <a:lnTo>
                  <a:pt x="4542814" y="6858000"/>
                </a:lnTo>
                <a:lnTo>
                  <a:pt x="4470259" y="6858000"/>
                </a:lnTo>
                <a:lnTo>
                  <a:pt x="2608272" y="6858000"/>
                </a:lnTo>
                <a:lnTo>
                  <a:pt x="2491804" y="6780599"/>
                </a:lnTo>
                <a:cubicBezTo>
                  <a:pt x="2310658" y="6653108"/>
                  <a:pt x="2132837" y="6515397"/>
                  <a:pt x="1953374" y="6374814"/>
                </a:cubicBezTo>
                <a:cubicBezTo>
                  <a:pt x="967880" y="5602839"/>
                  <a:pt x="0" y="4969131"/>
                  <a:pt x="0" y="3621656"/>
                </a:cubicBezTo>
                <a:cubicBezTo>
                  <a:pt x="0" y="2093192"/>
                  <a:pt x="597925" y="754641"/>
                  <a:pt x="1668394" y="14997"/>
                </a:cubicBezTo>
                <a:close/>
              </a:path>
            </a:pathLst>
          </a:custGeom>
        </p:spPr>
      </p:pic>
      <p:sp>
        <p:nvSpPr>
          <p:cNvPr id="28" name="Freeform: Shape 27">
            <a:extLst>
              <a:ext uri="{FF2B5EF4-FFF2-40B4-BE49-F238E27FC236}">
                <a16:creationId xmlns:a16="http://schemas.microsoft.com/office/drawing/2014/main" id="{9479A80B-8CA9-4EA1-9408-D2A7B0466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967853" y="0"/>
            <a:ext cx="10256294" cy="6858000"/>
          </a:xfrm>
          <a:custGeom>
            <a:avLst/>
            <a:gdLst>
              <a:gd name="connsiteX0" fmla="*/ 1910015 w 10256294"/>
              <a:gd name="connsiteY0" fmla="*/ 0 h 6858000"/>
              <a:gd name="connsiteX1" fmla="*/ 1691450 w 10256294"/>
              <a:gd name="connsiteY1" fmla="*/ 0 h 6858000"/>
              <a:gd name="connsiteX2" fmla="*/ 1668394 w 10256294"/>
              <a:gd name="connsiteY2" fmla="*/ 14997 h 6858000"/>
              <a:gd name="connsiteX3" fmla="*/ 0 w 10256294"/>
              <a:gd name="connsiteY3" fmla="*/ 3621656 h 6858000"/>
              <a:gd name="connsiteX4" fmla="*/ 1953374 w 10256294"/>
              <a:gd name="connsiteY4" fmla="*/ 6374814 h 6858000"/>
              <a:gd name="connsiteX5" fmla="*/ 2491804 w 10256294"/>
              <a:gd name="connsiteY5" fmla="*/ 6780599 h 6858000"/>
              <a:gd name="connsiteX6" fmla="*/ 2608271 w 10256294"/>
              <a:gd name="connsiteY6" fmla="*/ 6858000 h 6858000"/>
              <a:gd name="connsiteX7" fmla="*/ 2864721 w 10256294"/>
              <a:gd name="connsiteY7" fmla="*/ 6858000 h 6858000"/>
              <a:gd name="connsiteX8" fmla="*/ 2743439 w 10256294"/>
              <a:gd name="connsiteY8" fmla="*/ 6780599 h 6858000"/>
              <a:gd name="connsiteX9" fmla="*/ 2182760 w 10256294"/>
              <a:gd name="connsiteY9" fmla="*/ 6374814 h 6858000"/>
              <a:gd name="connsiteX10" fmla="*/ 148672 w 10256294"/>
              <a:gd name="connsiteY10" fmla="*/ 3621656 h 6858000"/>
              <a:gd name="connsiteX11" fmla="*/ 1886006 w 10256294"/>
              <a:gd name="connsiteY11" fmla="*/ 14997 h 6858000"/>
              <a:gd name="connsiteX12" fmla="*/ 8564844 w 10256294"/>
              <a:gd name="connsiteY12" fmla="*/ 0 h 6858000"/>
              <a:gd name="connsiteX13" fmla="*/ 8346278 w 10256294"/>
              <a:gd name="connsiteY13" fmla="*/ 0 h 6858000"/>
              <a:gd name="connsiteX14" fmla="*/ 8370288 w 10256294"/>
              <a:gd name="connsiteY14" fmla="*/ 14997 h 6858000"/>
              <a:gd name="connsiteX15" fmla="*/ 10107622 w 10256294"/>
              <a:gd name="connsiteY15" fmla="*/ 3621656 h 6858000"/>
              <a:gd name="connsiteX16" fmla="*/ 8073532 w 10256294"/>
              <a:gd name="connsiteY16" fmla="*/ 6374814 h 6858000"/>
              <a:gd name="connsiteX17" fmla="*/ 7512854 w 10256294"/>
              <a:gd name="connsiteY17" fmla="*/ 6780599 h 6858000"/>
              <a:gd name="connsiteX18" fmla="*/ 7391575 w 10256294"/>
              <a:gd name="connsiteY18" fmla="*/ 6858000 h 6858000"/>
              <a:gd name="connsiteX19" fmla="*/ 7648023 w 10256294"/>
              <a:gd name="connsiteY19" fmla="*/ 6858000 h 6858000"/>
              <a:gd name="connsiteX20" fmla="*/ 7764490 w 10256294"/>
              <a:gd name="connsiteY20" fmla="*/ 6780599 h 6858000"/>
              <a:gd name="connsiteX21" fmla="*/ 8302920 w 10256294"/>
              <a:gd name="connsiteY21" fmla="*/ 6374814 h 6858000"/>
              <a:gd name="connsiteX22" fmla="*/ 10256294 w 10256294"/>
              <a:gd name="connsiteY22" fmla="*/ 3621656 h 6858000"/>
              <a:gd name="connsiteX23" fmla="*/ 8587900 w 10256294"/>
              <a:gd name="connsiteY23" fmla="*/ 149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256294" h="6858000">
                <a:moveTo>
                  <a:pt x="1910015" y="0"/>
                </a:moveTo>
                <a:lnTo>
                  <a:pt x="1691450" y="0"/>
                </a:lnTo>
                <a:lnTo>
                  <a:pt x="1668394" y="14997"/>
                </a:lnTo>
                <a:cubicBezTo>
                  <a:pt x="597925" y="754641"/>
                  <a:pt x="0" y="2093192"/>
                  <a:pt x="0" y="3621656"/>
                </a:cubicBezTo>
                <a:cubicBezTo>
                  <a:pt x="0" y="4969131"/>
                  <a:pt x="967880" y="5602839"/>
                  <a:pt x="1953374" y="6374814"/>
                </a:cubicBezTo>
                <a:cubicBezTo>
                  <a:pt x="2132836" y="6515397"/>
                  <a:pt x="2310657" y="6653108"/>
                  <a:pt x="2491804" y="6780599"/>
                </a:cubicBezTo>
                <a:lnTo>
                  <a:pt x="2608271" y="6858000"/>
                </a:lnTo>
                <a:lnTo>
                  <a:pt x="2864721" y="6858000"/>
                </a:lnTo>
                <a:lnTo>
                  <a:pt x="2743439" y="6780599"/>
                </a:lnTo>
                <a:cubicBezTo>
                  <a:pt x="2554808" y="6653108"/>
                  <a:pt x="2369639" y="6515397"/>
                  <a:pt x="2182760" y="6374814"/>
                </a:cubicBezTo>
                <a:cubicBezTo>
                  <a:pt x="1156547" y="5602839"/>
                  <a:pt x="148672" y="4969131"/>
                  <a:pt x="148672" y="3621656"/>
                </a:cubicBezTo>
                <a:cubicBezTo>
                  <a:pt x="148672" y="2093192"/>
                  <a:pt x="771304" y="754641"/>
                  <a:pt x="1886006" y="14997"/>
                </a:cubicBezTo>
                <a:close/>
                <a:moveTo>
                  <a:pt x="8564844" y="0"/>
                </a:moveTo>
                <a:lnTo>
                  <a:pt x="8346278" y="0"/>
                </a:lnTo>
                <a:lnTo>
                  <a:pt x="8370288" y="14997"/>
                </a:lnTo>
                <a:cubicBezTo>
                  <a:pt x="9484990" y="754641"/>
                  <a:pt x="10107622" y="2093192"/>
                  <a:pt x="10107622" y="3621656"/>
                </a:cubicBezTo>
                <a:cubicBezTo>
                  <a:pt x="10107622" y="4969131"/>
                  <a:pt x="9099748" y="5602839"/>
                  <a:pt x="8073532" y="6374814"/>
                </a:cubicBezTo>
                <a:cubicBezTo>
                  <a:pt x="7886654" y="6515397"/>
                  <a:pt x="7701485" y="6653108"/>
                  <a:pt x="7512854" y="6780599"/>
                </a:cubicBezTo>
                <a:lnTo>
                  <a:pt x="7391575" y="6858000"/>
                </a:lnTo>
                <a:lnTo>
                  <a:pt x="7648023" y="6858000"/>
                </a:lnTo>
                <a:lnTo>
                  <a:pt x="7764490" y="6780599"/>
                </a:lnTo>
                <a:cubicBezTo>
                  <a:pt x="7945636" y="6653108"/>
                  <a:pt x="8123457" y="6515397"/>
                  <a:pt x="8302920" y="6374814"/>
                </a:cubicBezTo>
                <a:cubicBezTo>
                  <a:pt x="9288414" y="5602839"/>
                  <a:pt x="10256294" y="4969131"/>
                  <a:pt x="10256294" y="3621656"/>
                </a:cubicBezTo>
                <a:cubicBezTo>
                  <a:pt x="10256294" y="2093192"/>
                  <a:pt x="9658369" y="754641"/>
                  <a:pt x="8587900" y="14997"/>
                </a:cubicBezTo>
                <a:close/>
              </a:path>
            </a:pathLst>
          </a:custGeom>
          <a:solidFill>
            <a:srgbClr val="FFFFF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9585588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84"/>
        <p:cNvGrpSpPr/>
        <p:nvPr/>
      </p:nvGrpSpPr>
      <p:grpSpPr>
        <a:xfrm>
          <a:off x="0" y="0"/>
          <a:ext cx="0" cy="0"/>
          <a:chOff x="0" y="0"/>
          <a:chExt cx="0" cy="0"/>
        </a:xfrm>
      </p:grpSpPr>
      <p:sp useBgFill="1">
        <p:nvSpPr>
          <p:cNvPr id="191"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3" name="Group 192">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94"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7" name="Group 196">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98"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1" name="Group 200">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2" name="Freeform: Shape 201">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3" name="Freeform: Shape 202">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4" name="Freeform: Shape 203">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5" name="Freeform: Shape 204">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6" name="Freeform: Shape 205">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7" name="Freeform: Shape 206">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8" name="Freeform: Shape 207">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85" name="Google Shape;185;p3"/>
          <p:cNvSpPr txBox="1">
            <a:spLocks noGrp="1"/>
          </p:cNvSpPr>
          <p:nvPr>
            <p:ph type="title"/>
          </p:nvPr>
        </p:nvSpPr>
        <p:spPr>
          <a:xfrm>
            <a:off x="1014984" y="908263"/>
            <a:ext cx="10158984" cy="1482260"/>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Objectives of the Session</a:t>
            </a:r>
          </a:p>
        </p:txBody>
      </p:sp>
      <p:sp>
        <p:nvSpPr>
          <p:cNvPr id="186" name="Google Shape;186;p3"/>
          <p:cNvSpPr txBox="1">
            <a:spLocks noGrp="1"/>
          </p:cNvSpPr>
          <p:nvPr>
            <p:ph type="body" idx="1"/>
          </p:nvPr>
        </p:nvSpPr>
        <p:spPr>
          <a:xfrm>
            <a:off x="1014984" y="2988782"/>
            <a:ext cx="10158984" cy="3061085"/>
          </a:xfrm>
          <a:prstGeom prst="rect">
            <a:avLst/>
          </a:prstGeom>
        </p:spPr>
        <p:txBody>
          <a:bodyPr spcFirstLastPara="1" lIns="91425" tIns="45700" rIns="91425" bIns="45700" anchor="t" anchorCtr="0">
            <a:normAutofit/>
          </a:bodyPr>
          <a:lstStyle/>
          <a:p>
            <a:pPr marL="228600" lvl="0" indent="-241300" rtl="0">
              <a:spcBef>
                <a:spcPts val="0"/>
              </a:spcBef>
              <a:spcAft>
                <a:spcPts val="0"/>
              </a:spcAft>
              <a:buClr>
                <a:schemeClr val="dk1"/>
              </a:buClr>
              <a:buSzPts val="3800"/>
              <a:buChar char="•"/>
            </a:pPr>
            <a:r>
              <a:rPr lang="en-US" dirty="0">
                <a:solidFill>
                  <a:schemeClr val="bg1"/>
                </a:solidFill>
              </a:rPr>
              <a:t>Introduction of behavior principles such as antecedents, behaviors and consequence (ABCs). </a:t>
            </a:r>
          </a:p>
          <a:p>
            <a:pPr marL="228600" lvl="0" indent="-241300" rtl="0">
              <a:spcBef>
                <a:spcPts val="1000"/>
              </a:spcBef>
              <a:spcAft>
                <a:spcPts val="0"/>
              </a:spcAft>
              <a:buClr>
                <a:schemeClr val="dk1"/>
              </a:buClr>
              <a:buSzPts val="3800"/>
              <a:buChar char="•"/>
            </a:pPr>
            <a:r>
              <a:rPr lang="en-US" dirty="0">
                <a:solidFill>
                  <a:schemeClr val="bg1"/>
                </a:solidFill>
              </a:rPr>
              <a:t>ABC data collection practice and review</a:t>
            </a:r>
          </a:p>
          <a:p>
            <a:pPr marL="228600" lvl="0" indent="-241300" rtl="0">
              <a:spcBef>
                <a:spcPts val="1000"/>
              </a:spcBef>
              <a:spcAft>
                <a:spcPts val="0"/>
              </a:spcAft>
              <a:buClr>
                <a:schemeClr val="dk1"/>
              </a:buClr>
              <a:buSzPts val="3800"/>
              <a:buChar char="•"/>
            </a:pPr>
            <a:r>
              <a:rPr lang="en-US" dirty="0">
                <a:solidFill>
                  <a:schemeClr val="bg1"/>
                </a:solidFill>
              </a:rPr>
              <a:t>Data leads us to develop a plan of action to target specific behaviors for change </a:t>
            </a: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90"/>
        <p:cNvGrpSpPr/>
        <p:nvPr/>
      </p:nvGrpSpPr>
      <p:grpSpPr>
        <a:xfrm>
          <a:off x="0" y="0"/>
          <a:ext cx="0" cy="0"/>
          <a:chOff x="0" y="0"/>
          <a:chExt cx="0" cy="0"/>
        </a:xfrm>
      </p:grpSpPr>
      <p:sp useBgFill="1">
        <p:nvSpPr>
          <p:cNvPr id="198" name="Rectangle 197">
            <a:extLst>
              <a:ext uri="{FF2B5EF4-FFF2-40B4-BE49-F238E27FC236}">
                <a16:creationId xmlns:a16="http://schemas.microsoft.com/office/drawing/2014/main" id="{E45B1D5C-0827-4AF0-8186-11FC5A8B8B9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Google Shape;191;p4"/>
          <p:cNvSpPr txBox="1">
            <a:spLocks noGrp="1"/>
          </p:cNvSpPr>
          <p:nvPr>
            <p:ph type="title"/>
          </p:nvPr>
        </p:nvSpPr>
        <p:spPr>
          <a:xfrm>
            <a:off x="9267909" y="2023110"/>
            <a:ext cx="2469624" cy="2846070"/>
          </a:xfrm>
          <a:prstGeom prst="rect">
            <a:avLst/>
          </a:prstGeom>
        </p:spPr>
        <p:txBody>
          <a:bodyPr spcFirstLastPara="1" vert="horz" lIns="91440" tIns="45720" rIns="91440" bIns="45720" rtlCol="0" anchor="ctr" anchorCtr="0">
            <a:normAutofit/>
          </a:bodyPr>
          <a:lstStyle/>
          <a:p>
            <a:pPr marL="0" lvl="0" indent="0">
              <a:spcBef>
                <a:spcPct val="0"/>
              </a:spcBef>
              <a:spcAft>
                <a:spcPts val="0"/>
              </a:spcAft>
              <a:buClr>
                <a:schemeClr val="dk1"/>
              </a:buClr>
              <a:buSzPts val="4400"/>
            </a:pPr>
            <a:r>
              <a:rPr lang="en-US" sz="3700" kern="1200">
                <a:solidFill>
                  <a:schemeClr val="tx1"/>
                </a:solidFill>
                <a:latin typeface="+mj-lt"/>
                <a:ea typeface="+mj-ea"/>
                <a:cs typeface="+mj-cs"/>
              </a:rPr>
              <a:t>             District &amp; School Practices </a:t>
            </a:r>
          </a:p>
        </p:txBody>
      </p:sp>
      <p:sp>
        <p:nvSpPr>
          <p:cNvPr id="200" name="Rectangle 199">
            <a:extLst>
              <a:ext uri="{FF2B5EF4-FFF2-40B4-BE49-F238E27FC236}">
                <a16:creationId xmlns:a16="http://schemas.microsoft.com/office/drawing/2014/main" id="{99413ED5-9ED4-4772-BCE4-2BCAE6B12E3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433973" y="-827233"/>
            <a:ext cx="1715478" cy="85834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Rectangle 201">
            <a:extLst>
              <a:ext uri="{FF2B5EF4-FFF2-40B4-BE49-F238E27FC236}">
                <a16:creationId xmlns:a16="http://schemas.microsoft.com/office/drawing/2014/main" id="{04357C93-F0CB-4A1C-8F77-4E906378981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2085" y="664308"/>
            <a:ext cx="8082632" cy="560034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2" name="Google Shape;192;p4" descr="A chalkboard with a message on it next to a pair of books and glasses&#10;&#10;Description automatically generated"/>
          <p:cNvPicPr preferRelativeResize="0"/>
          <p:nvPr/>
        </p:nvPicPr>
        <p:blipFill rotWithShape="1">
          <a:blip r:embed="rId3"/>
          <a:srcRect r="2558" b="-1"/>
          <a:stretch/>
        </p:blipFill>
        <p:spPr>
          <a:xfrm>
            <a:off x="545238" y="858525"/>
            <a:ext cx="7608304" cy="5211906"/>
          </a:xfrm>
          <a:prstGeom prst="rect">
            <a:avLst/>
          </a:prstGeom>
          <a:noFill/>
        </p:spPr>
      </p:pic>
      <p:sp>
        <p:nvSpPr>
          <p:cNvPr id="204" name="Rectangle 203">
            <a:extLst>
              <a:ext uri="{FF2B5EF4-FFF2-40B4-BE49-F238E27FC236}">
                <a16:creationId xmlns:a16="http://schemas.microsoft.com/office/drawing/2014/main" id="{90F533E9-6690-41A8-A372-4C6C622D028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950447" y="3392097"/>
            <a:ext cx="1719072"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Google Shape;193;p4"/>
          <p:cNvSpPr txBox="1"/>
          <p:nvPr/>
        </p:nvSpPr>
        <p:spPr>
          <a:xfrm>
            <a:off x="9626906" y="6870700"/>
            <a:ext cx="2565094" cy="276959"/>
          </a:xfrm>
          <a:prstGeom prst="rect">
            <a:avLst/>
          </a:prstGeom>
          <a:solidFill>
            <a:srgbClr val="000000"/>
          </a:solidFill>
          <a:ln>
            <a:noFill/>
          </a:ln>
        </p:spPr>
        <p:txBody>
          <a:bodyPr spcFirstLastPara="1" wrap="none" lIns="91425" tIns="45700" rIns="91425" bIns="45700" anchor="t" anchorCtr="0">
            <a:spAutoFit/>
          </a:bodyPr>
          <a:lstStyle/>
          <a:p>
            <a:pPr marL="0" marR="0" lvl="0" indent="0" algn="r" rtl="0">
              <a:spcBef>
                <a:spcPts val="0"/>
              </a:spcBef>
              <a:spcAft>
                <a:spcPts val="600"/>
              </a:spcAft>
              <a:buNone/>
            </a:pPr>
            <a:r>
              <a:rPr lang="en-US" sz="700" b="0" i="0" u="sng" strike="noStrike" cap="none">
                <a:solidFill>
                  <a:srgbClr val="FFFFFF"/>
                </a:solidFill>
                <a:latin typeface="+mn-lt"/>
                <a:ea typeface="+mn-ea"/>
                <a:cs typeface="+mn-cs"/>
                <a:sym typeface="Calibri"/>
                <a:hlinkClick r:id="rId4">
                  <a:extLst>
                    <a:ext uri="{A12FA001-AC4F-418D-AE19-62706E023703}">
                      <ahyp:hlinkClr xmlns:ahyp="http://schemas.microsoft.com/office/drawing/2018/hyperlinkcolor" xmlns="" val="tx"/>
                    </a:ext>
                  </a:extLst>
                </a:hlinkClick>
              </a:rPr>
              <a:t>This Photo</a:t>
            </a:r>
            <a:r>
              <a:rPr lang="en-US" sz="700" b="0" i="0" u="none" strike="noStrike" cap="none">
                <a:solidFill>
                  <a:srgbClr val="FFFFFF"/>
                </a:solidFill>
                <a:latin typeface="+mn-lt"/>
                <a:ea typeface="+mn-ea"/>
                <a:cs typeface="+mn-cs"/>
                <a:sym typeface="Calibri"/>
              </a:rPr>
              <a:t> by Unknown Author is licensed under </a:t>
            </a:r>
            <a:r>
              <a:rPr lang="en-US" sz="700" b="0" i="0" u="sng" strike="noStrike" cap="none">
                <a:solidFill>
                  <a:srgbClr val="FFFFFF"/>
                </a:solidFill>
                <a:latin typeface="+mn-lt"/>
                <a:ea typeface="+mn-ea"/>
                <a:cs typeface="+mn-cs"/>
                <a:sym typeface="Calibri"/>
                <a:hlinkClick r:id="rId5">
                  <a:extLst>
                    <a:ext uri="{A12FA001-AC4F-418D-AE19-62706E023703}">
                      <ahyp:hlinkClr xmlns:ahyp="http://schemas.microsoft.com/office/drawing/2018/hyperlinkcolor" xmlns="" val="tx"/>
                    </a:ext>
                  </a:extLst>
                </a:hlinkClick>
              </a:rPr>
              <a:t>CC BY-SA</a:t>
            </a:r>
            <a:endParaRPr lang="en-US" sz="700">
              <a:solidFill>
                <a:srgbClr val="FFFFFF"/>
              </a:solidFill>
              <a:latin typeface="+mn-lt"/>
              <a:ea typeface="+mn-ea"/>
              <a:cs typeface="+mn-cs"/>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191"/>
                                        </p:tgtEl>
                                        <p:attrNameLst>
                                          <p:attrName>style.visibility</p:attrName>
                                        </p:attrNameLst>
                                      </p:cBhvr>
                                      <p:to>
                                        <p:strVal val="visible"/>
                                      </p:to>
                                    </p:set>
                                    <p:animEffect transition="in" filter="fade">
                                      <p:cBhvr>
                                        <p:cTn id="7" dur="4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97"/>
        <p:cNvGrpSpPr/>
        <p:nvPr/>
      </p:nvGrpSpPr>
      <p:grpSpPr>
        <a:xfrm>
          <a:off x="0" y="0"/>
          <a:ext cx="0" cy="0"/>
          <a:chOff x="0" y="0"/>
          <a:chExt cx="0" cy="0"/>
        </a:xfrm>
      </p:grpSpPr>
      <p:sp useBgFill="1">
        <p:nvSpPr>
          <p:cNvPr id="204"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6" name="Group 205">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07"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8"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0" name="Group 209">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11"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15" name="Freeform: Shape 214">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6" name="Freeform: Shape 215">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7" name="Freeform: Shape 216">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8" name="Freeform: Shape 217">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9" name="Freeform: Shape 218">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0" name="Freeform: Shape 219">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1" name="Freeform: Shape 220">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98" name="Google Shape;198;p5"/>
          <p:cNvSpPr txBox="1">
            <a:spLocks noGrp="1"/>
          </p:cNvSpPr>
          <p:nvPr>
            <p:ph type="title"/>
          </p:nvPr>
        </p:nvSpPr>
        <p:spPr>
          <a:xfrm>
            <a:off x="1014984" y="908263"/>
            <a:ext cx="10158984" cy="1482260"/>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Traditional School &amp; Classroom Discipline  Practices </a:t>
            </a:r>
          </a:p>
        </p:txBody>
      </p:sp>
      <p:sp>
        <p:nvSpPr>
          <p:cNvPr id="199" name="Google Shape;199;p5"/>
          <p:cNvSpPr txBox="1">
            <a:spLocks noGrp="1"/>
          </p:cNvSpPr>
          <p:nvPr>
            <p:ph type="body" idx="1"/>
          </p:nvPr>
        </p:nvSpPr>
        <p:spPr>
          <a:xfrm>
            <a:off x="1014984" y="2988782"/>
            <a:ext cx="10158984" cy="3061085"/>
          </a:xfrm>
          <a:prstGeom prst="rect">
            <a:avLst/>
          </a:prstGeom>
        </p:spPr>
        <p:txBody>
          <a:bodyPr spcFirstLastPara="1" lIns="91425" tIns="45700" rIns="91425" bIns="45700" anchor="t" anchorCtr="0">
            <a:normAutofit fontScale="70000" lnSpcReduction="20000"/>
          </a:bodyPr>
          <a:lstStyle/>
          <a:p>
            <a:pPr marL="228600" lvl="0" indent="-228600" rtl="0">
              <a:spcBef>
                <a:spcPts val="0"/>
              </a:spcBef>
              <a:spcAft>
                <a:spcPts val="0"/>
              </a:spcAft>
              <a:buClr>
                <a:schemeClr val="dk1"/>
              </a:buClr>
              <a:buSzPts val="3200"/>
              <a:buChar char="•"/>
            </a:pPr>
            <a:r>
              <a:rPr lang="en-US" sz="4100" dirty="0">
                <a:solidFill>
                  <a:schemeClr val="bg1"/>
                </a:solidFill>
              </a:rPr>
              <a:t>Out-of-School Suspension </a:t>
            </a:r>
          </a:p>
          <a:p>
            <a:pPr marL="228600" lvl="0" indent="-228600" rtl="0">
              <a:spcBef>
                <a:spcPts val="1000"/>
              </a:spcBef>
              <a:spcAft>
                <a:spcPts val="0"/>
              </a:spcAft>
              <a:buClr>
                <a:schemeClr val="dk1"/>
              </a:buClr>
              <a:buSzPts val="3200"/>
              <a:buChar char="•"/>
            </a:pPr>
            <a:r>
              <a:rPr lang="en-US" sz="4100" dirty="0">
                <a:solidFill>
                  <a:schemeClr val="bg1"/>
                </a:solidFill>
              </a:rPr>
              <a:t>In-School Suspension </a:t>
            </a:r>
          </a:p>
          <a:p>
            <a:pPr marL="228600" lvl="0" indent="-228600" rtl="0">
              <a:spcBef>
                <a:spcPts val="1000"/>
              </a:spcBef>
              <a:spcAft>
                <a:spcPts val="0"/>
              </a:spcAft>
              <a:buClr>
                <a:schemeClr val="dk1"/>
              </a:buClr>
              <a:buSzPts val="3200"/>
              <a:buChar char="•"/>
            </a:pPr>
            <a:r>
              <a:rPr lang="en-US" sz="4100" dirty="0">
                <a:solidFill>
                  <a:schemeClr val="bg1"/>
                </a:solidFill>
              </a:rPr>
              <a:t>Expulsion </a:t>
            </a:r>
          </a:p>
          <a:p>
            <a:pPr marL="228600" lvl="0" indent="-228600" rtl="0">
              <a:spcBef>
                <a:spcPts val="1000"/>
              </a:spcBef>
              <a:spcAft>
                <a:spcPts val="0"/>
              </a:spcAft>
              <a:buClr>
                <a:schemeClr val="dk1"/>
              </a:buClr>
              <a:buSzPts val="3200"/>
              <a:buChar char="•"/>
            </a:pPr>
            <a:r>
              <a:rPr lang="en-US" sz="4100" dirty="0">
                <a:solidFill>
                  <a:schemeClr val="bg1"/>
                </a:solidFill>
              </a:rPr>
              <a:t>Loss of Privileges </a:t>
            </a:r>
          </a:p>
          <a:p>
            <a:pPr marL="228600" lvl="0" indent="-228600" rtl="0">
              <a:spcBef>
                <a:spcPts val="1000"/>
              </a:spcBef>
              <a:spcAft>
                <a:spcPts val="0"/>
              </a:spcAft>
              <a:buClr>
                <a:schemeClr val="dk1"/>
              </a:buClr>
              <a:buSzPts val="3200"/>
              <a:buChar char="•"/>
            </a:pPr>
            <a:r>
              <a:rPr lang="en-US" sz="4100" dirty="0">
                <a:solidFill>
                  <a:schemeClr val="bg1"/>
                </a:solidFill>
              </a:rPr>
              <a:t>Detention</a:t>
            </a:r>
          </a:p>
          <a:p>
            <a:pPr marL="228600" lvl="0" indent="-228600" rtl="0">
              <a:spcBef>
                <a:spcPts val="1000"/>
              </a:spcBef>
              <a:spcAft>
                <a:spcPts val="0"/>
              </a:spcAft>
              <a:buClr>
                <a:schemeClr val="dk1"/>
              </a:buClr>
              <a:buSzPts val="3200"/>
              <a:buChar char="•"/>
            </a:pPr>
            <a:r>
              <a:rPr lang="en-US" sz="4100" dirty="0">
                <a:solidFill>
                  <a:schemeClr val="bg1"/>
                </a:solidFill>
              </a:rPr>
              <a:t>Service in School or Community </a:t>
            </a:r>
          </a:p>
          <a:p>
            <a:pPr marL="228600" lvl="0" indent="-228600" rtl="0">
              <a:spcBef>
                <a:spcPts val="1000"/>
              </a:spcBef>
              <a:spcAft>
                <a:spcPts val="0"/>
              </a:spcAft>
              <a:buClr>
                <a:schemeClr val="dk1"/>
              </a:buClr>
              <a:buSzPts val="3200"/>
              <a:buChar char="•"/>
            </a:pPr>
            <a:r>
              <a:rPr lang="en-US" sz="4100" dirty="0">
                <a:solidFill>
                  <a:schemeClr val="bg1"/>
                </a:solidFill>
              </a:rPr>
              <a:t>Referral to Discipline/Principal Office </a:t>
            </a:r>
          </a:p>
          <a:p>
            <a:pPr marL="228600" lvl="0" indent="-50800" rtl="0">
              <a:spcBef>
                <a:spcPts val="1000"/>
              </a:spcBef>
              <a:spcAft>
                <a:spcPts val="0"/>
              </a:spcAft>
              <a:buClr>
                <a:schemeClr val="dk1"/>
              </a:buClr>
              <a:buSzPts val="2800"/>
              <a:buNone/>
            </a:pPr>
            <a:endParaRPr lang="en-US" sz="1800" dirty="0">
              <a:solidFill>
                <a:schemeClr val="bg1"/>
              </a:solidFill>
            </a:endParaRPr>
          </a:p>
          <a:p>
            <a:pPr marL="0" lvl="0" indent="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04"/>
        <p:cNvGrpSpPr/>
        <p:nvPr/>
      </p:nvGrpSpPr>
      <p:grpSpPr>
        <a:xfrm>
          <a:off x="0" y="0"/>
          <a:ext cx="0" cy="0"/>
          <a:chOff x="0" y="0"/>
          <a:chExt cx="0" cy="0"/>
        </a:xfrm>
      </p:grpSpPr>
      <p:sp useBgFill="1">
        <p:nvSpPr>
          <p:cNvPr id="211"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14"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18"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2" name="Freeform: Shape 221">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3" name="Freeform: Shape 222">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4" name="Freeform: Shape 223">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5" name="Freeform: Shape 224">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6" name="Freeform: Shape 225">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7" name="Freeform: Shape 226">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8" name="Freeform: Shape 227">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05" name="Google Shape;205;p6"/>
          <p:cNvSpPr txBox="1">
            <a:spLocks noGrp="1"/>
          </p:cNvSpPr>
          <p:nvPr>
            <p:ph type="title"/>
          </p:nvPr>
        </p:nvSpPr>
        <p:spPr>
          <a:xfrm>
            <a:off x="1014984" y="908263"/>
            <a:ext cx="10158984" cy="1495306"/>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Goals &amp; Assumptions of Traditional Discipline </a:t>
            </a:r>
          </a:p>
        </p:txBody>
      </p:sp>
      <p:sp>
        <p:nvSpPr>
          <p:cNvPr id="206" name="Google Shape;206;p6"/>
          <p:cNvSpPr txBox="1">
            <a:spLocks noGrp="1"/>
          </p:cNvSpPr>
          <p:nvPr>
            <p:ph type="body" idx="1"/>
          </p:nvPr>
        </p:nvSpPr>
        <p:spPr>
          <a:xfrm>
            <a:off x="1014984" y="2838552"/>
            <a:ext cx="10158984" cy="3211315"/>
          </a:xfrm>
          <a:prstGeom prst="rect">
            <a:avLst/>
          </a:prstGeom>
        </p:spPr>
        <p:txBody>
          <a:bodyPr spcFirstLastPara="1" lIns="91425" tIns="45700" rIns="91425" bIns="45700" anchor="t" anchorCtr="0">
            <a:normAutofit fontScale="92500" lnSpcReduction="20000"/>
          </a:bodyPr>
          <a:lstStyle/>
          <a:p>
            <a:pPr marL="228600" lvl="0" indent="-228600" rtl="0">
              <a:spcBef>
                <a:spcPts val="0"/>
              </a:spcBef>
              <a:spcAft>
                <a:spcPts val="0"/>
              </a:spcAft>
              <a:buClr>
                <a:schemeClr val="dk1"/>
              </a:buClr>
              <a:buSzPts val="2800"/>
              <a:buChar char="•"/>
            </a:pPr>
            <a:r>
              <a:rPr lang="en-US" sz="3200" dirty="0">
                <a:solidFill>
                  <a:schemeClr val="bg1"/>
                </a:solidFill>
              </a:rPr>
              <a:t>Goal is to teach the student not to break the rules </a:t>
            </a:r>
          </a:p>
          <a:p>
            <a:pPr marL="228600" lvl="0" indent="-228600" rtl="0">
              <a:spcBef>
                <a:spcPts val="1000"/>
              </a:spcBef>
              <a:spcAft>
                <a:spcPts val="0"/>
              </a:spcAft>
              <a:buClr>
                <a:schemeClr val="dk1"/>
              </a:buClr>
              <a:buSzPts val="2800"/>
              <a:buChar char="•"/>
            </a:pPr>
            <a:r>
              <a:rPr lang="en-US" sz="3200" dirty="0">
                <a:solidFill>
                  <a:schemeClr val="bg1"/>
                </a:solidFill>
              </a:rPr>
              <a:t>Punishment reduces undesirable behaviors</a:t>
            </a:r>
          </a:p>
          <a:p>
            <a:pPr marL="228600" lvl="0" indent="-228600" rtl="0">
              <a:spcBef>
                <a:spcPts val="1000"/>
              </a:spcBef>
              <a:spcAft>
                <a:spcPts val="0"/>
              </a:spcAft>
              <a:buClr>
                <a:schemeClr val="dk1"/>
              </a:buClr>
              <a:buSzPts val="2800"/>
              <a:buChar char="•"/>
            </a:pPr>
            <a:r>
              <a:rPr lang="en-US" sz="3200" dirty="0">
                <a:solidFill>
                  <a:schemeClr val="bg1"/>
                </a:solidFill>
              </a:rPr>
              <a:t>Expectation is that students will avoid misbehaving in the future to avoid punishment </a:t>
            </a:r>
          </a:p>
          <a:p>
            <a:pPr marL="228600" lvl="0" indent="-228600" rtl="0">
              <a:spcBef>
                <a:spcPts val="1000"/>
              </a:spcBef>
              <a:spcAft>
                <a:spcPts val="0"/>
              </a:spcAft>
              <a:buClr>
                <a:schemeClr val="dk1"/>
              </a:buClr>
              <a:buSzPts val="2800"/>
              <a:buChar char="•"/>
            </a:pPr>
            <a:r>
              <a:rPr lang="en-US" sz="3200" dirty="0">
                <a:solidFill>
                  <a:schemeClr val="bg1"/>
                </a:solidFill>
              </a:rPr>
              <a:t>Discipline helps students achieve their goals by helping them to stay on track </a:t>
            </a:r>
          </a:p>
          <a:p>
            <a:pPr marL="228600" lvl="0" indent="-228600" rtl="0">
              <a:spcBef>
                <a:spcPts val="1000"/>
              </a:spcBef>
              <a:spcAft>
                <a:spcPts val="0"/>
              </a:spcAft>
              <a:buClr>
                <a:schemeClr val="dk1"/>
              </a:buClr>
              <a:buSzPts val="2800"/>
              <a:buChar char="•"/>
            </a:pPr>
            <a:r>
              <a:rPr lang="en-US" sz="3200" dirty="0">
                <a:solidFill>
                  <a:schemeClr val="bg1"/>
                </a:solidFill>
              </a:rPr>
              <a:t>Help to create and maintain a safe, orderly, and positive learning environment </a:t>
            </a: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10"/>
        <p:cNvGrpSpPr/>
        <p:nvPr/>
      </p:nvGrpSpPr>
      <p:grpSpPr>
        <a:xfrm>
          <a:off x="0" y="0"/>
          <a:ext cx="0" cy="0"/>
          <a:chOff x="0" y="0"/>
          <a:chExt cx="0" cy="0"/>
        </a:xfrm>
      </p:grpSpPr>
      <p:sp useBgFill="1">
        <p:nvSpPr>
          <p:cNvPr id="217"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20"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3" name="Group 222">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24"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7" name="Group 226">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8" name="Freeform: Shape 227">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9" name="Freeform: Shape 228">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0" name="Freeform: Shape 229">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1" name="Freeform: Shape 230">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2" name="Freeform: Shape 231">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3" name="Freeform: Shape 232">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4" name="Freeform: Shape 233">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11" name="Google Shape;211;p7"/>
          <p:cNvSpPr txBox="1">
            <a:spLocks noGrp="1"/>
          </p:cNvSpPr>
          <p:nvPr>
            <p:ph type="title"/>
          </p:nvPr>
        </p:nvSpPr>
        <p:spPr>
          <a:xfrm>
            <a:off x="1014984" y="908264"/>
            <a:ext cx="10158984" cy="1568958"/>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Problems with Traditional Discipline Approach </a:t>
            </a:r>
          </a:p>
        </p:txBody>
      </p:sp>
      <p:sp>
        <p:nvSpPr>
          <p:cNvPr id="212" name="Google Shape;212;p7"/>
          <p:cNvSpPr txBox="1">
            <a:spLocks noGrp="1"/>
          </p:cNvSpPr>
          <p:nvPr>
            <p:ph type="body" idx="1"/>
          </p:nvPr>
        </p:nvSpPr>
        <p:spPr>
          <a:xfrm>
            <a:off x="790223" y="2787228"/>
            <a:ext cx="10577688" cy="3374400"/>
          </a:xfrm>
          <a:prstGeom prst="rect">
            <a:avLst/>
          </a:prstGeom>
        </p:spPr>
        <p:txBody>
          <a:bodyPr spcFirstLastPara="1" lIns="91425" tIns="45700" rIns="91425" bIns="45700" anchor="t" anchorCtr="0">
            <a:normAutofit fontScale="62500" lnSpcReduction="20000"/>
          </a:bodyPr>
          <a:lstStyle/>
          <a:p>
            <a:pPr marL="228600" lvl="0" indent="-50800" rtl="0">
              <a:spcBef>
                <a:spcPts val="0"/>
              </a:spcBef>
              <a:spcAft>
                <a:spcPts val="0"/>
              </a:spcAft>
              <a:buClr>
                <a:schemeClr val="dk1"/>
              </a:buClr>
              <a:buSzPts val="2800"/>
              <a:buNone/>
            </a:pPr>
            <a:endParaRPr lang="en-US" sz="1800" dirty="0">
              <a:solidFill>
                <a:schemeClr val="bg1"/>
              </a:solidFill>
            </a:endParaRPr>
          </a:p>
          <a:p>
            <a:pPr marL="228600" lvl="0" indent="-228600" rtl="0">
              <a:spcBef>
                <a:spcPts val="1000"/>
              </a:spcBef>
              <a:spcAft>
                <a:spcPts val="0"/>
              </a:spcAft>
              <a:buClr>
                <a:schemeClr val="dk1"/>
              </a:buClr>
              <a:buSzPts val="2800"/>
              <a:buChar char="•"/>
            </a:pPr>
            <a:r>
              <a:rPr lang="en-US" sz="4500" dirty="0">
                <a:solidFill>
                  <a:schemeClr val="bg1"/>
                </a:solidFill>
              </a:rPr>
              <a:t>Tendency to “not” to zero in on the dominate inappropriate behavior</a:t>
            </a:r>
          </a:p>
          <a:p>
            <a:pPr marL="228600" lvl="0" indent="-228600" rtl="0">
              <a:spcBef>
                <a:spcPts val="1000"/>
              </a:spcBef>
              <a:spcAft>
                <a:spcPts val="0"/>
              </a:spcAft>
              <a:buClr>
                <a:schemeClr val="dk1"/>
              </a:buClr>
              <a:buSzPts val="2800"/>
              <a:buChar char="•"/>
            </a:pPr>
            <a:r>
              <a:rPr lang="en-US" sz="4500" dirty="0">
                <a:solidFill>
                  <a:schemeClr val="bg1"/>
                </a:solidFill>
              </a:rPr>
              <a:t>Leads with punishment </a:t>
            </a:r>
          </a:p>
          <a:p>
            <a:pPr marL="228600" lvl="0" indent="-228600" rtl="0">
              <a:spcBef>
                <a:spcPts val="1000"/>
              </a:spcBef>
              <a:spcAft>
                <a:spcPts val="0"/>
              </a:spcAft>
              <a:buClr>
                <a:schemeClr val="dk1"/>
              </a:buClr>
              <a:buSzPts val="2800"/>
              <a:buChar char="•"/>
            </a:pPr>
            <a:r>
              <a:rPr lang="en-US" sz="4500" dirty="0">
                <a:solidFill>
                  <a:schemeClr val="bg1"/>
                </a:solidFill>
              </a:rPr>
              <a:t>Traditional discipline practices can be reactionary and punitive </a:t>
            </a:r>
          </a:p>
          <a:p>
            <a:pPr marL="228600" lvl="0" indent="-228600" rtl="0">
              <a:spcBef>
                <a:spcPts val="1000"/>
              </a:spcBef>
              <a:spcAft>
                <a:spcPts val="0"/>
              </a:spcAft>
              <a:buClr>
                <a:schemeClr val="dk1"/>
              </a:buClr>
              <a:buSzPts val="2800"/>
              <a:buChar char="•"/>
            </a:pPr>
            <a:r>
              <a:rPr lang="en-US" sz="4500" dirty="0">
                <a:solidFill>
                  <a:schemeClr val="bg1"/>
                </a:solidFill>
              </a:rPr>
              <a:t>Punishment does not reduce undesirable behaviors </a:t>
            </a:r>
          </a:p>
          <a:p>
            <a:pPr marL="228600" lvl="0" indent="-228600" rtl="0">
              <a:spcBef>
                <a:spcPts val="1000"/>
              </a:spcBef>
              <a:spcAft>
                <a:spcPts val="0"/>
              </a:spcAft>
              <a:buClr>
                <a:schemeClr val="dk1"/>
              </a:buClr>
              <a:buSzPts val="2800"/>
              <a:buChar char="•"/>
            </a:pPr>
            <a:r>
              <a:rPr lang="en-US" sz="4500" dirty="0">
                <a:solidFill>
                  <a:schemeClr val="bg1"/>
                </a:solidFill>
              </a:rPr>
              <a:t>Minimal attention paid to to the antecedent of the inappropriate behaviors  </a:t>
            </a:r>
          </a:p>
          <a:p>
            <a:pPr marL="228600" lvl="0" indent="-165100" rtl="0">
              <a:spcBef>
                <a:spcPts val="1000"/>
              </a:spcBef>
              <a:spcAft>
                <a:spcPts val="0"/>
              </a:spcAft>
              <a:buSzPts val="1800"/>
              <a:buChar char="•"/>
            </a:pPr>
            <a:r>
              <a:rPr lang="en-US" sz="4500" dirty="0">
                <a:solidFill>
                  <a:schemeClr val="bg1"/>
                </a:solidFill>
              </a:rPr>
              <a:t>Punishment, in its technical meaning, is probably not being applied correctly by educators</a:t>
            </a:r>
          </a:p>
          <a:p>
            <a:pPr marL="228600" lvl="0" indent="-50800" rtl="0">
              <a:spcBef>
                <a:spcPts val="1000"/>
              </a:spcBef>
              <a:spcAft>
                <a:spcPts val="0"/>
              </a:spcAft>
              <a:buClr>
                <a:schemeClr val="dk1"/>
              </a:buClr>
              <a:buSzPts val="2800"/>
              <a:buNone/>
            </a:pPr>
            <a:endParaRPr lang="en-US" sz="1800" dirty="0">
              <a:solidFill>
                <a:schemeClr val="bg1"/>
              </a:solidFill>
            </a:endParaRPr>
          </a:p>
          <a:p>
            <a:pPr marL="228600" lvl="0" indent="-50800" rtl="0">
              <a:spcBef>
                <a:spcPts val="1000"/>
              </a:spcBef>
              <a:spcAft>
                <a:spcPts val="0"/>
              </a:spcAft>
              <a:buClr>
                <a:schemeClr val="dk1"/>
              </a:buClr>
              <a:buSzPts val="2800"/>
              <a:buNone/>
            </a:pPr>
            <a:endParaRPr lang="en-US" sz="1800" dirty="0">
              <a:solidFill>
                <a:schemeClr val="bg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16"/>
        <p:cNvGrpSpPr/>
        <p:nvPr/>
      </p:nvGrpSpPr>
      <p:grpSpPr>
        <a:xfrm>
          <a:off x="0" y="0"/>
          <a:ext cx="0" cy="0"/>
          <a:chOff x="0" y="0"/>
          <a:chExt cx="0" cy="0"/>
        </a:xfrm>
      </p:grpSpPr>
      <p:sp useBgFill="1">
        <p:nvSpPr>
          <p:cNvPr id="223"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26"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9" name="Group 228">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30"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3" name="Group 232">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34" name="Freeform: Shape 233">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5" name="Freeform: Shape 234">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6" name="Freeform: Shape 235">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7" name="Freeform: Shape 236">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8" name="Freeform: Shape 237">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9" name="Freeform: Shape 238">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0" name="Freeform: Shape 239">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17" name="Google Shape;217;p8"/>
          <p:cNvSpPr txBox="1">
            <a:spLocks noGrp="1"/>
          </p:cNvSpPr>
          <p:nvPr>
            <p:ph type="title"/>
          </p:nvPr>
        </p:nvSpPr>
        <p:spPr>
          <a:xfrm>
            <a:off x="1014984" y="908263"/>
            <a:ext cx="10158984" cy="1033763"/>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800" dirty="0">
                <a:solidFill>
                  <a:schemeClr val="bg1"/>
                </a:solidFill>
              </a:rPr>
              <a:t>         What Are ABC’s  of Behaviors </a:t>
            </a:r>
          </a:p>
        </p:txBody>
      </p:sp>
      <p:sp>
        <p:nvSpPr>
          <p:cNvPr id="218" name="Google Shape;218;p8"/>
          <p:cNvSpPr txBox="1">
            <a:spLocks noGrp="1"/>
          </p:cNvSpPr>
          <p:nvPr>
            <p:ph type="body" idx="1"/>
          </p:nvPr>
        </p:nvSpPr>
        <p:spPr>
          <a:xfrm>
            <a:off x="1014984" y="2838552"/>
            <a:ext cx="10158984" cy="3211316"/>
          </a:xfrm>
          <a:prstGeom prst="rect">
            <a:avLst/>
          </a:prstGeom>
        </p:spPr>
        <p:txBody>
          <a:bodyPr spcFirstLastPara="1" lIns="91425" tIns="45700" rIns="91425" bIns="45700" anchor="t" anchorCtr="0">
            <a:normAutofit fontScale="47500" lnSpcReduction="20000"/>
          </a:bodyPr>
          <a:lstStyle/>
          <a:p>
            <a:pPr marL="228600" lvl="0" indent="-228600" rtl="0">
              <a:spcBef>
                <a:spcPts val="0"/>
              </a:spcBef>
              <a:spcAft>
                <a:spcPts val="0"/>
              </a:spcAft>
              <a:buClr>
                <a:schemeClr val="dk1"/>
              </a:buClr>
              <a:buSzPts val="2800"/>
              <a:buChar char="•"/>
            </a:pPr>
            <a:endParaRPr lang="en-US" dirty="0">
              <a:solidFill>
                <a:schemeClr val="bg1"/>
              </a:solidFill>
            </a:endParaRPr>
          </a:p>
          <a:p>
            <a:pPr marL="228600" lvl="0" indent="-228600" rtl="0">
              <a:spcBef>
                <a:spcPts val="0"/>
              </a:spcBef>
              <a:spcAft>
                <a:spcPts val="0"/>
              </a:spcAft>
              <a:buClr>
                <a:schemeClr val="dk1"/>
              </a:buClr>
              <a:buSzPts val="2800"/>
              <a:buChar char="•"/>
            </a:pPr>
            <a:endParaRPr lang="en-US" dirty="0">
              <a:solidFill>
                <a:schemeClr val="bg1"/>
              </a:solidFill>
            </a:endParaRPr>
          </a:p>
          <a:p>
            <a:pPr marL="228600" lvl="0" indent="-228600" rtl="0">
              <a:spcBef>
                <a:spcPts val="0"/>
              </a:spcBef>
              <a:spcAft>
                <a:spcPts val="0"/>
              </a:spcAft>
              <a:buClr>
                <a:schemeClr val="dk1"/>
              </a:buClr>
              <a:buSzPts val="2800"/>
              <a:buChar char="•"/>
            </a:pPr>
            <a:r>
              <a:rPr lang="en-US" sz="5100" dirty="0">
                <a:solidFill>
                  <a:schemeClr val="bg1"/>
                </a:solidFill>
              </a:rPr>
              <a:t>”A” for Antecedent - What happened </a:t>
            </a:r>
            <a:r>
              <a:rPr lang="en-US" sz="5100" i="1" dirty="0">
                <a:solidFill>
                  <a:schemeClr val="bg1"/>
                </a:solidFill>
              </a:rPr>
              <a:t>immediately </a:t>
            </a:r>
            <a:r>
              <a:rPr lang="en-US" sz="5100" i="1" u="sng" dirty="0">
                <a:solidFill>
                  <a:schemeClr val="bg1"/>
                </a:solidFill>
              </a:rPr>
              <a:t>before </a:t>
            </a:r>
            <a:r>
              <a:rPr lang="en-US" sz="5100" dirty="0">
                <a:solidFill>
                  <a:schemeClr val="bg1"/>
                </a:solidFill>
              </a:rPr>
              <a:t>the behavior of interest</a:t>
            </a:r>
          </a:p>
          <a:p>
            <a:pPr marL="0" lvl="0" indent="0" rtl="0">
              <a:spcBef>
                <a:spcPts val="1000"/>
              </a:spcBef>
              <a:spcAft>
                <a:spcPts val="0"/>
              </a:spcAft>
              <a:buClr>
                <a:schemeClr val="dk1"/>
              </a:buClr>
              <a:buSzPts val="2800"/>
              <a:buNone/>
            </a:pPr>
            <a:endParaRPr lang="en-US" sz="5100" dirty="0">
              <a:solidFill>
                <a:schemeClr val="bg1"/>
              </a:solidFill>
            </a:endParaRPr>
          </a:p>
          <a:p>
            <a:pPr marL="228600" lvl="0" indent="-228600" rtl="0">
              <a:spcBef>
                <a:spcPts val="1000"/>
              </a:spcBef>
              <a:spcAft>
                <a:spcPts val="0"/>
              </a:spcAft>
              <a:buClr>
                <a:schemeClr val="dk1"/>
              </a:buClr>
              <a:buSzPts val="2800"/>
              <a:buChar char="•"/>
            </a:pPr>
            <a:r>
              <a:rPr lang="en-US" sz="5100" dirty="0">
                <a:solidFill>
                  <a:schemeClr val="bg1"/>
                </a:solidFill>
              </a:rPr>
              <a:t>“B” for Behavior -  The behavior of Interest </a:t>
            </a:r>
          </a:p>
          <a:p>
            <a:pPr marL="228600" lvl="0" indent="0" rtl="0">
              <a:spcBef>
                <a:spcPts val="1000"/>
              </a:spcBef>
              <a:spcAft>
                <a:spcPts val="0"/>
              </a:spcAft>
              <a:buNone/>
            </a:pPr>
            <a:endParaRPr lang="en-US" sz="5100" dirty="0">
              <a:solidFill>
                <a:schemeClr val="bg1"/>
              </a:solidFill>
            </a:endParaRPr>
          </a:p>
          <a:p>
            <a:pPr marL="228600" lvl="0" indent="-228600" rtl="0">
              <a:spcBef>
                <a:spcPts val="1000"/>
              </a:spcBef>
              <a:spcAft>
                <a:spcPts val="0"/>
              </a:spcAft>
              <a:buClr>
                <a:schemeClr val="dk1"/>
              </a:buClr>
              <a:buSzPts val="2800"/>
              <a:buChar char="•"/>
            </a:pPr>
            <a:r>
              <a:rPr lang="en-US" sz="5100" dirty="0">
                <a:solidFill>
                  <a:schemeClr val="bg1"/>
                </a:solidFill>
              </a:rPr>
              <a:t>“C” for Consequence - What happened</a:t>
            </a:r>
            <a:r>
              <a:rPr lang="en-US" sz="5100" i="1" dirty="0">
                <a:solidFill>
                  <a:schemeClr val="bg1"/>
                </a:solidFill>
              </a:rPr>
              <a:t> immediately </a:t>
            </a:r>
            <a:r>
              <a:rPr lang="en-US" sz="5100" i="1" u="sng" dirty="0">
                <a:solidFill>
                  <a:schemeClr val="bg1"/>
                </a:solidFill>
              </a:rPr>
              <a:t>after</a:t>
            </a:r>
            <a:r>
              <a:rPr lang="en-US" sz="5100" u="sng" dirty="0">
                <a:solidFill>
                  <a:schemeClr val="bg1"/>
                </a:solidFill>
              </a:rPr>
              <a:t> </a:t>
            </a:r>
            <a:r>
              <a:rPr lang="en-US" sz="5100" dirty="0">
                <a:solidFill>
                  <a:schemeClr val="bg1"/>
                </a:solidFill>
              </a:rPr>
              <a:t>the inappropriate  behavior </a:t>
            </a:r>
          </a:p>
          <a:p>
            <a:pPr marL="228600" lvl="0" indent="-50800" rtl="0">
              <a:spcBef>
                <a:spcPts val="1000"/>
              </a:spcBef>
              <a:spcAft>
                <a:spcPts val="0"/>
              </a:spcAft>
              <a:buClr>
                <a:schemeClr val="dk1"/>
              </a:buClr>
              <a:buSzPts val="2800"/>
              <a:buNone/>
            </a:pPr>
            <a:endParaRPr lang="en-US" dirty="0">
              <a:solidFill>
                <a:schemeClr val="bg1"/>
              </a:solidFill>
            </a:endParaRPr>
          </a:p>
          <a:p>
            <a:pPr marL="0" lvl="0" indent="0" rtl="0">
              <a:spcBef>
                <a:spcPts val="1000"/>
              </a:spcBef>
              <a:spcAft>
                <a:spcPts val="0"/>
              </a:spcAft>
              <a:buClr>
                <a:schemeClr val="dk1"/>
              </a:buClr>
              <a:buSzPts val="2800"/>
              <a:buNone/>
            </a:pPr>
            <a:r>
              <a:rPr lang="en-US" sz="1800" dirty="0">
                <a:solidFill>
                  <a:schemeClr val="bg1"/>
                </a:solidFill>
              </a:rPr>
              <a:t>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22"/>
        <p:cNvGrpSpPr/>
        <p:nvPr/>
      </p:nvGrpSpPr>
      <p:grpSpPr>
        <a:xfrm>
          <a:off x="0" y="0"/>
          <a:ext cx="0" cy="0"/>
          <a:chOff x="0" y="0"/>
          <a:chExt cx="0" cy="0"/>
        </a:xfrm>
      </p:grpSpPr>
      <p:sp useBgFill="1">
        <p:nvSpPr>
          <p:cNvPr id="229"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1" name="Group 230">
            <a:extLst>
              <a:ext uri="{FF2B5EF4-FFF2-40B4-BE49-F238E27FC236}">
                <a16:creationId xmlns:a16="http://schemas.microsoft.com/office/drawing/2014/main" id="{FEBC7BED-6AA7-4C43-BEE8-A3CB5F8C1E0E}"/>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232"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5" name="Group 234">
            <a:extLst>
              <a:ext uri="{FF2B5EF4-FFF2-40B4-BE49-F238E27FC236}">
                <a16:creationId xmlns:a16="http://schemas.microsoft.com/office/drawing/2014/main" id="{BA19DEE5-2EE5-445A-B461-7D2879B05209}"/>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236"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7"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9" name="Group 238">
            <a:extLst>
              <a:ext uri="{FF2B5EF4-FFF2-40B4-BE49-F238E27FC236}">
                <a16:creationId xmlns:a16="http://schemas.microsoft.com/office/drawing/2014/main"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40" name="Freeform: Shape 239">
              <a:extLst>
                <a:ext uri="{FF2B5EF4-FFF2-40B4-BE49-F238E27FC236}">
                  <a16:creationId xmlns:a16="http://schemas.microsoft.com/office/drawing/2014/main"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1" name="Freeform: Shape 240">
              <a:extLst>
                <a:ext uri="{FF2B5EF4-FFF2-40B4-BE49-F238E27FC236}">
                  <a16:creationId xmlns:a16="http://schemas.microsoft.com/office/drawing/2014/main"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2" name="Freeform: Shape 241">
              <a:extLst>
                <a:ext uri="{FF2B5EF4-FFF2-40B4-BE49-F238E27FC236}">
                  <a16:creationId xmlns:a16="http://schemas.microsoft.com/office/drawing/2014/main"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3" name="Freeform: Shape 242">
              <a:extLst>
                <a:ext uri="{FF2B5EF4-FFF2-40B4-BE49-F238E27FC236}">
                  <a16:creationId xmlns:a16="http://schemas.microsoft.com/office/drawing/2014/main"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4" name="Freeform: Shape 243">
              <a:extLst>
                <a:ext uri="{FF2B5EF4-FFF2-40B4-BE49-F238E27FC236}">
                  <a16:creationId xmlns:a16="http://schemas.microsoft.com/office/drawing/2014/main"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5" name="Freeform: Shape 244">
              <a:extLst>
                <a:ext uri="{FF2B5EF4-FFF2-40B4-BE49-F238E27FC236}">
                  <a16:creationId xmlns:a16="http://schemas.microsoft.com/office/drawing/2014/main"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6" name="Freeform: Shape 245">
              <a:extLst>
                <a:ext uri="{FF2B5EF4-FFF2-40B4-BE49-F238E27FC236}">
                  <a16:creationId xmlns:a16="http://schemas.microsoft.com/office/drawing/2014/main"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23" name="Google Shape;223;g2f28e17c740_0_404"/>
          <p:cNvSpPr txBox="1">
            <a:spLocks noGrp="1"/>
          </p:cNvSpPr>
          <p:nvPr>
            <p:ph type="title" idx="4294967295"/>
          </p:nvPr>
        </p:nvSpPr>
        <p:spPr>
          <a:xfrm>
            <a:off x="1014984" y="908263"/>
            <a:ext cx="10158984" cy="1468746"/>
          </a:xfrm>
          <a:prstGeom prst="rect">
            <a:avLst/>
          </a:prstGeom>
        </p:spPr>
        <p:txBody>
          <a:bodyPr spcFirstLastPara="1" vert="horz" lIns="91440" tIns="45720" rIns="91440" bIns="45720" rtlCol="0" anchor="b" anchorCtr="0">
            <a:normAutofit/>
          </a:bodyPr>
          <a:lstStyle/>
          <a:p>
            <a:pPr marL="0" lvl="0" indent="0">
              <a:spcBef>
                <a:spcPct val="0"/>
              </a:spcBef>
              <a:spcAft>
                <a:spcPts val="0"/>
              </a:spcAft>
            </a:pPr>
            <a:r>
              <a:rPr lang="en-US" sz="4800" kern="1200" dirty="0">
                <a:solidFill>
                  <a:schemeClr val="bg1"/>
                </a:solidFill>
                <a:latin typeface="+mj-lt"/>
                <a:ea typeface="+mj-ea"/>
                <a:cs typeface="+mj-cs"/>
              </a:rPr>
              <a:t>Antecedent - what happened </a:t>
            </a:r>
            <a:r>
              <a:rPr lang="en-US" sz="4800" u="sng" kern="1200" dirty="0">
                <a:solidFill>
                  <a:schemeClr val="bg1"/>
                </a:solidFill>
                <a:latin typeface="+mj-lt"/>
                <a:ea typeface="+mj-ea"/>
                <a:cs typeface="+mj-cs"/>
              </a:rPr>
              <a:t>directly</a:t>
            </a:r>
            <a:r>
              <a:rPr lang="en-US" sz="4800" kern="1200" dirty="0">
                <a:solidFill>
                  <a:schemeClr val="bg1"/>
                </a:solidFill>
                <a:latin typeface="+mj-lt"/>
                <a:ea typeface="+mj-ea"/>
                <a:cs typeface="+mj-cs"/>
              </a:rPr>
              <a:t> before the behavior</a:t>
            </a:r>
          </a:p>
        </p:txBody>
      </p:sp>
      <p:sp>
        <p:nvSpPr>
          <p:cNvPr id="224" name="Google Shape;224;g2f28e17c740_0_404"/>
          <p:cNvSpPr txBox="1"/>
          <p:nvPr/>
        </p:nvSpPr>
        <p:spPr>
          <a:xfrm>
            <a:off x="1014984" y="2838552"/>
            <a:ext cx="10158984" cy="3211315"/>
          </a:xfrm>
          <a:prstGeom prst="rect">
            <a:avLst/>
          </a:prstGeom>
        </p:spPr>
        <p:txBody>
          <a:bodyPr spcFirstLastPara="1" vert="horz" lIns="91440" tIns="45720" rIns="91440" bIns="45720" rtlCol="0" anchor="t" anchorCtr="0">
            <a:noAutofit/>
          </a:bodyPr>
          <a:lstStyle/>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Did a preferred / non-preferred peer receive special attention?</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Was something taken away?</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Was a demand placed?</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A difficult transition coming up?</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Preferred adult walk in the room?</a:t>
            </a:r>
          </a:p>
          <a:p>
            <a:pPr marL="457200" lvl="0"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*Simplicity is best*</a:t>
            </a:r>
          </a:p>
          <a:p>
            <a:pPr marL="914400" lvl="1" indent="-228600">
              <a:lnSpc>
                <a:spcPct val="90000"/>
              </a:lnSpc>
              <a:spcBef>
                <a:spcPts val="0"/>
              </a:spcBef>
              <a:spcAft>
                <a:spcPts val="600"/>
              </a:spcAft>
              <a:buSzPts val="2400"/>
              <a:buFont typeface="Arial" panose="020B0604020202020204" pitchFamily="34" charset="0"/>
              <a:buChar char="•"/>
            </a:pPr>
            <a:r>
              <a:rPr lang="en-US" sz="2400" kern="1200" dirty="0">
                <a:solidFill>
                  <a:schemeClr val="bg1"/>
                </a:solidFill>
                <a:latin typeface="+mn-lt"/>
                <a:ea typeface="+mn-ea"/>
                <a:cs typeface="+mn-cs"/>
              </a:rPr>
              <a:t>Setting event vs antecedent</a:t>
            </a:r>
          </a:p>
        </p:txBody>
      </p:sp>
    </p:spTree>
  </p:cSld>
  <p:clrMapOvr>
    <a:masterClrMapping/>
  </p:clrMapOvr>
</p:sld>
</file>

<file path=ppt/theme/theme1.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189</TotalTime>
  <Words>1427</Words>
  <Application>Microsoft Office PowerPoint</Application>
  <PresentationFormat>Widescreen</PresentationFormat>
  <Paragraphs>198</Paragraphs>
  <Slides>27</Slides>
  <Notes>26</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27</vt:i4>
      </vt:variant>
    </vt:vector>
  </HeadingPairs>
  <TitlesOfParts>
    <vt:vector size="34" baseType="lpstr">
      <vt:lpstr>Lato</vt:lpstr>
      <vt:lpstr>Arial</vt:lpstr>
      <vt:lpstr>Meiryo</vt:lpstr>
      <vt:lpstr>Calibri</vt:lpstr>
      <vt:lpstr>Caveat Medium</vt:lpstr>
      <vt:lpstr>Office Theme</vt:lpstr>
      <vt:lpstr>Office Theme</vt:lpstr>
      <vt:lpstr>Using ABC Approach to Understand and Change Behaviors of Students in Alternative Education Settings </vt:lpstr>
      <vt:lpstr>  Main Purpose of the Session </vt:lpstr>
      <vt:lpstr>Objectives of the Session</vt:lpstr>
      <vt:lpstr>             District &amp; School Practices </vt:lpstr>
      <vt:lpstr>Traditional School &amp; Classroom Discipline  Practices </vt:lpstr>
      <vt:lpstr>Goals &amp; Assumptions of Traditional Discipline </vt:lpstr>
      <vt:lpstr>Problems with Traditional Discipline Approach </vt:lpstr>
      <vt:lpstr>         What Are ABC’s  of Behaviors </vt:lpstr>
      <vt:lpstr>Antecedent - what happened directly before the behavior</vt:lpstr>
      <vt:lpstr>Behavior - the behavior (BX) of interest</vt:lpstr>
      <vt:lpstr>Consequence - what happened directly after the behavior</vt:lpstr>
      <vt:lpstr> ABC Data allows the admin team to…</vt:lpstr>
      <vt:lpstr>  ABC data practice</vt:lpstr>
      <vt:lpstr>           What did you observe?</vt:lpstr>
      <vt:lpstr>What ABCs did you collect?</vt:lpstr>
      <vt:lpstr>ABC Data Collection </vt:lpstr>
      <vt:lpstr>Data Collection </vt:lpstr>
      <vt:lpstr>The Behavior of Interest</vt:lpstr>
      <vt:lpstr>Caleb’s Behavior Plan: Get more ABCs!</vt:lpstr>
      <vt:lpstr>Caleb’s Behavior Intervention Plan (PBIS):</vt:lpstr>
      <vt:lpstr>How do we achieve behavior change ?</vt:lpstr>
      <vt:lpstr>Real Quick : why we prefer reinforcement</vt:lpstr>
      <vt:lpstr>                                 Questions </vt:lpstr>
      <vt:lpstr>Resources</vt:lpstr>
      <vt:lpstr>     </vt:lpstr>
      <vt:lpstr>                    Contact Information </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Using ABC Approach to Understand and Change Behaviors of Students in Alternative Education Settings </dc:title>
  <dc:creator>Sam Taylor</dc:creator>
  <cp:lastModifiedBy>Lamar E. Thomas</cp:lastModifiedBy>
  <cp:revision>19</cp:revision>
  <dcterms:created xsi:type="dcterms:W3CDTF">2023-11-18T17:26:05Z</dcterms:created>
  <dcterms:modified xsi:type="dcterms:W3CDTF">2024-10-18T20:40:49Z</dcterms:modified>
</cp:coreProperties>
</file>