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6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48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0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9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E083-1639-4A7B-9267-0B6823D3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AD6B-D3ED-446D-A9CC-55D70476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94C1-7394-4EF1-8341-4A0AAF4B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A861-43AB-4896-B520-FC19DE71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9655-4100-4F68-9C89-845D0628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4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3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7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794564-D606-4327-B173-4A2F95ADBE8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01317D-9275-4A12-984F-1A1FD15F0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07F7-501A-4039-A5CA-23E69D347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1" y="878144"/>
            <a:ext cx="9755187" cy="1396942"/>
          </a:xfrm>
        </p:spPr>
        <p:txBody>
          <a:bodyPr/>
          <a:lstStyle/>
          <a:p>
            <a:r>
              <a:rPr lang="en-US" dirty="0"/>
              <a:t>Paths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200FF-C380-4F7B-8FC6-6B929DC80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365" y="2554744"/>
            <a:ext cx="9144000" cy="1585398"/>
          </a:xfrm>
        </p:spPr>
        <p:txBody>
          <a:bodyPr/>
          <a:lstStyle/>
          <a:p>
            <a:r>
              <a:rPr lang="en-US" dirty="0"/>
              <a:t>Sherri Travisano – Principal, Phoenix High School</a:t>
            </a:r>
          </a:p>
          <a:p>
            <a:r>
              <a:rPr lang="en-US" dirty="0"/>
              <a:t>Emily Buffington – School Counselor, NWGA College and Career Academy</a:t>
            </a:r>
          </a:p>
        </p:txBody>
      </p:sp>
    </p:spTree>
    <p:extLst>
      <p:ext uri="{BB962C8B-B14F-4D97-AF65-F5344CB8AC3E}">
        <p14:creationId xmlns:p14="http://schemas.microsoft.com/office/powerpoint/2010/main" val="333031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999F-B085-4371-A6DE-A0A4EB97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250F6-7112-4411-BFB8-9CE8E8A66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5" y="118943"/>
            <a:ext cx="8162488" cy="5442958"/>
          </a:xfrm>
        </p:spPr>
      </p:pic>
    </p:spTree>
    <p:extLst>
      <p:ext uri="{BB962C8B-B14F-4D97-AF65-F5344CB8AC3E}">
        <p14:creationId xmlns:p14="http://schemas.microsoft.com/office/powerpoint/2010/main" val="50277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49AA-473E-4B3F-B792-3DE35A4D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EB9CE-A1FD-49F1-86DF-F27AF011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CCD1E-583B-4A02-A04C-FC7DD7B44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04" y="142719"/>
            <a:ext cx="6460717" cy="53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1118-6811-49EF-A5FD-1F65DD11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54" y="210354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0430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F4DF-F398-409E-B0F7-8CE02F1B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90" y="1197529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DE280-41E6-40FE-8301-426A6E85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64" y="2861011"/>
            <a:ext cx="10396883" cy="3311189"/>
          </a:xfrm>
        </p:spPr>
        <p:txBody>
          <a:bodyPr/>
          <a:lstStyle/>
          <a:p>
            <a:pPr algn="ctr"/>
            <a:r>
              <a:rPr lang="en-US" dirty="0"/>
              <a:t>Sherri </a:t>
            </a:r>
            <a:r>
              <a:rPr lang="en-US" dirty="0" err="1"/>
              <a:t>Travisano</a:t>
            </a:r>
            <a:r>
              <a:rPr lang="en-US" dirty="0"/>
              <a:t> – Principal, Phoenix High School</a:t>
            </a:r>
          </a:p>
          <a:p>
            <a:pPr lvl="1" algn="ctr"/>
            <a:r>
              <a:rPr lang="en-US" dirty="0"/>
              <a:t>sherri.Travisano@wcsga.net</a:t>
            </a:r>
          </a:p>
          <a:p>
            <a:pPr algn="ctr"/>
            <a:r>
              <a:rPr lang="en-US" dirty="0"/>
              <a:t>Emily Buffington – School Counselor, NWGA College and Career Academy</a:t>
            </a:r>
          </a:p>
          <a:p>
            <a:pPr lvl="1" algn="ctr"/>
            <a:r>
              <a:rPr lang="en-US" dirty="0"/>
              <a:t>Emily.Buffington@wcsga.net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1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A28D-435B-4589-A237-B2D0E33F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GAEP Standard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22EB-B41F-4119-929A-CDB076009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Implements a transition process to support a seamless entry to the GAEP and a seamless return to the traditional home school or external agency which includes a plan for transition success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2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1B62-9A4F-41BB-A442-9BF64CBB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35F7-1565-4E6C-A263-4FF659E4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Opportunities for reflection</a:t>
            </a:r>
          </a:p>
          <a:p>
            <a:pPr algn="ctr"/>
            <a:r>
              <a:rPr lang="en-US" sz="3600" dirty="0"/>
              <a:t>Sharing of paths</a:t>
            </a:r>
          </a:p>
          <a:p>
            <a:pPr algn="ctr"/>
            <a:r>
              <a:rPr lang="en-US" sz="3600" dirty="0"/>
              <a:t>Adding strategies to assist students with their Path Planning</a:t>
            </a:r>
          </a:p>
        </p:txBody>
      </p:sp>
    </p:spTree>
    <p:extLst>
      <p:ext uri="{BB962C8B-B14F-4D97-AF65-F5344CB8AC3E}">
        <p14:creationId xmlns:p14="http://schemas.microsoft.com/office/powerpoint/2010/main" val="131647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EB93-04CD-4253-88BA-C5913D29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you get to where you are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98D4-B1FD-4E86-87B7-4F041A342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What did your path look like?</a:t>
            </a:r>
          </a:p>
          <a:p>
            <a:pPr algn="ctr"/>
            <a:r>
              <a:rPr lang="en-US" dirty="0"/>
              <a:t>Were there people who help guide you and direct you?</a:t>
            </a:r>
          </a:p>
          <a:p>
            <a:pPr algn="ctr"/>
            <a:r>
              <a:rPr lang="en-US" dirty="0"/>
              <a:t>Were resources made available to you?</a:t>
            </a:r>
          </a:p>
          <a:p>
            <a:pPr algn="ctr"/>
            <a:r>
              <a:rPr lang="en-US" dirty="0"/>
              <a:t>What do you wish you had or wished someone had helped you with to get you to where you are today?</a:t>
            </a:r>
          </a:p>
        </p:txBody>
      </p:sp>
    </p:spTree>
    <p:extLst>
      <p:ext uri="{BB962C8B-B14F-4D97-AF65-F5344CB8AC3E}">
        <p14:creationId xmlns:p14="http://schemas.microsoft.com/office/powerpoint/2010/main" val="228366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B07896-AD05-442E-B6A9-1CA3FB40B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2" y="289108"/>
            <a:ext cx="8758106" cy="5272374"/>
          </a:xfrm>
        </p:spPr>
      </p:pic>
    </p:spTree>
    <p:extLst>
      <p:ext uri="{BB962C8B-B14F-4D97-AF65-F5344CB8AC3E}">
        <p14:creationId xmlns:p14="http://schemas.microsoft.com/office/powerpoint/2010/main" val="238149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D46E-F7FB-457C-8193-49466685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89" y="529562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NWGA College and career academy</a:t>
            </a:r>
            <a:br>
              <a:rPr lang="en-US" dirty="0"/>
            </a:br>
            <a:r>
              <a:rPr lang="en-US" dirty="0"/>
              <a:t>Pathways Available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E89794-D0C1-4376-B202-FEB468F7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29" y="1303007"/>
            <a:ext cx="4684616" cy="4251985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5100" dirty="0"/>
              <a:t>Healthcare </a:t>
            </a:r>
          </a:p>
          <a:p>
            <a:pPr lvl="1"/>
            <a:r>
              <a:rPr lang="en-US" sz="4900" dirty="0"/>
              <a:t>CNA</a:t>
            </a:r>
          </a:p>
          <a:p>
            <a:pPr lvl="1"/>
            <a:r>
              <a:rPr lang="en-US" sz="5100" dirty="0"/>
              <a:t>EMT</a:t>
            </a:r>
          </a:p>
          <a:p>
            <a:r>
              <a:rPr lang="en-US" sz="5100" dirty="0"/>
              <a:t>Law &amp; Criminal Justice</a:t>
            </a:r>
          </a:p>
          <a:p>
            <a:pPr lvl="1"/>
            <a:r>
              <a:rPr lang="en-US" sz="5100" dirty="0"/>
              <a:t>Fire Fighter Certificate</a:t>
            </a:r>
          </a:p>
          <a:p>
            <a:pPr lvl="1"/>
            <a:r>
              <a:rPr lang="en-US" sz="5100" dirty="0"/>
              <a:t>Criminal Justice Specialist Certificate</a:t>
            </a:r>
          </a:p>
          <a:p>
            <a:r>
              <a:rPr lang="en-US" sz="5100" dirty="0"/>
              <a:t>Computer science</a:t>
            </a:r>
          </a:p>
          <a:p>
            <a:pPr lvl="1"/>
            <a:r>
              <a:rPr lang="en-US" sz="5100" dirty="0"/>
              <a:t>AP Computer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A1F1A-267B-4428-B82B-A336CFC3005D}"/>
              </a:ext>
            </a:extLst>
          </p:cNvPr>
          <p:cNvSpPr txBox="1"/>
          <p:nvPr/>
        </p:nvSpPr>
        <p:spPr>
          <a:xfrm>
            <a:off x="6216242" y="1681527"/>
            <a:ext cx="48664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Automotive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Automotive Service Excellence Certificate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Mechatronics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Internships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Applied Engineering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Internships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Culinary Arts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Serve Safe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0D7E-E96F-4C94-B328-913D2F80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F8C8-7656-4C44-A089-19DA683E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Dual Enrollment ​is designed to prepare students for college and career opportunities leading students to postsecondary institutions for an industry recognized certification or </a:t>
            </a:r>
            <a:r>
              <a:rPr lang="en-US" dirty="0" err="1"/>
              <a:t>lic</a:t>
            </a:r>
            <a:r>
              <a:rPr lang="en-US" dirty="0"/>
              <a:t>​ensure, an associate and/or higher college ​​​degree, and successful employment. </a:t>
            </a:r>
          </a:p>
          <a:p>
            <a:r>
              <a:rPr lang="en-US" dirty="0"/>
              <a:t>Eligible students may take any approved Dual Enrollment courses listed on the Course Directory, at an eligible participating postsecondary institution (USG, TCSG or private)</a:t>
            </a:r>
          </a:p>
          <a:p>
            <a:r>
              <a:rPr lang="en-US" dirty="0"/>
              <a:t>Dual Enrollment funding is available up to the student’s high school graduation or home study completion date or the 30 semester or 45 quarter hours Funding Cap, whichever occurs first.</a:t>
            </a:r>
          </a:p>
        </p:txBody>
      </p:sp>
    </p:spTree>
    <p:extLst>
      <p:ext uri="{BB962C8B-B14F-4D97-AF65-F5344CB8AC3E}">
        <p14:creationId xmlns:p14="http://schemas.microsoft.com/office/powerpoint/2010/main" val="402596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BF24-7AAC-4725-9BEC-12908EC8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Career Diploma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8559B-FEA1-476F-996D-CFB4F495A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Accelerated Career pathways offer qualified students a unique path to high school graduation. Students choose to simultaneously earn a high school diploma and a college Associate Degree, Technical Diploma, or two (2) Technical Certificates of Credit (TCC’s) in a specific career pathway. Some of the required high school courses may be taken under the state-funded Dual Enrollment program. </a:t>
            </a:r>
          </a:p>
        </p:txBody>
      </p:sp>
    </p:spTree>
    <p:extLst>
      <p:ext uri="{BB962C8B-B14F-4D97-AF65-F5344CB8AC3E}">
        <p14:creationId xmlns:p14="http://schemas.microsoft.com/office/powerpoint/2010/main" val="328972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9EFC-C52F-4F1F-85F0-E040C2A3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1BB65-0B75-4181-B89A-34C1D656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" y="115887"/>
            <a:ext cx="3887074" cy="555088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082345-30CD-496C-9D2C-2192BC8B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6" y="0"/>
            <a:ext cx="3801520" cy="566677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7285-8003-42D4-A577-87DCC90A6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52" y="115887"/>
            <a:ext cx="4574155" cy="4999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83B4-D5D1-48AB-9FB3-C3761BBD6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20" y="4144161"/>
            <a:ext cx="4504887" cy="22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04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88</TotalTime>
  <Words>381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Paths to Success</vt:lpstr>
      <vt:lpstr>GAEP Standard 2</vt:lpstr>
      <vt:lpstr>Outcomes</vt:lpstr>
      <vt:lpstr>How did you get to where you are today?</vt:lpstr>
      <vt:lpstr>PowerPoint Presentation</vt:lpstr>
      <vt:lpstr>NWGA College and career academy Pathways Available</vt:lpstr>
      <vt:lpstr>Dual Enrollment Opportunities</vt:lpstr>
      <vt:lpstr>Accelerated Career Diploma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Paths to Success</dc:title>
  <dc:creator>Travisano, Sherri</dc:creator>
  <cp:lastModifiedBy>Buffington, Emily</cp:lastModifiedBy>
  <cp:revision>9</cp:revision>
  <dcterms:created xsi:type="dcterms:W3CDTF">2023-09-25T14:01:12Z</dcterms:created>
  <dcterms:modified xsi:type="dcterms:W3CDTF">2023-09-25T19:20:12Z</dcterms:modified>
</cp:coreProperties>
</file>