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58" r:id="rId5"/>
    <p:sldId id="263" r:id="rId6"/>
    <p:sldId id="262" r:id="rId7"/>
    <p:sldId id="257" r:id="rId8"/>
    <p:sldId id="269" r:id="rId9"/>
    <p:sldId id="276" r:id="rId10"/>
    <p:sldId id="277" r:id="rId11"/>
    <p:sldId id="264" r:id="rId12"/>
    <p:sldId id="260" r:id="rId13"/>
    <p:sldId id="270" r:id="rId14"/>
    <p:sldId id="261" r:id="rId15"/>
    <p:sldId id="272" r:id="rId16"/>
    <p:sldId id="274" r:id="rId17"/>
    <p:sldId id="273" r:id="rId18"/>
    <p:sldId id="275" r:id="rId19"/>
    <p:sldId id="266" r:id="rId20"/>
    <p:sldId id="26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7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EA27-9FFD-A5CD-BFBA-C307F1FA0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AA3DA-B91A-5F6D-57AE-F95F404F3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50163-9F36-A516-3130-9B8A7CBA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5A-018E-4C8A-99A9-C702DFBFE0E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4D85-E4AC-3A57-80E4-8C2EADD4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2F057-ACDB-FA96-7BBF-FADE0AFF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0FA4-5C67-4E3F-864F-22C4A29E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E204-8B8C-CE5E-46C8-FB8A1E50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B3BBA-9B7C-8CEB-195B-B7A2D2E54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554F3-878E-ED0D-DCBD-E79C15C4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5A-018E-4C8A-99A9-C702DFBFE0E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5DEF0-C355-27EF-92F3-94564B44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7B13-8D98-01EC-CA5B-07A4BB65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0FA4-5C67-4E3F-864F-22C4A29E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0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1DDD9E-4558-2603-E6F8-AE5086BFB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4333B-DBC9-AAC9-EE3A-24ACBFD8F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F8F26-26B7-52FF-BD61-AE3301AC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5A-018E-4C8A-99A9-C702DFBFE0E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5E69D-1635-36A6-DE5A-746E997F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08D7E-AA1A-1DE5-492D-86FE0068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0FA4-5C67-4E3F-864F-22C4A29E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15F1-D694-40C9-244F-7298686C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465C-CE90-19EF-E9E6-B862EE08D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17D8F-BEE9-30F9-7C3E-C5B1BB95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5A-018E-4C8A-99A9-C702DFBFE0E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22019-C2A5-1C8B-57B5-2AF45528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77A1C-027B-4229-4731-DD189D44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0FA4-5C67-4E3F-864F-22C4A29E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7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3BD6-5338-4F1A-5BA2-B2EE539B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FE630-969C-C5CC-8C7F-705FD9AEF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09A24-D797-B5A3-FEB4-0D8B9423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5A-018E-4C8A-99A9-C702DFBFE0E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41686-EB5D-0AE0-25DC-D1D5A48D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4ABC-056B-DCBE-274A-CA081588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0FA4-5C67-4E3F-864F-22C4A29E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7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DFD94-A1D9-FC78-53F0-EE534D3A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52790-C860-FCF2-4FBC-3DBF50D71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A8F76-C2E6-199C-1116-75740EFB3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9C619-691F-8DA9-A34E-EA1DE1B5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5A-018E-4C8A-99A9-C702DFBFE0E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1CDF6-8A9F-26F5-8B6E-733A9C699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29E63-DA4C-B726-A712-48068DD0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0FA4-5C67-4E3F-864F-22C4A29E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223F-FDA2-016C-BAA7-FBFE5DC7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2C744-FA63-0823-471E-3B9698D8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0F31B-245C-D9DB-40C5-DDD945558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EC0D8-BA02-C758-9D60-9BB89B3DB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B2DA6-457A-DD82-3D59-08E442D57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EEA6B-A520-E626-3BDD-752F1053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5A-018E-4C8A-99A9-C702DFBFE0E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72A97-8318-6686-CA45-8C025585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B218D2-FDF9-723E-E79C-EA3CBF46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0FA4-5C67-4E3F-864F-22C4A29E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7C0B-0659-5809-5588-A05DF1CE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14DAA-754B-C784-7634-655BA40A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5A-018E-4C8A-99A9-C702DFBFE0E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7918-A0AB-D69F-953B-EB2C4CC6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87D8C-A2EF-104C-F932-FD78E107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0FA4-5C67-4E3F-864F-22C4A29E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8A07B-7815-1CA6-7793-BE95B25F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5A-018E-4C8A-99A9-C702DFBFE0E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16E67-B2DD-3078-B5C3-F66C1E15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8B730-39F1-9D7B-AEAD-D458F7E5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0FA4-5C67-4E3F-864F-22C4A29E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0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8AFEA-628B-F4C5-A74A-225969FA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1EB2-459A-EC5C-0A1B-5134481FA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A6AB2-586B-5CBF-0DB3-6AD79397D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7DEF5-90B7-BAFB-265E-50EDDD3E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5A-018E-4C8A-99A9-C702DFBFE0E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80308-88B1-C500-8E6D-D9AB8B3A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CDC1F-82B0-FAB7-5517-A4B76789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0FA4-5C67-4E3F-864F-22C4A29E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49F1-C09C-551F-AD36-CB299D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C21853-836B-11A7-BC29-765CEA156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3CB3C-F525-7B58-CF06-3556DDBA0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CA334-D706-81DF-47FB-DC68FC3A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5A-018E-4C8A-99A9-C702DFBFE0E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E5FCD-9650-38C6-AA94-E4BC2377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4FFCA-9A18-8EAF-CF55-CF194887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0FA4-5C67-4E3F-864F-22C4A29E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F7AF9-C9C8-CBD4-9C2C-75396B34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EA351-D418-535C-A942-2CB552742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D5B12-A7A9-6E61-6F21-0ADFCADEB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93FA5A-018E-4C8A-99A9-C702DFBFE0E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6423D-6BC2-FC59-13BD-D10827941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86DC-EE39-A5CE-2856-AFAB1DA5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30FA4-5C67-4E3F-864F-22C4A29E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9FC8-5DDE-C1D8-863A-951BD2AE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639" y="2846232"/>
            <a:ext cx="11050073" cy="1133342"/>
          </a:xfrm>
        </p:spPr>
        <p:txBody>
          <a:bodyPr/>
          <a:lstStyle/>
          <a:p>
            <a:r>
              <a:rPr lang="en-US" dirty="0"/>
              <a:t>Know your Worth and Their Worth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8A560-8CB3-268D-4565-13D8D1A5B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8361"/>
            <a:ext cx="9144000" cy="181592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Baguet Script" panose="00000500000000000000" pitchFamily="2" charset="0"/>
              </a:rPr>
              <a:t>Leadership that:</a:t>
            </a:r>
          </a:p>
          <a:p>
            <a:r>
              <a:rPr lang="en-US" sz="4800" dirty="0">
                <a:latin typeface="Baguet Script" panose="00000500000000000000" pitchFamily="2" charset="0"/>
              </a:rPr>
              <a:t>Innovates, Elevates and Educates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28C17-9CC7-C45B-8985-6B75BDBD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2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E7682-6465-B449-C32A-61EC68C0F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95D3-2C1D-D4DA-2772-FD235AE6D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7893"/>
            <a:ext cx="9144000" cy="9723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Know</a:t>
            </a:r>
            <a:r>
              <a:rPr lang="en-US" dirty="0"/>
              <a:t> Their Worth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6DD5D-2439-6DD9-4BE2-FD4253C2F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003" y="3429000"/>
            <a:ext cx="11153104" cy="30361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Know</a:t>
            </a:r>
            <a:r>
              <a:rPr lang="en-US" sz="4000" b="1" dirty="0"/>
              <a:t> who you hired, or who is assigned to your school/program.</a:t>
            </a:r>
            <a:endParaRPr lang="en-US" sz="4000" b="1" u="sng" dirty="0"/>
          </a:p>
          <a:p>
            <a:r>
              <a:rPr lang="en-US" sz="4000" b="1" u="sng" dirty="0"/>
              <a:t>You hold and mold their worth.</a:t>
            </a:r>
          </a:p>
          <a:p>
            <a:r>
              <a:rPr lang="en-US" sz="4000" b="1" u="sng" dirty="0"/>
              <a:t>You can change reputations</a:t>
            </a:r>
          </a:p>
          <a:p>
            <a:endParaRPr lang="en-US" sz="3100" b="1" u="sng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52567-DF05-41A2-C728-EE56A6283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92" y="202585"/>
            <a:ext cx="3234415" cy="18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204FD-E30F-858F-5F1D-998E3E9DA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52B2-528A-4E0C-B63B-03CDB4277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639" y="2846232"/>
            <a:ext cx="11050073" cy="850005"/>
          </a:xfrm>
        </p:spPr>
        <p:txBody>
          <a:bodyPr>
            <a:normAutofit fontScale="90000"/>
          </a:bodyPr>
          <a:lstStyle/>
          <a:p>
            <a:r>
              <a:rPr lang="en-US" dirty="0"/>
              <a:t>Know Their Worth: </a:t>
            </a:r>
            <a:r>
              <a:rPr lang="en-US" b="1" dirty="0"/>
              <a:t>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B6881-39E4-A055-6B84-E6002EA7F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730" y="4108361"/>
            <a:ext cx="11165982" cy="2266681"/>
          </a:xfrm>
        </p:spPr>
        <p:txBody>
          <a:bodyPr>
            <a:noAutofit/>
          </a:bodyPr>
          <a:lstStyle/>
          <a:p>
            <a:r>
              <a:rPr lang="en-US" sz="2800" dirty="0"/>
              <a:t>Dis-placed ( removed out of position)Thinking: Innovation</a:t>
            </a:r>
          </a:p>
          <a:p>
            <a:r>
              <a:rPr lang="en-US" sz="2800" dirty="0"/>
              <a:t>“Mis-placed ( put in an inappropriate place)Brilliance” : Elevation</a:t>
            </a:r>
          </a:p>
          <a:p>
            <a:r>
              <a:rPr lang="en-US" sz="2800" dirty="0"/>
              <a:t>Dis-graced ( source of shame) Knowledge: Education</a:t>
            </a:r>
          </a:p>
          <a:p>
            <a:endParaRPr lang="en-US" sz="4800" dirty="0">
              <a:latin typeface="Baguet Scrip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8EE9E-1E59-125D-F772-93BCC6D83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2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1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8AEA2-7A1B-C0D1-61F7-80D215C3B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D4C0-2C1F-DF42-67C6-217607BFA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6232"/>
            <a:ext cx="9144000" cy="1133342"/>
          </a:xfrm>
        </p:spPr>
        <p:txBody>
          <a:bodyPr/>
          <a:lstStyle/>
          <a:p>
            <a:r>
              <a:rPr lang="en-US" dirty="0"/>
              <a:t>Know Their Worth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85DFC-7C94-16FD-3014-B1939E5CD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9880"/>
            <a:ext cx="9144000" cy="160440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Dis-placed Thinking: </a:t>
            </a:r>
            <a:r>
              <a:rPr lang="en-US" sz="3200" b="1" dirty="0">
                <a:solidFill>
                  <a:srgbClr val="C00000"/>
                </a:solidFill>
              </a:rPr>
              <a:t>Innovation</a:t>
            </a:r>
          </a:p>
          <a:p>
            <a:r>
              <a:rPr lang="en-US" sz="3200" dirty="0"/>
              <a:t>( Removed out of Position)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( Out of the Box/ Thinking and Reasoning)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316-907A-B937-E070-CE497DE1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2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6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F4498-05E1-1414-53DD-A27165C9A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7054-FC29-2BAD-BF20-4ACF6FBA8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6232"/>
            <a:ext cx="9144000" cy="1133342"/>
          </a:xfrm>
        </p:spPr>
        <p:txBody>
          <a:bodyPr/>
          <a:lstStyle/>
          <a:p>
            <a:r>
              <a:rPr lang="en-US" dirty="0"/>
              <a:t>Know Their Worth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5239E-2E6E-C804-CF89-B150411EB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9880"/>
            <a:ext cx="9144000" cy="160440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Dis-placed Thinking: </a:t>
            </a:r>
            <a:r>
              <a:rPr lang="en-US" sz="3200" b="1" dirty="0">
                <a:solidFill>
                  <a:srgbClr val="C00000"/>
                </a:solidFill>
              </a:rPr>
              <a:t>Innovation</a:t>
            </a:r>
          </a:p>
          <a:p>
            <a:r>
              <a:rPr lang="en-US" sz="3200" dirty="0"/>
              <a:t>( Removed out of Position)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In most cases, our youth are the survivors!!!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D59E3-8B07-371D-D9F9-E54F4F343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2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0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68B6E-1558-C2C0-E6F8-5225C7827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0CA3-0846-F41E-6F7F-EA6017BB6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6232"/>
            <a:ext cx="9144000" cy="1133342"/>
          </a:xfrm>
        </p:spPr>
        <p:txBody>
          <a:bodyPr/>
          <a:lstStyle/>
          <a:p>
            <a:r>
              <a:rPr lang="en-US" dirty="0"/>
              <a:t>Know Their Worth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73194-B5D1-8AEC-9BE3-8798CC843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9880"/>
            <a:ext cx="9144000" cy="160440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Why?</a:t>
            </a:r>
          </a:p>
          <a:p>
            <a:r>
              <a:rPr lang="en-US" sz="3200" dirty="0"/>
              <a:t>In the first week they were  assigned, they have…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Figured you and your school/ program out…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B0DE5-C569-A878-69E0-DA3697233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2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0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99F76-3D72-592C-6319-2FDDDE36A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03A9-A748-FCCD-1CA7-4D7A7AF78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6232"/>
            <a:ext cx="9144000" cy="1133342"/>
          </a:xfrm>
        </p:spPr>
        <p:txBody>
          <a:bodyPr/>
          <a:lstStyle/>
          <a:p>
            <a:r>
              <a:rPr lang="en-US" dirty="0"/>
              <a:t>Know Their Worth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73001-AE7A-9FED-D637-BC0A59286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38" y="4159875"/>
            <a:ext cx="10586434" cy="1777285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b="1" dirty="0"/>
              <a:t>“Mis-placed Brilliance</a:t>
            </a:r>
            <a:r>
              <a:rPr lang="en-US" sz="3200" dirty="0"/>
              <a:t>” : Elevation</a:t>
            </a:r>
          </a:p>
          <a:p>
            <a:r>
              <a:rPr lang="en-US" sz="3200" dirty="0"/>
              <a:t>( put in an inappropriate place)</a:t>
            </a: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F4A6D-6FE9-5610-5933-B5FF5F9BC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2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D2AEC-DD33-F4E4-9952-B6A1928DC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2853-F0B1-FA83-ABC4-A0C7FDCED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6232"/>
            <a:ext cx="9144000" cy="1133342"/>
          </a:xfrm>
        </p:spPr>
        <p:txBody>
          <a:bodyPr/>
          <a:lstStyle/>
          <a:p>
            <a:r>
              <a:rPr lang="en-US" dirty="0"/>
              <a:t>Know Their Worth: Elevate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106C0-6819-6781-6BAA-42BA0B694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38" y="4159875"/>
            <a:ext cx="10586434" cy="1777285"/>
          </a:xfrm>
        </p:spPr>
        <p:txBody>
          <a:bodyPr>
            <a:normAutofit fontScale="85000" lnSpcReduction="20000"/>
          </a:bodyPr>
          <a:lstStyle/>
          <a:p>
            <a:endParaRPr lang="en-US" sz="3200" dirty="0"/>
          </a:p>
          <a:p>
            <a:r>
              <a:rPr lang="en-US" sz="3200" dirty="0"/>
              <a:t>How are you utilizing these young people </a:t>
            </a:r>
            <a:r>
              <a:rPr lang="en-US" sz="3200" b="1" dirty="0"/>
              <a:t>(offenders)</a:t>
            </a:r>
            <a:r>
              <a:rPr lang="en-US" sz="3200" dirty="0"/>
              <a:t>  in your building?</a:t>
            </a:r>
          </a:p>
          <a:p>
            <a:r>
              <a:rPr lang="en-US" sz="3200" dirty="0"/>
              <a:t>( Stories: Rebranding, April 15 </a:t>
            </a:r>
          </a:p>
          <a:p>
            <a:r>
              <a:rPr lang="en-US" sz="3200" dirty="0"/>
              <a:t> Computer Hacker Site visits)</a:t>
            </a: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03264-4DCE-0E70-A247-A812CEDF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2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08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45703-407C-28DC-DB1C-2211A418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8542-9983-AEC2-3886-E215B05AC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639" y="2846232"/>
            <a:ext cx="11050073" cy="850005"/>
          </a:xfrm>
        </p:spPr>
        <p:txBody>
          <a:bodyPr>
            <a:normAutofit fontScale="90000"/>
          </a:bodyPr>
          <a:lstStyle/>
          <a:p>
            <a:r>
              <a:rPr lang="en-US" dirty="0"/>
              <a:t>Know Their Worth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FCBDC-4024-67CF-A4B8-DDB7F98C6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730" y="4036543"/>
            <a:ext cx="11165982" cy="2338500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r>
              <a:rPr lang="en-US" sz="2800" b="1" dirty="0">
                <a:solidFill>
                  <a:srgbClr val="C00000"/>
                </a:solidFill>
              </a:rPr>
              <a:t>Disgraced </a:t>
            </a:r>
            <a:r>
              <a:rPr lang="en-US" sz="2800" b="1" dirty="0"/>
              <a:t>( source of shame) Knowledge: Education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4800" dirty="0">
              <a:latin typeface="Baguet Scrip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F68AA-F11A-3E1E-98D1-D1B4AFD5E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1"/>
            <a:ext cx="3523860" cy="19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8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FFABA-43E2-80D6-8781-C902532FB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87E7C-4E0C-ECC6-23DE-96A705926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639" y="2485624"/>
            <a:ext cx="11050073" cy="943376"/>
          </a:xfrm>
        </p:spPr>
        <p:txBody>
          <a:bodyPr>
            <a:normAutofit/>
          </a:bodyPr>
          <a:lstStyle/>
          <a:p>
            <a:r>
              <a:rPr lang="en-US" dirty="0"/>
              <a:t>Know Their Worth: Educate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DF1FE-A4DA-502A-C65D-DF062A757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730" y="3725215"/>
            <a:ext cx="11165982" cy="2649828"/>
          </a:xfrm>
        </p:spPr>
        <p:txBody>
          <a:bodyPr>
            <a:noAutofit/>
          </a:bodyPr>
          <a:lstStyle/>
          <a:p>
            <a:r>
              <a:rPr lang="en-US" sz="2800" b="1" dirty="0"/>
              <a:t>Your students either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increase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C00000"/>
                </a:solidFill>
              </a:rPr>
              <a:t>decrease</a:t>
            </a:r>
            <a:r>
              <a:rPr lang="en-US" sz="2800" b="1" dirty="0"/>
              <a:t> graduation rates</a:t>
            </a:r>
          </a:p>
          <a:p>
            <a:r>
              <a:rPr lang="en-US" sz="2800" dirty="0"/>
              <a:t>What is expected of your school?</a:t>
            </a:r>
          </a:p>
          <a:p>
            <a:r>
              <a:rPr lang="en-US" sz="2800" b="1" dirty="0"/>
              <a:t>Stories: </a:t>
            </a:r>
            <a:r>
              <a:rPr lang="en-US" sz="2800" dirty="0"/>
              <a:t>Principal/ Coach seeking players</a:t>
            </a:r>
          </a:p>
          <a:p>
            <a:r>
              <a:rPr lang="en-US" sz="2800" dirty="0"/>
              <a:t>Educate the School District/ Career Academies</a:t>
            </a:r>
          </a:p>
          <a:p>
            <a:r>
              <a:rPr lang="en-US" sz="2800" dirty="0"/>
              <a:t>Educate the School Community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4800" dirty="0">
              <a:latin typeface="Baguet Scrip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D6B0A-1081-93A7-5D5D-3A83FE91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1"/>
            <a:ext cx="3523860" cy="19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38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D49F4-FA7F-ED79-707D-FDB7DB0D2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8B76-30A2-5AC9-8E7C-37C9AFEFB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6232"/>
            <a:ext cx="9144000" cy="953036"/>
          </a:xfrm>
        </p:spPr>
        <p:txBody>
          <a:bodyPr/>
          <a:lstStyle/>
          <a:p>
            <a:r>
              <a:rPr lang="en-US" dirty="0"/>
              <a:t>Know your Worth 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E8679-C365-1866-4CB1-13801FB28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7149"/>
            <a:ext cx="9144000" cy="1687133"/>
          </a:xfrm>
        </p:spPr>
        <p:txBody>
          <a:bodyPr>
            <a:noAutofit/>
          </a:bodyPr>
          <a:lstStyle/>
          <a:p>
            <a:r>
              <a:rPr lang="en-US" sz="3200" b="1" u="sng" dirty="0"/>
              <a:t>You hold and mold their worth.</a:t>
            </a:r>
          </a:p>
          <a:p>
            <a:r>
              <a:rPr lang="en-US" sz="3200" b="1" u="sng" dirty="0"/>
              <a:t>You can change reputations</a:t>
            </a:r>
          </a:p>
          <a:p>
            <a:r>
              <a:rPr lang="en-US" sz="3200" dirty="0"/>
              <a:t>We are Extended Family: Last Story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9F950-5C4C-5D5E-DA1E-A9CDFD9A2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2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2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94CB4-5331-632C-3C4F-C9BCE79D7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0C0E-C570-1903-E2AC-5CA5384BC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639" y="2846232"/>
            <a:ext cx="11050073" cy="1133342"/>
          </a:xfrm>
        </p:spPr>
        <p:txBody>
          <a:bodyPr/>
          <a:lstStyle/>
          <a:p>
            <a:r>
              <a:rPr lang="en-US" dirty="0"/>
              <a:t>Know your Worth and Their Worth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A1C6F-7DDF-EA6A-42CE-035F20A29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8361"/>
            <a:ext cx="9144000" cy="181592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Baguet Script" panose="00000500000000000000" pitchFamily="2" charset="0"/>
              </a:rPr>
              <a:t>Leadership that:</a:t>
            </a:r>
          </a:p>
          <a:p>
            <a:r>
              <a:rPr lang="en-US" sz="4800" dirty="0">
                <a:latin typeface="Baguet Script" panose="00000500000000000000" pitchFamily="2" charset="0"/>
              </a:rPr>
              <a:t>Innovates, Elevates and Educates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D760E-1349-918C-FE21-6C757C681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2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00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473A8-790B-3E39-EF1D-6B6C8E697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59F5-D769-DE70-54F8-F1D367061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1758"/>
            <a:ext cx="9144000" cy="2234483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200" dirty="0"/>
              <a:t>Contact me if you need a member of your </a:t>
            </a:r>
            <a:br>
              <a:rPr lang="en-US" sz="3200" dirty="0"/>
            </a:br>
            <a:r>
              <a:rPr lang="en-US" sz="3200" dirty="0"/>
              <a:t>GAAE Alt Ed Family </a:t>
            </a:r>
            <a:br>
              <a:rPr lang="en-US" sz="3200" dirty="0"/>
            </a:br>
            <a:r>
              <a:rPr lang="en-US" sz="3200" dirty="0"/>
              <a:t>to remind you of </a:t>
            </a:r>
            <a:br>
              <a:rPr lang="en-US" sz="3200" dirty="0"/>
            </a:br>
            <a:r>
              <a:rPr lang="en-US" sz="3200" b="1" dirty="0">
                <a:solidFill>
                  <a:srgbClr val="C00000"/>
                </a:solidFill>
              </a:rPr>
              <a:t>Your Worth.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5CB71-CC23-C04D-424E-94E26D597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6241"/>
            <a:ext cx="9144000" cy="1545465"/>
          </a:xfrm>
        </p:spPr>
        <p:txBody>
          <a:bodyPr>
            <a:normAutofit fontScale="55000" lnSpcReduction="20000"/>
          </a:bodyPr>
          <a:lstStyle/>
          <a:p>
            <a:endParaRPr lang="en-US" sz="3200" dirty="0"/>
          </a:p>
          <a:p>
            <a:r>
              <a:rPr lang="en-US" sz="4600" dirty="0"/>
              <a:t>Sylvia C. Hooker</a:t>
            </a:r>
          </a:p>
          <a:p>
            <a:r>
              <a:rPr lang="en-US" sz="4600" dirty="0"/>
              <a:t>770-845-5274  </a:t>
            </a:r>
          </a:p>
          <a:p>
            <a:r>
              <a:rPr lang="en-US" sz="4600" dirty="0"/>
              <a:t>email sylhook13@gmail.com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D548F-6804-888B-1C32-0CA4947EB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47" y="212387"/>
            <a:ext cx="3015474" cy="19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1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AE7C5-D761-279D-0619-FB04B7621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59A8-985B-DCB8-BDAA-03B3D4B28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691" y="2311759"/>
            <a:ext cx="10846191" cy="1753804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4800" b="1" dirty="0"/>
              <a:t>You’ve got the Best of  GAAE’s Love!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7FE6B-92E4-3659-625B-4993A660D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791" y="3770143"/>
            <a:ext cx="10410091" cy="2321564"/>
          </a:xfrm>
        </p:spPr>
        <p:txBody>
          <a:bodyPr>
            <a:normAutofit/>
          </a:bodyPr>
          <a:lstStyle/>
          <a:p>
            <a:r>
              <a:rPr lang="en-US" sz="7200" b="1" dirty="0"/>
              <a:t>Enjoy the Conference!!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DCC3B-C25F-E5F0-FA52-737FC1D9B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47" y="212387"/>
            <a:ext cx="3015474" cy="19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0CF2E-A11C-A6C4-D6AC-A0C007D6A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F081593-93B5-BF73-2B27-41AE9F8E1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670" y="3659575"/>
            <a:ext cx="10998558" cy="2844256"/>
          </a:xfrm>
        </p:spPr>
        <p:txBody>
          <a:bodyPr>
            <a:normAutofit/>
          </a:bodyPr>
          <a:lstStyle/>
          <a:p>
            <a:r>
              <a:rPr lang="en-US" sz="3200" dirty="0"/>
              <a:t>Sylvia Hooker, Leadership Coach</a:t>
            </a:r>
          </a:p>
          <a:p>
            <a:r>
              <a:rPr lang="en-US" sz="3200" dirty="0"/>
              <a:t>GAAE Board Member</a:t>
            </a:r>
          </a:p>
          <a:p>
            <a:r>
              <a:rPr lang="en-US" sz="3200" dirty="0"/>
              <a:t>Former GADOE Deputy Supt School Turnaround</a:t>
            </a:r>
          </a:p>
          <a:p>
            <a:r>
              <a:rPr lang="en-US" sz="3200" dirty="0"/>
              <a:t>Former Asst. Superintendent: Bibb and Troup County Schools</a:t>
            </a:r>
          </a:p>
          <a:p>
            <a:r>
              <a:rPr lang="en-US" sz="3200" dirty="0"/>
              <a:t>Nationally Recognized </a:t>
            </a:r>
            <a:r>
              <a:rPr lang="en-US" sz="3200" b="1" dirty="0"/>
              <a:t>(GA and UK)</a:t>
            </a:r>
            <a:r>
              <a:rPr lang="en-US" sz="3200" dirty="0"/>
              <a:t>Alternative School Leader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44868-65C1-DF7E-6E79-8BA8CBAD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8" y="241219"/>
            <a:ext cx="3523860" cy="2264707"/>
          </a:xfrm>
          <a:prstGeom prst="rect">
            <a:avLst/>
          </a:prstGeom>
        </p:spPr>
      </p:pic>
      <p:pic>
        <p:nvPicPr>
          <p:cNvPr id="6" name="Picture 5" descr="A person with curly hair wearing glasses&#10;&#10;AI-generated content may be incorrect.">
            <a:extLst>
              <a:ext uri="{FF2B5EF4-FFF2-40B4-BE49-F238E27FC236}">
                <a16:creationId xmlns:a16="http://schemas.microsoft.com/office/drawing/2014/main" id="{783AEEC4-FF23-4B65-53B1-86EFD0237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7" y="447575"/>
            <a:ext cx="2640169" cy="296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80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0BCFA-4CB0-A21D-289A-77AECC61B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637-0FA1-C74A-90BD-E6C8F550B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6232"/>
            <a:ext cx="9144000" cy="113334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Know</a:t>
            </a:r>
            <a:r>
              <a:rPr lang="en-US" b="1" dirty="0"/>
              <a:t> your Worth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85B74-D1BA-4D30-B132-9A71B96BF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913" y="4319880"/>
            <a:ext cx="10689463" cy="1604402"/>
          </a:xfrm>
        </p:spPr>
        <p:txBody>
          <a:bodyPr>
            <a:normAutofit/>
          </a:bodyPr>
          <a:lstStyle/>
          <a:p>
            <a:r>
              <a:rPr lang="en-US" sz="3200" b="1" dirty="0"/>
              <a:t>You… Alternative Ed Leader</a:t>
            </a:r>
            <a:r>
              <a:rPr lang="en-US" sz="3200" dirty="0"/>
              <a:t>, are the key to impacting the </a:t>
            </a:r>
            <a:r>
              <a:rPr lang="en-US" sz="3200" b="1" dirty="0"/>
              <a:t>academic and moral (respect) fiber </a:t>
            </a:r>
            <a:r>
              <a:rPr lang="en-US" sz="3200" dirty="0"/>
              <a:t>of your</a:t>
            </a:r>
          </a:p>
          <a:p>
            <a:r>
              <a:rPr lang="en-US" sz="3200" dirty="0"/>
              <a:t> School District/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2D5C4-6374-61A7-0049-9C97A3A36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2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2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B2B5A-A090-AC44-F07E-1ECCCF986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D470-C475-8A07-FB94-5369A257B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6232"/>
            <a:ext cx="9144000" cy="1133342"/>
          </a:xfrm>
        </p:spPr>
        <p:txBody>
          <a:bodyPr/>
          <a:lstStyle/>
          <a:p>
            <a:r>
              <a:rPr lang="en-US" b="1" dirty="0"/>
              <a:t>Know your Worth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BF574-24B7-BB19-3D3C-58A9ABA5F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913" y="4319880"/>
            <a:ext cx="10689463" cy="1604402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/>
              <a:t>Now…. Introduce Yourselves to as many colleagues as you can  in this workshop </a:t>
            </a:r>
          </a:p>
          <a:p>
            <a:r>
              <a:rPr lang="en-US" sz="4800" b="1" dirty="0"/>
              <a:t>( 2 mins)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1B457-6508-2E36-824D-A5B7796F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2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323F7-8143-435A-3DFD-0B29314F5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EC2B-7232-29DE-41FD-55CDB2F25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1380"/>
            <a:ext cx="9049555" cy="1030310"/>
          </a:xfrm>
        </p:spPr>
        <p:txBody>
          <a:bodyPr/>
          <a:lstStyle/>
          <a:p>
            <a:r>
              <a:rPr lang="en-US" b="1" dirty="0"/>
              <a:t>Know your Worth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3230-C363-34ED-F0D7-3F71E209D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913" y="3791101"/>
            <a:ext cx="10689463" cy="2133181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Why are you at your school?</a:t>
            </a:r>
          </a:p>
          <a:p>
            <a:r>
              <a:rPr lang="en-US" sz="3200" b="1" dirty="0"/>
              <a:t>Why did they pick you?</a:t>
            </a:r>
          </a:p>
          <a:p>
            <a:r>
              <a:rPr lang="en-US" sz="3200" b="1" dirty="0"/>
              <a:t>Alt Ed. Leaders have a History</a:t>
            </a:r>
          </a:p>
          <a:p>
            <a:r>
              <a:rPr lang="en-US" sz="3200" b="1" dirty="0"/>
              <a:t>What is </a:t>
            </a:r>
            <a:r>
              <a:rPr lang="en-US" sz="3200" b="1" i="1" u="sng" dirty="0">
                <a:solidFill>
                  <a:srgbClr val="C00000"/>
                </a:solidFill>
              </a:rPr>
              <a:t>your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history?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2C80E-5DEC-B69E-0866-62E83D49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69" y="241221"/>
            <a:ext cx="3144262" cy="20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9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3412F-FB1C-3DED-84DF-BA1DF359B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F7BA-270B-75FF-6318-3C2C0AE57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5624"/>
            <a:ext cx="9144000" cy="10947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Know</a:t>
            </a:r>
            <a:r>
              <a:rPr lang="en-US" dirty="0"/>
              <a:t> Your Worth!!!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BA7E5-CEBD-72CE-4084-9D7878F71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003" y="3747752"/>
            <a:ext cx="11153104" cy="2717441"/>
          </a:xfrm>
        </p:spPr>
        <p:txBody>
          <a:bodyPr>
            <a:normAutofit/>
          </a:bodyPr>
          <a:lstStyle/>
          <a:p>
            <a:r>
              <a:rPr lang="en-US" sz="3100" b="1" i="1" u="sng" dirty="0"/>
              <a:t>You hold and mold </a:t>
            </a:r>
            <a:r>
              <a:rPr lang="en-US" sz="3100" b="1" i="1" dirty="0"/>
              <a:t>the teachers and students..</a:t>
            </a:r>
          </a:p>
          <a:p>
            <a:r>
              <a:rPr lang="en-US" sz="3200" i="1" dirty="0"/>
              <a:t>Sent </a:t>
            </a:r>
          </a:p>
          <a:p>
            <a:r>
              <a:rPr lang="en-US" sz="3200" dirty="0"/>
              <a:t>Or </a:t>
            </a:r>
          </a:p>
          <a:p>
            <a:r>
              <a:rPr lang="en-US" sz="3200" dirty="0"/>
              <a:t>Assigned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E84EC-739F-92E5-0DA4-AB90ABC02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19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8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06A4C-2DF8-29FD-1153-96537B714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9728-76AF-CD09-7A02-945FC8624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639" y="2846232"/>
            <a:ext cx="11050073" cy="850005"/>
          </a:xfrm>
        </p:spPr>
        <p:txBody>
          <a:bodyPr>
            <a:normAutofit fontScale="90000"/>
          </a:bodyPr>
          <a:lstStyle/>
          <a:p>
            <a:r>
              <a:rPr lang="en-US" dirty="0"/>
              <a:t>Know Their Worth: </a:t>
            </a:r>
            <a:r>
              <a:rPr lang="en-US" b="1" dirty="0"/>
              <a:t>Teachers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50868-3481-81F4-2F27-0752C80A2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730" y="4108361"/>
            <a:ext cx="11165982" cy="2266681"/>
          </a:xfrm>
        </p:spPr>
        <p:txBody>
          <a:bodyPr>
            <a:noAutofit/>
          </a:bodyPr>
          <a:lstStyle/>
          <a:p>
            <a:r>
              <a:rPr lang="en-US" sz="2800" b="1" dirty="0"/>
              <a:t>“Dis-placed </a:t>
            </a:r>
            <a:r>
              <a:rPr lang="en-US" sz="2800" dirty="0"/>
              <a:t>( removed out of position)Thinking”: Innovation</a:t>
            </a:r>
          </a:p>
          <a:p>
            <a:r>
              <a:rPr lang="en-US" sz="2800" b="1" dirty="0"/>
              <a:t>“Mis-placed </a:t>
            </a:r>
            <a:r>
              <a:rPr lang="en-US" sz="2800" dirty="0"/>
              <a:t>( put in an inappropriate place)Brilliance” : Elevation</a:t>
            </a:r>
          </a:p>
          <a:p>
            <a:r>
              <a:rPr lang="en-US" sz="2800" b="1" dirty="0"/>
              <a:t>“Dis-graced </a:t>
            </a:r>
            <a:r>
              <a:rPr lang="en-US" sz="2800" dirty="0"/>
              <a:t>( source of shame) Knowledge”: Education</a:t>
            </a:r>
          </a:p>
          <a:p>
            <a:endParaRPr lang="en-US" sz="4800" dirty="0">
              <a:latin typeface="Baguet Scrip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6AFA7-6FA2-5C19-D5C9-22746D970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70" y="241220"/>
            <a:ext cx="3523860" cy="2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8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898B7-BC60-7FBA-C34A-F519902C1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F1B5-8EED-06CC-8237-DB9E81678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7893"/>
            <a:ext cx="9144000" cy="9723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Know</a:t>
            </a:r>
            <a:r>
              <a:rPr lang="en-US" dirty="0"/>
              <a:t> Their Worth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27FDA-DF76-CDF0-6821-72451467B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52" y="3429000"/>
            <a:ext cx="11746522" cy="3036193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C00000"/>
                </a:solidFill>
              </a:rPr>
              <a:t>Know</a:t>
            </a:r>
            <a:r>
              <a:rPr lang="en-US" sz="3100" b="1" dirty="0"/>
              <a:t> who you hired, or who is assigned to your school</a:t>
            </a:r>
            <a:endParaRPr lang="en-US" sz="3100" b="1" u="sng" dirty="0"/>
          </a:p>
          <a:p>
            <a:r>
              <a:rPr lang="en-US" sz="3100" b="1" u="sng" dirty="0"/>
              <a:t>Teachers: What do they have to bring to the table?</a:t>
            </a:r>
          </a:p>
          <a:p>
            <a:r>
              <a:rPr lang="en-US" sz="3100" b="1" u="sng" dirty="0"/>
              <a:t> </a:t>
            </a:r>
            <a:r>
              <a:rPr lang="en-US" sz="3100" u="sng" dirty="0"/>
              <a:t>Why did you select/keep them? They have the Heart for this Work.</a:t>
            </a:r>
          </a:p>
          <a:p>
            <a:r>
              <a:rPr lang="en-US" sz="3100" u="sng" dirty="0"/>
              <a:t>Why were they SENT to you? They Couldn’t cut it in Gen Ed?</a:t>
            </a:r>
          </a:p>
          <a:p>
            <a:endParaRPr lang="en-US" sz="3100" b="1" u="sng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6B5E5-A45C-8874-D521-55F23A13B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92" y="202585"/>
            <a:ext cx="3234415" cy="18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2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569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Baguet Script</vt:lpstr>
      <vt:lpstr>Office Theme</vt:lpstr>
      <vt:lpstr>Know your Worth and Their Worth</vt:lpstr>
      <vt:lpstr>Know your Worth and Their Worth</vt:lpstr>
      <vt:lpstr>PowerPoint Presentation</vt:lpstr>
      <vt:lpstr>Know your Worth</vt:lpstr>
      <vt:lpstr>Know your Worth</vt:lpstr>
      <vt:lpstr>Know your Worth</vt:lpstr>
      <vt:lpstr>Know Your Worth!!!</vt:lpstr>
      <vt:lpstr>Know Their Worth: Teachers</vt:lpstr>
      <vt:lpstr>Know Their Worth</vt:lpstr>
      <vt:lpstr>Know Their Worth</vt:lpstr>
      <vt:lpstr>Know Their Worth: Students</vt:lpstr>
      <vt:lpstr>Know Their Worth</vt:lpstr>
      <vt:lpstr>Know Their Worth</vt:lpstr>
      <vt:lpstr>Know Their Worth</vt:lpstr>
      <vt:lpstr>Know Their Worth</vt:lpstr>
      <vt:lpstr>Know Their Worth: Elevate</vt:lpstr>
      <vt:lpstr>Know Their Worth</vt:lpstr>
      <vt:lpstr>Know Their Worth: Educate</vt:lpstr>
      <vt:lpstr>Know your Worth !!</vt:lpstr>
      <vt:lpstr>     Contact me if you need a member of your  GAAE Alt Ed Family  to remind you of  Your Worth. </vt:lpstr>
      <vt:lpstr>     You’ve got the Best of  GAAE’s Love!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sylvia hooker</dc:creator>
  <cp:lastModifiedBy>sylvia hooker</cp:lastModifiedBy>
  <cp:revision>6</cp:revision>
  <dcterms:created xsi:type="dcterms:W3CDTF">2025-09-22T16:05:35Z</dcterms:created>
  <dcterms:modified xsi:type="dcterms:W3CDTF">2025-09-27T17:55:42Z</dcterms:modified>
</cp:coreProperties>
</file>