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embeddedFontLst>
    <p:embeddedFont>
      <p:font typeface="Montserrat"/>
      <p:regular r:id="rId37"/>
      <p:bold r:id="rId38"/>
      <p:italic r:id="rId39"/>
      <p:boldItalic r:id="rId40"/>
    </p:embeddedFont>
    <p:embeddedFont>
      <p:font typeface="Pacifico"/>
      <p:regular r:id="rId41"/>
    </p:embeddedFont>
    <p:embeddedFont>
      <p:font typeface="Century Gothic"/>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747775"/>
          </p15:clr>
        </p15:guide>
        <p15:guide id="2" pos="841">
          <p15:clr>
            <a:srgbClr val="747775"/>
          </p15:clr>
        </p15:guide>
      </p15:sldGuideLst>
    </p:ext>
    <p:ext uri="GoogleSlidesCustomDataVersion2">
      <go:slidesCustomData xmlns:go="http://customooxmlschemas.google.com/" r:id="rId46" roundtripDataSignature="AMtx7mgV/ujCOszQOF7H6U5fRhvUmzNe9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 pos="84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5.xml"/><Relationship Id="rId42" Type="http://schemas.openxmlformats.org/officeDocument/2006/relationships/font" Target="fonts/CenturyGothic-regular.fntdata"/><Relationship Id="rId41" Type="http://schemas.openxmlformats.org/officeDocument/2006/relationships/font" Target="fonts/Pacifico-regular.fntdata"/><Relationship Id="rId22" Type="http://schemas.openxmlformats.org/officeDocument/2006/relationships/slide" Target="slides/slide17.xml"/><Relationship Id="rId44" Type="http://schemas.openxmlformats.org/officeDocument/2006/relationships/font" Target="fonts/CenturyGothic-italic.fntdata"/><Relationship Id="rId21" Type="http://schemas.openxmlformats.org/officeDocument/2006/relationships/slide" Target="slides/slide16.xml"/><Relationship Id="rId43" Type="http://schemas.openxmlformats.org/officeDocument/2006/relationships/font" Target="fonts/CenturyGothic-bold.fntdata"/><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font" Target="fonts/CenturyGothic-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Montserrat-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Montserrat-italic.fntdata"/><Relationship Id="rId16" Type="http://schemas.openxmlformats.org/officeDocument/2006/relationships/slide" Target="slides/slide11.xml"/><Relationship Id="rId38" Type="http://schemas.openxmlformats.org/officeDocument/2006/relationships/font" Target="fonts/Montserra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 name="Google Shape;37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7f496c8a67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g37f496c8a67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 name="Shape 14"/>
        <p:cNvGrpSpPr/>
        <p:nvPr/>
      </p:nvGrpSpPr>
      <p:grpSpPr>
        <a:xfrm>
          <a:off x="0" y="0"/>
          <a:ext cx="0" cy="0"/>
          <a:chOff x="0" y="0"/>
          <a:chExt cx="0" cy="0"/>
        </a:xfrm>
      </p:grpSpPr>
      <p:sp>
        <p:nvSpPr>
          <p:cNvPr id="15" name="Google Shape;15;p32"/>
          <p:cNvSpPr txBox="1"/>
          <p:nvPr>
            <p:ph type="ctrTitle"/>
          </p:nvPr>
        </p:nvSpPr>
        <p:spPr>
          <a:xfrm>
            <a:off x="846303" y="709435"/>
            <a:ext cx="6477805" cy="1963916"/>
          </a:xfrm>
          <a:prstGeom prst="rect">
            <a:avLst/>
          </a:prstGeom>
          <a:noFill/>
          <a:ln>
            <a:noFill/>
          </a:ln>
        </p:spPr>
        <p:txBody>
          <a:bodyPr anchorCtr="0" anchor="b" bIns="0" lIns="91425" spcFirstLastPara="1" rIns="91425" wrap="square" tIns="45700">
            <a:normAutofit/>
          </a:bodyPr>
          <a:lstStyle>
            <a:lvl1pPr lvl="0" algn="l">
              <a:lnSpc>
                <a:spcPct val="90000"/>
              </a:lnSpc>
              <a:spcBef>
                <a:spcPts val="0"/>
              </a:spcBef>
              <a:spcAft>
                <a:spcPts val="0"/>
              </a:spcAft>
              <a:buClr>
                <a:schemeClr val="dk1"/>
              </a:buClr>
              <a:buSzPts val="4950"/>
              <a:buFont typeface="Century Gothic"/>
              <a:buNone/>
              <a:defRPr sz="49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32"/>
          <p:cNvSpPr txBox="1"/>
          <p:nvPr>
            <p:ph idx="1" type="subTitle"/>
          </p:nvPr>
        </p:nvSpPr>
        <p:spPr>
          <a:xfrm>
            <a:off x="846303" y="2673351"/>
            <a:ext cx="6477804" cy="803321"/>
          </a:xfrm>
          <a:prstGeom prst="rect">
            <a:avLst/>
          </a:prstGeom>
          <a:noFill/>
          <a:ln>
            <a:noFill/>
          </a:ln>
        </p:spPr>
        <p:txBody>
          <a:bodyPr anchorCtr="0" anchor="t" bIns="91425" lIns="91425" spcFirstLastPara="1" rIns="91425" wrap="square" tIns="91425">
            <a:normAutofit/>
          </a:bodyPr>
          <a:lstStyle>
            <a:lvl1pPr lvl="0" algn="l">
              <a:lnSpc>
                <a:spcPct val="120000"/>
              </a:lnSpc>
              <a:spcBef>
                <a:spcPts val="750"/>
              </a:spcBef>
              <a:spcAft>
                <a:spcPts val="0"/>
              </a:spcAft>
              <a:buSzPts val="1350"/>
              <a:buNone/>
              <a:defRPr b="0" sz="1350">
                <a:solidFill>
                  <a:schemeClr val="dk1"/>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p:txBody>
      </p:sp>
      <p:sp>
        <p:nvSpPr>
          <p:cNvPr id="17" name="Google Shape;17;p32"/>
          <p:cNvSpPr txBox="1"/>
          <p:nvPr>
            <p:ph idx="10" type="dt"/>
          </p:nvPr>
        </p:nvSpPr>
        <p:spPr>
          <a:xfrm>
            <a:off x="5424623" y="247778"/>
            <a:ext cx="1886547"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2"/>
          <p:cNvSpPr txBox="1"/>
          <p:nvPr>
            <p:ph idx="11" type="ftr"/>
          </p:nvPr>
        </p:nvSpPr>
        <p:spPr>
          <a:xfrm>
            <a:off x="845343" y="246981"/>
            <a:ext cx="4457751"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2"/>
          <p:cNvSpPr txBox="1"/>
          <p:nvPr>
            <p:ph idx="12" type="sldNum"/>
          </p:nvPr>
        </p:nvSpPr>
        <p:spPr>
          <a:xfrm>
            <a:off x="7443295" y="101197"/>
            <a:ext cx="608264" cy="377684"/>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Clr>
                <a:schemeClr val="accent1"/>
              </a:buClr>
              <a:buSzPts val="2100"/>
              <a:buFont typeface="Century Gothic"/>
              <a:buNone/>
              <a:defRPr/>
            </a:lvl1pPr>
            <a:lvl2pPr indent="0" lvl="1" marL="0" algn="r">
              <a:spcBef>
                <a:spcPts val="0"/>
              </a:spcBef>
              <a:spcAft>
                <a:spcPts val="0"/>
              </a:spcAft>
              <a:buClr>
                <a:schemeClr val="accent1"/>
              </a:buClr>
              <a:buSzPts val="2100"/>
              <a:buFont typeface="Century Gothic"/>
              <a:buNone/>
              <a:defRPr/>
            </a:lvl2pPr>
            <a:lvl3pPr indent="0" lvl="2" marL="0" algn="r">
              <a:spcBef>
                <a:spcPts val="0"/>
              </a:spcBef>
              <a:spcAft>
                <a:spcPts val="0"/>
              </a:spcAft>
              <a:buClr>
                <a:schemeClr val="accent1"/>
              </a:buClr>
              <a:buSzPts val="2100"/>
              <a:buFont typeface="Century Gothic"/>
              <a:buNone/>
              <a:defRPr/>
            </a:lvl3pPr>
            <a:lvl4pPr indent="0" lvl="3" marL="0" algn="r">
              <a:spcBef>
                <a:spcPts val="0"/>
              </a:spcBef>
              <a:spcAft>
                <a:spcPts val="0"/>
              </a:spcAft>
              <a:buClr>
                <a:schemeClr val="accent1"/>
              </a:buClr>
              <a:buSzPts val="2100"/>
              <a:buFont typeface="Century Gothic"/>
              <a:buNone/>
              <a:defRPr/>
            </a:lvl4pPr>
            <a:lvl5pPr indent="0" lvl="4" marL="0" algn="r">
              <a:spcBef>
                <a:spcPts val="0"/>
              </a:spcBef>
              <a:spcAft>
                <a:spcPts val="0"/>
              </a:spcAft>
              <a:buClr>
                <a:schemeClr val="accent1"/>
              </a:buClr>
              <a:buSzPts val="2100"/>
              <a:buFont typeface="Century Gothic"/>
              <a:buNone/>
              <a:defRPr/>
            </a:lvl5pPr>
            <a:lvl6pPr indent="0" lvl="5" marL="0" algn="r">
              <a:spcBef>
                <a:spcPts val="0"/>
              </a:spcBef>
              <a:spcAft>
                <a:spcPts val="0"/>
              </a:spcAft>
              <a:buClr>
                <a:schemeClr val="accent1"/>
              </a:buClr>
              <a:buSzPts val="2100"/>
              <a:buFont typeface="Century Gothic"/>
              <a:buNone/>
              <a:defRPr/>
            </a:lvl6pPr>
            <a:lvl7pPr indent="0" lvl="6" marL="0" algn="r">
              <a:spcBef>
                <a:spcPts val="0"/>
              </a:spcBef>
              <a:spcAft>
                <a:spcPts val="0"/>
              </a:spcAft>
              <a:buClr>
                <a:schemeClr val="accent1"/>
              </a:buClr>
              <a:buSzPts val="2100"/>
              <a:buFont typeface="Century Gothic"/>
              <a:buNone/>
              <a:defRPr/>
            </a:lvl7pPr>
            <a:lvl8pPr indent="0" lvl="7" marL="0" algn="r">
              <a:spcBef>
                <a:spcPts val="0"/>
              </a:spcBef>
              <a:spcAft>
                <a:spcPts val="0"/>
              </a:spcAft>
              <a:buClr>
                <a:schemeClr val="accent1"/>
              </a:buClr>
              <a:buSzPts val="2100"/>
              <a:buFont typeface="Century Gothic"/>
              <a:buNone/>
              <a:defRPr/>
            </a:lvl8pPr>
            <a:lvl9pPr indent="0" lvl="8" marL="0" algn="r">
              <a:spcBef>
                <a:spcPts val="0"/>
              </a:spcBef>
              <a:spcAft>
                <a:spcPts val="0"/>
              </a:spcAft>
              <a:buClr>
                <a:schemeClr val="accen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pic>
        <p:nvPicPr>
          <p:cNvPr descr="RedHashing.emf" id="20" name="Google Shape;20;p32"/>
          <p:cNvPicPr preferRelativeResize="0"/>
          <p:nvPr/>
        </p:nvPicPr>
        <p:blipFill rotWithShape="1">
          <a:blip r:embed="rId2">
            <a:alphaModFix/>
          </a:blip>
          <a:srcRect b="36435" l="-115" r="15827" t="0"/>
          <a:stretch/>
        </p:blipFill>
        <p:spPr>
          <a:xfrm>
            <a:off x="844095" y="482598"/>
            <a:ext cx="7207758" cy="11658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41"/>
          <p:cNvSpPr txBox="1"/>
          <p:nvPr>
            <p:ph type="title"/>
          </p:nvPr>
        </p:nvSpPr>
        <p:spPr>
          <a:xfrm>
            <a:off x="847703" y="714994"/>
            <a:ext cx="7202456" cy="78692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41"/>
          <p:cNvSpPr txBox="1"/>
          <p:nvPr>
            <p:ph idx="10" type="dt"/>
          </p:nvPr>
        </p:nvSpPr>
        <p:spPr>
          <a:xfrm>
            <a:off x="5424623" y="247778"/>
            <a:ext cx="1886547"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1"/>
          <p:cNvSpPr txBox="1"/>
          <p:nvPr>
            <p:ph idx="11" type="ftr"/>
          </p:nvPr>
        </p:nvSpPr>
        <p:spPr>
          <a:xfrm>
            <a:off x="847703" y="246981"/>
            <a:ext cx="4454127"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1"/>
          <p:cNvSpPr txBox="1"/>
          <p:nvPr>
            <p:ph idx="12" type="sldNum"/>
          </p:nvPr>
        </p:nvSpPr>
        <p:spPr>
          <a:xfrm>
            <a:off x="7438558" y="103056"/>
            <a:ext cx="608264" cy="377684"/>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Clr>
                <a:schemeClr val="accent1"/>
              </a:buClr>
              <a:buSzPts val="2100"/>
              <a:buFont typeface="Century Gothic"/>
              <a:buNone/>
              <a:defRPr/>
            </a:lvl1pPr>
            <a:lvl2pPr indent="0" lvl="1" marL="0" algn="r">
              <a:spcBef>
                <a:spcPts val="0"/>
              </a:spcBef>
              <a:spcAft>
                <a:spcPts val="0"/>
              </a:spcAft>
              <a:buClr>
                <a:schemeClr val="accent1"/>
              </a:buClr>
              <a:buSzPts val="2100"/>
              <a:buFont typeface="Century Gothic"/>
              <a:buNone/>
              <a:defRPr/>
            </a:lvl2pPr>
            <a:lvl3pPr indent="0" lvl="2" marL="0" algn="r">
              <a:spcBef>
                <a:spcPts val="0"/>
              </a:spcBef>
              <a:spcAft>
                <a:spcPts val="0"/>
              </a:spcAft>
              <a:buClr>
                <a:schemeClr val="accent1"/>
              </a:buClr>
              <a:buSzPts val="2100"/>
              <a:buFont typeface="Century Gothic"/>
              <a:buNone/>
              <a:defRPr/>
            </a:lvl3pPr>
            <a:lvl4pPr indent="0" lvl="3" marL="0" algn="r">
              <a:spcBef>
                <a:spcPts val="0"/>
              </a:spcBef>
              <a:spcAft>
                <a:spcPts val="0"/>
              </a:spcAft>
              <a:buClr>
                <a:schemeClr val="accent1"/>
              </a:buClr>
              <a:buSzPts val="2100"/>
              <a:buFont typeface="Century Gothic"/>
              <a:buNone/>
              <a:defRPr/>
            </a:lvl4pPr>
            <a:lvl5pPr indent="0" lvl="4" marL="0" algn="r">
              <a:spcBef>
                <a:spcPts val="0"/>
              </a:spcBef>
              <a:spcAft>
                <a:spcPts val="0"/>
              </a:spcAft>
              <a:buClr>
                <a:schemeClr val="accent1"/>
              </a:buClr>
              <a:buSzPts val="2100"/>
              <a:buFont typeface="Century Gothic"/>
              <a:buNone/>
              <a:defRPr/>
            </a:lvl5pPr>
            <a:lvl6pPr indent="0" lvl="5" marL="0" algn="r">
              <a:spcBef>
                <a:spcPts val="0"/>
              </a:spcBef>
              <a:spcAft>
                <a:spcPts val="0"/>
              </a:spcAft>
              <a:buClr>
                <a:schemeClr val="accent1"/>
              </a:buClr>
              <a:buSzPts val="2100"/>
              <a:buFont typeface="Century Gothic"/>
              <a:buNone/>
              <a:defRPr/>
            </a:lvl6pPr>
            <a:lvl7pPr indent="0" lvl="6" marL="0" algn="r">
              <a:spcBef>
                <a:spcPts val="0"/>
              </a:spcBef>
              <a:spcAft>
                <a:spcPts val="0"/>
              </a:spcAft>
              <a:buClr>
                <a:schemeClr val="accent1"/>
              </a:buClr>
              <a:buSzPts val="2100"/>
              <a:buFont typeface="Century Gothic"/>
              <a:buNone/>
              <a:defRPr/>
            </a:lvl7pPr>
            <a:lvl8pPr indent="0" lvl="7" marL="0" algn="r">
              <a:spcBef>
                <a:spcPts val="0"/>
              </a:spcBef>
              <a:spcAft>
                <a:spcPts val="0"/>
              </a:spcAft>
              <a:buClr>
                <a:schemeClr val="accent1"/>
              </a:buClr>
              <a:buSzPts val="2100"/>
              <a:buFont typeface="Century Gothic"/>
              <a:buNone/>
              <a:defRPr/>
            </a:lvl8pPr>
            <a:lvl9pPr indent="0" lvl="8" marL="0" algn="r">
              <a:spcBef>
                <a:spcPts val="0"/>
              </a:spcBef>
              <a:spcAft>
                <a:spcPts val="0"/>
              </a:spcAft>
              <a:buClr>
                <a:schemeClr val="accen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pic>
        <p:nvPicPr>
          <p:cNvPr descr="RedHashing.emf" id="74" name="Google Shape;74;p41"/>
          <p:cNvPicPr preferRelativeResize="0"/>
          <p:nvPr/>
        </p:nvPicPr>
        <p:blipFill rotWithShape="1">
          <a:blip r:embed="rId2">
            <a:alphaModFix/>
          </a:blip>
          <a:srcRect b="36435" l="-115" r="15827" t="0"/>
          <a:stretch/>
        </p:blipFill>
        <p:spPr>
          <a:xfrm>
            <a:off x="844095" y="482598"/>
            <a:ext cx="7207758" cy="11658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5" name="Shape 75"/>
        <p:cNvGrpSpPr/>
        <p:nvPr/>
      </p:nvGrpSpPr>
      <p:grpSpPr>
        <a:xfrm>
          <a:off x="0" y="0"/>
          <a:ext cx="0" cy="0"/>
          <a:chOff x="0" y="0"/>
          <a:chExt cx="0" cy="0"/>
        </a:xfrm>
      </p:grpSpPr>
      <p:sp>
        <p:nvSpPr>
          <p:cNvPr id="76" name="Google Shape;76;p42"/>
          <p:cNvSpPr txBox="1"/>
          <p:nvPr>
            <p:ph idx="10" type="dt"/>
          </p:nvPr>
        </p:nvSpPr>
        <p:spPr>
          <a:xfrm>
            <a:off x="5424623" y="247778"/>
            <a:ext cx="1886547"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2"/>
          <p:cNvSpPr txBox="1"/>
          <p:nvPr>
            <p:ph idx="11" type="ftr"/>
          </p:nvPr>
        </p:nvSpPr>
        <p:spPr>
          <a:xfrm>
            <a:off x="847703" y="246981"/>
            <a:ext cx="4454127"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2"/>
          <p:cNvSpPr txBox="1"/>
          <p:nvPr>
            <p:ph idx="12" type="sldNum"/>
          </p:nvPr>
        </p:nvSpPr>
        <p:spPr>
          <a:xfrm>
            <a:off x="7438558" y="103056"/>
            <a:ext cx="608264" cy="377684"/>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Clr>
                <a:schemeClr val="accent1"/>
              </a:buClr>
              <a:buSzPts val="2100"/>
              <a:buFont typeface="Century Gothic"/>
              <a:buNone/>
              <a:defRPr/>
            </a:lvl1pPr>
            <a:lvl2pPr indent="0" lvl="1" marL="0" algn="r">
              <a:spcBef>
                <a:spcPts val="0"/>
              </a:spcBef>
              <a:spcAft>
                <a:spcPts val="0"/>
              </a:spcAft>
              <a:buClr>
                <a:schemeClr val="accent1"/>
              </a:buClr>
              <a:buSzPts val="2100"/>
              <a:buFont typeface="Century Gothic"/>
              <a:buNone/>
              <a:defRPr/>
            </a:lvl2pPr>
            <a:lvl3pPr indent="0" lvl="2" marL="0" algn="r">
              <a:spcBef>
                <a:spcPts val="0"/>
              </a:spcBef>
              <a:spcAft>
                <a:spcPts val="0"/>
              </a:spcAft>
              <a:buClr>
                <a:schemeClr val="accent1"/>
              </a:buClr>
              <a:buSzPts val="2100"/>
              <a:buFont typeface="Century Gothic"/>
              <a:buNone/>
              <a:defRPr/>
            </a:lvl3pPr>
            <a:lvl4pPr indent="0" lvl="3" marL="0" algn="r">
              <a:spcBef>
                <a:spcPts val="0"/>
              </a:spcBef>
              <a:spcAft>
                <a:spcPts val="0"/>
              </a:spcAft>
              <a:buClr>
                <a:schemeClr val="accent1"/>
              </a:buClr>
              <a:buSzPts val="2100"/>
              <a:buFont typeface="Century Gothic"/>
              <a:buNone/>
              <a:defRPr/>
            </a:lvl4pPr>
            <a:lvl5pPr indent="0" lvl="4" marL="0" algn="r">
              <a:spcBef>
                <a:spcPts val="0"/>
              </a:spcBef>
              <a:spcAft>
                <a:spcPts val="0"/>
              </a:spcAft>
              <a:buClr>
                <a:schemeClr val="accent1"/>
              </a:buClr>
              <a:buSzPts val="2100"/>
              <a:buFont typeface="Century Gothic"/>
              <a:buNone/>
              <a:defRPr/>
            </a:lvl5pPr>
            <a:lvl6pPr indent="0" lvl="5" marL="0" algn="r">
              <a:spcBef>
                <a:spcPts val="0"/>
              </a:spcBef>
              <a:spcAft>
                <a:spcPts val="0"/>
              </a:spcAft>
              <a:buClr>
                <a:schemeClr val="accent1"/>
              </a:buClr>
              <a:buSzPts val="2100"/>
              <a:buFont typeface="Century Gothic"/>
              <a:buNone/>
              <a:defRPr/>
            </a:lvl6pPr>
            <a:lvl7pPr indent="0" lvl="6" marL="0" algn="r">
              <a:spcBef>
                <a:spcPts val="0"/>
              </a:spcBef>
              <a:spcAft>
                <a:spcPts val="0"/>
              </a:spcAft>
              <a:buClr>
                <a:schemeClr val="accent1"/>
              </a:buClr>
              <a:buSzPts val="2100"/>
              <a:buFont typeface="Century Gothic"/>
              <a:buNone/>
              <a:defRPr/>
            </a:lvl7pPr>
            <a:lvl8pPr indent="0" lvl="7" marL="0" algn="r">
              <a:spcBef>
                <a:spcPts val="0"/>
              </a:spcBef>
              <a:spcAft>
                <a:spcPts val="0"/>
              </a:spcAft>
              <a:buClr>
                <a:schemeClr val="accent1"/>
              </a:buClr>
              <a:buSzPts val="2100"/>
              <a:buFont typeface="Century Gothic"/>
              <a:buNone/>
              <a:defRPr/>
            </a:lvl8pPr>
            <a:lvl9pPr indent="0" lvl="8" marL="0" algn="r">
              <a:spcBef>
                <a:spcPts val="0"/>
              </a:spcBef>
              <a:spcAft>
                <a:spcPts val="0"/>
              </a:spcAft>
              <a:buClr>
                <a:schemeClr val="accen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9" name="Shape 79"/>
        <p:cNvGrpSpPr/>
        <p:nvPr/>
      </p:nvGrpSpPr>
      <p:grpSpPr>
        <a:xfrm>
          <a:off x="0" y="0"/>
          <a:ext cx="0" cy="0"/>
          <a:chOff x="0" y="0"/>
          <a:chExt cx="0" cy="0"/>
        </a:xfrm>
      </p:grpSpPr>
      <p:sp>
        <p:nvSpPr>
          <p:cNvPr id="80" name="Google Shape;80;p43"/>
          <p:cNvSpPr txBox="1"/>
          <p:nvPr>
            <p:ph type="title"/>
          </p:nvPr>
        </p:nvSpPr>
        <p:spPr>
          <a:xfrm>
            <a:off x="843219" y="714434"/>
            <a:ext cx="2456260" cy="174163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Font typeface="Century Gothic"/>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43"/>
          <p:cNvSpPr txBox="1"/>
          <p:nvPr>
            <p:ph idx="1" type="body"/>
          </p:nvPr>
        </p:nvSpPr>
        <p:spPr>
          <a:xfrm>
            <a:off x="3542500" y="714434"/>
            <a:ext cx="4509353" cy="3378916"/>
          </a:xfrm>
          <a:prstGeom prst="rect">
            <a:avLst/>
          </a:prstGeom>
          <a:noFill/>
          <a:ln>
            <a:noFill/>
          </a:ln>
        </p:spPr>
        <p:txBody>
          <a:bodyPr anchorCtr="0" anchor="ctr"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82" name="Google Shape;82;p43"/>
          <p:cNvSpPr txBox="1"/>
          <p:nvPr>
            <p:ph idx="2" type="body"/>
          </p:nvPr>
        </p:nvSpPr>
        <p:spPr>
          <a:xfrm>
            <a:off x="843219" y="2456065"/>
            <a:ext cx="2456260" cy="1634189"/>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200"/>
              <a:buNone/>
              <a:defRPr sz="1200"/>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83" name="Google Shape;83;p43"/>
          <p:cNvSpPr txBox="1"/>
          <p:nvPr>
            <p:ph idx="10" type="dt"/>
          </p:nvPr>
        </p:nvSpPr>
        <p:spPr>
          <a:xfrm>
            <a:off x="5424623" y="247778"/>
            <a:ext cx="1886547"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3"/>
          <p:cNvSpPr txBox="1"/>
          <p:nvPr>
            <p:ph idx="11" type="ftr"/>
          </p:nvPr>
        </p:nvSpPr>
        <p:spPr>
          <a:xfrm>
            <a:off x="847703" y="246981"/>
            <a:ext cx="4454127"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3"/>
          <p:cNvSpPr txBox="1"/>
          <p:nvPr>
            <p:ph idx="12" type="sldNum"/>
          </p:nvPr>
        </p:nvSpPr>
        <p:spPr>
          <a:xfrm>
            <a:off x="7438558" y="103056"/>
            <a:ext cx="608264" cy="377684"/>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Clr>
                <a:schemeClr val="accent1"/>
              </a:buClr>
              <a:buSzPts val="2100"/>
              <a:buFont typeface="Century Gothic"/>
              <a:buNone/>
              <a:defRPr/>
            </a:lvl1pPr>
            <a:lvl2pPr indent="0" lvl="1" marL="0" algn="r">
              <a:spcBef>
                <a:spcPts val="0"/>
              </a:spcBef>
              <a:spcAft>
                <a:spcPts val="0"/>
              </a:spcAft>
              <a:buClr>
                <a:schemeClr val="accent1"/>
              </a:buClr>
              <a:buSzPts val="2100"/>
              <a:buFont typeface="Century Gothic"/>
              <a:buNone/>
              <a:defRPr/>
            </a:lvl2pPr>
            <a:lvl3pPr indent="0" lvl="2" marL="0" algn="r">
              <a:spcBef>
                <a:spcPts val="0"/>
              </a:spcBef>
              <a:spcAft>
                <a:spcPts val="0"/>
              </a:spcAft>
              <a:buClr>
                <a:schemeClr val="accent1"/>
              </a:buClr>
              <a:buSzPts val="2100"/>
              <a:buFont typeface="Century Gothic"/>
              <a:buNone/>
              <a:defRPr/>
            </a:lvl3pPr>
            <a:lvl4pPr indent="0" lvl="3" marL="0" algn="r">
              <a:spcBef>
                <a:spcPts val="0"/>
              </a:spcBef>
              <a:spcAft>
                <a:spcPts val="0"/>
              </a:spcAft>
              <a:buClr>
                <a:schemeClr val="accent1"/>
              </a:buClr>
              <a:buSzPts val="2100"/>
              <a:buFont typeface="Century Gothic"/>
              <a:buNone/>
              <a:defRPr/>
            </a:lvl4pPr>
            <a:lvl5pPr indent="0" lvl="4" marL="0" algn="r">
              <a:spcBef>
                <a:spcPts val="0"/>
              </a:spcBef>
              <a:spcAft>
                <a:spcPts val="0"/>
              </a:spcAft>
              <a:buClr>
                <a:schemeClr val="accent1"/>
              </a:buClr>
              <a:buSzPts val="2100"/>
              <a:buFont typeface="Century Gothic"/>
              <a:buNone/>
              <a:defRPr/>
            </a:lvl5pPr>
            <a:lvl6pPr indent="0" lvl="5" marL="0" algn="r">
              <a:spcBef>
                <a:spcPts val="0"/>
              </a:spcBef>
              <a:spcAft>
                <a:spcPts val="0"/>
              </a:spcAft>
              <a:buClr>
                <a:schemeClr val="accent1"/>
              </a:buClr>
              <a:buSzPts val="2100"/>
              <a:buFont typeface="Century Gothic"/>
              <a:buNone/>
              <a:defRPr/>
            </a:lvl6pPr>
            <a:lvl7pPr indent="0" lvl="6" marL="0" algn="r">
              <a:spcBef>
                <a:spcPts val="0"/>
              </a:spcBef>
              <a:spcAft>
                <a:spcPts val="0"/>
              </a:spcAft>
              <a:buClr>
                <a:schemeClr val="accent1"/>
              </a:buClr>
              <a:buSzPts val="2100"/>
              <a:buFont typeface="Century Gothic"/>
              <a:buNone/>
              <a:defRPr/>
            </a:lvl7pPr>
            <a:lvl8pPr indent="0" lvl="7" marL="0" algn="r">
              <a:spcBef>
                <a:spcPts val="0"/>
              </a:spcBef>
              <a:spcAft>
                <a:spcPts val="0"/>
              </a:spcAft>
              <a:buClr>
                <a:schemeClr val="accent1"/>
              </a:buClr>
              <a:buSzPts val="2100"/>
              <a:buFont typeface="Century Gothic"/>
              <a:buNone/>
              <a:defRPr/>
            </a:lvl8pPr>
            <a:lvl9pPr indent="0" lvl="8" marL="0" algn="r">
              <a:spcBef>
                <a:spcPts val="0"/>
              </a:spcBef>
              <a:spcAft>
                <a:spcPts val="0"/>
              </a:spcAft>
              <a:buClr>
                <a:schemeClr val="accen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pic>
        <p:nvPicPr>
          <p:cNvPr descr="RedHashing.emf" id="86" name="Google Shape;86;p43"/>
          <p:cNvPicPr preferRelativeResize="0"/>
          <p:nvPr/>
        </p:nvPicPr>
        <p:blipFill rotWithShape="1">
          <a:blip r:embed="rId2">
            <a:alphaModFix/>
          </a:blip>
          <a:srcRect b="36435" l="-115" r="15827" t="0"/>
          <a:stretch/>
        </p:blipFill>
        <p:spPr>
          <a:xfrm>
            <a:off x="844095" y="482598"/>
            <a:ext cx="7207758" cy="11658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7" name="Shape 87"/>
        <p:cNvGrpSpPr/>
        <p:nvPr/>
      </p:nvGrpSpPr>
      <p:grpSpPr>
        <a:xfrm>
          <a:off x="0" y="0"/>
          <a:ext cx="0" cy="0"/>
          <a:chOff x="0" y="0"/>
          <a:chExt cx="0" cy="0"/>
        </a:xfrm>
      </p:grpSpPr>
      <p:grpSp>
        <p:nvGrpSpPr>
          <p:cNvPr id="88" name="Google Shape;88;p44"/>
          <p:cNvGrpSpPr/>
          <p:nvPr/>
        </p:nvGrpSpPr>
        <p:grpSpPr>
          <a:xfrm>
            <a:off x="5608041" y="361628"/>
            <a:ext cx="3055900" cy="3861826"/>
            <a:chOff x="7477387" y="482170"/>
            <a:chExt cx="4074533" cy="5149101"/>
          </a:xfrm>
        </p:grpSpPr>
        <p:sp>
          <p:nvSpPr>
            <p:cNvPr id="89" name="Google Shape;89;p44"/>
            <p:cNvSpPr/>
            <p:nvPr/>
          </p:nvSpPr>
          <p:spPr>
            <a:xfrm>
              <a:off x="7477387" y="482170"/>
              <a:ext cx="4074533" cy="5149101"/>
            </a:xfrm>
            <a:prstGeom prst="rect">
              <a:avLst/>
            </a:prstGeom>
            <a:gradFill>
              <a:gsLst>
                <a:gs pos="0">
                  <a:srgbClr val="262626"/>
                </a:gs>
                <a:gs pos="100000">
                  <a:srgbClr val="0C0C0C"/>
                </a:gs>
              </a:gsLst>
              <a:lin ang="5400000" scaled="0"/>
            </a:gradFill>
            <a:ln>
              <a:noFill/>
            </a:ln>
            <a:effectLst>
              <a:outerShdw blurRad="127000" sx="98000" rotWithShape="0" algn="tl" dir="4740000" dist="228600" sy="98000">
                <a:srgbClr val="000000">
                  <a:alpha val="3372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44"/>
            <p:cNvSpPr/>
            <p:nvPr/>
          </p:nvSpPr>
          <p:spPr>
            <a:xfrm>
              <a:off x="7790446" y="812506"/>
              <a:ext cx="3450289" cy="4466452"/>
            </a:xfrm>
            <a:prstGeom prst="rect">
              <a:avLst/>
            </a:prstGeom>
            <a:gradFill>
              <a:gsLst>
                <a:gs pos="0">
                  <a:srgbClr val="DADADA"/>
                </a:gs>
                <a:gs pos="100000">
                  <a:srgbClr val="FFFFFE"/>
                </a:gs>
              </a:gsLst>
              <a:lin ang="16200000" scaled="0"/>
            </a:gradFill>
            <a:ln cap="flat" cmpd="sng" w="50800">
              <a:solidFill>
                <a:srgbClr val="191919"/>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44"/>
          <p:cNvSpPr txBox="1"/>
          <p:nvPr>
            <p:ph type="title"/>
          </p:nvPr>
        </p:nvSpPr>
        <p:spPr>
          <a:xfrm>
            <a:off x="846843" y="847135"/>
            <a:ext cx="4391154" cy="144315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entury Gothic"/>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44"/>
          <p:cNvSpPr/>
          <p:nvPr>
            <p:ph idx="2" type="pic"/>
          </p:nvPr>
        </p:nvSpPr>
        <p:spPr>
          <a:xfrm>
            <a:off x="6093292" y="841907"/>
            <a:ext cx="2093378" cy="2899745"/>
          </a:xfrm>
          <a:prstGeom prst="rect">
            <a:avLst/>
          </a:prstGeom>
          <a:solidFill>
            <a:srgbClr val="D8D8D8"/>
          </a:solidFill>
          <a:ln>
            <a:noFill/>
          </a:ln>
        </p:spPr>
      </p:sp>
      <p:sp>
        <p:nvSpPr>
          <p:cNvPr id="93" name="Google Shape;93;p44"/>
          <p:cNvSpPr txBox="1"/>
          <p:nvPr>
            <p:ph idx="1" type="body"/>
          </p:nvPr>
        </p:nvSpPr>
        <p:spPr>
          <a:xfrm>
            <a:off x="846185" y="2290291"/>
            <a:ext cx="4384865" cy="157201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350"/>
              <a:buNone/>
              <a:defRPr sz="1350"/>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94" name="Google Shape;94;p44"/>
          <p:cNvSpPr txBox="1"/>
          <p:nvPr>
            <p:ph idx="10" type="dt"/>
          </p:nvPr>
        </p:nvSpPr>
        <p:spPr>
          <a:xfrm>
            <a:off x="843975" y="4102393"/>
            <a:ext cx="4387204" cy="24009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44"/>
          <p:cNvSpPr txBox="1"/>
          <p:nvPr>
            <p:ph idx="11" type="ftr"/>
          </p:nvPr>
        </p:nvSpPr>
        <p:spPr>
          <a:xfrm>
            <a:off x="843975" y="238981"/>
            <a:ext cx="3658364" cy="24069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44"/>
          <p:cNvSpPr txBox="1"/>
          <p:nvPr>
            <p:ph idx="12" type="sldNum"/>
          </p:nvPr>
        </p:nvSpPr>
        <p:spPr>
          <a:xfrm>
            <a:off x="4632596" y="103056"/>
            <a:ext cx="608264" cy="377684"/>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Clr>
                <a:schemeClr val="accent1"/>
              </a:buClr>
              <a:buSzPts val="2100"/>
              <a:buFont typeface="Century Gothic"/>
              <a:buNone/>
              <a:defRPr/>
            </a:lvl1pPr>
            <a:lvl2pPr indent="0" lvl="1" marL="0" algn="r">
              <a:spcBef>
                <a:spcPts val="0"/>
              </a:spcBef>
              <a:spcAft>
                <a:spcPts val="0"/>
              </a:spcAft>
              <a:buClr>
                <a:schemeClr val="accent1"/>
              </a:buClr>
              <a:buSzPts val="2100"/>
              <a:buFont typeface="Century Gothic"/>
              <a:buNone/>
              <a:defRPr/>
            </a:lvl2pPr>
            <a:lvl3pPr indent="0" lvl="2" marL="0" algn="r">
              <a:spcBef>
                <a:spcPts val="0"/>
              </a:spcBef>
              <a:spcAft>
                <a:spcPts val="0"/>
              </a:spcAft>
              <a:buClr>
                <a:schemeClr val="accent1"/>
              </a:buClr>
              <a:buSzPts val="2100"/>
              <a:buFont typeface="Century Gothic"/>
              <a:buNone/>
              <a:defRPr/>
            </a:lvl3pPr>
            <a:lvl4pPr indent="0" lvl="3" marL="0" algn="r">
              <a:spcBef>
                <a:spcPts val="0"/>
              </a:spcBef>
              <a:spcAft>
                <a:spcPts val="0"/>
              </a:spcAft>
              <a:buClr>
                <a:schemeClr val="accent1"/>
              </a:buClr>
              <a:buSzPts val="2100"/>
              <a:buFont typeface="Century Gothic"/>
              <a:buNone/>
              <a:defRPr/>
            </a:lvl4pPr>
            <a:lvl5pPr indent="0" lvl="4" marL="0" algn="r">
              <a:spcBef>
                <a:spcPts val="0"/>
              </a:spcBef>
              <a:spcAft>
                <a:spcPts val="0"/>
              </a:spcAft>
              <a:buClr>
                <a:schemeClr val="accent1"/>
              </a:buClr>
              <a:buSzPts val="2100"/>
              <a:buFont typeface="Century Gothic"/>
              <a:buNone/>
              <a:defRPr/>
            </a:lvl5pPr>
            <a:lvl6pPr indent="0" lvl="5" marL="0" algn="r">
              <a:spcBef>
                <a:spcPts val="0"/>
              </a:spcBef>
              <a:spcAft>
                <a:spcPts val="0"/>
              </a:spcAft>
              <a:buClr>
                <a:schemeClr val="accent1"/>
              </a:buClr>
              <a:buSzPts val="2100"/>
              <a:buFont typeface="Century Gothic"/>
              <a:buNone/>
              <a:defRPr/>
            </a:lvl6pPr>
            <a:lvl7pPr indent="0" lvl="6" marL="0" algn="r">
              <a:spcBef>
                <a:spcPts val="0"/>
              </a:spcBef>
              <a:spcAft>
                <a:spcPts val="0"/>
              </a:spcAft>
              <a:buClr>
                <a:schemeClr val="accent1"/>
              </a:buClr>
              <a:buSzPts val="2100"/>
              <a:buFont typeface="Century Gothic"/>
              <a:buNone/>
              <a:defRPr/>
            </a:lvl7pPr>
            <a:lvl8pPr indent="0" lvl="7" marL="0" algn="r">
              <a:spcBef>
                <a:spcPts val="0"/>
              </a:spcBef>
              <a:spcAft>
                <a:spcPts val="0"/>
              </a:spcAft>
              <a:buClr>
                <a:schemeClr val="accent1"/>
              </a:buClr>
              <a:buSzPts val="2100"/>
              <a:buFont typeface="Century Gothic"/>
              <a:buNone/>
              <a:defRPr/>
            </a:lvl8pPr>
            <a:lvl9pPr indent="0" lvl="8" marL="0" algn="r">
              <a:spcBef>
                <a:spcPts val="0"/>
              </a:spcBef>
              <a:spcAft>
                <a:spcPts val="0"/>
              </a:spcAft>
              <a:buClr>
                <a:schemeClr val="accen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pic>
        <p:nvPicPr>
          <p:cNvPr descr="RedHashing.emf" id="97" name="Google Shape;97;p44"/>
          <p:cNvPicPr preferRelativeResize="0"/>
          <p:nvPr/>
        </p:nvPicPr>
        <p:blipFill rotWithShape="1">
          <a:blip r:embed="rId2">
            <a:alphaModFix/>
          </a:blip>
          <a:srcRect b="36564" l="-115" r="48548" t="474"/>
          <a:stretch/>
        </p:blipFill>
        <p:spPr>
          <a:xfrm>
            <a:off x="844095" y="482598"/>
            <a:ext cx="4409694" cy="11658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8" name="Shape 98"/>
        <p:cNvGrpSpPr/>
        <p:nvPr/>
      </p:nvGrpSpPr>
      <p:grpSpPr>
        <a:xfrm>
          <a:off x="0" y="0"/>
          <a:ext cx="0" cy="0"/>
          <a:chOff x="0" y="0"/>
          <a:chExt cx="0" cy="0"/>
        </a:xfrm>
      </p:grpSpPr>
      <p:sp>
        <p:nvSpPr>
          <p:cNvPr id="99" name="Google Shape;99;p45"/>
          <p:cNvSpPr txBox="1"/>
          <p:nvPr>
            <p:ph type="title"/>
          </p:nvPr>
        </p:nvSpPr>
        <p:spPr>
          <a:xfrm>
            <a:off x="847703" y="714994"/>
            <a:ext cx="7202456" cy="78692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45"/>
          <p:cNvSpPr txBox="1"/>
          <p:nvPr>
            <p:ph idx="1" type="body"/>
          </p:nvPr>
        </p:nvSpPr>
        <p:spPr>
          <a:xfrm rot="5400000">
            <a:off x="3213465" y="-736935"/>
            <a:ext cx="2470932" cy="7202456"/>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1" name="Google Shape;101;p45"/>
          <p:cNvSpPr txBox="1"/>
          <p:nvPr>
            <p:ph idx="10" type="dt"/>
          </p:nvPr>
        </p:nvSpPr>
        <p:spPr>
          <a:xfrm>
            <a:off x="5424623" y="247778"/>
            <a:ext cx="1886547"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45"/>
          <p:cNvSpPr txBox="1"/>
          <p:nvPr>
            <p:ph idx="11" type="ftr"/>
          </p:nvPr>
        </p:nvSpPr>
        <p:spPr>
          <a:xfrm>
            <a:off x="847703" y="246981"/>
            <a:ext cx="4454127"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45"/>
          <p:cNvSpPr txBox="1"/>
          <p:nvPr>
            <p:ph idx="12" type="sldNum"/>
          </p:nvPr>
        </p:nvSpPr>
        <p:spPr>
          <a:xfrm>
            <a:off x="7438558" y="103056"/>
            <a:ext cx="608264" cy="377684"/>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Clr>
                <a:schemeClr val="accent1"/>
              </a:buClr>
              <a:buSzPts val="2100"/>
              <a:buFont typeface="Century Gothic"/>
              <a:buNone/>
              <a:defRPr/>
            </a:lvl1pPr>
            <a:lvl2pPr indent="0" lvl="1" marL="0" algn="r">
              <a:spcBef>
                <a:spcPts val="0"/>
              </a:spcBef>
              <a:spcAft>
                <a:spcPts val="0"/>
              </a:spcAft>
              <a:buClr>
                <a:schemeClr val="accent1"/>
              </a:buClr>
              <a:buSzPts val="2100"/>
              <a:buFont typeface="Century Gothic"/>
              <a:buNone/>
              <a:defRPr/>
            </a:lvl2pPr>
            <a:lvl3pPr indent="0" lvl="2" marL="0" algn="r">
              <a:spcBef>
                <a:spcPts val="0"/>
              </a:spcBef>
              <a:spcAft>
                <a:spcPts val="0"/>
              </a:spcAft>
              <a:buClr>
                <a:schemeClr val="accent1"/>
              </a:buClr>
              <a:buSzPts val="2100"/>
              <a:buFont typeface="Century Gothic"/>
              <a:buNone/>
              <a:defRPr/>
            </a:lvl3pPr>
            <a:lvl4pPr indent="0" lvl="3" marL="0" algn="r">
              <a:spcBef>
                <a:spcPts val="0"/>
              </a:spcBef>
              <a:spcAft>
                <a:spcPts val="0"/>
              </a:spcAft>
              <a:buClr>
                <a:schemeClr val="accent1"/>
              </a:buClr>
              <a:buSzPts val="2100"/>
              <a:buFont typeface="Century Gothic"/>
              <a:buNone/>
              <a:defRPr/>
            </a:lvl4pPr>
            <a:lvl5pPr indent="0" lvl="4" marL="0" algn="r">
              <a:spcBef>
                <a:spcPts val="0"/>
              </a:spcBef>
              <a:spcAft>
                <a:spcPts val="0"/>
              </a:spcAft>
              <a:buClr>
                <a:schemeClr val="accent1"/>
              </a:buClr>
              <a:buSzPts val="2100"/>
              <a:buFont typeface="Century Gothic"/>
              <a:buNone/>
              <a:defRPr/>
            </a:lvl5pPr>
            <a:lvl6pPr indent="0" lvl="5" marL="0" algn="r">
              <a:spcBef>
                <a:spcPts val="0"/>
              </a:spcBef>
              <a:spcAft>
                <a:spcPts val="0"/>
              </a:spcAft>
              <a:buClr>
                <a:schemeClr val="accent1"/>
              </a:buClr>
              <a:buSzPts val="2100"/>
              <a:buFont typeface="Century Gothic"/>
              <a:buNone/>
              <a:defRPr/>
            </a:lvl6pPr>
            <a:lvl7pPr indent="0" lvl="6" marL="0" algn="r">
              <a:spcBef>
                <a:spcPts val="0"/>
              </a:spcBef>
              <a:spcAft>
                <a:spcPts val="0"/>
              </a:spcAft>
              <a:buClr>
                <a:schemeClr val="accent1"/>
              </a:buClr>
              <a:buSzPts val="2100"/>
              <a:buFont typeface="Century Gothic"/>
              <a:buNone/>
              <a:defRPr/>
            </a:lvl7pPr>
            <a:lvl8pPr indent="0" lvl="7" marL="0" algn="r">
              <a:spcBef>
                <a:spcPts val="0"/>
              </a:spcBef>
              <a:spcAft>
                <a:spcPts val="0"/>
              </a:spcAft>
              <a:buClr>
                <a:schemeClr val="accent1"/>
              </a:buClr>
              <a:buSzPts val="2100"/>
              <a:buFont typeface="Century Gothic"/>
              <a:buNone/>
              <a:defRPr/>
            </a:lvl8pPr>
            <a:lvl9pPr indent="0" lvl="8" marL="0" algn="r">
              <a:spcBef>
                <a:spcPts val="0"/>
              </a:spcBef>
              <a:spcAft>
                <a:spcPts val="0"/>
              </a:spcAft>
              <a:buClr>
                <a:schemeClr val="accen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pic>
        <p:nvPicPr>
          <p:cNvPr descr="RedHashing.emf" id="104" name="Google Shape;104;p45"/>
          <p:cNvPicPr preferRelativeResize="0"/>
          <p:nvPr/>
        </p:nvPicPr>
        <p:blipFill rotWithShape="1">
          <a:blip r:embed="rId2">
            <a:alphaModFix/>
          </a:blip>
          <a:srcRect b="36435" l="-115" r="15827" t="0"/>
          <a:stretch/>
        </p:blipFill>
        <p:spPr>
          <a:xfrm>
            <a:off x="844095" y="482598"/>
            <a:ext cx="7207758" cy="11658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5" name="Shape 105"/>
        <p:cNvGrpSpPr/>
        <p:nvPr/>
      </p:nvGrpSpPr>
      <p:grpSpPr>
        <a:xfrm>
          <a:off x="0" y="0"/>
          <a:ext cx="0" cy="0"/>
          <a:chOff x="0" y="0"/>
          <a:chExt cx="0" cy="0"/>
        </a:xfrm>
      </p:grpSpPr>
      <p:sp>
        <p:nvSpPr>
          <p:cNvPr id="106" name="Google Shape;106;p46"/>
          <p:cNvSpPr txBox="1"/>
          <p:nvPr>
            <p:ph type="title"/>
          </p:nvPr>
        </p:nvSpPr>
        <p:spPr>
          <a:xfrm rot="5400000">
            <a:off x="5701977" y="1740785"/>
            <a:ext cx="3494917" cy="121180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4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46"/>
          <p:cNvSpPr txBox="1"/>
          <p:nvPr>
            <p:ph idx="1" type="body"/>
          </p:nvPr>
        </p:nvSpPr>
        <p:spPr>
          <a:xfrm rot="5400000">
            <a:off x="2036055" y="-589123"/>
            <a:ext cx="3494917" cy="587162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8" name="Google Shape;108;p46"/>
          <p:cNvSpPr txBox="1"/>
          <p:nvPr>
            <p:ph idx="10" type="dt"/>
          </p:nvPr>
        </p:nvSpPr>
        <p:spPr>
          <a:xfrm>
            <a:off x="5424623" y="247778"/>
            <a:ext cx="1886547"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46"/>
          <p:cNvSpPr txBox="1"/>
          <p:nvPr>
            <p:ph idx="11" type="ftr"/>
          </p:nvPr>
        </p:nvSpPr>
        <p:spPr>
          <a:xfrm>
            <a:off x="847703" y="246981"/>
            <a:ext cx="4454127"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46"/>
          <p:cNvSpPr txBox="1"/>
          <p:nvPr>
            <p:ph idx="12" type="sldNum"/>
          </p:nvPr>
        </p:nvSpPr>
        <p:spPr>
          <a:xfrm>
            <a:off x="7438558" y="103056"/>
            <a:ext cx="608264" cy="377684"/>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Clr>
                <a:schemeClr val="accent1"/>
              </a:buClr>
              <a:buSzPts val="2100"/>
              <a:buFont typeface="Century Gothic"/>
              <a:buNone/>
              <a:defRPr/>
            </a:lvl1pPr>
            <a:lvl2pPr indent="0" lvl="1" marL="0" algn="r">
              <a:spcBef>
                <a:spcPts val="0"/>
              </a:spcBef>
              <a:spcAft>
                <a:spcPts val="0"/>
              </a:spcAft>
              <a:buClr>
                <a:schemeClr val="accent1"/>
              </a:buClr>
              <a:buSzPts val="2100"/>
              <a:buFont typeface="Century Gothic"/>
              <a:buNone/>
              <a:defRPr/>
            </a:lvl2pPr>
            <a:lvl3pPr indent="0" lvl="2" marL="0" algn="r">
              <a:spcBef>
                <a:spcPts val="0"/>
              </a:spcBef>
              <a:spcAft>
                <a:spcPts val="0"/>
              </a:spcAft>
              <a:buClr>
                <a:schemeClr val="accent1"/>
              </a:buClr>
              <a:buSzPts val="2100"/>
              <a:buFont typeface="Century Gothic"/>
              <a:buNone/>
              <a:defRPr/>
            </a:lvl3pPr>
            <a:lvl4pPr indent="0" lvl="3" marL="0" algn="r">
              <a:spcBef>
                <a:spcPts val="0"/>
              </a:spcBef>
              <a:spcAft>
                <a:spcPts val="0"/>
              </a:spcAft>
              <a:buClr>
                <a:schemeClr val="accent1"/>
              </a:buClr>
              <a:buSzPts val="2100"/>
              <a:buFont typeface="Century Gothic"/>
              <a:buNone/>
              <a:defRPr/>
            </a:lvl4pPr>
            <a:lvl5pPr indent="0" lvl="4" marL="0" algn="r">
              <a:spcBef>
                <a:spcPts val="0"/>
              </a:spcBef>
              <a:spcAft>
                <a:spcPts val="0"/>
              </a:spcAft>
              <a:buClr>
                <a:schemeClr val="accent1"/>
              </a:buClr>
              <a:buSzPts val="2100"/>
              <a:buFont typeface="Century Gothic"/>
              <a:buNone/>
              <a:defRPr/>
            </a:lvl5pPr>
            <a:lvl6pPr indent="0" lvl="5" marL="0" algn="r">
              <a:spcBef>
                <a:spcPts val="0"/>
              </a:spcBef>
              <a:spcAft>
                <a:spcPts val="0"/>
              </a:spcAft>
              <a:buClr>
                <a:schemeClr val="accent1"/>
              </a:buClr>
              <a:buSzPts val="2100"/>
              <a:buFont typeface="Century Gothic"/>
              <a:buNone/>
              <a:defRPr/>
            </a:lvl6pPr>
            <a:lvl7pPr indent="0" lvl="6" marL="0" algn="r">
              <a:spcBef>
                <a:spcPts val="0"/>
              </a:spcBef>
              <a:spcAft>
                <a:spcPts val="0"/>
              </a:spcAft>
              <a:buClr>
                <a:schemeClr val="accent1"/>
              </a:buClr>
              <a:buSzPts val="2100"/>
              <a:buFont typeface="Century Gothic"/>
              <a:buNone/>
              <a:defRPr/>
            </a:lvl7pPr>
            <a:lvl8pPr indent="0" lvl="7" marL="0" algn="r">
              <a:spcBef>
                <a:spcPts val="0"/>
              </a:spcBef>
              <a:spcAft>
                <a:spcPts val="0"/>
              </a:spcAft>
              <a:buClr>
                <a:schemeClr val="accent1"/>
              </a:buClr>
              <a:buSzPts val="2100"/>
              <a:buFont typeface="Century Gothic"/>
              <a:buNone/>
              <a:defRPr/>
            </a:lvl8pPr>
            <a:lvl9pPr indent="0" lvl="8" marL="0" algn="r">
              <a:spcBef>
                <a:spcPts val="0"/>
              </a:spcBef>
              <a:spcAft>
                <a:spcPts val="0"/>
              </a:spcAft>
              <a:buClr>
                <a:schemeClr val="accen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pic>
        <p:nvPicPr>
          <p:cNvPr descr="RedHashing.emf" id="111" name="Google Shape;111;p46"/>
          <p:cNvPicPr preferRelativeResize="0"/>
          <p:nvPr/>
        </p:nvPicPr>
        <p:blipFill rotWithShape="1">
          <a:blip r:embed="rId2">
            <a:alphaModFix/>
          </a:blip>
          <a:srcRect b="36435" l="-115" r="59214" t="0"/>
          <a:stretch/>
        </p:blipFill>
        <p:spPr>
          <a:xfrm rot="5400000">
            <a:off x="6481709" y="2285187"/>
            <a:ext cx="3497580" cy="11658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33"/>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400"/>
              <a:buFont typeface="Century Gothic"/>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3" name="Google Shape;23;p33"/>
          <p:cNvSpPr txBox="1"/>
          <p:nvPr>
            <p:ph idx="1" type="body"/>
          </p:nvPr>
        </p:nvSpPr>
        <p:spPr>
          <a:xfrm>
            <a:off x="1297500" y="1567550"/>
            <a:ext cx="3403200" cy="2911200"/>
          </a:xfrm>
          <a:prstGeom prst="rect">
            <a:avLst/>
          </a:prstGeom>
          <a:noFill/>
          <a:ln>
            <a:noFill/>
          </a:ln>
        </p:spPr>
        <p:txBody>
          <a:bodyPr anchorCtr="0" anchor="t" bIns="91425" lIns="91425" spcFirstLastPara="1" rIns="91425" wrap="square" tIns="91425">
            <a:normAutofit/>
          </a:bodyPr>
          <a:lstStyle>
            <a:lvl1pPr indent="-311150" lvl="0" marL="457200" algn="l">
              <a:lnSpc>
                <a:spcPct val="120000"/>
              </a:lnSpc>
              <a:spcBef>
                <a:spcPts val="0"/>
              </a:spcBef>
              <a:spcAft>
                <a:spcPts val="0"/>
              </a:spcAft>
              <a:buSzPts val="1300"/>
              <a:buChar char="●"/>
              <a:defRPr/>
            </a:lvl1pPr>
            <a:lvl2pPr indent="-298450" lvl="1" marL="914400" algn="l">
              <a:lnSpc>
                <a:spcPct val="120000"/>
              </a:lnSpc>
              <a:spcBef>
                <a:spcPts val="0"/>
              </a:spcBef>
              <a:spcAft>
                <a:spcPts val="0"/>
              </a:spcAft>
              <a:buSzPts val="1100"/>
              <a:buChar char="○"/>
              <a:defRPr/>
            </a:lvl2pPr>
            <a:lvl3pPr indent="-298450" lvl="2" marL="1371600" algn="l">
              <a:lnSpc>
                <a:spcPct val="120000"/>
              </a:lnSpc>
              <a:spcBef>
                <a:spcPts val="0"/>
              </a:spcBef>
              <a:spcAft>
                <a:spcPts val="0"/>
              </a:spcAft>
              <a:buSzPts val="1100"/>
              <a:buChar char="■"/>
              <a:defRPr/>
            </a:lvl3pPr>
            <a:lvl4pPr indent="-298450" lvl="3" marL="1828800" algn="l">
              <a:lnSpc>
                <a:spcPct val="120000"/>
              </a:lnSpc>
              <a:spcBef>
                <a:spcPts val="0"/>
              </a:spcBef>
              <a:spcAft>
                <a:spcPts val="0"/>
              </a:spcAft>
              <a:buSzPts val="1100"/>
              <a:buChar char="●"/>
              <a:defRPr/>
            </a:lvl4pPr>
            <a:lvl5pPr indent="-298450" lvl="4" marL="2286000" algn="l">
              <a:lnSpc>
                <a:spcPct val="120000"/>
              </a:lnSpc>
              <a:spcBef>
                <a:spcPts val="0"/>
              </a:spcBef>
              <a:spcAft>
                <a:spcPts val="0"/>
              </a:spcAft>
              <a:buSzPts val="1100"/>
              <a:buChar char="○"/>
              <a:defRPr/>
            </a:lvl5pPr>
            <a:lvl6pPr indent="-298450" lvl="5" marL="2743200" algn="l">
              <a:lnSpc>
                <a:spcPct val="120000"/>
              </a:lnSpc>
              <a:spcBef>
                <a:spcPts val="0"/>
              </a:spcBef>
              <a:spcAft>
                <a:spcPts val="0"/>
              </a:spcAft>
              <a:buSzPts val="1100"/>
              <a:buChar char="■"/>
              <a:defRPr/>
            </a:lvl6pPr>
            <a:lvl7pPr indent="-298450" lvl="6" marL="3200400" algn="l">
              <a:lnSpc>
                <a:spcPct val="120000"/>
              </a:lnSpc>
              <a:spcBef>
                <a:spcPts val="0"/>
              </a:spcBef>
              <a:spcAft>
                <a:spcPts val="0"/>
              </a:spcAft>
              <a:buSzPts val="1100"/>
              <a:buChar char="●"/>
              <a:defRPr/>
            </a:lvl7pPr>
            <a:lvl8pPr indent="-298450" lvl="7" marL="3657600" algn="l">
              <a:lnSpc>
                <a:spcPct val="120000"/>
              </a:lnSpc>
              <a:spcBef>
                <a:spcPts val="0"/>
              </a:spcBef>
              <a:spcAft>
                <a:spcPts val="0"/>
              </a:spcAft>
              <a:buSzPts val="1100"/>
              <a:buChar char="○"/>
              <a:defRPr/>
            </a:lvl8pPr>
            <a:lvl9pPr indent="-298450" lvl="8" marL="4114800" algn="l">
              <a:lnSpc>
                <a:spcPct val="120000"/>
              </a:lnSpc>
              <a:spcBef>
                <a:spcPts val="0"/>
              </a:spcBef>
              <a:spcAft>
                <a:spcPts val="0"/>
              </a:spcAft>
              <a:buSzPts val="1100"/>
              <a:buChar char="■"/>
              <a:defRPr/>
            </a:lvl9pPr>
          </a:lstStyle>
          <a:p/>
        </p:txBody>
      </p:sp>
      <p:sp>
        <p:nvSpPr>
          <p:cNvPr id="24" name="Google Shape;24;p33"/>
          <p:cNvSpPr txBox="1"/>
          <p:nvPr>
            <p:ph idx="2" type="body"/>
          </p:nvPr>
        </p:nvSpPr>
        <p:spPr>
          <a:xfrm>
            <a:off x="4933221" y="1567550"/>
            <a:ext cx="3403200" cy="2911200"/>
          </a:xfrm>
          <a:prstGeom prst="rect">
            <a:avLst/>
          </a:prstGeom>
          <a:noFill/>
          <a:ln>
            <a:noFill/>
          </a:ln>
        </p:spPr>
        <p:txBody>
          <a:bodyPr anchorCtr="0" anchor="t" bIns="91425" lIns="91425" spcFirstLastPara="1" rIns="91425" wrap="square" tIns="91425">
            <a:normAutofit/>
          </a:bodyPr>
          <a:lstStyle>
            <a:lvl1pPr indent="-311150" lvl="0" marL="457200" algn="l">
              <a:lnSpc>
                <a:spcPct val="120000"/>
              </a:lnSpc>
              <a:spcBef>
                <a:spcPts val="0"/>
              </a:spcBef>
              <a:spcAft>
                <a:spcPts val="0"/>
              </a:spcAft>
              <a:buSzPts val="1300"/>
              <a:buChar char="●"/>
              <a:defRPr/>
            </a:lvl1pPr>
            <a:lvl2pPr indent="-298450" lvl="1" marL="914400" algn="l">
              <a:lnSpc>
                <a:spcPct val="120000"/>
              </a:lnSpc>
              <a:spcBef>
                <a:spcPts val="0"/>
              </a:spcBef>
              <a:spcAft>
                <a:spcPts val="0"/>
              </a:spcAft>
              <a:buSzPts val="1100"/>
              <a:buChar char="○"/>
              <a:defRPr/>
            </a:lvl2pPr>
            <a:lvl3pPr indent="-298450" lvl="2" marL="1371600" algn="l">
              <a:lnSpc>
                <a:spcPct val="120000"/>
              </a:lnSpc>
              <a:spcBef>
                <a:spcPts val="0"/>
              </a:spcBef>
              <a:spcAft>
                <a:spcPts val="0"/>
              </a:spcAft>
              <a:buSzPts val="1100"/>
              <a:buChar char="■"/>
              <a:defRPr/>
            </a:lvl3pPr>
            <a:lvl4pPr indent="-298450" lvl="3" marL="1828800" algn="l">
              <a:lnSpc>
                <a:spcPct val="120000"/>
              </a:lnSpc>
              <a:spcBef>
                <a:spcPts val="0"/>
              </a:spcBef>
              <a:spcAft>
                <a:spcPts val="0"/>
              </a:spcAft>
              <a:buSzPts val="1100"/>
              <a:buChar char="●"/>
              <a:defRPr/>
            </a:lvl4pPr>
            <a:lvl5pPr indent="-298450" lvl="4" marL="2286000" algn="l">
              <a:lnSpc>
                <a:spcPct val="120000"/>
              </a:lnSpc>
              <a:spcBef>
                <a:spcPts val="0"/>
              </a:spcBef>
              <a:spcAft>
                <a:spcPts val="0"/>
              </a:spcAft>
              <a:buSzPts val="1100"/>
              <a:buChar char="○"/>
              <a:defRPr/>
            </a:lvl5pPr>
            <a:lvl6pPr indent="-298450" lvl="5" marL="2743200" algn="l">
              <a:lnSpc>
                <a:spcPct val="120000"/>
              </a:lnSpc>
              <a:spcBef>
                <a:spcPts val="0"/>
              </a:spcBef>
              <a:spcAft>
                <a:spcPts val="0"/>
              </a:spcAft>
              <a:buSzPts val="1100"/>
              <a:buChar char="■"/>
              <a:defRPr/>
            </a:lvl6pPr>
            <a:lvl7pPr indent="-298450" lvl="6" marL="3200400" algn="l">
              <a:lnSpc>
                <a:spcPct val="120000"/>
              </a:lnSpc>
              <a:spcBef>
                <a:spcPts val="0"/>
              </a:spcBef>
              <a:spcAft>
                <a:spcPts val="0"/>
              </a:spcAft>
              <a:buSzPts val="1100"/>
              <a:buChar char="●"/>
              <a:defRPr/>
            </a:lvl7pPr>
            <a:lvl8pPr indent="-298450" lvl="7" marL="3657600" algn="l">
              <a:lnSpc>
                <a:spcPct val="120000"/>
              </a:lnSpc>
              <a:spcBef>
                <a:spcPts val="0"/>
              </a:spcBef>
              <a:spcAft>
                <a:spcPts val="0"/>
              </a:spcAft>
              <a:buSzPts val="1100"/>
              <a:buChar char="○"/>
              <a:defRPr/>
            </a:lvl8pPr>
            <a:lvl9pPr indent="-298450" lvl="8" marL="4114800" algn="l">
              <a:lnSpc>
                <a:spcPct val="120000"/>
              </a:lnSpc>
              <a:spcBef>
                <a:spcPts val="0"/>
              </a:spcBef>
              <a:spcAft>
                <a:spcPts val="0"/>
              </a:spcAft>
              <a:buSzPts val="1100"/>
              <a:buChar char="■"/>
              <a:defRPr/>
            </a:lvl9pPr>
          </a:lstStyle>
          <a:p/>
        </p:txBody>
      </p:sp>
      <p:sp>
        <p:nvSpPr>
          <p:cNvPr id="25" name="Google Shape;25;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1pPr>
            <a:lvl2pPr indent="0" lvl="1"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2pPr>
            <a:lvl3pPr indent="0" lvl="2"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3pPr>
            <a:lvl4pPr indent="0" lvl="3"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4pPr>
            <a:lvl5pPr indent="0" lvl="4"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5pPr>
            <a:lvl6pPr indent="0" lvl="5"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6pPr>
            <a:lvl7pPr indent="0" lvl="6"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7pPr>
            <a:lvl8pPr indent="0" lvl="7"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8pPr>
            <a:lvl9pPr indent="0" lvl="8"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34"/>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400"/>
              <a:buFont typeface="Century Gothic"/>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8" name="Google Shape;28;p34"/>
          <p:cNvSpPr txBox="1"/>
          <p:nvPr>
            <p:ph idx="1" type="body"/>
          </p:nvPr>
        </p:nvSpPr>
        <p:spPr>
          <a:xfrm>
            <a:off x="1297500" y="1567550"/>
            <a:ext cx="7038900" cy="2911200"/>
          </a:xfrm>
          <a:prstGeom prst="rect">
            <a:avLst/>
          </a:prstGeom>
          <a:noFill/>
          <a:ln>
            <a:noFill/>
          </a:ln>
        </p:spPr>
        <p:txBody>
          <a:bodyPr anchorCtr="0" anchor="t" bIns="91425" lIns="91425" spcFirstLastPara="1" rIns="91425" wrap="square" tIns="91425">
            <a:normAutofit/>
          </a:bodyPr>
          <a:lstStyle>
            <a:lvl1pPr indent="-311150" lvl="0" marL="457200" algn="l">
              <a:lnSpc>
                <a:spcPct val="120000"/>
              </a:lnSpc>
              <a:spcBef>
                <a:spcPts val="0"/>
              </a:spcBef>
              <a:spcAft>
                <a:spcPts val="0"/>
              </a:spcAft>
              <a:buSzPts val="1300"/>
              <a:buChar char="●"/>
              <a:defRPr/>
            </a:lvl1pPr>
            <a:lvl2pPr indent="-298450" lvl="1" marL="914400" algn="l">
              <a:lnSpc>
                <a:spcPct val="120000"/>
              </a:lnSpc>
              <a:spcBef>
                <a:spcPts val="0"/>
              </a:spcBef>
              <a:spcAft>
                <a:spcPts val="0"/>
              </a:spcAft>
              <a:buSzPts val="1100"/>
              <a:buChar char="○"/>
              <a:defRPr/>
            </a:lvl2pPr>
            <a:lvl3pPr indent="-298450" lvl="2" marL="1371600" algn="l">
              <a:lnSpc>
                <a:spcPct val="120000"/>
              </a:lnSpc>
              <a:spcBef>
                <a:spcPts val="0"/>
              </a:spcBef>
              <a:spcAft>
                <a:spcPts val="0"/>
              </a:spcAft>
              <a:buSzPts val="1100"/>
              <a:buChar char="■"/>
              <a:defRPr/>
            </a:lvl3pPr>
            <a:lvl4pPr indent="-298450" lvl="3" marL="1828800" algn="l">
              <a:lnSpc>
                <a:spcPct val="120000"/>
              </a:lnSpc>
              <a:spcBef>
                <a:spcPts val="0"/>
              </a:spcBef>
              <a:spcAft>
                <a:spcPts val="0"/>
              </a:spcAft>
              <a:buSzPts val="1100"/>
              <a:buChar char="●"/>
              <a:defRPr/>
            </a:lvl4pPr>
            <a:lvl5pPr indent="-298450" lvl="4" marL="2286000" algn="l">
              <a:lnSpc>
                <a:spcPct val="120000"/>
              </a:lnSpc>
              <a:spcBef>
                <a:spcPts val="0"/>
              </a:spcBef>
              <a:spcAft>
                <a:spcPts val="0"/>
              </a:spcAft>
              <a:buSzPts val="1100"/>
              <a:buChar char="○"/>
              <a:defRPr/>
            </a:lvl5pPr>
            <a:lvl6pPr indent="-298450" lvl="5" marL="2743200" algn="l">
              <a:lnSpc>
                <a:spcPct val="120000"/>
              </a:lnSpc>
              <a:spcBef>
                <a:spcPts val="0"/>
              </a:spcBef>
              <a:spcAft>
                <a:spcPts val="0"/>
              </a:spcAft>
              <a:buSzPts val="1100"/>
              <a:buChar char="■"/>
              <a:defRPr/>
            </a:lvl6pPr>
            <a:lvl7pPr indent="-298450" lvl="6" marL="3200400" algn="l">
              <a:lnSpc>
                <a:spcPct val="120000"/>
              </a:lnSpc>
              <a:spcBef>
                <a:spcPts val="0"/>
              </a:spcBef>
              <a:spcAft>
                <a:spcPts val="0"/>
              </a:spcAft>
              <a:buSzPts val="1100"/>
              <a:buChar char="●"/>
              <a:defRPr/>
            </a:lvl7pPr>
            <a:lvl8pPr indent="-298450" lvl="7" marL="3657600" algn="l">
              <a:lnSpc>
                <a:spcPct val="120000"/>
              </a:lnSpc>
              <a:spcBef>
                <a:spcPts val="0"/>
              </a:spcBef>
              <a:spcAft>
                <a:spcPts val="0"/>
              </a:spcAft>
              <a:buSzPts val="1100"/>
              <a:buChar char="○"/>
              <a:defRPr/>
            </a:lvl8pPr>
            <a:lvl9pPr indent="-298450" lvl="8" marL="4114800" algn="l">
              <a:lnSpc>
                <a:spcPct val="120000"/>
              </a:lnSpc>
              <a:spcBef>
                <a:spcPts val="0"/>
              </a:spcBef>
              <a:spcAft>
                <a:spcPts val="0"/>
              </a:spcAft>
              <a:buSzPts val="1100"/>
              <a:buChar char="■"/>
              <a:defRPr/>
            </a:lvl9pPr>
          </a:lstStyle>
          <a:p/>
        </p:txBody>
      </p:sp>
      <p:sp>
        <p:nvSpPr>
          <p:cNvPr id="29" name="Google Shape;29;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1pPr>
            <a:lvl2pPr indent="0" lvl="1"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2pPr>
            <a:lvl3pPr indent="0" lvl="2"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3pPr>
            <a:lvl4pPr indent="0" lvl="3"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4pPr>
            <a:lvl5pPr indent="0" lvl="4"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5pPr>
            <a:lvl6pPr indent="0" lvl="5"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6pPr>
            <a:lvl7pPr indent="0" lvl="6"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7pPr>
            <a:lvl8pPr indent="0" lvl="7"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8pPr>
            <a:lvl9pPr indent="0" lvl="8" marL="0" marR="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0" name="Shape 30"/>
        <p:cNvGrpSpPr/>
        <p:nvPr/>
      </p:nvGrpSpPr>
      <p:grpSpPr>
        <a:xfrm>
          <a:off x="0" y="0"/>
          <a:ext cx="0" cy="0"/>
          <a:chOff x="0" y="0"/>
          <a:chExt cx="0" cy="0"/>
        </a:xfrm>
      </p:grpSpPr>
      <p:sp>
        <p:nvSpPr>
          <p:cNvPr id="31" name="Google Shape;31;p35"/>
          <p:cNvSpPr txBox="1"/>
          <p:nvPr>
            <p:ph type="title"/>
          </p:nvPr>
        </p:nvSpPr>
        <p:spPr>
          <a:xfrm>
            <a:off x="1297500" y="393750"/>
            <a:ext cx="3798900" cy="14931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400"/>
              <a:buFont typeface="Century Gothic"/>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35"/>
          <p:cNvSpPr txBox="1"/>
          <p:nvPr>
            <p:ph idx="1" type="body"/>
          </p:nvPr>
        </p:nvSpPr>
        <p:spPr>
          <a:xfrm>
            <a:off x="1297500" y="1972550"/>
            <a:ext cx="3798900" cy="2415900"/>
          </a:xfrm>
          <a:prstGeom prst="rect">
            <a:avLst/>
          </a:prstGeom>
          <a:noFill/>
          <a:ln>
            <a:noFill/>
          </a:ln>
        </p:spPr>
        <p:txBody>
          <a:bodyPr anchorCtr="0" anchor="t" bIns="91425" lIns="91425" spcFirstLastPara="1" rIns="91425" wrap="square" tIns="91425">
            <a:normAutofit/>
          </a:bodyPr>
          <a:lstStyle>
            <a:lvl1pPr indent="-311150" lvl="0" marL="457200" algn="l">
              <a:lnSpc>
                <a:spcPct val="120000"/>
              </a:lnSpc>
              <a:spcBef>
                <a:spcPts val="0"/>
              </a:spcBef>
              <a:spcAft>
                <a:spcPts val="0"/>
              </a:spcAft>
              <a:buSzPts val="1300"/>
              <a:buChar char="●"/>
              <a:defRPr/>
            </a:lvl1pPr>
            <a:lvl2pPr indent="-298450" lvl="1" marL="914400" algn="l">
              <a:lnSpc>
                <a:spcPct val="120000"/>
              </a:lnSpc>
              <a:spcBef>
                <a:spcPts val="0"/>
              </a:spcBef>
              <a:spcAft>
                <a:spcPts val="0"/>
              </a:spcAft>
              <a:buSzPts val="1100"/>
              <a:buChar char="○"/>
              <a:defRPr/>
            </a:lvl2pPr>
            <a:lvl3pPr indent="-298450" lvl="2" marL="1371600" algn="l">
              <a:lnSpc>
                <a:spcPct val="120000"/>
              </a:lnSpc>
              <a:spcBef>
                <a:spcPts val="0"/>
              </a:spcBef>
              <a:spcAft>
                <a:spcPts val="0"/>
              </a:spcAft>
              <a:buSzPts val="1100"/>
              <a:buChar char="■"/>
              <a:defRPr/>
            </a:lvl3pPr>
            <a:lvl4pPr indent="-298450" lvl="3" marL="1828800" algn="l">
              <a:lnSpc>
                <a:spcPct val="120000"/>
              </a:lnSpc>
              <a:spcBef>
                <a:spcPts val="0"/>
              </a:spcBef>
              <a:spcAft>
                <a:spcPts val="0"/>
              </a:spcAft>
              <a:buSzPts val="1100"/>
              <a:buChar char="●"/>
              <a:defRPr/>
            </a:lvl4pPr>
            <a:lvl5pPr indent="-298450" lvl="4" marL="2286000" algn="l">
              <a:lnSpc>
                <a:spcPct val="120000"/>
              </a:lnSpc>
              <a:spcBef>
                <a:spcPts val="0"/>
              </a:spcBef>
              <a:spcAft>
                <a:spcPts val="0"/>
              </a:spcAft>
              <a:buSzPts val="1100"/>
              <a:buChar char="○"/>
              <a:defRPr/>
            </a:lvl5pPr>
            <a:lvl6pPr indent="-298450" lvl="5" marL="2743200" algn="l">
              <a:lnSpc>
                <a:spcPct val="120000"/>
              </a:lnSpc>
              <a:spcBef>
                <a:spcPts val="0"/>
              </a:spcBef>
              <a:spcAft>
                <a:spcPts val="0"/>
              </a:spcAft>
              <a:buSzPts val="1100"/>
              <a:buChar char="■"/>
              <a:defRPr/>
            </a:lvl6pPr>
            <a:lvl7pPr indent="-298450" lvl="6" marL="3200400" algn="l">
              <a:lnSpc>
                <a:spcPct val="120000"/>
              </a:lnSpc>
              <a:spcBef>
                <a:spcPts val="0"/>
              </a:spcBef>
              <a:spcAft>
                <a:spcPts val="0"/>
              </a:spcAft>
              <a:buSzPts val="1100"/>
              <a:buChar char="●"/>
              <a:defRPr/>
            </a:lvl7pPr>
            <a:lvl8pPr indent="-298450" lvl="7" marL="3657600" algn="l">
              <a:lnSpc>
                <a:spcPct val="120000"/>
              </a:lnSpc>
              <a:spcBef>
                <a:spcPts val="0"/>
              </a:spcBef>
              <a:spcAft>
                <a:spcPts val="0"/>
              </a:spcAft>
              <a:buSzPts val="1100"/>
              <a:buChar char="○"/>
              <a:defRPr/>
            </a:lvl8pPr>
            <a:lvl9pPr indent="-298450" lvl="8" marL="4114800" algn="l">
              <a:lnSpc>
                <a:spcPct val="120000"/>
              </a:lnSpc>
              <a:spcBef>
                <a:spcPts val="0"/>
              </a:spcBef>
              <a:spcAft>
                <a:spcPts val="0"/>
              </a:spcAft>
              <a:buSzPts val="1100"/>
              <a:buChar char="■"/>
              <a:defRPr/>
            </a:lvl9pPr>
          </a:lstStyle>
          <a:p/>
        </p:txBody>
      </p:sp>
      <p:sp>
        <p:nvSpPr>
          <p:cNvPr id="33" name="Google Shape;33;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1pPr>
            <a:lvl2pPr indent="0" lvl="1"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2pPr>
            <a:lvl3pPr indent="0" lvl="2"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3pPr>
            <a:lvl4pPr indent="0" lvl="3"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4pPr>
            <a:lvl5pPr indent="0" lvl="4"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5pPr>
            <a:lvl6pPr indent="0" lvl="5"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6pPr>
            <a:lvl7pPr indent="0" lvl="6"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7pPr>
            <a:lvl8pPr indent="0" lvl="7"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8pPr>
            <a:lvl9pPr indent="0" lvl="8"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36"/>
          <p:cNvSpPr txBox="1"/>
          <p:nvPr>
            <p:ph type="title"/>
          </p:nvPr>
        </p:nvSpPr>
        <p:spPr>
          <a:xfrm>
            <a:off x="823850" y="2053000"/>
            <a:ext cx="4587000" cy="1148700"/>
          </a:xfrm>
          <a:prstGeom prst="rect">
            <a:avLst/>
          </a:prstGeom>
          <a:noFill/>
          <a:ln>
            <a:noFill/>
          </a:ln>
        </p:spPr>
        <p:txBody>
          <a:bodyPr anchorCtr="0" anchor="ctr" bIns="91425" lIns="91425" spcFirstLastPara="1" rIns="91425" wrap="square" tIns="91425">
            <a:normAutofit/>
          </a:bodyPr>
          <a:lstStyle>
            <a:lvl1pPr lvl="0" algn="l">
              <a:lnSpc>
                <a:spcPct val="90000"/>
              </a:lnSpc>
              <a:spcBef>
                <a:spcPts val="0"/>
              </a:spcBef>
              <a:spcAft>
                <a:spcPts val="0"/>
              </a:spcAft>
              <a:buClr>
                <a:schemeClr val="dk1"/>
              </a:buClr>
              <a:buSzPts val="2800"/>
              <a:buFont typeface="Century Gothic"/>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 name="Google Shape;36;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1pPr>
            <a:lvl2pPr indent="0" lvl="1"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2pPr>
            <a:lvl3pPr indent="0" lvl="2"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3pPr>
            <a:lvl4pPr indent="0" lvl="3"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4pPr>
            <a:lvl5pPr indent="0" lvl="4"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5pPr>
            <a:lvl6pPr indent="0" lvl="5"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6pPr>
            <a:lvl7pPr indent="0" lvl="6"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7pPr>
            <a:lvl8pPr indent="0" lvl="7"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8pPr>
            <a:lvl9pPr indent="0" lvl="8" marL="0" marR="0" algn="r">
              <a:spcBef>
                <a:spcPts val="0"/>
              </a:spcBef>
              <a:spcAft>
                <a:spcPts val="0"/>
              </a:spcAft>
              <a:buClr>
                <a:schemeClr val="accent1"/>
              </a:buClr>
              <a:buSzPts val="2100"/>
              <a:buFont typeface="Century Gothic"/>
              <a:buNone/>
              <a:defRPr sz="2100">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 name="Shape 37"/>
        <p:cNvGrpSpPr/>
        <p:nvPr/>
      </p:nvGrpSpPr>
      <p:grpSpPr>
        <a:xfrm>
          <a:off x="0" y="0"/>
          <a:ext cx="0" cy="0"/>
          <a:chOff x="0" y="0"/>
          <a:chExt cx="0" cy="0"/>
        </a:xfrm>
      </p:grpSpPr>
      <p:sp>
        <p:nvSpPr>
          <p:cNvPr id="38" name="Google Shape;38;p37"/>
          <p:cNvSpPr txBox="1"/>
          <p:nvPr>
            <p:ph type="title"/>
          </p:nvPr>
        </p:nvSpPr>
        <p:spPr>
          <a:xfrm>
            <a:off x="847703" y="714994"/>
            <a:ext cx="7202456" cy="78692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7"/>
          <p:cNvSpPr txBox="1"/>
          <p:nvPr>
            <p:ph idx="1" type="body"/>
          </p:nvPr>
        </p:nvSpPr>
        <p:spPr>
          <a:xfrm>
            <a:off x="847703" y="1628827"/>
            <a:ext cx="7202456" cy="2470932"/>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40" name="Google Shape;40;p37"/>
          <p:cNvSpPr txBox="1"/>
          <p:nvPr>
            <p:ph idx="10" type="dt"/>
          </p:nvPr>
        </p:nvSpPr>
        <p:spPr>
          <a:xfrm>
            <a:off x="5424623" y="247778"/>
            <a:ext cx="1886547"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7"/>
          <p:cNvSpPr txBox="1"/>
          <p:nvPr>
            <p:ph idx="11" type="ftr"/>
          </p:nvPr>
        </p:nvSpPr>
        <p:spPr>
          <a:xfrm>
            <a:off x="847703" y="246981"/>
            <a:ext cx="4454127"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7"/>
          <p:cNvSpPr txBox="1"/>
          <p:nvPr>
            <p:ph idx="12" type="sldNum"/>
          </p:nvPr>
        </p:nvSpPr>
        <p:spPr>
          <a:xfrm>
            <a:off x="7438558" y="103056"/>
            <a:ext cx="608264" cy="377684"/>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Clr>
                <a:schemeClr val="accent1"/>
              </a:buClr>
              <a:buSzPts val="2100"/>
              <a:buFont typeface="Century Gothic"/>
              <a:buNone/>
              <a:defRPr/>
            </a:lvl1pPr>
            <a:lvl2pPr indent="0" lvl="1" marL="0" algn="r">
              <a:spcBef>
                <a:spcPts val="0"/>
              </a:spcBef>
              <a:spcAft>
                <a:spcPts val="0"/>
              </a:spcAft>
              <a:buClr>
                <a:schemeClr val="accent1"/>
              </a:buClr>
              <a:buSzPts val="2100"/>
              <a:buFont typeface="Century Gothic"/>
              <a:buNone/>
              <a:defRPr/>
            </a:lvl2pPr>
            <a:lvl3pPr indent="0" lvl="2" marL="0" algn="r">
              <a:spcBef>
                <a:spcPts val="0"/>
              </a:spcBef>
              <a:spcAft>
                <a:spcPts val="0"/>
              </a:spcAft>
              <a:buClr>
                <a:schemeClr val="accent1"/>
              </a:buClr>
              <a:buSzPts val="2100"/>
              <a:buFont typeface="Century Gothic"/>
              <a:buNone/>
              <a:defRPr/>
            </a:lvl3pPr>
            <a:lvl4pPr indent="0" lvl="3" marL="0" algn="r">
              <a:spcBef>
                <a:spcPts val="0"/>
              </a:spcBef>
              <a:spcAft>
                <a:spcPts val="0"/>
              </a:spcAft>
              <a:buClr>
                <a:schemeClr val="accent1"/>
              </a:buClr>
              <a:buSzPts val="2100"/>
              <a:buFont typeface="Century Gothic"/>
              <a:buNone/>
              <a:defRPr/>
            </a:lvl4pPr>
            <a:lvl5pPr indent="0" lvl="4" marL="0" algn="r">
              <a:spcBef>
                <a:spcPts val="0"/>
              </a:spcBef>
              <a:spcAft>
                <a:spcPts val="0"/>
              </a:spcAft>
              <a:buClr>
                <a:schemeClr val="accent1"/>
              </a:buClr>
              <a:buSzPts val="2100"/>
              <a:buFont typeface="Century Gothic"/>
              <a:buNone/>
              <a:defRPr/>
            </a:lvl5pPr>
            <a:lvl6pPr indent="0" lvl="5" marL="0" algn="r">
              <a:spcBef>
                <a:spcPts val="0"/>
              </a:spcBef>
              <a:spcAft>
                <a:spcPts val="0"/>
              </a:spcAft>
              <a:buClr>
                <a:schemeClr val="accent1"/>
              </a:buClr>
              <a:buSzPts val="2100"/>
              <a:buFont typeface="Century Gothic"/>
              <a:buNone/>
              <a:defRPr/>
            </a:lvl6pPr>
            <a:lvl7pPr indent="0" lvl="6" marL="0" algn="r">
              <a:spcBef>
                <a:spcPts val="0"/>
              </a:spcBef>
              <a:spcAft>
                <a:spcPts val="0"/>
              </a:spcAft>
              <a:buClr>
                <a:schemeClr val="accent1"/>
              </a:buClr>
              <a:buSzPts val="2100"/>
              <a:buFont typeface="Century Gothic"/>
              <a:buNone/>
              <a:defRPr/>
            </a:lvl7pPr>
            <a:lvl8pPr indent="0" lvl="7" marL="0" algn="r">
              <a:spcBef>
                <a:spcPts val="0"/>
              </a:spcBef>
              <a:spcAft>
                <a:spcPts val="0"/>
              </a:spcAft>
              <a:buClr>
                <a:schemeClr val="accent1"/>
              </a:buClr>
              <a:buSzPts val="2100"/>
              <a:buFont typeface="Century Gothic"/>
              <a:buNone/>
              <a:defRPr/>
            </a:lvl8pPr>
            <a:lvl9pPr indent="0" lvl="8" marL="0" algn="r">
              <a:spcBef>
                <a:spcPts val="0"/>
              </a:spcBef>
              <a:spcAft>
                <a:spcPts val="0"/>
              </a:spcAft>
              <a:buClr>
                <a:schemeClr val="accen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pic>
        <p:nvPicPr>
          <p:cNvPr descr="RedHashing.emf" id="43" name="Google Shape;43;p37"/>
          <p:cNvPicPr preferRelativeResize="0"/>
          <p:nvPr/>
        </p:nvPicPr>
        <p:blipFill rotWithShape="1">
          <a:blip r:embed="rId2">
            <a:alphaModFix/>
          </a:blip>
          <a:srcRect b="36435" l="-115" r="15827" t="0"/>
          <a:stretch/>
        </p:blipFill>
        <p:spPr>
          <a:xfrm>
            <a:off x="844095" y="482598"/>
            <a:ext cx="7207758" cy="11658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4" name="Shape 44"/>
        <p:cNvGrpSpPr/>
        <p:nvPr/>
      </p:nvGrpSpPr>
      <p:grpSpPr>
        <a:xfrm>
          <a:off x="0" y="0"/>
          <a:ext cx="0" cy="0"/>
          <a:chOff x="0" y="0"/>
          <a:chExt cx="0" cy="0"/>
        </a:xfrm>
      </p:grpSpPr>
      <p:sp>
        <p:nvSpPr>
          <p:cNvPr id="45" name="Google Shape;45;p38"/>
          <p:cNvSpPr txBox="1"/>
          <p:nvPr>
            <p:ph type="title"/>
          </p:nvPr>
        </p:nvSpPr>
        <p:spPr>
          <a:xfrm>
            <a:off x="846875" y="1317097"/>
            <a:ext cx="6464295" cy="153754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700"/>
              <a:buFont typeface="Century Gothic"/>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8"/>
          <p:cNvSpPr txBox="1"/>
          <p:nvPr>
            <p:ph idx="1" type="body"/>
          </p:nvPr>
        </p:nvSpPr>
        <p:spPr>
          <a:xfrm>
            <a:off x="846875" y="2854647"/>
            <a:ext cx="6464295" cy="759697"/>
          </a:xfrm>
          <a:prstGeom prst="rect">
            <a:avLst/>
          </a:prstGeom>
          <a:noFill/>
          <a:ln>
            <a:noFill/>
          </a:ln>
        </p:spPr>
        <p:txBody>
          <a:bodyPr anchorCtr="0" anchor="t" bIns="45700" lIns="91425" spcFirstLastPara="1" rIns="91425" wrap="square" tIns="91425">
            <a:normAutofit/>
          </a:bodyPr>
          <a:lstStyle>
            <a:lvl1pPr indent="-228600" lvl="0" marL="457200" algn="l">
              <a:lnSpc>
                <a:spcPct val="120000"/>
              </a:lnSpc>
              <a:spcBef>
                <a:spcPts val="750"/>
              </a:spcBef>
              <a:spcAft>
                <a:spcPts val="0"/>
              </a:spcAft>
              <a:buSzPts val="1350"/>
              <a:buNone/>
              <a:defRPr sz="1350">
                <a:solidFill>
                  <a:schemeClr val="dk1"/>
                </a:solidFill>
              </a:defRPr>
            </a:lvl1pPr>
            <a:lvl2pPr indent="-228600" lvl="1" marL="914400" algn="l">
              <a:lnSpc>
                <a:spcPct val="120000"/>
              </a:lnSpc>
              <a:spcBef>
                <a:spcPts val="375"/>
              </a:spcBef>
              <a:spcAft>
                <a:spcPts val="0"/>
              </a:spcAft>
              <a:buSzPts val="1350"/>
              <a:buNone/>
              <a:defRPr sz="1350">
                <a:solidFill>
                  <a:srgbClr val="888888"/>
                </a:solidFill>
              </a:defRPr>
            </a:lvl2pPr>
            <a:lvl3pPr indent="-228600" lvl="2" marL="1371600" algn="l">
              <a:lnSpc>
                <a:spcPct val="120000"/>
              </a:lnSpc>
              <a:spcBef>
                <a:spcPts val="375"/>
              </a:spcBef>
              <a:spcAft>
                <a:spcPts val="0"/>
              </a:spcAft>
              <a:buSzPts val="1350"/>
              <a:buNone/>
              <a:defRPr sz="1350">
                <a:solidFill>
                  <a:srgbClr val="888888"/>
                </a:solidFill>
              </a:defRPr>
            </a:lvl3pPr>
            <a:lvl4pPr indent="-228600" lvl="3" marL="1828800" algn="l">
              <a:lnSpc>
                <a:spcPct val="120000"/>
              </a:lnSpc>
              <a:spcBef>
                <a:spcPts val="375"/>
              </a:spcBef>
              <a:spcAft>
                <a:spcPts val="0"/>
              </a:spcAft>
              <a:buSzPts val="1200"/>
              <a:buNone/>
              <a:defRPr sz="1200">
                <a:solidFill>
                  <a:srgbClr val="888888"/>
                </a:solidFill>
              </a:defRPr>
            </a:lvl4pPr>
            <a:lvl5pPr indent="-228600" lvl="4" marL="2286000" algn="l">
              <a:lnSpc>
                <a:spcPct val="120000"/>
              </a:lnSpc>
              <a:spcBef>
                <a:spcPts val="375"/>
              </a:spcBef>
              <a:spcAft>
                <a:spcPts val="0"/>
              </a:spcAft>
              <a:buSzPts val="1200"/>
              <a:buNone/>
              <a:defRPr sz="1200">
                <a:solidFill>
                  <a:srgbClr val="888888"/>
                </a:solidFill>
              </a:defRPr>
            </a:lvl5pPr>
            <a:lvl6pPr indent="-228600" lvl="5" marL="2743200" algn="l">
              <a:lnSpc>
                <a:spcPct val="120000"/>
              </a:lnSpc>
              <a:spcBef>
                <a:spcPts val="375"/>
              </a:spcBef>
              <a:spcAft>
                <a:spcPts val="0"/>
              </a:spcAft>
              <a:buSzPts val="1200"/>
              <a:buNone/>
              <a:defRPr sz="1200">
                <a:solidFill>
                  <a:srgbClr val="888888"/>
                </a:solidFill>
              </a:defRPr>
            </a:lvl6pPr>
            <a:lvl7pPr indent="-228600" lvl="6" marL="3200400" algn="l">
              <a:lnSpc>
                <a:spcPct val="120000"/>
              </a:lnSpc>
              <a:spcBef>
                <a:spcPts val="375"/>
              </a:spcBef>
              <a:spcAft>
                <a:spcPts val="0"/>
              </a:spcAft>
              <a:buSzPts val="1200"/>
              <a:buNone/>
              <a:defRPr sz="1200">
                <a:solidFill>
                  <a:srgbClr val="888888"/>
                </a:solidFill>
              </a:defRPr>
            </a:lvl7pPr>
            <a:lvl8pPr indent="-228600" lvl="7" marL="3657600" algn="l">
              <a:lnSpc>
                <a:spcPct val="120000"/>
              </a:lnSpc>
              <a:spcBef>
                <a:spcPts val="375"/>
              </a:spcBef>
              <a:spcAft>
                <a:spcPts val="0"/>
              </a:spcAft>
              <a:buSzPts val="1200"/>
              <a:buNone/>
              <a:defRPr sz="1200">
                <a:solidFill>
                  <a:srgbClr val="888888"/>
                </a:solidFill>
              </a:defRPr>
            </a:lvl8pPr>
            <a:lvl9pPr indent="-228600" lvl="8" marL="4114800" algn="l">
              <a:lnSpc>
                <a:spcPct val="120000"/>
              </a:lnSpc>
              <a:spcBef>
                <a:spcPts val="375"/>
              </a:spcBef>
              <a:spcAft>
                <a:spcPts val="0"/>
              </a:spcAft>
              <a:buSzPts val="1200"/>
              <a:buNone/>
              <a:defRPr sz="1200">
                <a:solidFill>
                  <a:srgbClr val="888888"/>
                </a:solidFill>
              </a:defRPr>
            </a:lvl9pPr>
          </a:lstStyle>
          <a:p/>
        </p:txBody>
      </p:sp>
      <p:sp>
        <p:nvSpPr>
          <p:cNvPr id="47" name="Google Shape;47;p38"/>
          <p:cNvSpPr txBox="1"/>
          <p:nvPr>
            <p:ph idx="10" type="dt"/>
          </p:nvPr>
        </p:nvSpPr>
        <p:spPr>
          <a:xfrm>
            <a:off x="5424623" y="247778"/>
            <a:ext cx="1886547"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8"/>
          <p:cNvSpPr txBox="1"/>
          <p:nvPr>
            <p:ph idx="11" type="ftr"/>
          </p:nvPr>
        </p:nvSpPr>
        <p:spPr>
          <a:xfrm>
            <a:off x="847703" y="246981"/>
            <a:ext cx="4454127"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8"/>
          <p:cNvSpPr txBox="1"/>
          <p:nvPr>
            <p:ph idx="12" type="sldNum"/>
          </p:nvPr>
        </p:nvSpPr>
        <p:spPr>
          <a:xfrm>
            <a:off x="7438558" y="103056"/>
            <a:ext cx="608264" cy="377684"/>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Clr>
                <a:schemeClr val="accent1"/>
              </a:buClr>
              <a:buSzPts val="2100"/>
              <a:buFont typeface="Century Gothic"/>
              <a:buNone/>
              <a:defRPr/>
            </a:lvl1pPr>
            <a:lvl2pPr indent="0" lvl="1" marL="0" algn="r">
              <a:spcBef>
                <a:spcPts val="0"/>
              </a:spcBef>
              <a:spcAft>
                <a:spcPts val="0"/>
              </a:spcAft>
              <a:buClr>
                <a:schemeClr val="accent1"/>
              </a:buClr>
              <a:buSzPts val="2100"/>
              <a:buFont typeface="Century Gothic"/>
              <a:buNone/>
              <a:defRPr/>
            </a:lvl2pPr>
            <a:lvl3pPr indent="0" lvl="2" marL="0" algn="r">
              <a:spcBef>
                <a:spcPts val="0"/>
              </a:spcBef>
              <a:spcAft>
                <a:spcPts val="0"/>
              </a:spcAft>
              <a:buClr>
                <a:schemeClr val="accent1"/>
              </a:buClr>
              <a:buSzPts val="2100"/>
              <a:buFont typeface="Century Gothic"/>
              <a:buNone/>
              <a:defRPr/>
            </a:lvl3pPr>
            <a:lvl4pPr indent="0" lvl="3" marL="0" algn="r">
              <a:spcBef>
                <a:spcPts val="0"/>
              </a:spcBef>
              <a:spcAft>
                <a:spcPts val="0"/>
              </a:spcAft>
              <a:buClr>
                <a:schemeClr val="accent1"/>
              </a:buClr>
              <a:buSzPts val="2100"/>
              <a:buFont typeface="Century Gothic"/>
              <a:buNone/>
              <a:defRPr/>
            </a:lvl4pPr>
            <a:lvl5pPr indent="0" lvl="4" marL="0" algn="r">
              <a:spcBef>
                <a:spcPts val="0"/>
              </a:spcBef>
              <a:spcAft>
                <a:spcPts val="0"/>
              </a:spcAft>
              <a:buClr>
                <a:schemeClr val="accent1"/>
              </a:buClr>
              <a:buSzPts val="2100"/>
              <a:buFont typeface="Century Gothic"/>
              <a:buNone/>
              <a:defRPr/>
            </a:lvl5pPr>
            <a:lvl6pPr indent="0" lvl="5" marL="0" algn="r">
              <a:spcBef>
                <a:spcPts val="0"/>
              </a:spcBef>
              <a:spcAft>
                <a:spcPts val="0"/>
              </a:spcAft>
              <a:buClr>
                <a:schemeClr val="accent1"/>
              </a:buClr>
              <a:buSzPts val="2100"/>
              <a:buFont typeface="Century Gothic"/>
              <a:buNone/>
              <a:defRPr/>
            </a:lvl6pPr>
            <a:lvl7pPr indent="0" lvl="6" marL="0" algn="r">
              <a:spcBef>
                <a:spcPts val="0"/>
              </a:spcBef>
              <a:spcAft>
                <a:spcPts val="0"/>
              </a:spcAft>
              <a:buClr>
                <a:schemeClr val="accent1"/>
              </a:buClr>
              <a:buSzPts val="2100"/>
              <a:buFont typeface="Century Gothic"/>
              <a:buNone/>
              <a:defRPr/>
            </a:lvl7pPr>
            <a:lvl8pPr indent="0" lvl="7" marL="0" algn="r">
              <a:spcBef>
                <a:spcPts val="0"/>
              </a:spcBef>
              <a:spcAft>
                <a:spcPts val="0"/>
              </a:spcAft>
              <a:buClr>
                <a:schemeClr val="accent1"/>
              </a:buClr>
              <a:buSzPts val="2100"/>
              <a:buFont typeface="Century Gothic"/>
              <a:buNone/>
              <a:defRPr/>
            </a:lvl8pPr>
            <a:lvl9pPr indent="0" lvl="8" marL="0" algn="r">
              <a:spcBef>
                <a:spcPts val="0"/>
              </a:spcBef>
              <a:spcAft>
                <a:spcPts val="0"/>
              </a:spcAft>
              <a:buClr>
                <a:schemeClr val="accen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pic>
        <p:nvPicPr>
          <p:cNvPr descr="RedHashing.emf" id="50" name="Google Shape;50;p38"/>
          <p:cNvPicPr preferRelativeResize="0"/>
          <p:nvPr/>
        </p:nvPicPr>
        <p:blipFill rotWithShape="1">
          <a:blip r:embed="rId2">
            <a:alphaModFix/>
          </a:blip>
          <a:srcRect b="36435" l="-115" r="15827" t="0"/>
          <a:stretch/>
        </p:blipFill>
        <p:spPr>
          <a:xfrm>
            <a:off x="844095" y="482598"/>
            <a:ext cx="7207758" cy="11658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 name="Shape 51"/>
        <p:cNvGrpSpPr/>
        <p:nvPr/>
      </p:nvGrpSpPr>
      <p:grpSpPr>
        <a:xfrm>
          <a:off x="0" y="0"/>
          <a:ext cx="0" cy="0"/>
          <a:chOff x="0" y="0"/>
          <a:chExt cx="0" cy="0"/>
        </a:xfrm>
      </p:grpSpPr>
      <p:sp>
        <p:nvSpPr>
          <p:cNvPr id="52" name="Google Shape;52;p39"/>
          <p:cNvSpPr txBox="1"/>
          <p:nvPr>
            <p:ph type="title"/>
          </p:nvPr>
        </p:nvSpPr>
        <p:spPr>
          <a:xfrm>
            <a:off x="848289" y="718528"/>
            <a:ext cx="7204226" cy="79447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39"/>
          <p:cNvSpPr txBox="1"/>
          <p:nvPr>
            <p:ph idx="1" type="body"/>
          </p:nvPr>
        </p:nvSpPr>
        <p:spPr>
          <a:xfrm>
            <a:off x="846875" y="1624216"/>
            <a:ext cx="3483864" cy="2470389"/>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4" name="Google Shape;54;p39"/>
          <p:cNvSpPr txBox="1"/>
          <p:nvPr>
            <p:ph idx="2" type="body"/>
          </p:nvPr>
        </p:nvSpPr>
        <p:spPr>
          <a:xfrm>
            <a:off x="4571705" y="1628827"/>
            <a:ext cx="3483864" cy="2465321"/>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5" name="Google Shape;55;p39"/>
          <p:cNvSpPr txBox="1"/>
          <p:nvPr>
            <p:ph idx="10" type="dt"/>
          </p:nvPr>
        </p:nvSpPr>
        <p:spPr>
          <a:xfrm>
            <a:off x="5424623" y="247778"/>
            <a:ext cx="1886547"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9"/>
          <p:cNvSpPr txBox="1"/>
          <p:nvPr>
            <p:ph idx="11" type="ftr"/>
          </p:nvPr>
        </p:nvSpPr>
        <p:spPr>
          <a:xfrm>
            <a:off x="847703" y="246981"/>
            <a:ext cx="4454127"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9"/>
          <p:cNvSpPr txBox="1"/>
          <p:nvPr>
            <p:ph idx="12" type="sldNum"/>
          </p:nvPr>
        </p:nvSpPr>
        <p:spPr>
          <a:xfrm>
            <a:off x="7438558" y="103056"/>
            <a:ext cx="608264" cy="377684"/>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Clr>
                <a:schemeClr val="accent1"/>
              </a:buClr>
              <a:buSzPts val="2100"/>
              <a:buFont typeface="Century Gothic"/>
              <a:buNone/>
              <a:defRPr/>
            </a:lvl1pPr>
            <a:lvl2pPr indent="0" lvl="1" marL="0" algn="r">
              <a:spcBef>
                <a:spcPts val="0"/>
              </a:spcBef>
              <a:spcAft>
                <a:spcPts val="0"/>
              </a:spcAft>
              <a:buClr>
                <a:schemeClr val="accent1"/>
              </a:buClr>
              <a:buSzPts val="2100"/>
              <a:buFont typeface="Century Gothic"/>
              <a:buNone/>
              <a:defRPr/>
            </a:lvl2pPr>
            <a:lvl3pPr indent="0" lvl="2" marL="0" algn="r">
              <a:spcBef>
                <a:spcPts val="0"/>
              </a:spcBef>
              <a:spcAft>
                <a:spcPts val="0"/>
              </a:spcAft>
              <a:buClr>
                <a:schemeClr val="accent1"/>
              </a:buClr>
              <a:buSzPts val="2100"/>
              <a:buFont typeface="Century Gothic"/>
              <a:buNone/>
              <a:defRPr/>
            </a:lvl3pPr>
            <a:lvl4pPr indent="0" lvl="3" marL="0" algn="r">
              <a:spcBef>
                <a:spcPts val="0"/>
              </a:spcBef>
              <a:spcAft>
                <a:spcPts val="0"/>
              </a:spcAft>
              <a:buClr>
                <a:schemeClr val="accent1"/>
              </a:buClr>
              <a:buSzPts val="2100"/>
              <a:buFont typeface="Century Gothic"/>
              <a:buNone/>
              <a:defRPr/>
            </a:lvl4pPr>
            <a:lvl5pPr indent="0" lvl="4" marL="0" algn="r">
              <a:spcBef>
                <a:spcPts val="0"/>
              </a:spcBef>
              <a:spcAft>
                <a:spcPts val="0"/>
              </a:spcAft>
              <a:buClr>
                <a:schemeClr val="accent1"/>
              </a:buClr>
              <a:buSzPts val="2100"/>
              <a:buFont typeface="Century Gothic"/>
              <a:buNone/>
              <a:defRPr/>
            </a:lvl5pPr>
            <a:lvl6pPr indent="0" lvl="5" marL="0" algn="r">
              <a:spcBef>
                <a:spcPts val="0"/>
              </a:spcBef>
              <a:spcAft>
                <a:spcPts val="0"/>
              </a:spcAft>
              <a:buClr>
                <a:schemeClr val="accent1"/>
              </a:buClr>
              <a:buSzPts val="2100"/>
              <a:buFont typeface="Century Gothic"/>
              <a:buNone/>
              <a:defRPr/>
            </a:lvl6pPr>
            <a:lvl7pPr indent="0" lvl="6" marL="0" algn="r">
              <a:spcBef>
                <a:spcPts val="0"/>
              </a:spcBef>
              <a:spcAft>
                <a:spcPts val="0"/>
              </a:spcAft>
              <a:buClr>
                <a:schemeClr val="accent1"/>
              </a:buClr>
              <a:buSzPts val="2100"/>
              <a:buFont typeface="Century Gothic"/>
              <a:buNone/>
              <a:defRPr/>
            </a:lvl7pPr>
            <a:lvl8pPr indent="0" lvl="7" marL="0" algn="r">
              <a:spcBef>
                <a:spcPts val="0"/>
              </a:spcBef>
              <a:spcAft>
                <a:spcPts val="0"/>
              </a:spcAft>
              <a:buClr>
                <a:schemeClr val="accent1"/>
              </a:buClr>
              <a:buSzPts val="2100"/>
              <a:buFont typeface="Century Gothic"/>
              <a:buNone/>
              <a:defRPr/>
            </a:lvl8pPr>
            <a:lvl9pPr indent="0" lvl="8" marL="0" algn="r">
              <a:spcBef>
                <a:spcPts val="0"/>
              </a:spcBef>
              <a:spcAft>
                <a:spcPts val="0"/>
              </a:spcAft>
              <a:buClr>
                <a:schemeClr val="accen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pic>
        <p:nvPicPr>
          <p:cNvPr descr="RedHashing.emf" id="58" name="Google Shape;58;p39"/>
          <p:cNvPicPr preferRelativeResize="0"/>
          <p:nvPr/>
        </p:nvPicPr>
        <p:blipFill rotWithShape="1">
          <a:blip r:embed="rId2">
            <a:alphaModFix/>
          </a:blip>
          <a:srcRect b="36435" l="-115" r="15827" t="0"/>
          <a:stretch/>
        </p:blipFill>
        <p:spPr>
          <a:xfrm>
            <a:off x="844095" y="482598"/>
            <a:ext cx="7207758" cy="11658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9" name="Shape 59"/>
        <p:cNvGrpSpPr/>
        <p:nvPr/>
      </p:nvGrpSpPr>
      <p:grpSpPr>
        <a:xfrm>
          <a:off x="0" y="0"/>
          <a:ext cx="0" cy="0"/>
          <a:chOff x="0" y="0"/>
          <a:chExt cx="0" cy="0"/>
        </a:xfrm>
      </p:grpSpPr>
      <p:sp>
        <p:nvSpPr>
          <p:cNvPr id="60" name="Google Shape;60;p40"/>
          <p:cNvSpPr txBox="1"/>
          <p:nvPr>
            <p:ph type="title"/>
          </p:nvPr>
        </p:nvSpPr>
        <p:spPr>
          <a:xfrm>
            <a:off x="846875" y="715003"/>
            <a:ext cx="7205746" cy="79223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40"/>
          <p:cNvSpPr txBox="1"/>
          <p:nvPr>
            <p:ph idx="1" type="body"/>
          </p:nvPr>
        </p:nvSpPr>
        <p:spPr>
          <a:xfrm>
            <a:off x="846875" y="1627296"/>
            <a:ext cx="3483864" cy="60145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100"/>
              <a:buNone/>
              <a:defRPr b="0" sz="2100" cap="none">
                <a:solidFill>
                  <a:schemeClr val="accent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62" name="Google Shape;62;p40"/>
          <p:cNvSpPr txBox="1"/>
          <p:nvPr>
            <p:ph idx="2" type="body"/>
          </p:nvPr>
        </p:nvSpPr>
        <p:spPr>
          <a:xfrm>
            <a:off x="846875" y="2230836"/>
            <a:ext cx="3483864" cy="187040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63" name="Google Shape;63;p40"/>
          <p:cNvSpPr txBox="1"/>
          <p:nvPr>
            <p:ph idx="3" type="body"/>
          </p:nvPr>
        </p:nvSpPr>
        <p:spPr>
          <a:xfrm>
            <a:off x="4570753" y="1629886"/>
            <a:ext cx="3483864" cy="60167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100"/>
              <a:buNone/>
              <a:defRPr b="0" sz="2100" cap="none">
                <a:solidFill>
                  <a:schemeClr val="accent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64" name="Google Shape;64;p40"/>
          <p:cNvSpPr txBox="1"/>
          <p:nvPr>
            <p:ph idx="4" type="body"/>
          </p:nvPr>
        </p:nvSpPr>
        <p:spPr>
          <a:xfrm>
            <a:off x="4570753" y="2228752"/>
            <a:ext cx="3483864" cy="1865395"/>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750"/>
              </a:spcBef>
              <a:spcAft>
                <a:spcPts val="0"/>
              </a:spcAft>
              <a:buSzPts val="1800"/>
              <a:buChar char="•"/>
              <a:defRPr/>
            </a:lvl1pPr>
            <a:lvl2pPr indent="-342900" lvl="1" marL="914400" algn="l">
              <a:lnSpc>
                <a:spcPct val="120000"/>
              </a:lnSpc>
              <a:spcBef>
                <a:spcPts val="375"/>
              </a:spcBef>
              <a:spcAft>
                <a:spcPts val="0"/>
              </a:spcAft>
              <a:buSzPts val="1800"/>
              <a:buChar char="•"/>
              <a:defRPr/>
            </a:lvl2pPr>
            <a:lvl3pPr indent="-342900" lvl="2" marL="1371600" algn="l">
              <a:lnSpc>
                <a:spcPct val="120000"/>
              </a:lnSpc>
              <a:spcBef>
                <a:spcPts val="375"/>
              </a:spcBef>
              <a:spcAft>
                <a:spcPts val="0"/>
              </a:spcAft>
              <a:buSzPts val="1800"/>
              <a:buChar char="•"/>
              <a:defRPr/>
            </a:lvl3pPr>
            <a:lvl4pPr indent="-342900" lvl="3" marL="1828800" algn="l">
              <a:lnSpc>
                <a:spcPct val="120000"/>
              </a:lnSpc>
              <a:spcBef>
                <a:spcPts val="375"/>
              </a:spcBef>
              <a:spcAft>
                <a:spcPts val="0"/>
              </a:spcAft>
              <a:buSzPts val="1800"/>
              <a:buChar char="•"/>
              <a:defRPr/>
            </a:lvl4pPr>
            <a:lvl5pPr indent="-342900" lvl="4" marL="2286000" algn="l">
              <a:lnSpc>
                <a:spcPct val="120000"/>
              </a:lnSpc>
              <a:spcBef>
                <a:spcPts val="375"/>
              </a:spcBef>
              <a:spcAft>
                <a:spcPts val="0"/>
              </a:spcAft>
              <a:buSzPts val="1800"/>
              <a:buChar char="•"/>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65" name="Google Shape;65;p40"/>
          <p:cNvSpPr txBox="1"/>
          <p:nvPr>
            <p:ph idx="10" type="dt"/>
          </p:nvPr>
        </p:nvSpPr>
        <p:spPr>
          <a:xfrm>
            <a:off x="5424623" y="247778"/>
            <a:ext cx="1886547" cy="231901"/>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0"/>
          <p:cNvSpPr txBox="1"/>
          <p:nvPr>
            <p:ph idx="11" type="ftr"/>
          </p:nvPr>
        </p:nvSpPr>
        <p:spPr>
          <a:xfrm>
            <a:off x="847703" y="246981"/>
            <a:ext cx="4454127" cy="2319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0"/>
          <p:cNvSpPr txBox="1"/>
          <p:nvPr>
            <p:ph idx="12" type="sldNum"/>
          </p:nvPr>
        </p:nvSpPr>
        <p:spPr>
          <a:xfrm>
            <a:off x="7438558" y="103056"/>
            <a:ext cx="608264" cy="377684"/>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Clr>
                <a:schemeClr val="accent1"/>
              </a:buClr>
              <a:buSzPts val="2100"/>
              <a:buFont typeface="Century Gothic"/>
              <a:buNone/>
              <a:defRPr/>
            </a:lvl1pPr>
            <a:lvl2pPr indent="0" lvl="1" marL="0" algn="r">
              <a:spcBef>
                <a:spcPts val="0"/>
              </a:spcBef>
              <a:spcAft>
                <a:spcPts val="0"/>
              </a:spcAft>
              <a:buClr>
                <a:schemeClr val="accent1"/>
              </a:buClr>
              <a:buSzPts val="2100"/>
              <a:buFont typeface="Century Gothic"/>
              <a:buNone/>
              <a:defRPr/>
            </a:lvl2pPr>
            <a:lvl3pPr indent="0" lvl="2" marL="0" algn="r">
              <a:spcBef>
                <a:spcPts val="0"/>
              </a:spcBef>
              <a:spcAft>
                <a:spcPts val="0"/>
              </a:spcAft>
              <a:buClr>
                <a:schemeClr val="accent1"/>
              </a:buClr>
              <a:buSzPts val="2100"/>
              <a:buFont typeface="Century Gothic"/>
              <a:buNone/>
              <a:defRPr/>
            </a:lvl3pPr>
            <a:lvl4pPr indent="0" lvl="3" marL="0" algn="r">
              <a:spcBef>
                <a:spcPts val="0"/>
              </a:spcBef>
              <a:spcAft>
                <a:spcPts val="0"/>
              </a:spcAft>
              <a:buClr>
                <a:schemeClr val="accent1"/>
              </a:buClr>
              <a:buSzPts val="2100"/>
              <a:buFont typeface="Century Gothic"/>
              <a:buNone/>
              <a:defRPr/>
            </a:lvl4pPr>
            <a:lvl5pPr indent="0" lvl="4" marL="0" algn="r">
              <a:spcBef>
                <a:spcPts val="0"/>
              </a:spcBef>
              <a:spcAft>
                <a:spcPts val="0"/>
              </a:spcAft>
              <a:buClr>
                <a:schemeClr val="accent1"/>
              </a:buClr>
              <a:buSzPts val="2100"/>
              <a:buFont typeface="Century Gothic"/>
              <a:buNone/>
              <a:defRPr/>
            </a:lvl5pPr>
            <a:lvl6pPr indent="0" lvl="5" marL="0" algn="r">
              <a:spcBef>
                <a:spcPts val="0"/>
              </a:spcBef>
              <a:spcAft>
                <a:spcPts val="0"/>
              </a:spcAft>
              <a:buClr>
                <a:schemeClr val="accent1"/>
              </a:buClr>
              <a:buSzPts val="2100"/>
              <a:buFont typeface="Century Gothic"/>
              <a:buNone/>
              <a:defRPr/>
            </a:lvl6pPr>
            <a:lvl7pPr indent="0" lvl="6" marL="0" algn="r">
              <a:spcBef>
                <a:spcPts val="0"/>
              </a:spcBef>
              <a:spcAft>
                <a:spcPts val="0"/>
              </a:spcAft>
              <a:buClr>
                <a:schemeClr val="accent1"/>
              </a:buClr>
              <a:buSzPts val="2100"/>
              <a:buFont typeface="Century Gothic"/>
              <a:buNone/>
              <a:defRPr/>
            </a:lvl7pPr>
            <a:lvl8pPr indent="0" lvl="7" marL="0" algn="r">
              <a:spcBef>
                <a:spcPts val="0"/>
              </a:spcBef>
              <a:spcAft>
                <a:spcPts val="0"/>
              </a:spcAft>
              <a:buClr>
                <a:schemeClr val="accent1"/>
              </a:buClr>
              <a:buSzPts val="2100"/>
              <a:buFont typeface="Century Gothic"/>
              <a:buNone/>
              <a:defRPr/>
            </a:lvl8pPr>
            <a:lvl9pPr indent="0" lvl="8" marL="0" algn="r">
              <a:spcBef>
                <a:spcPts val="0"/>
              </a:spcBef>
              <a:spcAft>
                <a:spcPts val="0"/>
              </a:spcAft>
              <a:buClr>
                <a:schemeClr val="accen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pic>
        <p:nvPicPr>
          <p:cNvPr descr="RedHashing.emf" id="68" name="Google Shape;68;p40"/>
          <p:cNvPicPr preferRelativeResize="0"/>
          <p:nvPr/>
        </p:nvPicPr>
        <p:blipFill rotWithShape="1">
          <a:blip r:embed="rId2">
            <a:alphaModFix/>
          </a:blip>
          <a:srcRect b="36435" l="-115" r="15827" t="0"/>
          <a:stretch/>
        </p:blipFill>
        <p:spPr>
          <a:xfrm>
            <a:off x="844095" y="482598"/>
            <a:ext cx="7207758" cy="11658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F8F8F8"/>
            </a:gs>
          </a:gsLst>
          <a:path path="circle">
            <a:fillToRect b="50%" l="50%" r="50%" t="50%"/>
          </a:path>
          <a:tileRect/>
        </a:gradFill>
      </p:bgPr>
    </p:bg>
    <p:spTree>
      <p:nvGrpSpPr>
        <p:cNvPr id="5" name="Shape 5"/>
        <p:cNvGrpSpPr/>
        <p:nvPr/>
      </p:nvGrpSpPr>
      <p:grpSpPr>
        <a:xfrm>
          <a:off x="0" y="0"/>
          <a:ext cx="0" cy="0"/>
          <a:chOff x="0" y="0"/>
          <a:chExt cx="0" cy="0"/>
        </a:xfrm>
      </p:grpSpPr>
      <p:pic>
        <p:nvPicPr>
          <p:cNvPr id="6" name="Google Shape;6;p31"/>
          <p:cNvPicPr preferRelativeResize="0"/>
          <p:nvPr/>
        </p:nvPicPr>
        <p:blipFill rotWithShape="1">
          <a:blip r:embed="rId1">
            <a:alphaModFix/>
          </a:blip>
          <a:srcRect b="-1538" l="0" r="0" t="1538"/>
          <a:stretch/>
        </p:blipFill>
        <p:spPr>
          <a:xfrm>
            <a:off x="0" y="4589502"/>
            <a:ext cx="9144000" cy="557213"/>
          </a:xfrm>
          <a:prstGeom prst="rect">
            <a:avLst/>
          </a:prstGeom>
          <a:noFill/>
          <a:ln>
            <a:noFill/>
          </a:ln>
        </p:spPr>
      </p:pic>
      <p:sp>
        <p:nvSpPr>
          <p:cNvPr id="7" name="Google Shape;7;p31"/>
          <p:cNvSpPr/>
          <p:nvPr/>
        </p:nvSpPr>
        <p:spPr>
          <a:xfrm>
            <a:off x="0" y="351577"/>
            <a:ext cx="9144000" cy="4235268"/>
          </a:xfrm>
          <a:prstGeom prst="rect">
            <a:avLst/>
          </a:prstGeom>
          <a:gradFill>
            <a:gsLst>
              <a:gs pos="0">
                <a:srgbClr val="DCDCE0">
                  <a:alpha val="0"/>
                </a:srgbClr>
              </a:gs>
              <a:gs pos="100000">
                <a:srgbClr val="DDDDE1"/>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 name="Google Shape;8;p31"/>
          <p:cNvCxnSpPr/>
          <p:nvPr/>
        </p:nvCxnSpPr>
        <p:spPr>
          <a:xfrm>
            <a:off x="0" y="4590952"/>
            <a:ext cx="9144000" cy="0"/>
          </a:xfrm>
          <a:prstGeom prst="straightConnector1">
            <a:avLst/>
          </a:prstGeom>
          <a:noFill/>
          <a:ln cap="flat" cmpd="sng" w="12700">
            <a:solidFill>
              <a:srgbClr val="000001">
                <a:alpha val="20000"/>
              </a:srgbClr>
            </a:solidFill>
            <a:prstDash val="solid"/>
            <a:round/>
            <a:headEnd len="sm" w="sm" type="none"/>
            <a:tailEnd len="sm" w="sm" type="none"/>
          </a:ln>
        </p:spPr>
      </p:cxnSp>
      <p:sp>
        <p:nvSpPr>
          <p:cNvPr id="9" name="Google Shape;9;p31"/>
          <p:cNvSpPr txBox="1"/>
          <p:nvPr>
            <p:ph type="title"/>
          </p:nvPr>
        </p:nvSpPr>
        <p:spPr>
          <a:xfrm>
            <a:off x="847703" y="714994"/>
            <a:ext cx="7202456" cy="786926"/>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2400"/>
              <a:buFont typeface="Century Gothic"/>
              <a:buNone/>
              <a:defRPr b="0" i="0" sz="2400" u="none" cap="none" strike="noStrik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31"/>
          <p:cNvSpPr txBox="1"/>
          <p:nvPr>
            <p:ph idx="1" type="body"/>
          </p:nvPr>
        </p:nvSpPr>
        <p:spPr>
          <a:xfrm>
            <a:off x="847703" y="1628827"/>
            <a:ext cx="7202456" cy="2470932"/>
          </a:xfrm>
          <a:prstGeom prst="rect">
            <a:avLst/>
          </a:prstGeom>
          <a:noFill/>
          <a:ln>
            <a:noFill/>
          </a:ln>
        </p:spPr>
        <p:txBody>
          <a:bodyPr anchorCtr="0" anchor="t" bIns="45700" lIns="91425" spcFirstLastPara="1" rIns="91425" wrap="square" tIns="45700">
            <a:normAutofit/>
          </a:bodyPr>
          <a:lstStyle>
            <a:lvl1pPr indent="-323850" lvl="0" marL="457200" marR="0" rtl="0" algn="l">
              <a:lnSpc>
                <a:spcPct val="120000"/>
              </a:lnSpc>
              <a:spcBef>
                <a:spcPts val="75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1pPr>
            <a:lvl2pPr indent="-314325" lvl="1" marL="914400" marR="0" rtl="0" algn="l">
              <a:lnSpc>
                <a:spcPct val="120000"/>
              </a:lnSpc>
              <a:spcBef>
                <a:spcPts val="375"/>
              </a:spcBef>
              <a:spcAft>
                <a:spcPts val="0"/>
              </a:spcAft>
              <a:buClr>
                <a:schemeClr val="accent1"/>
              </a:buClr>
              <a:buSzPts val="1350"/>
              <a:buFont typeface="Arial"/>
              <a:buChar char="•"/>
              <a:defRPr b="0" i="0" sz="1350" u="none" cap="none" strike="noStrike">
                <a:solidFill>
                  <a:schemeClr val="dk1"/>
                </a:solidFill>
                <a:latin typeface="Century Gothic"/>
                <a:ea typeface="Century Gothic"/>
                <a:cs typeface="Century Gothic"/>
                <a:sym typeface="Century Gothic"/>
              </a:defRPr>
            </a:lvl2pPr>
            <a:lvl3pPr indent="-304800" lvl="2" marL="1371600" marR="0" rtl="0" algn="l">
              <a:lnSpc>
                <a:spcPct val="120000"/>
              </a:lnSpc>
              <a:spcBef>
                <a:spcPts val="375"/>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3pPr>
            <a:lvl4pPr indent="-295275" lvl="3" marL="1828800" marR="0" rtl="0" algn="l">
              <a:lnSpc>
                <a:spcPct val="120000"/>
              </a:lnSpc>
              <a:spcBef>
                <a:spcPts val="375"/>
              </a:spcBef>
              <a:spcAft>
                <a:spcPts val="0"/>
              </a:spcAft>
              <a:buClr>
                <a:schemeClr val="accent1"/>
              </a:buClr>
              <a:buSzPts val="1050"/>
              <a:buFont typeface="Arial"/>
              <a:buChar char="•"/>
              <a:defRPr b="0" i="0" sz="1050" u="none" cap="none" strike="noStrike">
                <a:solidFill>
                  <a:schemeClr val="dk1"/>
                </a:solidFill>
                <a:latin typeface="Century Gothic"/>
                <a:ea typeface="Century Gothic"/>
                <a:cs typeface="Century Gothic"/>
                <a:sym typeface="Century Gothic"/>
              </a:defRPr>
            </a:lvl4pPr>
            <a:lvl5pPr indent="-285750" lvl="4" marL="22860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Century Gothic"/>
                <a:ea typeface="Century Gothic"/>
                <a:cs typeface="Century Gothic"/>
                <a:sym typeface="Century Gothic"/>
              </a:defRPr>
            </a:lvl5pPr>
            <a:lvl6pPr indent="-285750" lvl="5" marL="27432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Century Gothic"/>
                <a:ea typeface="Century Gothic"/>
                <a:cs typeface="Century Gothic"/>
                <a:sym typeface="Century Gothic"/>
              </a:defRPr>
            </a:lvl6pPr>
            <a:lvl7pPr indent="-285750" lvl="6" marL="32004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Century Gothic"/>
                <a:ea typeface="Century Gothic"/>
                <a:cs typeface="Century Gothic"/>
                <a:sym typeface="Century Gothic"/>
              </a:defRPr>
            </a:lvl7pPr>
            <a:lvl8pPr indent="-285750" lvl="7" marL="36576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Century Gothic"/>
                <a:ea typeface="Century Gothic"/>
                <a:cs typeface="Century Gothic"/>
                <a:sym typeface="Century Gothic"/>
              </a:defRPr>
            </a:lvl8pPr>
            <a:lvl9pPr indent="-285750" lvl="8" marL="41148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Century Gothic"/>
                <a:ea typeface="Century Gothic"/>
                <a:cs typeface="Century Gothic"/>
                <a:sym typeface="Century Gothic"/>
              </a:defRPr>
            </a:lvl9pPr>
          </a:lstStyle>
          <a:p/>
        </p:txBody>
      </p:sp>
      <p:sp>
        <p:nvSpPr>
          <p:cNvPr id="11" name="Google Shape;11;p31"/>
          <p:cNvSpPr txBox="1"/>
          <p:nvPr>
            <p:ph idx="10" type="dt"/>
          </p:nvPr>
        </p:nvSpPr>
        <p:spPr>
          <a:xfrm>
            <a:off x="5424623" y="247778"/>
            <a:ext cx="1886547" cy="231901"/>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75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2" name="Google Shape;12;p31"/>
          <p:cNvSpPr txBox="1"/>
          <p:nvPr>
            <p:ph idx="11" type="ftr"/>
          </p:nvPr>
        </p:nvSpPr>
        <p:spPr>
          <a:xfrm>
            <a:off x="847703" y="246981"/>
            <a:ext cx="4454127" cy="231901"/>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75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31"/>
          <p:cNvSpPr txBox="1"/>
          <p:nvPr>
            <p:ph idx="12" type="sldNum"/>
          </p:nvPr>
        </p:nvSpPr>
        <p:spPr>
          <a:xfrm>
            <a:off x="7438558" y="103056"/>
            <a:ext cx="608264" cy="377684"/>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1pPr>
            <a:lvl2pPr indent="0" lvl="1" marL="0" marR="0" rtl="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2pPr>
            <a:lvl3pPr indent="0" lvl="2" marL="0" marR="0" rtl="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3pPr>
            <a:lvl4pPr indent="0" lvl="3" marL="0" marR="0" rtl="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4pPr>
            <a:lvl5pPr indent="0" lvl="4" marL="0" marR="0" rtl="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5pPr>
            <a:lvl6pPr indent="0" lvl="5" marL="0" marR="0" rtl="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6pPr>
            <a:lvl7pPr indent="0" lvl="6" marL="0" marR="0" rtl="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7pPr>
            <a:lvl8pPr indent="0" lvl="7" marL="0" marR="0" rtl="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8pPr>
            <a:lvl9pPr indent="0" lvl="8" marL="0" marR="0" rtl="0" algn="r">
              <a:spcBef>
                <a:spcPts val="0"/>
              </a:spcBef>
              <a:spcAft>
                <a:spcPts val="0"/>
              </a:spcAft>
              <a:buClr>
                <a:schemeClr val="accent1"/>
              </a:buClr>
              <a:buSzPts val="2100"/>
              <a:buFont typeface="Century Gothic"/>
              <a:buNone/>
              <a:defRPr b="0" i="0" sz="21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mstroud@evanscountyschools.org" TargetMode="External"/><Relationship Id="rId4" Type="http://schemas.openxmlformats.org/officeDocument/2006/relationships/image" Target="../media/image1.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www.youtube.com/watch?v=2Q_ZzBGPdqE" TargetMode="External"/><Relationship Id="rId4" Type="http://schemas.openxmlformats.org/officeDocument/2006/relationships/image" Target="../media/image44.jpg"/><Relationship Id="rId5"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17.png"/><Relationship Id="rId5"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docs.google.com/document/d/1w0z_IDkLVEUHLPvHTIy_GDg96d6ufoez775mf6CDP3c/edit?tab=t.0"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30.png"/><Relationship Id="rId6" Type="http://schemas.openxmlformats.org/officeDocument/2006/relationships/image" Target="../media/image28.png"/><Relationship Id="rId7"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17.png"/><Relationship Id="rId5" Type="http://schemas.openxmlformats.org/officeDocument/2006/relationships/image" Target="../media/image24.png"/><Relationship Id="rId6" Type="http://schemas.openxmlformats.org/officeDocument/2006/relationships/image" Target="../media/image29.png"/><Relationship Id="rId7"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jpg"/><Relationship Id="rId4" Type="http://schemas.openxmlformats.org/officeDocument/2006/relationships/image" Target="../media/image17.png"/><Relationship Id="rId5"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hyperlink" Target="https://docs.google.com/forms/d/1OPvMmL3x5jPWkvbWade4Sm8otr2sUH8H6K0FMYVvJ04/edit" TargetMode="External"/><Relationship Id="rId5" Type="http://schemas.openxmlformats.org/officeDocument/2006/relationships/hyperlink" Target="https://docs.google.com/spreadsheets/d/1Om2JT6u1xqM85G3dfr1J1ra6kpYfemzPA6Uyd94VDMo/edit?gid=318143758"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14.png"/><Relationship Id="rId12"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1.png"/><Relationship Id="rId9"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8.png"/><Relationship Id="rId8"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5.jpg"/><Relationship Id="rId4" Type="http://schemas.openxmlformats.org/officeDocument/2006/relationships/image" Target="../media/image17.png"/><Relationship Id="rId5"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3.png"/><Relationship Id="rId5"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2.png"/><Relationship Id="rId4" Type="http://schemas.openxmlformats.org/officeDocument/2006/relationships/image" Target="../media/image40.png"/><Relationship Id="rId5"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www.youtube.com/watch?v=lDK9QqIzhwk" TargetMode="External"/><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www.youtube.com/watch?v=lDK9QqIzhwk" TargetMode="External"/><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5.jpg"/><Relationship Id="rId4" Type="http://schemas.openxmlformats.org/officeDocument/2006/relationships/image" Target="../media/image17.png"/><Relationship Id="rId5" Type="http://schemas.openxmlformats.org/officeDocument/2006/relationships/image" Target="../media/image41.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16.png"/><Relationship Id="rId7"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17.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
          <p:cNvSpPr txBox="1"/>
          <p:nvPr>
            <p:ph type="ctrTitle"/>
          </p:nvPr>
        </p:nvSpPr>
        <p:spPr>
          <a:xfrm>
            <a:off x="3419830" y="345254"/>
            <a:ext cx="5769000" cy="25452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dk1"/>
              </a:buClr>
              <a:buSzPts val="3600"/>
              <a:buFont typeface="Century Gothic"/>
              <a:buNone/>
            </a:pPr>
            <a:r>
              <a:rPr b="1" lang="en-US" sz="3600"/>
              <a:t>Meeting the Needs of Struggling Students in Alternative Education</a:t>
            </a:r>
            <a:endParaRPr b="1" sz="3600"/>
          </a:p>
        </p:txBody>
      </p:sp>
      <p:sp>
        <p:nvSpPr>
          <p:cNvPr id="117" name="Google Shape;117;p1"/>
          <p:cNvSpPr txBox="1"/>
          <p:nvPr>
            <p:ph idx="1" type="subTitle"/>
          </p:nvPr>
        </p:nvSpPr>
        <p:spPr>
          <a:xfrm>
            <a:off x="3812041" y="2398725"/>
            <a:ext cx="4984577" cy="21798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r">
              <a:lnSpc>
                <a:spcPct val="120000"/>
              </a:lnSpc>
              <a:spcBef>
                <a:spcPts val="0"/>
              </a:spcBef>
              <a:spcAft>
                <a:spcPts val="0"/>
              </a:spcAft>
              <a:buSzPct val="100000"/>
              <a:buNone/>
            </a:pPr>
            <a:r>
              <a:t/>
            </a:r>
            <a:endParaRPr b="1" i="1" sz="2000"/>
          </a:p>
          <a:p>
            <a:pPr indent="0" lvl="0" marL="0" rtl="0" algn="r">
              <a:lnSpc>
                <a:spcPct val="120000"/>
              </a:lnSpc>
              <a:spcBef>
                <a:spcPts val="0"/>
              </a:spcBef>
              <a:spcAft>
                <a:spcPts val="0"/>
              </a:spcAft>
              <a:buSzPct val="100000"/>
              <a:buNone/>
            </a:pPr>
            <a:r>
              <a:rPr b="1" i="1" lang="en-US" sz="6400"/>
              <a:t>“Growing Minds, Building Futures”</a:t>
            </a:r>
            <a:endParaRPr b="1" i="1" sz="6400"/>
          </a:p>
          <a:p>
            <a:pPr indent="0" lvl="0" marL="0" rtl="0" algn="l">
              <a:lnSpc>
                <a:spcPct val="120000"/>
              </a:lnSpc>
              <a:spcBef>
                <a:spcPts val="0"/>
              </a:spcBef>
              <a:spcAft>
                <a:spcPts val="0"/>
              </a:spcAft>
              <a:buSzPct val="100000"/>
              <a:buNone/>
            </a:pPr>
            <a:r>
              <a:t/>
            </a:r>
            <a:endParaRPr sz="6400"/>
          </a:p>
          <a:p>
            <a:pPr indent="0" lvl="0" marL="0" rtl="0" algn="r">
              <a:lnSpc>
                <a:spcPct val="120000"/>
              </a:lnSpc>
              <a:spcBef>
                <a:spcPts val="0"/>
              </a:spcBef>
              <a:spcAft>
                <a:spcPts val="0"/>
              </a:spcAft>
              <a:buSzPct val="100000"/>
              <a:buNone/>
            </a:pPr>
            <a:r>
              <a:rPr lang="en-US" sz="6400"/>
              <a:t>Mark I. Stroud, Ed.S</a:t>
            </a:r>
            <a:endParaRPr sz="6400"/>
          </a:p>
          <a:p>
            <a:pPr indent="0" lvl="0" marL="0" rtl="0" algn="r">
              <a:lnSpc>
                <a:spcPct val="120000"/>
              </a:lnSpc>
              <a:spcBef>
                <a:spcPts val="0"/>
              </a:spcBef>
              <a:spcAft>
                <a:spcPts val="0"/>
              </a:spcAft>
              <a:buSzPct val="100000"/>
              <a:buNone/>
            </a:pPr>
            <a:r>
              <a:rPr lang="en-US" sz="6400"/>
              <a:t>Principal</a:t>
            </a:r>
            <a:endParaRPr sz="6400"/>
          </a:p>
          <a:p>
            <a:pPr indent="0" lvl="0" marL="0" rtl="0" algn="r">
              <a:lnSpc>
                <a:spcPct val="120000"/>
              </a:lnSpc>
              <a:spcBef>
                <a:spcPts val="0"/>
              </a:spcBef>
              <a:spcAft>
                <a:spcPts val="0"/>
              </a:spcAft>
              <a:buSzPct val="100000"/>
              <a:buNone/>
            </a:pPr>
            <a:r>
              <a:rPr lang="en-US" sz="6400"/>
              <a:t>Second Chance Academy</a:t>
            </a:r>
            <a:endParaRPr sz="6400"/>
          </a:p>
          <a:p>
            <a:pPr indent="0" lvl="0" marL="0" rtl="0" algn="r">
              <a:lnSpc>
                <a:spcPct val="120000"/>
              </a:lnSpc>
              <a:spcBef>
                <a:spcPts val="0"/>
              </a:spcBef>
              <a:spcAft>
                <a:spcPts val="0"/>
              </a:spcAft>
              <a:buSzPct val="100000"/>
              <a:buNone/>
            </a:pPr>
            <a:r>
              <a:rPr lang="en-US" sz="6400"/>
              <a:t>Claxton, GA</a:t>
            </a:r>
            <a:endParaRPr sz="6400"/>
          </a:p>
          <a:p>
            <a:pPr indent="0" lvl="0" marL="0" rtl="0" algn="r">
              <a:lnSpc>
                <a:spcPct val="120000"/>
              </a:lnSpc>
              <a:spcBef>
                <a:spcPts val="0"/>
              </a:spcBef>
              <a:spcAft>
                <a:spcPts val="0"/>
              </a:spcAft>
              <a:buSzPct val="100000"/>
              <a:buNone/>
            </a:pPr>
            <a:r>
              <a:rPr lang="en-US" sz="6400"/>
              <a:t>912-704-9376</a:t>
            </a:r>
            <a:endParaRPr sz="6400"/>
          </a:p>
          <a:p>
            <a:pPr indent="0" lvl="0" marL="0" rtl="0" algn="r">
              <a:lnSpc>
                <a:spcPct val="120000"/>
              </a:lnSpc>
              <a:spcBef>
                <a:spcPts val="0"/>
              </a:spcBef>
              <a:spcAft>
                <a:spcPts val="0"/>
              </a:spcAft>
              <a:buSzPct val="100000"/>
              <a:buNone/>
            </a:pPr>
            <a:r>
              <a:rPr lang="en-US" sz="6400" u="sng">
                <a:solidFill>
                  <a:schemeClr val="hlink"/>
                </a:solidFill>
                <a:hlinkClick r:id="rId3"/>
              </a:rPr>
              <a:t>mstroud@evanscountyschools.org</a:t>
            </a:r>
            <a:endParaRPr sz="2000"/>
          </a:p>
        </p:txBody>
      </p:sp>
      <p:pic>
        <p:nvPicPr>
          <p:cNvPr id="118" name="Google Shape;118;p1"/>
          <p:cNvPicPr preferRelativeResize="0"/>
          <p:nvPr/>
        </p:nvPicPr>
        <p:blipFill rotWithShape="1">
          <a:blip r:embed="rId4">
            <a:alphaModFix/>
          </a:blip>
          <a:srcRect b="0" l="0" r="0" t="0"/>
          <a:stretch/>
        </p:blipFill>
        <p:spPr>
          <a:xfrm>
            <a:off x="311700" y="4172125"/>
            <a:ext cx="812800" cy="812800"/>
          </a:xfrm>
          <a:prstGeom prst="rect">
            <a:avLst/>
          </a:prstGeom>
          <a:noFill/>
          <a:ln>
            <a:noFill/>
          </a:ln>
        </p:spPr>
      </p:pic>
      <p:pic>
        <p:nvPicPr>
          <p:cNvPr descr="The Academy | Evans County Schools" id="119" name="Google Shape;119;p1"/>
          <p:cNvPicPr preferRelativeResize="0"/>
          <p:nvPr/>
        </p:nvPicPr>
        <p:blipFill rotWithShape="1">
          <a:blip r:embed="rId5">
            <a:alphaModFix/>
          </a:blip>
          <a:srcRect b="0" l="0" r="0" t="0"/>
          <a:stretch/>
        </p:blipFill>
        <p:spPr>
          <a:xfrm>
            <a:off x="136819" y="708708"/>
            <a:ext cx="3694953" cy="3694953"/>
          </a:xfrm>
          <a:prstGeom prst="rect">
            <a:avLst/>
          </a:prstGeom>
          <a:noFill/>
          <a:ln>
            <a:noFill/>
          </a:ln>
        </p:spPr>
      </p:pic>
    </p:spTree>
  </p:cSld>
  <p:clrMapOvr>
    <a:masterClrMapping/>
  </p:clrMapOvr>
  <mc:AlternateContent>
    <mc:Choice Requires="p14">
      <p:transition spd="med">
        <p14:prism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50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0"/>
          <p:cNvSpPr txBox="1"/>
          <p:nvPr>
            <p:ph type="title"/>
          </p:nvPr>
        </p:nvSpPr>
        <p:spPr>
          <a:xfrm>
            <a:off x="1033264" y="429378"/>
            <a:ext cx="7334871" cy="962161"/>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dk1"/>
              </a:buClr>
              <a:buSzPts val="2400"/>
              <a:buFont typeface="Century Gothic"/>
              <a:buNone/>
            </a:pPr>
            <a:r>
              <a:rPr b="1" lang="en-US" sz="4800"/>
              <a:t>HELP</a:t>
            </a:r>
            <a:endParaRPr b="1" sz="3600"/>
          </a:p>
        </p:txBody>
      </p:sp>
      <p:sp>
        <p:nvSpPr>
          <p:cNvPr id="275" name="Google Shape;275;p10"/>
          <p:cNvSpPr txBox="1"/>
          <p:nvPr>
            <p:ph idx="1" type="body"/>
          </p:nvPr>
        </p:nvSpPr>
        <p:spPr>
          <a:xfrm>
            <a:off x="1297500" y="1567550"/>
            <a:ext cx="3403200" cy="2911200"/>
          </a:xfrm>
          <a:prstGeom prst="rect">
            <a:avLst/>
          </a:prstGeom>
          <a:noFill/>
          <a:ln>
            <a:noFill/>
          </a:ln>
        </p:spPr>
        <p:txBody>
          <a:bodyPr anchorCtr="0" anchor="t" bIns="91425" lIns="91425" spcFirstLastPara="1" rIns="91425" wrap="square" tIns="91425">
            <a:normAutofit lnSpcReduction="10000"/>
          </a:bodyPr>
          <a:lstStyle/>
          <a:p>
            <a:pPr indent="0" lvl="0" marL="0" rtl="0" algn="ctr">
              <a:lnSpc>
                <a:spcPct val="120000"/>
              </a:lnSpc>
              <a:spcBef>
                <a:spcPts val="0"/>
              </a:spcBef>
              <a:spcAft>
                <a:spcPts val="0"/>
              </a:spcAft>
              <a:buSzPts val="1300"/>
              <a:buNone/>
            </a:pPr>
            <a:r>
              <a:rPr lang="en-US" sz="1600"/>
              <a:t>2024 Georgia Milestones</a:t>
            </a:r>
            <a:endParaRPr sz="1600"/>
          </a:p>
          <a:p>
            <a:pPr indent="0" lvl="0" marL="0" rtl="0" algn="ctr">
              <a:lnSpc>
                <a:spcPct val="120000"/>
              </a:lnSpc>
              <a:spcBef>
                <a:spcPts val="1200"/>
              </a:spcBef>
              <a:spcAft>
                <a:spcPts val="0"/>
              </a:spcAft>
              <a:buSzPts val="1300"/>
              <a:buNone/>
            </a:pPr>
            <a:r>
              <a:rPr lang="en-US" sz="1600"/>
              <a:t>SCA Middle School (6-8)</a:t>
            </a:r>
            <a:endParaRPr sz="1600"/>
          </a:p>
          <a:p>
            <a:pPr indent="0" lvl="0" marL="0" rtl="0" algn="l">
              <a:lnSpc>
                <a:spcPct val="120000"/>
              </a:lnSpc>
              <a:spcBef>
                <a:spcPts val="1200"/>
              </a:spcBef>
              <a:spcAft>
                <a:spcPts val="0"/>
              </a:spcAft>
              <a:buSzPts val="1300"/>
              <a:buNone/>
            </a:pPr>
            <a:r>
              <a:rPr lang="en-US" sz="1600"/>
              <a:t>Content Mastery----------&gt; </a:t>
            </a:r>
            <a:r>
              <a:rPr lang="en-US" sz="1600">
                <a:highlight>
                  <a:srgbClr val="FF0000"/>
                </a:highlight>
              </a:rPr>
              <a:t>3.8</a:t>
            </a:r>
            <a:r>
              <a:rPr lang="en-US" sz="1600"/>
              <a:t> </a:t>
            </a:r>
            <a:r>
              <a:rPr lang="en-US" sz="1600">
                <a:highlight>
                  <a:srgbClr val="FF0000"/>
                </a:highlight>
              </a:rPr>
              <a:t>(ELA 5.0; Math 2.5)</a:t>
            </a:r>
            <a:endParaRPr sz="1600">
              <a:highlight>
                <a:srgbClr val="FF0000"/>
              </a:highlight>
            </a:endParaRPr>
          </a:p>
          <a:p>
            <a:pPr indent="0" lvl="0" marL="0" rtl="0" algn="l">
              <a:lnSpc>
                <a:spcPct val="120000"/>
              </a:lnSpc>
              <a:spcBef>
                <a:spcPts val="1200"/>
              </a:spcBef>
              <a:spcAft>
                <a:spcPts val="0"/>
              </a:spcAft>
              <a:buSzPts val="1300"/>
              <a:buNone/>
            </a:pPr>
            <a:r>
              <a:rPr lang="en-US" sz="1600"/>
              <a:t>Progress --------------------&gt; 45.6</a:t>
            </a:r>
            <a:endParaRPr sz="1600"/>
          </a:p>
          <a:p>
            <a:pPr indent="0" lvl="0" marL="0" rtl="0" algn="l">
              <a:lnSpc>
                <a:spcPct val="120000"/>
              </a:lnSpc>
              <a:spcBef>
                <a:spcPts val="1200"/>
              </a:spcBef>
              <a:spcAft>
                <a:spcPts val="0"/>
              </a:spcAft>
              <a:buSzPts val="1300"/>
              <a:buNone/>
            </a:pPr>
            <a:r>
              <a:rPr lang="en-US" sz="1600"/>
              <a:t>Closing Gap ----------------&gt; 0</a:t>
            </a:r>
            <a:endParaRPr sz="1600"/>
          </a:p>
          <a:p>
            <a:pPr indent="0" lvl="0" marL="0" rtl="0" algn="l">
              <a:lnSpc>
                <a:spcPct val="120000"/>
              </a:lnSpc>
              <a:spcBef>
                <a:spcPts val="1200"/>
              </a:spcBef>
              <a:spcAft>
                <a:spcPts val="1200"/>
              </a:spcAft>
              <a:buSzPts val="1300"/>
              <a:buNone/>
            </a:pPr>
            <a:r>
              <a:rPr lang="en-US" sz="1600"/>
              <a:t>Readiness ------------------&gt; 46.4</a:t>
            </a:r>
            <a:endParaRPr sz="1600"/>
          </a:p>
        </p:txBody>
      </p:sp>
      <p:sp>
        <p:nvSpPr>
          <p:cNvPr id="276" name="Google Shape;276;p10"/>
          <p:cNvSpPr txBox="1"/>
          <p:nvPr>
            <p:ph idx="2" type="body"/>
          </p:nvPr>
        </p:nvSpPr>
        <p:spPr>
          <a:xfrm>
            <a:off x="4933225" y="1640650"/>
            <a:ext cx="3403200" cy="2705400"/>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0"/>
              </a:spcBef>
              <a:spcAft>
                <a:spcPts val="1200"/>
              </a:spcAft>
              <a:buSzPts val="1300"/>
              <a:buNone/>
            </a:pPr>
            <a:r>
              <a:t/>
            </a:r>
            <a:endParaRPr/>
          </a:p>
        </p:txBody>
      </p:sp>
      <p:pic>
        <p:nvPicPr>
          <p:cNvPr descr="The Beatles performing “Help!”&#10;&#10;Watch more videos from The Beatles: https://thebeatles.lnk.to/YTPlaylists&#10;Subscribe to The Beatles’ YouTube channel &amp; ring the bell to never miss a new video: https://thebeatles.lnk.to/YTSignup&#10;Sign up for The Beatles’ Official Email List: https://www.thebeatles.com/newsletter&#10; &#10;Stream The Beatles:&#10;🎙️ Apple Music: https://thebeatles.lnk.to/stream/AppleMusic&#10;🎙️ Spotify: https://thebeatles.lnk.to/stream/Spotify&#10;🎙️ Amazon Music: https://thebeatles.lnk.to/stream/AmazonMusic&#10;🎙️ Pandora: https://thebeatles.lnk.to/stream/Pandora&#10;🎙️ Tidal: https://thebeatles.lnk.to/stream/Tidal&#10;🎙️ Deezer: https://thebeatles.lnk.to/stream/Deezer&#10;🎙️ YouTube Music: https://thebeatles.lnk.to/stream/YouTubeMusic&#10; &#10;Follow The Beatles: &#10;⭐ https://www.thebeatles.com&#10;⭐ https://www.instagram.com/thebeatles&#10;⭐ https://www.facebook.com/thebeatles&#10;⭐ https://www.tiktok.com/@thebeatles&#10;⭐ https://twitter.com/thebeatles&#10; &#10;#TheBeatles #Help #JohnLennon #PaulMcCartney #GeorgeHarrison #RingoStarr" id="277" name="Google Shape;277;p10" title="The Beatles - Help!">
            <a:hlinkClick r:id="rId3"/>
          </p:cNvPr>
          <p:cNvPicPr preferRelativeResize="0"/>
          <p:nvPr/>
        </p:nvPicPr>
        <p:blipFill rotWithShape="1">
          <a:blip r:embed="rId4">
            <a:alphaModFix/>
          </a:blip>
          <a:srcRect b="0" l="0" r="0" t="0"/>
          <a:stretch/>
        </p:blipFill>
        <p:spPr>
          <a:xfrm>
            <a:off x="35775" y="4686475"/>
            <a:ext cx="740925" cy="416775"/>
          </a:xfrm>
          <a:prstGeom prst="rect">
            <a:avLst/>
          </a:prstGeom>
          <a:noFill/>
          <a:ln>
            <a:noFill/>
          </a:ln>
        </p:spPr>
      </p:pic>
      <p:pic>
        <p:nvPicPr>
          <p:cNvPr id="278" name="Google Shape;278;p10"/>
          <p:cNvPicPr preferRelativeResize="0"/>
          <p:nvPr/>
        </p:nvPicPr>
        <p:blipFill rotWithShape="1">
          <a:blip r:embed="rId5">
            <a:alphaModFix/>
          </a:blip>
          <a:srcRect b="0" l="0" r="0" t="0"/>
          <a:stretch/>
        </p:blipFill>
        <p:spPr>
          <a:xfrm>
            <a:off x="4933225" y="1677400"/>
            <a:ext cx="3403200" cy="270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F8F8F8"/>
            </a:gs>
          </a:gsLst>
          <a:path path="circle">
            <a:fillToRect b="50%" l="50%" r="50%" t="50%"/>
          </a:path>
          <a:tileRect/>
        </a:gradFill>
      </p:bgPr>
    </p:bg>
    <p:spTree>
      <p:nvGrpSpPr>
        <p:cNvPr id="282" name="Shape 282"/>
        <p:cNvGrpSpPr/>
        <p:nvPr/>
      </p:nvGrpSpPr>
      <p:grpSpPr>
        <a:xfrm>
          <a:off x="0" y="0"/>
          <a:ext cx="0" cy="0"/>
          <a:chOff x="0" y="0"/>
          <a:chExt cx="0" cy="0"/>
        </a:xfrm>
      </p:grpSpPr>
      <p:pic>
        <p:nvPicPr>
          <p:cNvPr id="283" name="Google Shape;283;p11"/>
          <p:cNvPicPr preferRelativeResize="0"/>
          <p:nvPr/>
        </p:nvPicPr>
        <p:blipFill rotWithShape="1">
          <a:blip r:embed="rId3">
            <a:alphaModFix/>
          </a:blip>
          <a:srcRect b="-1538" l="0" r="0" t="1538"/>
          <a:stretch/>
        </p:blipFill>
        <p:spPr>
          <a:xfrm>
            <a:off x="0" y="4589502"/>
            <a:ext cx="9144000" cy="557212"/>
          </a:xfrm>
          <a:prstGeom prst="rect">
            <a:avLst/>
          </a:prstGeom>
          <a:noFill/>
          <a:ln>
            <a:noFill/>
          </a:ln>
        </p:spPr>
      </p:pic>
      <p:sp>
        <p:nvSpPr>
          <p:cNvPr id="284" name="Google Shape;284;p11"/>
          <p:cNvSpPr/>
          <p:nvPr/>
        </p:nvSpPr>
        <p:spPr>
          <a:xfrm>
            <a:off x="0" y="351576"/>
            <a:ext cx="9144000" cy="4235268"/>
          </a:xfrm>
          <a:prstGeom prst="rect">
            <a:avLst/>
          </a:prstGeom>
          <a:gradFill>
            <a:gsLst>
              <a:gs pos="0">
                <a:srgbClr val="DCDCE0">
                  <a:alpha val="0"/>
                </a:srgbClr>
              </a:gs>
              <a:gs pos="100000">
                <a:srgbClr val="DDDDE1"/>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cxnSp>
        <p:nvCxnSpPr>
          <p:cNvPr id="285" name="Google Shape;285;p11"/>
          <p:cNvCxnSpPr/>
          <p:nvPr/>
        </p:nvCxnSpPr>
        <p:spPr>
          <a:xfrm>
            <a:off x="0" y="4590951"/>
            <a:ext cx="9144000" cy="0"/>
          </a:xfrm>
          <a:prstGeom prst="straightConnector1">
            <a:avLst/>
          </a:prstGeom>
          <a:noFill/>
          <a:ln cap="flat" cmpd="sng" w="12700">
            <a:solidFill>
              <a:srgbClr val="000001">
                <a:alpha val="20000"/>
              </a:srgbClr>
            </a:solidFill>
            <a:prstDash val="solid"/>
            <a:round/>
            <a:headEnd len="sm" w="sm" type="none"/>
            <a:tailEnd len="sm" w="sm" type="none"/>
          </a:ln>
        </p:spPr>
      </p:cxnSp>
      <p:pic>
        <p:nvPicPr>
          <p:cNvPr id="286" name="Google Shape;286;p11"/>
          <p:cNvPicPr preferRelativeResize="0"/>
          <p:nvPr/>
        </p:nvPicPr>
        <p:blipFill rotWithShape="1">
          <a:blip r:embed="rId4">
            <a:alphaModFix/>
          </a:blip>
          <a:srcRect b="36435" l="-115" r="15827" t="0"/>
          <a:stretch/>
        </p:blipFill>
        <p:spPr>
          <a:xfrm>
            <a:off x="844095" y="482598"/>
            <a:ext cx="7207758" cy="116586"/>
          </a:xfrm>
          <a:prstGeom prst="rect">
            <a:avLst/>
          </a:prstGeom>
          <a:noFill/>
          <a:ln>
            <a:noFill/>
          </a:ln>
        </p:spPr>
      </p:pic>
      <p:sp>
        <p:nvSpPr>
          <p:cNvPr id="287" name="Google Shape;287;p11"/>
          <p:cNvSpPr/>
          <p:nvPr/>
        </p:nvSpPr>
        <p:spPr>
          <a:xfrm>
            <a:off x="1" y="0"/>
            <a:ext cx="9143771" cy="5143500"/>
          </a:xfrm>
          <a:prstGeom prst="rect">
            <a:avLst/>
          </a:prstGeom>
          <a:gradFill>
            <a:gsLst>
              <a:gs pos="0">
                <a:schemeClr val="lt1"/>
              </a:gs>
              <a:gs pos="100000">
                <a:srgbClr val="F8F8F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8" name="Google Shape;288;p11"/>
          <p:cNvSpPr/>
          <p:nvPr/>
        </p:nvSpPr>
        <p:spPr>
          <a:xfrm>
            <a:off x="0" y="351576"/>
            <a:ext cx="9144000" cy="4791923"/>
          </a:xfrm>
          <a:prstGeom prst="rect">
            <a:avLst/>
          </a:prstGeom>
          <a:gradFill>
            <a:gsLst>
              <a:gs pos="0">
                <a:srgbClr val="DCDCE0">
                  <a:alpha val="0"/>
                </a:srgbClr>
              </a:gs>
              <a:gs pos="100000">
                <a:srgbClr val="DDDDE1"/>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9" name="Google Shape;289;p11"/>
          <p:cNvSpPr txBox="1"/>
          <p:nvPr>
            <p:ph type="title"/>
          </p:nvPr>
        </p:nvSpPr>
        <p:spPr>
          <a:xfrm>
            <a:off x="937470" y="1200149"/>
            <a:ext cx="2378574" cy="322326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Century Gothic"/>
              <a:buNone/>
            </a:pPr>
            <a:r>
              <a:rPr b="1" lang="en-US" sz="3200"/>
              <a:t>So What Did I Do as Principal?</a:t>
            </a:r>
            <a:endParaRPr/>
          </a:p>
        </p:txBody>
      </p:sp>
      <p:pic>
        <p:nvPicPr>
          <p:cNvPr id="290" name="Google Shape;290;p11"/>
          <p:cNvPicPr preferRelativeResize="0"/>
          <p:nvPr/>
        </p:nvPicPr>
        <p:blipFill rotWithShape="1">
          <a:blip r:embed="rId5">
            <a:alphaModFix/>
          </a:blip>
          <a:srcRect b="30829" l="23891" r="38495" t="10889"/>
          <a:stretch/>
        </p:blipFill>
        <p:spPr>
          <a:xfrm rot="5400000">
            <a:off x="1882419" y="2761660"/>
            <a:ext cx="3216607" cy="106893"/>
          </a:xfrm>
          <a:prstGeom prst="rect">
            <a:avLst/>
          </a:prstGeom>
          <a:noFill/>
          <a:ln>
            <a:noFill/>
          </a:ln>
        </p:spPr>
      </p:pic>
      <p:sp>
        <p:nvSpPr>
          <p:cNvPr id="291" name="Google Shape;291;p11"/>
          <p:cNvSpPr txBox="1"/>
          <p:nvPr>
            <p:ph idx="1" type="body"/>
          </p:nvPr>
        </p:nvSpPr>
        <p:spPr>
          <a:xfrm>
            <a:off x="3732477" y="984076"/>
            <a:ext cx="4558663" cy="3223260"/>
          </a:xfrm>
          <a:prstGeom prst="rect">
            <a:avLst/>
          </a:prstGeom>
          <a:noFill/>
          <a:ln>
            <a:noFill/>
          </a:ln>
        </p:spPr>
        <p:txBody>
          <a:bodyPr anchorCtr="0" anchor="ctr" bIns="45700" lIns="91425" spcFirstLastPara="1" rIns="91425" wrap="square" tIns="45700">
            <a:noAutofit/>
          </a:bodyPr>
          <a:lstStyle/>
          <a:p>
            <a:pPr indent="-228600" lvl="0" marL="457200" rtl="0" algn="l">
              <a:lnSpc>
                <a:spcPct val="110000"/>
              </a:lnSpc>
              <a:spcBef>
                <a:spcPts val="0"/>
              </a:spcBef>
              <a:spcAft>
                <a:spcPts val="0"/>
              </a:spcAft>
              <a:buSzPts val="1600"/>
              <a:buFont typeface="Arial"/>
              <a:buChar char="•"/>
            </a:pPr>
            <a:r>
              <a:rPr lang="en-US" sz="1600"/>
              <a:t>Met with district leadership</a:t>
            </a:r>
            <a:endParaRPr/>
          </a:p>
          <a:p>
            <a:pPr indent="-228600" lvl="0" marL="457200" rtl="0" algn="l">
              <a:lnSpc>
                <a:spcPct val="110000"/>
              </a:lnSpc>
              <a:spcBef>
                <a:spcPts val="600"/>
              </a:spcBef>
              <a:spcAft>
                <a:spcPts val="0"/>
              </a:spcAft>
              <a:buSzPts val="1600"/>
              <a:buFont typeface="Arial"/>
              <a:buChar char="•"/>
            </a:pPr>
            <a:r>
              <a:rPr lang="en-US" sz="1600"/>
              <a:t>Created a leadership team</a:t>
            </a:r>
            <a:endParaRPr/>
          </a:p>
          <a:p>
            <a:pPr indent="-228600" lvl="0" marL="457200" rtl="0" algn="l">
              <a:lnSpc>
                <a:spcPct val="110000"/>
              </a:lnSpc>
              <a:spcBef>
                <a:spcPts val="600"/>
              </a:spcBef>
              <a:spcAft>
                <a:spcPts val="0"/>
              </a:spcAft>
              <a:buSzPts val="1600"/>
              <a:buFont typeface="Arial"/>
              <a:buChar char="•"/>
            </a:pPr>
            <a:r>
              <a:rPr lang="en-US" sz="1600"/>
              <a:t>Created a SIP with the leadership team that is data driven and academically focussed</a:t>
            </a:r>
            <a:endParaRPr sz="1600"/>
          </a:p>
          <a:p>
            <a:pPr indent="-228600" lvl="0" marL="457200" rtl="0" algn="l">
              <a:lnSpc>
                <a:spcPct val="110000"/>
              </a:lnSpc>
              <a:spcBef>
                <a:spcPts val="600"/>
              </a:spcBef>
              <a:spcAft>
                <a:spcPts val="0"/>
              </a:spcAft>
              <a:buSzPts val="1600"/>
              <a:buFont typeface="Arial"/>
              <a:buChar char="•"/>
            </a:pPr>
            <a:r>
              <a:rPr lang="en-US" sz="1600"/>
              <a:t>Went to superintendent and asked for the following: </a:t>
            </a:r>
            <a:endParaRPr/>
          </a:p>
          <a:p>
            <a:pPr indent="-228600" lvl="0" marL="914400" rtl="0" algn="l">
              <a:lnSpc>
                <a:spcPct val="110000"/>
              </a:lnSpc>
              <a:spcBef>
                <a:spcPts val="600"/>
              </a:spcBef>
              <a:spcAft>
                <a:spcPts val="0"/>
              </a:spcAft>
              <a:buSzPts val="1600"/>
              <a:buFont typeface="Arial"/>
              <a:buChar char="•"/>
            </a:pPr>
            <a:r>
              <a:rPr lang="en-US" sz="1600"/>
              <a:t>Reading interventionist</a:t>
            </a:r>
            <a:endParaRPr/>
          </a:p>
          <a:p>
            <a:pPr indent="-228600" lvl="0" marL="914400" rtl="0" algn="l">
              <a:lnSpc>
                <a:spcPct val="110000"/>
              </a:lnSpc>
              <a:spcBef>
                <a:spcPts val="600"/>
              </a:spcBef>
              <a:spcAft>
                <a:spcPts val="0"/>
              </a:spcAft>
              <a:buSzPts val="1600"/>
              <a:buFont typeface="Arial"/>
              <a:buChar char="•"/>
            </a:pPr>
            <a:r>
              <a:rPr lang="en-US" sz="1600"/>
              <a:t>Math interventionist</a:t>
            </a:r>
            <a:endParaRPr/>
          </a:p>
          <a:p>
            <a:pPr indent="-228600" lvl="0" marL="914400" rtl="0" algn="l">
              <a:lnSpc>
                <a:spcPct val="110000"/>
              </a:lnSpc>
              <a:spcBef>
                <a:spcPts val="600"/>
              </a:spcBef>
              <a:spcAft>
                <a:spcPts val="0"/>
              </a:spcAft>
              <a:buSzPts val="1600"/>
              <a:buFont typeface="Arial"/>
              <a:buChar char="•"/>
            </a:pPr>
            <a:r>
              <a:rPr lang="en-US" sz="1600"/>
              <a:t>Counselor</a:t>
            </a:r>
            <a:endParaRPr/>
          </a:p>
          <a:p>
            <a:pPr indent="-228600" lvl="0" marL="914400" rtl="0" algn="l">
              <a:lnSpc>
                <a:spcPct val="110000"/>
              </a:lnSpc>
              <a:spcBef>
                <a:spcPts val="600"/>
              </a:spcBef>
              <a:spcAft>
                <a:spcPts val="0"/>
              </a:spcAft>
              <a:buSzPts val="1600"/>
              <a:buFont typeface="Arial"/>
              <a:buChar char="•"/>
            </a:pPr>
            <a:r>
              <a:rPr lang="en-US" sz="1600"/>
              <a:t>Administrative assistant who was multilingual</a:t>
            </a:r>
            <a:endParaRPr/>
          </a:p>
          <a:p>
            <a:pPr indent="-228600" lvl="0" marL="914400" rtl="0" algn="l">
              <a:lnSpc>
                <a:spcPct val="110000"/>
              </a:lnSpc>
              <a:spcBef>
                <a:spcPts val="600"/>
              </a:spcBef>
              <a:spcAft>
                <a:spcPts val="0"/>
              </a:spcAft>
              <a:buSzPts val="1600"/>
              <a:buFont typeface="Arial"/>
              <a:buChar char="•"/>
            </a:pPr>
            <a:r>
              <a:rPr lang="en-US" sz="1600"/>
              <a:t>Sped teacher</a:t>
            </a:r>
            <a:endParaRPr/>
          </a:p>
          <a:p>
            <a:pPr indent="-228600" lvl="0" marL="457200" rtl="0" algn="l">
              <a:lnSpc>
                <a:spcPct val="110000"/>
              </a:lnSpc>
              <a:spcBef>
                <a:spcPts val="600"/>
              </a:spcBef>
              <a:spcAft>
                <a:spcPts val="0"/>
              </a:spcAft>
              <a:buSzPts val="1600"/>
              <a:buFont typeface="Arial"/>
              <a:buChar char="•"/>
            </a:pPr>
            <a:r>
              <a:rPr lang="en-US" sz="1600"/>
              <a:t>I asked for the whole pie and got it!</a:t>
            </a:r>
            <a:endParaRPr/>
          </a:p>
          <a:p>
            <a:pPr indent="-228600" lvl="0" marL="457200" rtl="0" algn="l">
              <a:lnSpc>
                <a:spcPct val="110000"/>
              </a:lnSpc>
              <a:spcBef>
                <a:spcPts val="600"/>
              </a:spcBef>
              <a:spcAft>
                <a:spcPts val="600"/>
              </a:spcAft>
              <a:buSzPts val="1600"/>
              <a:buFont typeface="Arial"/>
              <a:buChar char="•"/>
            </a:pPr>
            <a:r>
              <a:rPr lang="en-US" sz="1600"/>
              <a:t>Now the plan better work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1">
                                            <p:txEl>
                                              <p:pRg end="0" st="0"/>
                                            </p:txEl>
                                          </p:spTgt>
                                        </p:tgtEl>
                                        <p:attrNameLst>
                                          <p:attrName>style.visibility</p:attrName>
                                        </p:attrNameLst>
                                      </p:cBhvr>
                                      <p:to>
                                        <p:strVal val="visible"/>
                                      </p:to>
                                    </p:set>
                                    <p:anim calcmode="lin" valueType="num">
                                      <p:cBhvr additive="base">
                                        <p:cTn dur="1000"/>
                                        <p:tgtEl>
                                          <p:spTgt spid="291">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1">
                                            <p:txEl>
                                              <p:pRg end="1" st="1"/>
                                            </p:txEl>
                                          </p:spTgt>
                                        </p:tgtEl>
                                        <p:attrNameLst>
                                          <p:attrName>style.visibility</p:attrName>
                                        </p:attrNameLst>
                                      </p:cBhvr>
                                      <p:to>
                                        <p:strVal val="visible"/>
                                      </p:to>
                                    </p:set>
                                    <p:anim calcmode="lin" valueType="num">
                                      <p:cBhvr additive="base">
                                        <p:cTn dur="1000"/>
                                        <p:tgtEl>
                                          <p:spTgt spid="291">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1">
                                            <p:txEl>
                                              <p:pRg end="2" st="2"/>
                                            </p:txEl>
                                          </p:spTgt>
                                        </p:tgtEl>
                                        <p:attrNameLst>
                                          <p:attrName>style.visibility</p:attrName>
                                        </p:attrNameLst>
                                      </p:cBhvr>
                                      <p:to>
                                        <p:strVal val="visible"/>
                                      </p:to>
                                    </p:set>
                                    <p:anim calcmode="lin" valueType="num">
                                      <p:cBhvr additive="base">
                                        <p:cTn dur="1000"/>
                                        <p:tgtEl>
                                          <p:spTgt spid="291">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1">
                                            <p:txEl>
                                              <p:pRg end="3" st="3"/>
                                            </p:txEl>
                                          </p:spTgt>
                                        </p:tgtEl>
                                        <p:attrNameLst>
                                          <p:attrName>style.visibility</p:attrName>
                                        </p:attrNameLst>
                                      </p:cBhvr>
                                      <p:to>
                                        <p:strVal val="visible"/>
                                      </p:to>
                                    </p:set>
                                    <p:anim calcmode="lin" valueType="num">
                                      <p:cBhvr additive="base">
                                        <p:cTn dur="1000"/>
                                        <p:tgtEl>
                                          <p:spTgt spid="291">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1">
                                            <p:txEl>
                                              <p:pRg end="4" st="4"/>
                                            </p:txEl>
                                          </p:spTgt>
                                        </p:tgtEl>
                                        <p:attrNameLst>
                                          <p:attrName>style.visibility</p:attrName>
                                        </p:attrNameLst>
                                      </p:cBhvr>
                                      <p:to>
                                        <p:strVal val="visible"/>
                                      </p:to>
                                    </p:set>
                                    <p:anim calcmode="lin" valueType="num">
                                      <p:cBhvr additive="base">
                                        <p:cTn dur="1000"/>
                                        <p:tgtEl>
                                          <p:spTgt spid="291">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1">
                                            <p:txEl>
                                              <p:pRg end="5" st="5"/>
                                            </p:txEl>
                                          </p:spTgt>
                                        </p:tgtEl>
                                        <p:attrNameLst>
                                          <p:attrName>style.visibility</p:attrName>
                                        </p:attrNameLst>
                                      </p:cBhvr>
                                      <p:to>
                                        <p:strVal val="visible"/>
                                      </p:to>
                                    </p:set>
                                    <p:anim calcmode="lin" valueType="num">
                                      <p:cBhvr additive="base">
                                        <p:cTn dur="1000"/>
                                        <p:tgtEl>
                                          <p:spTgt spid="291">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1">
                                            <p:txEl>
                                              <p:pRg end="6" st="6"/>
                                            </p:txEl>
                                          </p:spTgt>
                                        </p:tgtEl>
                                        <p:attrNameLst>
                                          <p:attrName>style.visibility</p:attrName>
                                        </p:attrNameLst>
                                      </p:cBhvr>
                                      <p:to>
                                        <p:strVal val="visible"/>
                                      </p:to>
                                    </p:set>
                                    <p:anim calcmode="lin" valueType="num">
                                      <p:cBhvr additive="base">
                                        <p:cTn dur="1000"/>
                                        <p:tgtEl>
                                          <p:spTgt spid="291">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1">
                                            <p:txEl>
                                              <p:pRg end="7" st="7"/>
                                            </p:txEl>
                                          </p:spTgt>
                                        </p:tgtEl>
                                        <p:attrNameLst>
                                          <p:attrName>style.visibility</p:attrName>
                                        </p:attrNameLst>
                                      </p:cBhvr>
                                      <p:to>
                                        <p:strVal val="visible"/>
                                      </p:to>
                                    </p:set>
                                    <p:anim calcmode="lin" valueType="num">
                                      <p:cBhvr additive="base">
                                        <p:cTn dur="1000"/>
                                        <p:tgtEl>
                                          <p:spTgt spid="291">
                                            <p:txEl>
                                              <p:pRg end="7" st="7"/>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1">
                                            <p:txEl>
                                              <p:pRg end="8" st="8"/>
                                            </p:txEl>
                                          </p:spTgt>
                                        </p:tgtEl>
                                        <p:attrNameLst>
                                          <p:attrName>style.visibility</p:attrName>
                                        </p:attrNameLst>
                                      </p:cBhvr>
                                      <p:to>
                                        <p:strVal val="visible"/>
                                      </p:to>
                                    </p:set>
                                    <p:anim calcmode="lin" valueType="num">
                                      <p:cBhvr additive="base">
                                        <p:cTn dur="1000"/>
                                        <p:tgtEl>
                                          <p:spTgt spid="291">
                                            <p:txEl>
                                              <p:pRg end="8" st="8"/>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1">
                                            <p:txEl>
                                              <p:pRg end="9" st="9"/>
                                            </p:txEl>
                                          </p:spTgt>
                                        </p:tgtEl>
                                        <p:attrNameLst>
                                          <p:attrName>style.visibility</p:attrName>
                                        </p:attrNameLst>
                                      </p:cBhvr>
                                      <p:to>
                                        <p:strVal val="visible"/>
                                      </p:to>
                                    </p:set>
                                    <p:anim calcmode="lin" valueType="num">
                                      <p:cBhvr additive="base">
                                        <p:cTn dur="1000"/>
                                        <p:tgtEl>
                                          <p:spTgt spid="291">
                                            <p:txEl>
                                              <p:pRg end="9" st="9"/>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1">
                                            <p:txEl>
                                              <p:pRg end="10" st="10"/>
                                            </p:txEl>
                                          </p:spTgt>
                                        </p:tgtEl>
                                        <p:attrNameLst>
                                          <p:attrName>style.visibility</p:attrName>
                                        </p:attrNameLst>
                                      </p:cBhvr>
                                      <p:to>
                                        <p:strVal val="visible"/>
                                      </p:to>
                                    </p:set>
                                    <p:anim calcmode="lin" valueType="num">
                                      <p:cBhvr additive="base">
                                        <p:cTn dur="1000"/>
                                        <p:tgtEl>
                                          <p:spTgt spid="291">
                                            <p:txEl>
                                              <p:pRg end="10" st="10"/>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2"/>
          <p:cNvSpPr txBox="1"/>
          <p:nvPr>
            <p:ph type="title"/>
          </p:nvPr>
        </p:nvSpPr>
        <p:spPr>
          <a:xfrm>
            <a:off x="1052550" y="335303"/>
            <a:ext cx="7038900" cy="603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2400"/>
              <a:buFont typeface="Century Gothic"/>
              <a:buNone/>
            </a:pPr>
            <a:r>
              <a:rPr b="1" lang="en-US" sz="3600"/>
              <a:t>Leadership Team Next Steps</a:t>
            </a:r>
            <a:r>
              <a:rPr lang="en-US" sz="3600"/>
              <a:t> </a:t>
            </a:r>
            <a:endParaRPr sz="3600"/>
          </a:p>
        </p:txBody>
      </p:sp>
      <p:sp>
        <p:nvSpPr>
          <p:cNvPr id="297" name="Google Shape;297;p12"/>
          <p:cNvSpPr txBox="1"/>
          <p:nvPr>
            <p:ph idx="1" type="body"/>
          </p:nvPr>
        </p:nvSpPr>
        <p:spPr>
          <a:xfrm>
            <a:off x="752143" y="1174295"/>
            <a:ext cx="7639714" cy="3887400"/>
          </a:xfrm>
          <a:prstGeom prst="rect">
            <a:avLst/>
          </a:prstGeom>
          <a:noFill/>
          <a:ln>
            <a:noFill/>
          </a:ln>
        </p:spPr>
        <p:txBody>
          <a:bodyPr anchorCtr="0" anchor="t" bIns="91425" lIns="91425" spcFirstLastPara="1" rIns="91425" wrap="square" tIns="91425">
            <a:noAutofit/>
          </a:bodyPr>
          <a:lstStyle/>
          <a:p>
            <a:pPr indent="-330200" lvl="0" marL="457200" rtl="0" algn="l">
              <a:lnSpc>
                <a:spcPct val="120000"/>
              </a:lnSpc>
              <a:spcBef>
                <a:spcPts val="0"/>
              </a:spcBef>
              <a:spcAft>
                <a:spcPts val="0"/>
              </a:spcAft>
              <a:buSzPts val="1600"/>
              <a:buAutoNum type="arabicPeriod"/>
            </a:pPr>
            <a:r>
              <a:rPr lang="en-US" sz="1400">
                <a:latin typeface="Montserrat"/>
                <a:ea typeface="Montserrat"/>
                <a:cs typeface="Montserrat"/>
                <a:sym typeface="Montserrat"/>
              </a:rPr>
              <a:t>Established team which meets 2x a week instead of the required 1x.</a:t>
            </a:r>
            <a:endParaRPr sz="1400">
              <a:latin typeface="Montserrat"/>
              <a:ea typeface="Montserrat"/>
              <a:cs typeface="Montserrat"/>
              <a:sym typeface="Montserrat"/>
            </a:endParaRPr>
          </a:p>
          <a:p>
            <a:pPr indent="-330200" lvl="0" marL="457200" rtl="0" algn="l">
              <a:lnSpc>
                <a:spcPct val="120000"/>
              </a:lnSpc>
              <a:spcBef>
                <a:spcPts val="0"/>
              </a:spcBef>
              <a:spcAft>
                <a:spcPts val="0"/>
              </a:spcAft>
              <a:buSzPts val="1600"/>
              <a:buAutoNum type="arabicPeriod"/>
            </a:pPr>
            <a:r>
              <a:rPr lang="en-US" sz="1400">
                <a:latin typeface="Montserrat"/>
                <a:ea typeface="Montserrat"/>
                <a:cs typeface="Montserrat"/>
                <a:sym typeface="Montserrat"/>
              </a:rPr>
              <a:t>Sets norms, agendas, topics and timelines.</a:t>
            </a:r>
            <a:endParaRPr sz="1400">
              <a:latin typeface="Montserrat"/>
              <a:ea typeface="Montserrat"/>
              <a:cs typeface="Montserrat"/>
              <a:sym typeface="Montserrat"/>
            </a:endParaRPr>
          </a:p>
          <a:p>
            <a:pPr indent="-330200" lvl="0" marL="457200" rtl="0" algn="l">
              <a:lnSpc>
                <a:spcPct val="120000"/>
              </a:lnSpc>
              <a:spcBef>
                <a:spcPts val="0"/>
              </a:spcBef>
              <a:spcAft>
                <a:spcPts val="0"/>
              </a:spcAft>
              <a:buSzPts val="1600"/>
              <a:buAutoNum type="arabicPeriod"/>
            </a:pPr>
            <a:r>
              <a:rPr lang="en-US" sz="1400">
                <a:latin typeface="Montserrat"/>
                <a:ea typeface="Montserrat"/>
                <a:cs typeface="Montserrat"/>
                <a:sym typeface="Montserrat"/>
              </a:rPr>
              <a:t>Also works together to handle the “so what, now what”.</a:t>
            </a:r>
            <a:endParaRPr sz="1400">
              <a:latin typeface="Montserrat"/>
              <a:ea typeface="Montserrat"/>
              <a:cs typeface="Montserrat"/>
              <a:sym typeface="Montserrat"/>
            </a:endParaRPr>
          </a:p>
          <a:p>
            <a:pPr indent="-330200" lvl="0" marL="457200" rtl="0" algn="l">
              <a:lnSpc>
                <a:spcPct val="120000"/>
              </a:lnSpc>
              <a:spcBef>
                <a:spcPts val="0"/>
              </a:spcBef>
              <a:spcAft>
                <a:spcPts val="0"/>
              </a:spcAft>
              <a:buSzPts val="1600"/>
              <a:buAutoNum type="arabicPeriod"/>
            </a:pPr>
            <a:r>
              <a:rPr lang="en-US" sz="1400">
                <a:latin typeface="Montserrat"/>
                <a:ea typeface="Montserrat"/>
                <a:cs typeface="Montserrat"/>
                <a:sym typeface="Montserrat"/>
              </a:rPr>
              <a:t>Created a small group instructional walkthrough form </a:t>
            </a:r>
            <a:r>
              <a:rPr lang="en-US" sz="1400" u="sng">
                <a:solidFill>
                  <a:schemeClr val="hlink"/>
                </a:solidFill>
                <a:latin typeface="Montserrat"/>
                <a:ea typeface="Montserrat"/>
                <a:cs typeface="Montserrat"/>
                <a:sym typeface="Montserrat"/>
                <a:hlinkClick r:id="rId3"/>
              </a:rPr>
              <a:t>Copy of Explicit Instruction Lesson Observation Tool</a:t>
            </a:r>
            <a:r>
              <a:rPr lang="en-US" sz="1400">
                <a:latin typeface="Montserrat"/>
                <a:ea typeface="Montserrat"/>
                <a:cs typeface="Montserrat"/>
                <a:sym typeface="Montserrat"/>
              </a:rPr>
              <a:t>.	</a:t>
            </a:r>
            <a:endParaRPr sz="1400">
              <a:latin typeface="Montserrat"/>
              <a:ea typeface="Montserrat"/>
              <a:cs typeface="Montserrat"/>
              <a:sym typeface="Montserrat"/>
            </a:endParaRPr>
          </a:p>
          <a:p>
            <a:pPr indent="-330200" lvl="0" marL="457200" rtl="0" algn="l">
              <a:lnSpc>
                <a:spcPct val="120000"/>
              </a:lnSpc>
              <a:spcBef>
                <a:spcPts val="0"/>
              </a:spcBef>
              <a:spcAft>
                <a:spcPts val="0"/>
              </a:spcAft>
              <a:buSzPts val="1600"/>
              <a:buAutoNum type="arabicPeriod"/>
            </a:pPr>
            <a:r>
              <a:rPr lang="en-US" sz="1400">
                <a:latin typeface="Montserrat"/>
                <a:ea typeface="Montserrat"/>
                <a:cs typeface="Montserrat"/>
                <a:sym typeface="Montserrat"/>
              </a:rPr>
              <a:t>District, principal and peer observations occur monthly.</a:t>
            </a:r>
            <a:endParaRPr sz="1400">
              <a:latin typeface="Montserrat"/>
              <a:ea typeface="Montserrat"/>
              <a:cs typeface="Montserrat"/>
              <a:sym typeface="Montserrat"/>
            </a:endParaRPr>
          </a:p>
          <a:p>
            <a:pPr indent="-330200" lvl="0" marL="457200" rtl="0" algn="l">
              <a:lnSpc>
                <a:spcPct val="120000"/>
              </a:lnSpc>
              <a:spcBef>
                <a:spcPts val="0"/>
              </a:spcBef>
              <a:spcAft>
                <a:spcPts val="0"/>
              </a:spcAft>
              <a:buSzPts val="1600"/>
              <a:buAutoNum type="arabicPeriod"/>
            </a:pPr>
            <a:r>
              <a:rPr lang="en-US" sz="1400">
                <a:latin typeface="Montserrat"/>
                <a:ea typeface="Montserrat"/>
                <a:cs typeface="Montserrat"/>
                <a:sym typeface="Montserrat"/>
              </a:rPr>
              <a:t>Data is disaggregated monthly from walkthroughs in order to know next steps.</a:t>
            </a:r>
            <a:endParaRPr sz="1400">
              <a:latin typeface="Montserrat"/>
              <a:ea typeface="Montserrat"/>
              <a:cs typeface="Montserrat"/>
              <a:sym typeface="Montserrat"/>
            </a:endParaRPr>
          </a:p>
          <a:p>
            <a:pPr indent="-330200" lvl="0" marL="457200" rtl="0" algn="l">
              <a:lnSpc>
                <a:spcPct val="120000"/>
              </a:lnSpc>
              <a:spcBef>
                <a:spcPts val="0"/>
              </a:spcBef>
              <a:spcAft>
                <a:spcPts val="0"/>
              </a:spcAft>
              <a:buSzPts val="1600"/>
              <a:buAutoNum type="arabicPeriod"/>
            </a:pPr>
            <a:r>
              <a:rPr lang="en-US" sz="1400">
                <a:latin typeface="Montserrat"/>
                <a:ea typeface="Montserrat"/>
                <a:cs typeface="Montserrat"/>
                <a:sym typeface="Montserrat"/>
              </a:rPr>
              <a:t>Professional learning teams occur two times a week for a total of 90 minutes per week.  Teachers are working on lesson plans and pacing guides.</a:t>
            </a:r>
            <a:endParaRPr sz="1400">
              <a:latin typeface="Montserrat"/>
              <a:ea typeface="Montserrat"/>
              <a:cs typeface="Montserrat"/>
              <a:sym typeface="Montserrat"/>
            </a:endParaRPr>
          </a:p>
          <a:p>
            <a:pPr indent="-330200" lvl="0" marL="457200" rtl="0" algn="l">
              <a:lnSpc>
                <a:spcPct val="120000"/>
              </a:lnSpc>
              <a:spcBef>
                <a:spcPts val="0"/>
              </a:spcBef>
              <a:spcAft>
                <a:spcPts val="0"/>
              </a:spcAft>
              <a:buSzPts val="1600"/>
              <a:buAutoNum type="arabicPeriod"/>
            </a:pPr>
            <a:r>
              <a:rPr lang="en-US" sz="1400">
                <a:latin typeface="Montserrat"/>
                <a:ea typeface="Montserrat"/>
                <a:cs typeface="Montserrat"/>
                <a:sym typeface="Montserrat"/>
              </a:rPr>
              <a:t>Other time is spent on collaboration and lesson planning for small groups.</a:t>
            </a:r>
            <a:endParaRPr sz="1400">
              <a:latin typeface="Montserrat"/>
              <a:ea typeface="Montserrat"/>
              <a:cs typeface="Montserrat"/>
              <a:sym typeface="Montserrat"/>
            </a:endParaRPr>
          </a:p>
        </p:txBody>
      </p:sp>
      <p:pic>
        <p:nvPicPr>
          <p:cNvPr id="298" name="Google Shape;298;p12"/>
          <p:cNvPicPr preferRelativeResize="0"/>
          <p:nvPr/>
        </p:nvPicPr>
        <p:blipFill rotWithShape="1">
          <a:blip r:embed="rId4">
            <a:alphaModFix/>
          </a:blip>
          <a:srcRect b="0" l="0" r="0" t="0"/>
          <a:stretch/>
        </p:blipFill>
        <p:spPr>
          <a:xfrm>
            <a:off x="150928" y="4024652"/>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6"/>
                                        </p:tgtEl>
                                        <p:attrNameLst>
                                          <p:attrName>style.visibility</p:attrName>
                                        </p:attrNameLst>
                                      </p:cBhvr>
                                      <p:to>
                                        <p:strVal val="visible"/>
                                      </p:to>
                                    </p:set>
                                    <p:anim calcmode="lin" valueType="num">
                                      <p:cBhvr additive="base">
                                        <p:cTn dur="1000"/>
                                        <p:tgtEl>
                                          <p:spTgt spid="29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7"/>
                                        </p:tgtEl>
                                        <p:attrNameLst>
                                          <p:attrName>style.visibility</p:attrName>
                                        </p:attrNameLst>
                                      </p:cBhvr>
                                      <p:to>
                                        <p:strVal val="visible"/>
                                      </p:to>
                                    </p:set>
                                    <p:anim calcmode="lin" valueType="num">
                                      <p:cBhvr additive="base">
                                        <p:cTn dur="1000"/>
                                        <p:tgtEl>
                                          <p:spTgt spid="29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7">
                                            <p:txEl>
                                              <p:pRg end="0" st="0"/>
                                            </p:txEl>
                                          </p:spTgt>
                                        </p:tgtEl>
                                        <p:attrNameLst>
                                          <p:attrName>style.visibility</p:attrName>
                                        </p:attrNameLst>
                                      </p:cBhvr>
                                      <p:to>
                                        <p:strVal val="visible"/>
                                      </p:to>
                                    </p:set>
                                    <p:anim calcmode="lin" valueType="num">
                                      <p:cBhvr additive="base">
                                        <p:cTn dur="1000"/>
                                        <p:tgtEl>
                                          <p:spTgt spid="297">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7">
                                            <p:txEl>
                                              <p:pRg end="1" st="1"/>
                                            </p:txEl>
                                          </p:spTgt>
                                        </p:tgtEl>
                                        <p:attrNameLst>
                                          <p:attrName>style.visibility</p:attrName>
                                        </p:attrNameLst>
                                      </p:cBhvr>
                                      <p:to>
                                        <p:strVal val="visible"/>
                                      </p:to>
                                    </p:set>
                                    <p:anim calcmode="lin" valueType="num">
                                      <p:cBhvr additive="base">
                                        <p:cTn dur="1000"/>
                                        <p:tgtEl>
                                          <p:spTgt spid="297">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7">
                                            <p:txEl>
                                              <p:pRg end="2" st="2"/>
                                            </p:txEl>
                                          </p:spTgt>
                                        </p:tgtEl>
                                        <p:attrNameLst>
                                          <p:attrName>style.visibility</p:attrName>
                                        </p:attrNameLst>
                                      </p:cBhvr>
                                      <p:to>
                                        <p:strVal val="visible"/>
                                      </p:to>
                                    </p:set>
                                    <p:anim calcmode="lin" valueType="num">
                                      <p:cBhvr additive="base">
                                        <p:cTn dur="1000"/>
                                        <p:tgtEl>
                                          <p:spTgt spid="297">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7">
                                            <p:txEl>
                                              <p:pRg end="3" st="3"/>
                                            </p:txEl>
                                          </p:spTgt>
                                        </p:tgtEl>
                                        <p:attrNameLst>
                                          <p:attrName>style.visibility</p:attrName>
                                        </p:attrNameLst>
                                      </p:cBhvr>
                                      <p:to>
                                        <p:strVal val="visible"/>
                                      </p:to>
                                    </p:set>
                                    <p:anim calcmode="lin" valueType="num">
                                      <p:cBhvr additive="base">
                                        <p:cTn dur="1000"/>
                                        <p:tgtEl>
                                          <p:spTgt spid="297">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7">
                                            <p:txEl>
                                              <p:pRg end="4" st="4"/>
                                            </p:txEl>
                                          </p:spTgt>
                                        </p:tgtEl>
                                        <p:attrNameLst>
                                          <p:attrName>style.visibility</p:attrName>
                                        </p:attrNameLst>
                                      </p:cBhvr>
                                      <p:to>
                                        <p:strVal val="visible"/>
                                      </p:to>
                                    </p:set>
                                    <p:anim calcmode="lin" valueType="num">
                                      <p:cBhvr additive="base">
                                        <p:cTn dur="1000"/>
                                        <p:tgtEl>
                                          <p:spTgt spid="297">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7">
                                            <p:txEl>
                                              <p:pRg end="5" st="5"/>
                                            </p:txEl>
                                          </p:spTgt>
                                        </p:tgtEl>
                                        <p:attrNameLst>
                                          <p:attrName>style.visibility</p:attrName>
                                        </p:attrNameLst>
                                      </p:cBhvr>
                                      <p:to>
                                        <p:strVal val="visible"/>
                                      </p:to>
                                    </p:set>
                                    <p:anim calcmode="lin" valueType="num">
                                      <p:cBhvr additive="base">
                                        <p:cTn dur="1000"/>
                                        <p:tgtEl>
                                          <p:spTgt spid="297">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7">
                                            <p:txEl>
                                              <p:pRg end="6" st="6"/>
                                            </p:txEl>
                                          </p:spTgt>
                                        </p:tgtEl>
                                        <p:attrNameLst>
                                          <p:attrName>style.visibility</p:attrName>
                                        </p:attrNameLst>
                                      </p:cBhvr>
                                      <p:to>
                                        <p:strVal val="visible"/>
                                      </p:to>
                                    </p:set>
                                    <p:anim calcmode="lin" valueType="num">
                                      <p:cBhvr additive="base">
                                        <p:cTn dur="1000"/>
                                        <p:tgtEl>
                                          <p:spTgt spid="297">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97">
                                            <p:txEl>
                                              <p:pRg end="7" st="7"/>
                                            </p:txEl>
                                          </p:spTgt>
                                        </p:tgtEl>
                                        <p:attrNameLst>
                                          <p:attrName>style.visibility</p:attrName>
                                        </p:attrNameLst>
                                      </p:cBhvr>
                                      <p:to>
                                        <p:strVal val="visible"/>
                                      </p:to>
                                    </p:set>
                                    <p:anim calcmode="lin" valueType="num">
                                      <p:cBhvr additive="base">
                                        <p:cTn dur="1000"/>
                                        <p:tgtEl>
                                          <p:spTgt spid="297">
                                            <p:txEl>
                                              <p:pRg end="7" st="7"/>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3"/>
          <p:cNvSpPr txBox="1"/>
          <p:nvPr>
            <p:ph type="title"/>
          </p:nvPr>
        </p:nvSpPr>
        <p:spPr>
          <a:xfrm>
            <a:off x="842513" y="232257"/>
            <a:ext cx="7709400" cy="109380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dk1"/>
              </a:buClr>
              <a:buSzPts val="2400"/>
              <a:buFont typeface="Century Gothic"/>
              <a:buNone/>
            </a:pPr>
            <a:r>
              <a:rPr b="1" lang="en-US" sz="3200"/>
              <a:t>What Does Small Group Instruction Look Like in my School?</a:t>
            </a:r>
            <a:endParaRPr b="1" sz="3200"/>
          </a:p>
        </p:txBody>
      </p:sp>
      <p:sp>
        <p:nvSpPr>
          <p:cNvPr id="304" name="Google Shape;304;p13"/>
          <p:cNvSpPr txBox="1"/>
          <p:nvPr>
            <p:ph idx="1" type="body"/>
          </p:nvPr>
        </p:nvSpPr>
        <p:spPr>
          <a:xfrm>
            <a:off x="4697213" y="1396428"/>
            <a:ext cx="4135200" cy="3416400"/>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0"/>
              </a:spcBef>
              <a:spcAft>
                <a:spcPts val="1200"/>
              </a:spcAft>
              <a:buSzPts val="1300"/>
              <a:buNone/>
            </a:pPr>
            <a:r>
              <a:t/>
            </a:r>
            <a:endParaRPr/>
          </a:p>
        </p:txBody>
      </p:sp>
      <p:pic>
        <p:nvPicPr>
          <p:cNvPr id="305" name="Google Shape;305;p13"/>
          <p:cNvPicPr preferRelativeResize="0"/>
          <p:nvPr/>
        </p:nvPicPr>
        <p:blipFill rotWithShape="1">
          <a:blip r:embed="rId3">
            <a:alphaModFix/>
          </a:blip>
          <a:srcRect b="0" l="0" r="0" t="0"/>
          <a:stretch/>
        </p:blipFill>
        <p:spPr>
          <a:xfrm>
            <a:off x="6788180" y="2058130"/>
            <a:ext cx="2066051" cy="2754698"/>
          </a:xfrm>
          <a:prstGeom prst="rect">
            <a:avLst/>
          </a:prstGeom>
          <a:noFill/>
          <a:ln>
            <a:noFill/>
          </a:ln>
        </p:spPr>
      </p:pic>
      <p:pic>
        <p:nvPicPr>
          <p:cNvPr id="306" name="Google Shape;306;p13"/>
          <p:cNvPicPr preferRelativeResize="0"/>
          <p:nvPr/>
        </p:nvPicPr>
        <p:blipFill rotWithShape="1">
          <a:blip r:embed="rId4">
            <a:alphaModFix/>
          </a:blip>
          <a:srcRect b="6044" l="-2315" r="10789" t="-1256"/>
          <a:stretch/>
        </p:blipFill>
        <p:spPr>
          <a:xfrm>
            <a:off x="4697213" y="1396428"/>
            <a:ext cx="1962524" cy="2722028"/>
          </a:xfrm>
          <a:prstGeom prst="rect">
            <a:avLst/>
          </a:prstGeom>
          <a:noFill/>
          <a:ln>
            <a:noFill/>
          </a:ln>
        </p:spPr>
      </p:pic>
      <p:grpSp>
        <p:nvGrpSpPr>
          <p:cNvPr id="307" name="Google Shape;307;p13"/>
          <p:cNvGrpSpPr/>
          <p:nvPr/>
        </p:nvGrpSpPr>
        <p:grpSpPr>
          <a:xfrm>
            <a:off x="311700" y="1417949"/>
            <a:ext cx="3999900" cy="3149151"/>
            <a:chOff x="0" y="1924"/>
            <a:chExt cx="3999900" cy="3149151"/>
          </a:xfrm>
        </p:grpSpPr>
        <p:sp>
          <p:nvSpPr>
            <p:cNvPr id="308" name="Google Shape;308;p13"/>
            <p:cNvSpPr/>
            <p:nvPr/>
          </p:nvSpPr>
          <p:spPr>
            <a:xfrm>
              <a:off x="0" y="1924"/>
              <a:ext cx="3999900" cy="919622"/>
            </a:xfrm>
            <a:prstGeom prst="roundRect">
              <a:avLst>
                <a:gd fmla="val 10000" name="adj"/>
              </a:avLst>
            </a:prstGeom>
            <a:solidFill>
              <a:srgbClr val="CD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3"/>
            <p:cNvSpPr/>
            <p:nvPr/>
          </p:nvSpPr>
          <p:spPr>
            <a:xfrm>
              <a:off x="278185" y="208839"/>
              <a:ext cx="506286" cy="505792"/>
            </a:xfrm>
            <a:prstGeom prst="rect">
              <a:avLst/>
            </a:prstGeom>
            <a:blipFill rotWithShape="1">
              <a:blip r:embed="rId5">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3"/>
            <p:cNvSpPr/>
            <p:nvPr/>
          </p:nvSpPr>
          <p:spPr>
            <a:xfrm>
              <a:off x="1062658" y="1924"/>
              <a:ext cx="2824649" cy="92052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3"/>
            <p:cNvSpPr txBox="1"/>
            <p:nvPr/>
          </p:nvSpPr>
          <p:spPr>
            <a:xfrm>
              <a:off x="1062658" y="1924"/>
              <a:ext cx="2824649" cy="920521"/>
            </a:xfrm>
            <a:prstGeom prst="rect">
              <a:avLst/>
            </a:prstGeom>
            <a:noFill/>
            <a:ln>
              <a:noFill/>
            </a:ln>
          </p:spPr>
          <p:txBody>
            <a:bodyPr anchorCtr="0" anchor="ctr" bIns="97400" lIns="97400" spcFirstLastPara="1" rIns="97400" wrap="square" tIns="97400">
              <a:noAutofit/>
            </a:bodyPr>
            <a:lstStyle/>
            <a:p>
              <a:pPr indent="0" lvl="0" marL="0" marR="0" rtl="0" algn="l">
                <a:lnSpc>
                  <a:spcPct val="100000"/>
                </a:lnSpc>
                <a:spcBef>
                  <a:spcPts val="0"/>
                </a:spcBef>
                <a:spcAft>
                  <a:spcPts val="0"/>
                </a:spcAft>
                <a:buClr>
                  <a:schemeClr val="dk1"/>
                </a:buClr>
                <a:buSzPts val="1400"/>
                <a:buFont typeface="Century Gothic"/>
                <a:buNone/>
              </a:pPr>
              <a:r>
                <a:rPr lang="en-US" sz="1400">
                  <a:solidFill>
                    <a:schemeClr val="dk1"/>
                  </a:solidFill>
                  <a:latin typeface="Century Gothic"/>
                  <a:ea typeface="Century Gothic"/>
                  <a:cs typeface="Century Gothic"/>
                  <a:sym typeface="Century Gothic"/>
                </a:rPr>
                <a:t>Learning Targets are introduced and posted.</a:t>
              </a:r>
              <a:endParaRPr/>
            </a:p>
          </p:txBody>
        </p:sp>
        <p:sp>
          <p:nvSpPr>
            <p:cNvPr id="312" name="Google Shape;312;p13"/>
            <p:cNvSpPr/>
            <p:nvPr/>
          </p:nvSpPr>
          <p:spPr>
            <a:xfrm>
              <a:off x="0" y="1116239"/>
              <a:ext cx="3999900" cy="919622"/>
            </a:xfrm>
            <a:prstGeom prst="roundRect">
              <a:avLst>
                <a:gd fmla="val 10000" name="adj"/>
              </a:avLst>
            </a:prstGeom>
            <a:solidFill>
              <a:srgbClr val="CD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3"/>
            <p:cNvSpPr/>
            <p:nvPr/>
          </p:nvSpPr>
          <p:spPr>
            <a:xfrm>
              <a:off x="278185" y="1323154"/>
              <a:ext cx="506286" cy="505792"/>
            </a:xfrm>
            <a:prstGeom prst="rect">
              <a:avLst/>
            </a:prstGeom>
            <a:blipFill rotWithShape="1">
              <a:blip r:embed="rId6">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3"/>
            <p:cNvSpPr/>
            <p:nvPr/>
          </p:nvSpPr>
          <p:spPr>
            <a:xfrm>
              <a:off x="1062658" y="1116239"/>
              <a:ext cx="2824649" cy="92052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3"/>
            <p:cNvSpPr txBox="1"/>
            <p:nvPr/>
          </p:nvSpPr>
          <p:spPr>
            <a:xfrm>
              <a:off x="1062658" y="1116239"/>
              <a:ext cx="2824649" cy="920521"/>
            </a:xfrm>
            <a:prstGeom prst="rect">
              <a:avLst/>
            </a:prstGeom>
            <a:noFill/>
            <a:ln>
              <a:noFill/>
            </a:ln>
          </p:spPr>
          <p:txBody>
            <a:bodyPr anchorCtr="0" anchor="ctr" bIns="97400" lIns="97400" spcFirstLastPara="1" rIns="97400" wrap="square" tIns="97400">
              <a:noAutofit/>
            </a:bodyPr>
            <a:lstStyle/>
            <a:p>
              <a:pPr indent="0" lvl="0" marL="0" marR="0" rtl="0" algn="l">
                <a:lnSpc>
                  <a:spcPct val="100000"/>
                </a:lnSpc>
                <a:spcBef>
                  <a:spcPts val="0"/>
                </a:spcBef>
                <a:spcAft>
                  <a:spcPts val="0"/>
                </a:spcAft>
                <a:buClr>
                  <a:schemeClr val="dk1"/>
                </a:buClr>
                <a:buSzPts val="1400"/>
                <a:buFont typeface="Century Gothic"/>
                <a:buNone/>
              </a:pPr>
              <a:r>
                <a:rPr lang="en-US" sz="1400">
                  <a:solidFill>
                    <a:schemeClr val="dk1"/>
                  </a:solidFill>
                  <a:latin typeface="Century Gothic"/>
                  <a:ea typeface="Century Gothic"/>
                  <a:cs typeface="Century Gothic"/>
                  <a:sym typeface="Century Gothic"/>
                </a:rPr>
                <a:t>Success Criteria is communicated while being aligned to the rigor of the standard.</a:t>
              </a:r>
              <a:endParaRPr/>
            </a:p>
          </p:txBody>
        </p:sp>
        <p:sp>
          <p:nvSpPr>
            <p:cNvPr id="316" name="Google Shape;316;p13"/>
            <p:cNvSpPr/>
            <p:nvPr/>
          </p:nvSpPr>
          <p:spPr>
            <a:xfrm>
              <a:off x="0" y="2230554"/>
              <a:ext cx="3999900" cy="919622"/>
            </a:xfrm>
            <a:prstGeom prst="roundRect">
              <a:avLst>
                <a:gd fmla="val 10000" name="adj"/>
              </a:avLst>
            </a:prstGeom>
            <a:solidFill>
              <a:srgbClr val="CD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3"/>
            <p:cNvSpPr/>
            <p:nvPr/>
          </p:nvSpPr>
          <p:spPr>
            <a:xfrm>
              <a:off x="278185" y="2437469"/>
              <a:ext cx="506286" cy="505792"/>
            </a:xfrm>
            <a:prstGeom prst="rect">
              <a:avLst/>
            </a:prstGeom>
            <a:blipFill rotWithShape="1">
              <a:blip r:embed="rId7">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3"/>
            <p:cNvSpPr/>
            <p:nvPr/>
          </p:nvSpPr>
          <p:spPr>
            <a:xfrm>
              <a:off x="1062658" y="2230554"/>
              <a:ext cx="2824649" cy="92052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3"/>
            <p:cNvSpPr txBox="1"/>
            <p:nvPr/>
          </p:nvSpPr>
          <p:spPr>
            <a:xfrm>
              <a:off x="1062658" y="2230554"/>
              <a:ext cx="2824649" cy="920521"/>
            </a:xfrm>
            <a:prstGeom prst="rect">
              <a:avLst/>
            </a:prstGeom>
            <a:noFill/>
            <a:ln>
              <a:noFill/>
            </a:ln>
          </p:spPr>
          <p:txBody>
            <a:bodyPr anchorCtr="0" anchor="ctr" bIns="97400" lIns="97400" spcFirstLastPara="1" rIns="97400" wrap="square" tIns="97400">
              <a:noAutofit/>
            </a:bodyPr>
            <a:lstStyle/>
            <a:p>
              <a:pPr indent="0" lvl="0" marL="0" marR="0" rtl="0" algn="l">
                <a:lnSpc>
                  <a:spcPct val="100000"/>
                </a:lnSpc>
                <a:spcBef>
                  <a:spcPts val="0"/>
                </a:spcBef>
                <a:spcAft>
                  <a:spcPts val="0"/>
                </a:spcAft>
                <a:buClr>
                  <a:schemeClr val="dk1"/>
                </a:buClr>
                <a:buSzPts val="1400"/>
                <a:buFont typeface="Century Gothic"/>
                <a:buNone/>
              </a:pPr>
              <a:r>
                <a:rPr lang="en-US" sz="1400">
                  <a:solidFill>
                    <a:schemeClr val="dk1"/>
                  </a:solidFill>
                  <a:latin typeface="Century Gothic"/>
                  <a:ea typeface="Century Gothic"/>
                  <a:cs typeface="Century Gothic"/>
                  <a:sym typeface="Century Gothic"/>
                </a:rPr>
                <a:t>The instructor reviews prior knowledge and skills before beginning instruction.</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F8F8F8"/>
            </a:gs>
          </a:gsLst>
          <a:path path="circle">
            <a:fillToRect b="50%" l="50%" r="50%" t="50%"/>
          </a:path>
          <a:tileRect/>
        </a:gradFill>
      </p:bgPr>
    </p:bg>
    <p:spTree>
      <p:nvGrpSpPr>
        <p:cNvPr id="323" name="Shape 323"/>
        <p:cNvGrpSpPr/>
        <p:nvPr/>
      </p:nvGrpSpPr>
      <p:grpSpPr>
        <a:xfrm>
          <a:off x="0" y="0"/>
          <a:ext cx="0" cy="0"/>
          <a:chOff x="0" y="0"/>
          <a:chExt cx="0" cy="0"/>
        </a:xfrm>
      </p:grpSpPr>
      <p:pic>
        <p:nvPicPr>
          <p:cNvPr id="324" name="Google Shape;324;p14"/>
          <p:cNvPicPr preferRelativeResize="0"/>
          <p:nvPr/>
        </p:nvPicPr>
        <p:blipFill rotWithShape="1">
          <a:blip r:embed="rId3">
            <a:alphaModFix/>
          </a:blip>
          <a:srcRect b="-1538" l="0" r="0" t="1538"/>
          <a:stretch/>
        </p:blipFill>
        <p:spPr>
          <a:xfrm>
            <a:off x="0" y="4589502"/>
            <a:ext cx="9144000" cy="557212"/>
          </a:xfrm>
          <a:prstGeom prst="rect">
            <a:avLst/>
          </a:prstGeom>
          <a:noFill/>
          <a:ln>
            <a:noFill/>
          </a:ln>
        </p:spPr>
      </p:pic>
      <p:sp>
        <p:nvSpPr>
          <p:cNvPr id="325" name="Google Shape;325;p14"/>
          <p:cNvSpPr/>
          <p:nvPr/>
        </p:nvSpPr>
        <p:spPr>
          <a:xfrm>
            <a:off x="0" y="351576"/>
            <a:ext cx="9144000" cy="4235268"/>
          </a:xfrm>
          <a:prstGeom prst="rect">
            <a:avLst/>
          </a:prstGeom>
          <a:gradFill>
            <a:gsLst>
              <a:gs pos="0">
                <a:srgbClr val="DCDCE0">
                  <a:alpha val="0"/>
                </a:srgbClr>
              </a:gs>
              <a:gs pos="100000">
                <a:srgbClr val="DDDDE1"/>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cxnSp>
        <p:nvCxnSpPr>
          <p:cNvPr id="326" name="Google Shape;326;p14"/>
          <p:cNvCxnSpPr/>
          <p:nvPr/>
        </p:nvCxnSpPr>
        <p:spPr>
          <a:xfrm>
            <a:off x="0" y="4590951"/>
            <a:ext cx="9144000" cy="0"/>
          </a:xfrm>
          <a:prstGeom prst="straightConnector1">
            <a:avLst/>
          </a:prstGeom>
          <a:noFill/>
          <a:ln cap="flat" cmpd="sng" w="12700">
            <a:solidFill>
              <a:srgbClr val="000001">
                <a:alpha val="20000"/>
              </a:srgbClr>
            </a:solidFill>
            <a:prstDash val="solid"/>
            <a:round/>
            <a:headEnd len="sm" w="sm" type="none"/>
            <a:tailEnd len="sm" w="sm" type="none"/>
          </a:ln>
        </p:spPr>
      </p:cxnSp>
      <p:pic>
        <p:nvPicPr>
          <p:cNvPr id="327" name="Google Shape;327;p14"/>
          <p:cNvPicPr preferRelativeResize="0"/>
          <p:nvPr/>
        </p:nvPicPr>
        <p:blipFill rotWithShape="1">
          <a:blip r:embed="rId4">
            <a:alphaModFix/>
          </a:blip>
          <a:srcRect b="36435" l="-115" r="15827" t="0"/>
          <a:stretch/>
        </p:blipFill>
        <p:spPr>
          <a:xfrm>
            <a:off x="844095" y="482598"/>
            <a:ext cx="7207758" cy="116586"/>
          </a:xfrm>
          <a:prstGeom prst="rect">
            <a:avLst/>
          </a:prstGeom>
          <a:noFill/>
          <a:ln>
            <a:noFill/>
          </a:ln>
        </p:spPr>
      </p:pic>
      <p:sp>
        <p:nvSpPr>
          <p:cNvPr id="328" name="Google Shape;328;p14"/>
          <p:cNvSpPr txBox="1"/>
          <p:nvPr>
            <p:ph type="title"/>
          </p:nvPr>
        </p:nvSpPr>
        <p:spPr>
          <a:xfrm>
            <a:off x="847702" y="714993"/>
            <a:ext cx="7202456" cy="78692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Century Gothic"/>
              <a:buNone/>
            </a:pPr>
            <a:r>
              <a:rPr b="1" lang="en-US" sz="2500"/>
              <a:t>What Does Small Group Instruction Look Like in at Second Chance?</a:t>
            </a:r>
            <a:endParaRPr/>
          </a:p>
        </p:txBody>
      </p:sp>
      <p:grpSp>
        <p:nvGrpSpPr>
          <p:cNvPr id="329" name="Google Shape;329;p14"/>
          <p:cNvGrpSpPr/>
          <p:nvPr/>
        </p:nvGrpSpPr>
        <p:grpSpPr>
          <a:xfrm>
            <a:off x="847725" y="1877832"/>
            <a:ext cx="7202091" cy="2220214"/>
            <a:chOff x="0" y="1275"/>
            <a:chExt cx="7202091" cy="2220214"/>
          </a:xfrm>
        </p:grpSpPr>
        <p:sp>
          <p:nvSpPr>
            <p:cNvPr id="330" name="Google Shape;330;p14"/>
            <p:cNvSpPr/>
            <p:nvPr/>
          </p:nvSpPr>
          <p:spPr>
            <a:xfrm>
              <a:off x="0" y="1275"/>
              <a:ext cx="7202091" cy="652366"/>
            </a:xfrm>
            <a:prstGeom prst="roundRect">
              <a:avLst>
                <a:gd fmla="val 10000" name="adj"/>
              </a:avLst>
            </a:prstGeom>
            <a:solidFill>
              <a:srgbClr val="303F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4"/>
            <p:cNvSpPr/>
            <p:nvPr/>
          </p:nvSpPr>
          <p:spPr>
            <a:xfrm>
              <a:off x="197340" y="148057"/>
              <a:ext cx="359152" cy="358801"/>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4"/>
            <p:cNvSpPr/>
            <p:nvPr/>
          </p:nvSpPr>
          <p:spPr>
            <a:xfrm>
              <a:off x="753834" y="1275"/>
              <a:ext cx="6348191" cy="65300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4"/>
            <p:cNvSpPr txBox="1"/>
            <p:nvPr/>
          </p:nvSpPr>
          <p:spPr>
            <a:xfrm>
              <a:off x="753834" y="1275"/>
              <a:ext cx="6348191" cy="653004"/>
            </a:xfrm>
            <a:prstGeom prst="rect">
              <a:avLst/>
            </a:prstGeom>
            <a:noFill/>
            <a:ln>
              <a:noFill/>
            </a:ln>
          </p:spPr>
          <p:txBody>
            <a:bodyPr anchorCtr="0" anchor="ctr" bIns="69100" lIns="69100" spcFirstLastPara="1" rIns="69100" wrap="square" tIns="69100">
              <a:noAutofit/>
            </a:bodyPr>
            <a:lstStyle/>
            <a:p>
              <a:pPr indent="0" lvl="0" marL="0" marR="0" rtl="0" algn="l">
                <a:lnSpc>
                  <a:spcPct val="100000"/>
                </a:lnSpc>
                <a:spcBef>
                  <a:spcPts val="0"/>
                </a:spcBef>
                <a:spcAft>
                  <a:spcPts val="0"/>
                </a:spcAft>
                <a:buClr>
                  <a:schemeClr val="dk1"/>
                </a:buClr>
                <a:buSzPts val="1400"/>
                <a:buFont typeface="Century Gothic"/>
                <a:buNone/>
              </a:pPr>
              <a:r>
                <a:rPr lang="en-US" sz="1400">
                  <a:solidFill>
                    <a:schemeClr val="dk1"/>
                  </a:solidFill>
                  <a:latin typeface="Century Gothic"/>
                  <a:ea typeface="Century Gothic"/>
                  <a:cs typeface="Century Gothic"/>
                  <a:sym typeface="Century Gothic"/>
                </a:rPr>
                <a:t>4.  The instructor provides step by step instruction. (I DO)</a:t>
              </a:r>
              <a:endParaRPr/>
            </a:p>
          </p:txBody>
        </p:sp>
        <p:sp>
          <p:nvSpPr>
            <p:cNvPr id="334" name="Google Shape;334;p14"/>
            <p:cNvSpPr/>
            <p:nvPr/>
          </p:nvSpPr>
          <p:spPr>
            <a:xfrm>
              <a:off x="0" y="784880"/>
              <a:ext cx="7202091" cy="652366"/>
            </a:xfrm>
            <a:prstGeom prst="roundRect">
              <a:avLst>
                <a:gd fmla="val 10000" name="adj"/>
              </a:avLst>
            </a:prstGeom>
            <a:solidFill>
              <a:srgbClr val="303F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4"/>
            <p:cNvSpPr/>
            <p:nvPr/>
          </p:nvSpPr>
          <p:spPr>
            <a:xfrm>
              <a:off x="197340" y="931662"/>
              <a:ext cx="359152" cy="358801"/>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4"/>
            <p:cNvSpPr/>
            <p:nvPr/>
          </p:nvSpPr>
          <p:spPr>
            <a:xfrm>
              <a:off x="753834" y="784880"/>
              <a:ext cx="6348191" cy="65300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4"/>
            <p:cNvSpPr txBox="1"/>
            <p:nvPr/>
          </p:nvSpPr>
          <p:spPr>
            <a:xfrm>
              <a:off x="753834" y="784880"/>
              <a:ext cx="6348191" cy="653004"/>
            </a:xfrm>
            <a:prstGeom prst="rect">
              <a:avLst/>
            </a:prstGeom>
            <a:noFill/>
            <a:ln>
              <a:noFill/>
            </a:ln>
          </p:spPr>
          <p:txBody>
            <a:bodyPr anchorCtr="0" anchor="ctr" bIns="69100" lIns="69100" spcFirstLastPara="1" rIns="69100" wrap="square" tIns="69100">
              <a:noAutofit/>
            </a:bodyPr>
            <a:lstStyle/>
            <a:p>
              <a:pPr indent="0" lvl="0" marL="0" marR="0" rtl="0" algn="l">
                <a:lnSpc>
                  <a:spcPct val="100000"/>
                </a:lnSpc>
                <a:spcBef>
                  <a:spcPts val="0"/>
                </a:spcBef>
                <a:spcAft>
                  <a:spcPts val="0"/>
                </a:spcAft>
                <a:buClr>
                  <a:schemeClr val="dk1"/>
                </a:buClr>
                <a:buSzPts val="1400"/>
                <a:buFont typeface="Century Gothic"/>
                <a:buNone/>
              </a:pPr>
              <a:r>
                <a:rPr lang="en-US" sz="1400">
                  <a:solidFill>
                    <a:schemeClr val="dk1"/>
                  </a:solidFill>
                  <a:latin typeface="Century Gothic"/>
                  <a:ea typeface="Century Gothic"/>
                  <a:cs typeface="Century Gothic"/>
                  <a:sym typeface="Century Gothic"/>
                </a:rPr>
                <a:t>5.  Teacher and students work together to complete the problem or task.  Teacher provides guidance and support as student actively participates. (WE DO)</a:t>
              </a:r>
              <a:endParaRPr/>
            </a:p>
          </p:txBody>
        </p:sp>
        <p:sp>
          <p:nvSpPr>
            <p:cNvPr id="338" name="Google Shape;338;p14"/>
            <p:cNvSpPr/>
            <p:nvPr/>
          </p:nvSpPr>
          <p:spPr>
            <a:xfrm>
              <a:off x="0" y="1568485"/>
              <a:ext cx="7202091" cy="652366"/>
            </a:xfrm>
            <a:prstGeom prst="roundRect">
              <a:avLst>
                <a:gd fmla="val 10000" name="adj"/>
              </a:avLst>
            </a:prstGeom>
            <a:solidFill>
              <a:srgbClr val="303F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4"/>
            <p:cNvSpPr/>
            <p:nvPr/>
          </p:nvSpPr>
          <p:spPr>
            <a:xfrm>
              <a:off x="197340" y="1715268"/>
              <a:ext cx="359152" cy="358801"/>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4"/>
            <p:cNvSpPr/>
            <p:nvPr/>
          </p:nvSpPr>
          <p:spPr>
            <a:xfrm>
              <a:off x="753834" y="1568485"/>
              <a:ext cx="6348191" cy="65300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4"/>
            <p:cNvSpPr txBox="1"/>
            <p:nvPr/>
          </p:nvSpPr>
          <p:spPr>
            <a:xfrm>
              <a:off x="753834" y="1568485"/>
              <a:ext cx="6348191" cy="653004"/>
            </a:xfrm>
            <a:prstGeom prst="rect">
              <a:avLst/>
            </a:prstGeom>
            <a:noFill/>
            <a:ln>
              <a:noFill/>
            </a:ln>
          </p:spPr>
          <p:txBody>
            <a:bodyPr anchorCtr="0" anchor="ctr" bIns="69100" lIns="69100" spcFirstLastPara="1" rIns="69100" wrap="square" tIns="69100">
              <a:noAutofit/>
            </a:bodyPr>
            <a:lstStyle/>
            <a:p>
              <a:pPr indent="0" lvl="0" marL="0" marR="0" rtl="0" algn="l">
                <a:lnSpc>
                  <a:spcPct val="100000"/>
                </a:lnSpc>
                <a:spcBef>
                  <a:spcPts val="0"/>
                </a:spcBef>
                <a:spcAft>
                  <a:spcPts val="0"/>
                </a:spcAft>
                <a:buClr>
                  <a:schemeClr val="dk1"/>
                </a:buClr>
                <a:buSzPts val="1400"/>
                <a:buFont typeface="Century Gothic"/>
                <a:buNone/>
              </a:pPr>
              <a:r>
                <a:rPr lang="en-US" sz="1400">
                  <a:solidFill>
                    <a:schemeClr val="dk1"/>
                  </a:solidFill>
                  <a:latin typeface="Century Gothic"/>
                  <a:ea typeface="Century Gothic"/>
                  <a:cs typeface="Century Gothic"/>
                  <a:sym typeface="Century Gothic"/>
                </a:rPr>
                <a:t>6. Students work independently. (I Do)</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F8F8F8"/>
            </a:gs>
          </a:gsLst>
          <a:path path="circle">
            <a:fillToRect b="50%" l="50%" r="50%" t="50%"/>
          </a:path>
          <a:tileRect/>
        </a:gradFill>
      </p:bgPr>
    </p:bg>
    <p:spTree>
      <p:nvGrpSpPr>
        <p:cNvPr id="345" name="Shape 345"/>
        <p:cNvGrpSpPr/>
        <p:nvPr/>
      </p:nvGrpSpPr>
      <p:grpSpPr>
        <a:xfrm>
          <a:off x="0" y="0"/>
          <a:ext cx="0" cy="0"/>
          <a:chOff x="0" y="0"/>
          <a:chExt cx="0" cy="0"/>
        </a:xfrm>
      </p:grpSpPr>
      <p:pic>
        <p:nvPicPr>
          <p:cNvPr id="346" name="Google Shape;346;p15"/>
          <p:cNvPicPr preferRelativeResize="0"/>
          <p:nvPr/>
        </p:nvPicPr>
        <p:blipFill rotWithShape="1">
          <a:blip r:embed="rId3">
            <a:alphaModFix/>
          </a:blip>
          <a:srcRect b="-1538" l="0" r="0" t="1538"/>
          <a:stretch/>
        </p:blipFill>
        <p:spPr>
          <a:xfrm>
            <a:off x="0" y="4589502"/>
            <a:ext cx="9144000" cy="557212"/>
          </a:xfrm>
          <a:prstGeom prst="rect">
            <a:avLst/>
          </a:prstGeom>
          <a:noFill/>
          <a:ln>
            <a:noFill/>
          </a:ln>
        </p:spPr>
      </p:pic>
      <p:sp>
        <p:nvSpPr>
          <p:cNvPr id="347" name="Google Shape;347;p15"/>
          <p:cNvSpPr/>
          <p:nvPr/>
        </p:nvSpPr>
        <p:spPr>
          <a:xfrm>
            <a:off x="0" y="351576"/>
            <a:ext cx="9144000" cy="4235268"/>
          </a:xfrm>
          <a:prstGeom prst="rect">
            <a:avLst/>
          </a:prstGeom>
          <a:gradFill>
            <a:gsLst>
              <a:gs pos="0">
                <a:srgbClr val="DCDCE0">
                  <a:alpha val="0"/>
                </a:srgbClr>
              </a:gs>
              <a:gs pos="100000">
                <a:srgbClr val="DDDDE1"/>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cxnSp>
        <p:nvCxnSpPr>
          <p:cNvPr id="348" name="Google Shape;348;p15"/>
          <p:cNvCxnSpPr/>
          <p:nvPr/>
        </p:nvCxnSpPr>
        <p:spPr>
          <a:xfrm>
            <a:off x="0" y="4590951"/>
            <a:ext cx="9144000" cy="0"/>
          </a:xfrm>
          <a:prstGeom prst="straightConnector1">
            <a:avLst/>
          </a:prstGeom>
          <a:noFill/>
          <a:ln cap="flat" cmpd="sng" w="12700">
            <a:solidFill>
              <a:srgbClr val="000001">
                <a:alpha val="20000"/>
              </a:srgbClr>
            </a:solidFill>
            <a:prstDash val="solid"/>
            <a:round/>
            <a:headEnd len="sm" w="sm" type="none"/>
            <a:tailEnd len="sm" w="sm" type="none"/>
          </a:ln>
        </p:spPr>
      </p:cxnSp>
      <p:pic>
        <p:nvPicPr>
          <p:cNvPr id="349" name="Google Shape;349;p15"/>
          <p:cNvPicPr preferRelativeResize="0"/>
          <p:nvPr/>
        </p:nvPicPr>
        <p:blipFill rotWithShape="1">
          <a:blip r:embed="rId4">
            <a:alphaModFix/>
          </a:blip>
          <a:srcRect b="36435" l="-115" r="15827" t="0"/>
          <a:stretch/>
        </p:blipFill>
        <p:spPr>
          <a:xfrm>
            <a:off x="844095" y="482598"/>
            <a:ext cx="7207758" cy="116586"/>
          </a:xfrm>
          <a:prstGeom prst="rect">
            <a:avLst/>
          </a:prstGeom>
          <a:noFill/>
          <a:ln>
            <a:noFill/>
          </a:ln>
        </p:spPr>
      </p:pic>
      <p:sp>
        <p:nvSpPr>
          <p:cNvPr id="350" name="Google Shape;350;p15"/>
          <p:cNvSpPr txBox="1"/>
          <p:nvPr>
            <p:ph type="title"/>
          </p:nvPr>
        </p:nvSpPr>
        <p:spPr>
          <a:xfrm>
            <a:off x="847702" y="714993"/>
            <a:ext cx="7202456" cy="78692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Century Gothic"/>
              <a:buNone/>
            </a:pPr>
            <a:r>
              <a:rPr b="1" lang="en-US" sz="2500"/>
              <a:t>What Does Small Group Instruction Look Like in at Second Chance?</a:t>
            </a:r>
            <a:endParaRPr/>
          </a:p>
          <a:p>
            <a:pPr indent="0" lvl="0" marL="0" rtl="0" algn="l">
              <a:lnSpc>
                <a:spcPct val="90000"/>
              </a:lnSpc>
              <a:spcBef>
                <a:spcPts val="0"/>
              </a:spcBef>
              <a:spcAft>
                <a:spcPts val="0"/>
              </a:spcAft>
              <a:buClr>
                <a:schemeClr val="dk1"/>
              </a:buClr>
              <a:buSzPts val="2400"/>
              <a:buFont typeface="Century Gothic"/>
              <a:buNone/>
            </a:pPr>
            <a:r>
              <a:t/>
            </a:r>
            <a:endParaRPr sz="2500"/>
          </a:p>
        </p:txBody>
      </p:sp>
      <p:sp>
        <p:nvSpPr>
          <p:cNvPr id="351" name="Google Shape;351;p15"/>
          <p:cNvSpPr txBox="1"/>
          <p:nvPr>
            <p:ph idx="1" type="body"/>
          </p:nvPr>
        </p:nvSpPr>
        <p:spPr>
          <a:xfrm>
            <a:off x="237438" y="1642809"/>
            <a:ext cx="6378636" cy="2803144"/>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10000"/>
              </a:lnSpc>
              <a:spcBef>
                <a:spcPts val="0"/>
              </a:spcBef>
              <a:spcAft>
                <a:spcPts val="0"/>
              </a:spcAft>
              <a:buSzPct val="100000"/>
              <a:buNone/>
            </a:pPr>
            <a:r>
              <a:rPr lang="en-US" sz="1400"/>
              <a:t>7.  The instructor provides timely and individualized feedback to students.</a:t>
            </a:r>
            <a:endParaRPr/>
          </a:p>
          <a:p>
            <a:pPr indent="0" lvl="0" marL="0" rtl="0" algn="l">
              <a:lnSpc>
                <a:spcPct val="110000"/>
              </a:lnSpc>
              <a:spcBef>
                <a:spcPts val="1200"/>
              </a:spcBef>
              <a:spcAft>
                <a:spcPts val="0"/>
              </a:spcAft>
              <a:buSzPct val="100000"/>
              <a:buNone/>
            </a:pPr>
            <a:r>
              <a:rPr lang="en-US" sz="1400"/>
              <a:t>8. The instructor builds student capacity to self monitor.</a:t>
            </a:r>
            <a:endParaRPr/>
          </a:p>
          <a:p>
            <a:pPr indent="-228600" lvl="0" marL="914400" rtl="0" algn="l">
              <a:lnSpc>
                <a:spcPct val="110000"/>
              </a:lnSpc>
              <a:spcBef>
                <a:spcPts val="1200"/>
              </a:spcBef>
              <a:spcAft>
                <a:spcPts val="0"/>
              </a:spcAft>
              <a:buSzPct val="100000"/>
              <a:buFont typeface="Arial"/>
              <a:buChar char="•"/>
            </a:pPr>
            <a:r>
              <a:rPr lang="en-US" sz="1400"/>
              <a:t>Graphic organizers</a:t>
            </a:r>
            <a:endParaRPr/>
          </a:p>
          <a:p>
            <a:pPr indent="-228600" lvl="0" marL="914400" rtl="0" algn="l">
              <a:lnSpc>
                <a:spcPct val="110000"/>
              </a:lnSpc>
              <a:spcBef>
                <a:spcPts val="0"/>
              </a:spcBef>
              <a:spcAft>
                <a:spcPts val="0"/>
              </a:spcAft>
              <a:buSzPct val="100000"/>
              <a:buFont typeface="Arial"/>
              <a:buChar char="•"/>
            </a:pPr>
            <a:r>
              <a:rPr lang="en-US" sz="1400"/>
              <a:t>Student self reflection</a:t>
            </a:r>
            <a:endParaRPr/>
          </a:p>
          <a:p>
            <a:pPr indent="-228600" lvl="0" marL="914400" rtl="0" algn="l">
              <a:lnSpc>
                <a:spcPct val="110000"/>
              </a:lnSpc>
              <a:spcBef>
                <a:spcPts val="0"/>
              </a:spcBef>
              <a:spcAft>
                <a:spcPts val="0"/>
              </a:spcAft>
              <a:buSzPct val="100000"/>
              <a:buFont typeface="Arial"/>
              <a:buChar char="•"/>
            </a:pPr>
            <a:r>
              <a:rPr lang="en-US" sz="1400"/>
              <a:t>Create rubrics that students can use to evaluate themselves</a:t>
            </a:r>
            <a:endParaRPr/>
          </a:p>
          <a:p>
            <a:pPr indent="0" lvl="0" marL="0" rtl="0" algn="l">
              <a:lnSpc>
                <a:spcPct val="110000"/>
              </a:lnSpc>
              <a:spcBef>
                <a:spcPts val="1200"/>
              </a:spcBef>
              <a:spcAft>
                <a:spcPts val="0"/>
              </a:spcAft>
              <a:buSzPct val="100000"/>
              <a:buNone/>
            </a:pPr>
            <a:r>
              <a:rPr lang="en-US" sz="1400"/>
              <a:t>9. The students are actively engaged.</a:t>
            </a:r>
            <a:endParaRPr/>
          </a:p>
          <a:p>
            <a:pPr indent="0" lvl="0" marL="0" rtl="0" algn="l">
              <a:lnSpc>
                <a:spcPct val="110000"/>
              </a:lnSpc>
              <a:spcBef>
                <a:spcPts val="1200"/>
              </a:spcBef>
              <a:spcAft>
                <a:spcPts val="0"/>
              </a:spcAft>
              <a:buSzPct val="100000"/>
              <a:buNone/>
            </a:pPr>
            <a:r>
              <a:rPr lang="en-US" sz="1400"/>
              <a:t>10. The instructor implements strategies to meet specific learning needs of students during the course of the lesson.</a:t>
            </a:r>
            <a:endParaRPr/>
          </a:p>
          <a:p>
            <a:pPr indent="-228600" lvl="0" marL="914400" rtl="0" algn="l">
              <a:lnSpc>
                <a:spcPct val="110000"/>
              </a:lnSpc>
              <a:spcBef>
                <a:spcPts val="1200"/>
              </a:spcBef>
              <a:spcAft>
                <a:spcPts val="0"/>
              </a:spcAft>
              <a:buSzPct val="100000"/>
              <a:buFont typeface="Arial"/>
              <a:buChar char="•"/>
            </a:pPr>
            <a:r>
              <a:rPr lang="en-US" sz="1400"/>
              <a:t>Provide  different ways to learn the same content</a:t>
            </a:r>
            <a:endParaRPr/>
          </a:p>
          <a:p>
            <a:pPr indent="-228600" lvl="0" marL="914400" rtl="0" algn="l">
              <a:lnSpc>
                <a:spcPct val="110000"/>
              </a:lnSpc>
              <a:spcBef>
                <a:spcPts val="0"/>
              </a:spcBef>
              <a:spcAft>
                <a:spcPts val="0"/>
              </a:spcAft>
              <a:buSzPct val="100000"/>
              <a:buFont typeface="Arial"/>
              <a:buChar char="•"/>
            </a:pPr>
            <a:r>
              <a:rPr lang="en-US" sz="1400"/>
              <a:t>Offer a variety of activities and project options</a:t>
            </a:r>
            <a:endParaRPr/>
          </a:p>
        </p:txBody>
      </p:sp>
      <p:pic>
        <p:nvPicPr>
          <p:cNvPr descr="Teacher" id="352" name="Google Shape;352;p15"/>
          <p:cNvPicPr preferRelativeResize="0"/>
          <p:nvPr/>
        </p:nvPicPr>
        <p:blipFill rotWithShape="1">
          <a:blip r:embed="rId5">
            <a:alphaModFix/>
          </a:blip>
          <a:srcRect b="0" l="0" r="0" t="0"/>
          <a:stretch/>
        </p:blipFill>
        <p:spPr>
          <a:xfrm>
            <a:off x="6498379" y="1739783"/>
            <a:ext cx="2191237" cy="21912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6"/>
          <p:cNvSpPr txBox="1"/>
          <p:nvPr>
            <p:ph type="title"/>
          </p:nvPr>
        </p:nvSpPr>
        <p:spPr>
          <a:xfrm>
            <a:off x="1165968" y="393750"/>
            <a:ext cx="7378414" cy="1286775"/>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dk1"/>
              </a:buClr>
              <a:buSzPts val="2400"/>
              <a:buFont typeface="Century Gothic"/>
              <a:buNone/>
            </a:pPr>
            <a:r>
              <a:rPr b="1" lang="en-US" sz="3600"/>
              <a:t>Small Group Instructional </a:t>
            </a:r>
            <a:br>
              <a:rPr b="1" lang="en-US" sz="3600"/>
            </a:br>
            <a:r>
              <a:rPr b="1" lang="en-US" sz="3600"/>
              <a:t>Walkthrough Form</a:t>
            </a:r>
            <a:endParaRPr b="1" sz="3600"/>
          </a:p>
        </p:txBody>
      </p:sp>
      <p:pic>
        <p:nvPicPr>
          <p:cNvPr descr="A white speaker with waves&#10;&#10;AI-generated content may be incorrect." id="358" name="Google Shape;358;p16"/>
          <p:cNvPicPr preferRelativeResize="0"/>
          <p:nvPr/>
        </p:nvPicPr>
        <p:blipFill rotWithShape="1">
          <a:blip r:embed="rId3">
            <a:alphaModFix/>
          </a:blip>
          <a:srcRect b="0" l="0" r="0" t="0"/>
          <a:stretch/>
        </p:blipFill>
        <p:spPr>
          <a:xfrm>
            <a:off x="362975" y="3803418"/>
            <a:ext cx="812800" cy="812800"/>
          </a:xfrm>
          <a:prstGeom prst="rect">
            <a:avLst/>
          </a:prstGeom>
          <a:noFill/>
          <a:ln>
            <a:noFill/>
          </a:ln>
        </p:spPr>
      </p:pic>
      <p:grpSp>
        <p:nvGrpSpPr>
          <p:cNvPr id="359" name="Google Shape;359;p16"/>
          <p:cNvGrpSpPr/>
          <p:nvPr/>
        </p:nvGrpSpPr>
        <p:grpSpPr>
          <a:xfrm>
            <a:off x="1336584" y="2019391"/>
            <a:ext cx="7037180" cy="2233467"/>
            <a:chOff x="859" y="338866"/>
            <a:chExt cx="7037180" cy="2233467"/>
          </a:xfrm>
        </p:grpSpPr>
        <p:sp>
          <p:nvSpPr>
            <p:cNvPr id="360" name="Google Shape;360;p16"/>
            <p:cNvSpPr/>
            <p:nvPr/>
          </p:nvSpPr>
          <p:spPr>
            <a:xfrm>
              <a:off x="859" y="338866"/>
              <a:ext cx="3015934" cy="1915118"/>
            </a:xfrm>
            <a:prstGeom prst="roundRect">
              <a:avLst>
                <a:gd fmla="val 10000" name="adj"/>
              </a:avLst>
            </a:prstGeom>
            <a:solidFill>
              <a:srgbClr val="405588"/>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6"/>
            <p:cNvSpPr/>
            <p:nvPr/>
          </p:nvSpPr>
          <p:spPr>
            <a:xfrm>
              <a:off x="335963" y="657215"/>
              <a:ext cx="3015934" cy="1915118"/>
            </a:xfrm>
            <a:prstGeom prst="roundRect">
              <a:avLst>
                <a:gd fmla="val 10000" name="adj"/>
              </a:avLst>
            </a:prstGeom>
            <a:solidFill>
              <a:schemeClr val="lt1">
                <a:alpha val="89803"/>
              </a:schemeClr>
            </a:solidFill>
            <a:ln cap="flat" cmpd="sng" w="15875">
              <a:solidFill>
                <a:srgbClr val="4055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6"/>
            <p:cNvSpPr txBox="1"/>
            <p:nvPr/>
          </p:nvSpPr>
          <p:spPr>
            <a:xfrm>
              <a:off x="392055" y="713307"/>
              <a:ext cx="2903750" cy="1802934"/>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dk1"/>
                </a:buClr>
                <a:buSzPts val="1800"/>
                <a:buFont typeface="Century Gothic"/>
                <a:buNone/>
              </a:pPr>
              <a:r>
                <a:rPr lang="en-US" sz="1800" u="sng">
                  <a:solidFill>
                    <a:schemeClr val="dk1"/>
                  </a:solidFill>
                  <a:latin typeface="Century Gothic"/>
                  <a:ea typeface="Century Gothic"/>
                  <a:cs typeface="Century Gothic"/>
                  <a:sym typeface="Century Gothic"/>
                  <a:hlinkClick r:id="rId4">
                    <a:extLst>
                      <a:ext uri="{A12FA001-AC4F-418D-AE19-62706E023703}">
                        <ahyp:hlinkClr val="tx"/>
                      </a:ext>
                    </a:extLst>
                  </a:hlinkClick>
                </a:rPr>
                <a:t>https://docs.google.com/forms/d/1OPvMmL3x5jPWkvbWade4Sm8otr2sUH8H6K0FMYVvJ04/edit</a:t>
              </a:r>
              <a:endParaRPr sz="1800">
                <a:solidFill>
                  <a:schemeClr val="dk1"/>
                </a:solidFill>
                <a:latin typeface="Century Gothic"/>
                <a:ea typeface="Century Gothic"/>
                <a:cs typeface="Century Gothic"/>
                <a:sym typeface="Century Gothic"/>
              </a:endParaRPr>
            </a:p>
          </p:txBody>
        </p:sp>
        <p:sp>
          <p:nvSpPr>
            <p:cNvPr id="363" name="Google Shape;363;p16"/>
            <p:cNvSpPr/>
            <p:nvPr/>
          </p:nvSpPr>
          <p:spPr>
            <a:xfrm>
              <a:off x="3687001" y="338866"/>
              <a:ext cx="3015934" cy="1915118"/>
            </a:xfrm>
            <a:prstGeom prst="roundRect">
              <a:avLst>
                <a:gd fmla="val 10000" name="adj"/>
              </a:avLst>
            </a:prstGeom>
            <a:solidFill>
              <a:srgbClr val="405588"/>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6"/>
            <p:cNvSpPr/>
            <p:nvPr/>
          </p:nvSpPr>
          <p:spPr>
            <a:xfrm>
              <a:off x="4022105" y="657215"/>
              <a:ext cx="3015934" cy="1915118"/>
            </a:xfrm>
            <a:prstGeom prst="roundRect">
              <a:avLst>
                <a:gd fmla="val 10000" name="adj"/>
              </a:avLst>
            </a:prstGeom>
            <a:solidFill>
              <a:schemeClr val="lt1">
                <a:alpha val="89803"/>
              </a:schemeClr>
            </a:solidFill>
            <a:ln cap="flat" cmpd="sng" w="15875">
              <a:solidFill>
                <a:srgbClr val="4055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6"/>
            <p:cNvSpPr txBox="1"/>
            <p:nvPr/>
          </p:nvSpPr>
          <p:spPr>
            <a:xfrm>
              <a:off x="4078197" y="713307"/>
              <a:ext cx="2903750" cy="1802934"/>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dk1"/>
                </a:buClr>
                <a:buSzPts val="1800"/>
                <a:buFont typeface="Century Gothic"/>
                <a:buNone/>
              </a:pPr>
              <a:r>
                <a:rPr lang="en-US" sz="1800" u="sng">
                  <a:solidFill>
                    <a:schemeClr val="dk1"/>
                  </a:solidFill>
                  <a:latin typeface="Century Gothic"/>
                  <a:ea typeface="Century Gothic"/>
                  <a:cs typeface="Century Gothic"/>
                  <a:sym typeface="Century Gothic"/>
                  <a:hlinkClick r:id="rId5">
                    <a:extLst>
                      <a:ext uri="{A12FA001-AC4F-418D-AE19-62706E023703}">
                        <ahyp:hlinkClr val="tx"/>
                      </a:ext>
                    </a:extLst>
                  </a:hlinkClick>
                </a:rPr>
                <a:t>https://docs.google.com/spreadsheets/d/1Om2JT6u1xqM85G3dfr1J1ra6kpYfemzPA6Uyd94VDMo/edit?gid=318143758#gid=318143758</a:t>
              </a:r>
              <a:endParaRPr sz="1800">
                <a:solidFill>
                  <a:schemeClr val="dk1"/>
                </a:solidFill>
                <a:latin typeface="Century Gothic"/>
                <a:ea typeface="Century Gothic"/>
                <a:cs typeface="Century Gothic"/>
                <a:sym typeface="Century Gothic"/>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0"/>
                                        <p:tgtEl>
                                          <p:spTgt spid="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17"/>
          <p:cNvSpPr txBox="1"/>
          <p:nvPr>
            <p:ph type="title"/>
          </p:nvPr>
        </p:nvSpPr>
        <p:spPr>
          <a:xfrm>
            <a:off x="380245" y="63843"/>
            <a:ext cx="8383509" cy="9141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2400"/>
              <a:buFont typeface="Century Gothic"/>
              <a:buNone/>
            </a:pPr>
            <a:r>
              <a:rPr b="1" lang="en-US"/>
              <a:t>Small Groups</a:t>
            </a:r>
            <a:endParaRPr/>
          </a:p>
          <a:p>
            <a:pPr indent="0" lvl="0" marL="0" rtl="0" algn="ctr">
              <a:lnSpc>
                <a:spcPct val="90000"/>
              </a:lnSpc>
              <a:spcBef>
                <a:spcPts val="0"/>
              </a:spcBef>
              <a:spcAft>
                <a:spcPts val="0"/>
              </a:spcAft>
              <a:buClr>
                <a:schemeClr val="dk1"/>
              </a:buClr>
              <a:buSzPts val="2400"/>
              <a:buFont typeface="Century Gothic"/>
              <a:buNone/>
            </a:pPr>
            <a:r>
              <a:rPr b="1" lang="en-US"/>
              <a:t>30 minutes segments </a:t>
            </a:r>
            <a:endParaRPr/>
          </a:p>
          <a:p>
            <a:pPr indent="0" lvl="0" marL="0" rtl="0" algn="ctr">
              <a:lnSpc>
                <a:spcPct val="90000"/>
              </a:lnSpc>
              <a:spcBef>
                <a:spcPts val="0"/>
              </a:spcBef>
              <a:spcAft>
                <a:spcPts val="0"/>
              </a:spcAft>
              <a:buClr>
                <a:schemeClr val="dk1"/>
              </a:buClr>
              <a:buSzPts val="2400"/>
              <a:buFont typeface="Century Gothic"/>
              <a:buNone/>
            </a:pPr>
            <a:r>
              <a:rPr b="1" lang="en-US"/>
              <a:t>Tuesday, Wednesday, and Thursday</a:t>
            </a:r>
            <a:endParaRPr/>
          </a:p>
        </p:txBody>
      </p:sp>
      <p:sp>
        <p:nvSpPr>
          <p:cNvPr id="371" name="Google Shape;371;p17"/>
          <p:cNvSpPr txBox="1"/>
          <p:nvPr>
            <p:ph idx="1" type="body"/>
          </p:nvPr>
        </p:nvSpPr>
        <p:spPr>
          <a:xfrm>
            <a:off x="0" y="1620740"/>
            <a:ext cx="4332514" cy="1349700"/>
          </a:xfrm>
          <a:prstGeom prst="rect">
            <a:avLst/>
          </a:prstGeom>
          <a:noFill/>
          <a:ln>
            <a:noFill/>
          </a:ln>
        </p:spPr>
        <p:txBody>
          <a:bodyPr anchorCtr="0" anchor="t" bIns="91425" lIns="91425" spcFirstLastPara="1" rIns="91425" wrap="square" tIns="91425">
            <a:noAutofit/>
          </a:bodyPr>
          <a:lstStyle/>
          <a:p>
            <a:pPr indent="0" lvl="0" marL="457200" rtl="0" algn="l">
              <a:lnSpc>
                <a:spcPct val="120000"/>
              </a:lnSpc>
              <a:spcBef>
                <a:spcPts val="0"/>
              </a:spcBef>
              <a:spcAft>
                <a:spcPts val="0"/>
              </a:spcAft>
              <a:buSzPts val="1300"/>
              <a:buNone/>
            </a:pPr>
            <a:r>
              <a:t/>
            </a:r>
            <a:endParaRPr sz="2400"/>
          </a:p>
          <a:p>
            <a:pPr indent="-381000" lvl="0" marL="457200" rtl="0" algn="l">
              <a:lnSpc>
                <a:spcPct val="120000"/>
              </a:lnSpc>
              <a:spcBef>
                <a:spcPts val="1200"/>
              </a:spcBef>
              <a:spcAft>
                <a:spcPts val="0"/>
              </a:spcAft>
              <a:buSzPts val="2400"/>
              <a:buAutoNum type="arabicPeriod"/>
            </a:pPr>
            <a:r>
              <a:rPr lang="en-US" sz="2800"/>
              <a:t>Small group</a:t>
            </a:r>
            <a:endParaRPr/>
          </a:p>
          <a:p>
            <a:pPr indent="0" lvl="0" marL="76200" rtl="0" algn="l">
              <a:lnSpc>
                <a:spcPct val="120000"/>
              </a:lnSpc>
              <a:spcBef>
                <a:spcPts val="1200"/>
              </a:spcBef>
              <a:spcAft>
                <a:spcPts val="0"/>
              </a:spcAft>
              <a:buSzPts val="2400"/>
              <a:buNone/>
            </a:pPr>
            <a:r>
              <a:rPr lang="en-US" sz="2800"/>
              <a:t>guided reading</a:t>
            </a:r>
            <a:endParaRPr/>
          </a:p>
          <a:p>
            <a:pPr indent="0" lvl="0" marL="0" rtl="0" algn="l">
              <a:lnSpc>
                <a:spcPct val="120000"/>
              </a:lnSpc>
              <a:spcBef>
                <a:spcPts val="1200"/>
              </a:spcBef>
              <a:spcAft>
                <a:spcPts val="1200"/>
              </a:spcAft>
              <a:buSzPts val="1300"/>
              <a:buNone/>
            </a:pPr>
            <a:r>
              <a:t/>
            </a:r>
            <a:endParaRPr sz="2400"/>
          </a:p>
        </p:txBody>
      </p:sp>
      <p:pic>
        <p:nvPicPr>
          <p:cNvPr id="372" name="Google Shape;372;p17" title="IMG_0027.HEIC"/>
          <p:cNvPicPr preferRelativeResize="0"/>
          <p:nvPr/>
        </p:nvPicPr>
        <p:blipFill rotWithShape="1">
          <a:blip r:embed="rId3">
            <a:alphaModFix/>
          </a:blip>
          <a:srcRect b="17781" l="0" r="0" t="13549"/>
          <a:stretch/>
        </p:blipFill>
        <p:spPr>
          <a:xfrm>
            <a:off x="3290313" y="1303565"/>
            <a:ext cx="5744830" cy="3333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8"/>
          <p:cNvSpPr txBox="1"/>
          <p:nvPr>
            <p:ph type="title"/>
          </p:nvPr>
        </p:nvSpPr>
        <p:spPr>
          <a:xfrm>
            <a:off x="1279393" y="115466"/>
            <a:ext cx="7038900" cy="1101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90000"/>
              </a:lnSpc>
              <a:spcBef>
                <a:spcPts val="0"/>
              </a:spcBef>
              <a:spcAft>
                <a:spcPts val="0"/>
              </a:spcAft>
              <a:buClr>
                <a:schemeClr val="dk1"/>
              </a:buClr>
              <a:buSzPct val="98765"/>
              <a:buFont typeface="Century Gothic"/>
              <a:buNone/>
            </a:pPr>
            <a:r>
              <a:rPr b="1" lang="en-US" sz="2700"/>
              <a:t>Small Groups</a:t>
            </a:r>
            <a:endParaRPr/>
          </a:p>
          <a:p>
            <a:pPr indent="0" lvl="0" marL="0" rtl="0" algn="ctr">
              <a:lnSpc>
                <a:spcPct val="90000"/>
              </a:lnSpc>
              <a:spcBef>
                <a:spcPts val="0"/>
              </a:spcBef>
              <a:spcAft>
                <a:spcPts val="0"/>
              </a:spcAft>
              <a:buClr>
                <a:schemeClr val="dk1"/>
              </a:buClr>
              <a:buSzPct val="98765"/>
              <a:buFont typeface="Century Gothic"/>
              <a:buNone/>
            </a:pPr>
            <a:r>
              <a:rPr b="1" lang="en-US" sz="2700"/>
              <a:t>30 minutes segments </a:t>
            </a:r>
            <a:endParaRPr/>
          </a:p>
          <a:p>
            <a:pPr indent="0" lvl="0" marL="0" rtl="0" algn="ctr">
              <a:lnSpc>
                <a:spcPct val="90000"/>
              </a:lnSpc>
              <a:spcBef>
                <a:spcPts val="0"/>
              </a:spcBef>
              <a:spcAft>
                <a:spcPts val="0"/>
              </a:spcAft>
              <a:buClr>
                <a:schemeClr val="dk1"/>
              </a:buClr>
              <a:buSzPct val="98765"/>
              <a:buFont typeface="Century Gothic"/>
              <a:buNone/>
            </a:pPr>
            <a:r>
              <a:rPr b="1" lang="en-US" sz="2700"/>
              <a:t>Tuesday, Wednesday, and Thursday</a:t>
            </a:r>
            <a:endParaRPr/>
          </a:p>
          <a:p>
            <a:pPr indent="0" lvl="0" marL="0" rtl="0" algn="l">
              <a:lnSpc>
                <a:spcPct val="90000"/>
              </a:lnSpc>
              <a:spcBef>
                <a:spcPts val="0"/>
              </a:spcBef>
              <a:spcAft>
                <a:spcPts val="0"/>
              </a:spcAft>
              <a:buClr>
                <a:schemeClr val="dk1"/>
              </a:buClr>
              <a:buSzPct val="111111"/>
              <a:buFont typeface="Century Gothic"/>
              <a:buNone/>
            </a:pPr>
            <a:r>
              <a:t/>
            </a:r>
            <a:endParaRPr/>
          </a:p>
        </p:txBody>
      </p:sp>
      <p:sp>
        <p:nvSpPr>
          <p:cNvPr id="378" name="Google Shape;378;p18"/>
          <p:cNvSpPr txBox="1"/>
          <p:nvPr>
            <p:ph idx="1" type="body"/>
          </p:nvPr>
        </p:nvSpPr>
        <p:spPr>
          <a:xfrm>
            <a:off x="5851730" y="2632939"/>
            <a:ext cx="3403200" cy="10632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l">
              <a:lnSpc>
                <a:spcPct val="120000"/>
              </a:lnSpc>
              <a:spcBef>
                <a:spcPts val="0"/>
              </a:spcBef>
              <a:spcAft>
                <a:spcPts val="1200"/>
              </a:spcAft>
              <a:buSzPct val="47794"/>
              <a:buNone/>
            </a:pPr>
            <a:r>
              <a:rPr lang="en-US" sz="3200"/>
              <a:t>2. Khan Academy</a:t>
            </a:r>
            <a:r>
              <a:rPr lang="en-US" sz="2000"/>
              <a:t> </a:t>
            </a:r>
            <a:endParaRPr/>
          </a:p>
        </p:txBody>
      </p:sp>
      <p:pic>
        <p:nvPicPr>
          <p:cNvPr id="379" name="Google Shape;379;p18"/>
          <p:cNvPicPr preferRelativeResize="0"/>
          <p:nvPr/>
        </p:nvPicPr>
        <p:blipFill rotWithShape="1">
          <a:blip r:embed="rId3">
            <a:alphaModFix/>
          </a:blip>
          <a:srcRect b="0" l="0" r="0" t="0"/>
          <a:stretch/>
        </p:blipFill>
        <p:spPr>
          <a:xfrm>
            <a:off x="151802" y="1391579"/>
            <a:ext cx="5580186" cy="35459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ECED"/>
            </a:gs>
            <a:gs pos="100000">
              <a:srgbClr val="C6C6CA"/>
            </a:gs>
          </a:gsLst>
          <a:path path="circle">
            <a:fillToRect b="50%" l="50%" r="50%" t="50%"/>
          </a:path>
          <a:tileRect/>
        </a:gradFill>
      </p:bgPr>
    </p:bg>
    <p:spTree>
      <p:nvGrpSpPr>
        <p:cNvPr id="383" name="Shape 383"/>
        <p:cNvGrpSpPr/>
        <p:nvPr/>
      </p:nvGrpSpPr>
      <p:grpSpPr>
        <a:xfrm>
          <a:off x="0" y="0"/>
          <a:ext cx="0" cy="0"/>
          <a:chOff x="0" y="0"/>
          <a:chExt cx="0" cy="0"/>
        </a:xfrm>
      </p:grpSpPr>
      <p:sp>
        <p:nvSpPr>
          <p:cNvPr id="384" name="Google Shape;384;p19"/>
          <p:cNvSpPr txBox="1"/>
          <p:nvPr>
            <p:ph type="title"/>
          </p:nvPr>
        </p:nvSpPr>
        <p:spPr>
          <a:xfrm>
            <a:off x="494475" y="1495005"/>
            <a:ext cx="2117940" cy="1401570"/>
          </a:xfrm>
          <a:prstGeom prst="rect">
            <a:avLst/>
          </a:prstGeom>
          <a:noFill/>
          <a:ln>
            <a:noFill/>
          </a:ln>
        </p:spPr>
        <p:txBody>
          <a:bodyPr anchorCtr="0" anchor="b" bIns="0" lIns="91425" spcFirstLastPara="1" rIns="91425" wrap="square" tIns="45700">
            <a:normAutofit fontScale="90000"/>
          </a:bodyPr>
          <a:lstStyle/>
          <a:p>
            <a:pPr indent="0" lvl="0" marL="0" rtl="0" algn="l">
              <a:lnSpc>
                <a:spcPct val="90000"/>
              </a:lnSpc>
              <a:spcBef>
                <a:spcPts val="0"/>
              </a:spcBef>
              <a:spcAft>
                <a:spcPts val="0"/>
              </a:spcAft>
              <a:buClr>
                <a:schemeClr val="dk1"/>
              </a:buClr>
              <a:buSzPct val="121212"/>
              <a:buFont typeface="Century Gothic"/>
              <a:buNone/>
            </a:pPr>
            <a:r>
              <a:rPr b="1" lang="en-US" sz="2200"/>
              <a:t>Small Groups</a:t>
            </a:r>
            <a:endParaRPr/>
          </a:p>
          <a:p>
            <a:pPr indent="0" lvl="0" marL="0" rtl="0" algn="l">
              <a:lnSpc>
                <a:spcPct val="90000"/>
              </a:lnSpc>
              <a:spcBef>
                <a:spcPts val="0"/>
              </a:spcBef>
              <a:spcAft>
                <a:spcPts val="0"/>
              </a:spcAft>
              <a:buClr>
                <a:schemeClr val="dk1"/>
              </a:buClr>
              <a:buSzPct val="121212"/>
              <a:buFont typeface="Century Gothic"/>
              <a:buNone/>
            </a:pPr>
            <a:r>
              <a:rPr b="1" lang="en-US" sz="2200"/>
              <a:t>30 minutes segments </a:t>
            </a:r>
            <a:endParaRPr/>
          </a:p>
          <a:p>
            <a:pPr indent="0" lvl="0" marL="0" rtl="0" algn="l">
              <a:lnSpc>
                <a:spcPct val="90000"/>
              </a:lnSpc>
              <a:spcBef>
                <a:spcPts val="0"/>
              </a:spcBef>
              <a:spcAft>
                <a:spcPts val="0"/>
              </a:spcAft>
              <a:buClr>
                <a:schemeClr val="dk1"/>
              </a:buClr>
              <a:buSzPct val="121212"/>
              <a:buFont typeface="Century Gothic"/>
              <a:buNone/>
            </a:pPr>
            <a:r>
              <a:rPr b="1" lang="en-US" sz="2200"/>
              <a:t>Tuesday, Wednesday, and Thursday</a:t>
            </a:r>
            <a:endParaRPr/>
          </a:p>
          <a:p>
            <a:pPr indent="0" lvl="0" marL="0" rtl="0" algn="l">
              <a:lnSpc>
                <a:spcPct val="90000"/>
              </a:lnSpc>
              <a:spcBef>
                <a:spcPts val="0"/>
              </a:spcBef>
              <a:spcAft>
                <a:spcPts val="0"/>
              </a:spcAft>
              <a:buClr>
                <a:schemeClr val="dk1"/>
              </a:buClr>
              <a:buSzPct val="177777"/>
              <a:buFont typeface="Century Gothic"/>
              <a:buNone/>
            </a:pPr>
            <a:r>
              <a:t/>
            </a:r>
            <a:endParaRPr sz="1500"/>
          </a:p>
          <a:p>
            <a:pPr indent="0" lvl="0" marL="0" rtl="0" algn="l">
              <a:lnSpc>
                <a:spcPct val="90000"/>
              </a:lnSpc>
              <a:spcBef>
                <a:spcPts val="0"/>
              </a:spcBef>
              <a:spcAft>
                <a:spcPts val="0"/>
              </a:spcAft>
              <a:buClr>
                <a:schemeClr val="dk1"/>
              </a:buClr>
              <a:buSzPct val="177777"/>
              <a:buFont typeface="Century Gothic"/>
              <a:buNone/>
            </a:pPr>
            <a:r>
              <a:t/>
            </a:r>
            <a:endParaRPr sz="1500"/>
          </a:p>
        </p:txBody>
      </p:sp>
      <p:sp>
        <p:nvSpPr>
          <p:cNvPr id="385" name="Google Shape;385;p19"/>
          <p:cNvSpPr txBox="1"/>
          <p:nvPr>
            <p:ph idx="1" type="body"/>
          </p:nvPr>
        </p:nvSpPr>
        <p:spPr>
          <a:xfrm>
            <a:off x="494476" y="2648402"/>
            <a:ext cx="2969304" cy="1401569"/>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20000"/>
              </a:lnSpc>
              <a:spcBef>
                <a:spcPts val="1000"/>
              </a:spcBef>
              <a:spcAft>
                <a:spcPts val="1200"/>
              </a:spcAft>
              <a:buSzPct val="100000"/>
              <a:buNone/>
            </a:pPr>
            <a:r>
              <a:rPr lang="en-US" sz="2400" cap="none"/>
              <a:t>3</a:t>
            </a:r>
            <a:r>
              <a:rPr lang="en-US" sz="4000" cap="none"/>
              <a:t>. </a:t>
            </a:r>
            <a:r>
              <a:rPr lang="en-US" sz="2400" cap="none"/>
              <a:t>GRADE LEVEL MATH STANDARDS</a:t>
            </a:r>
            <a:endParaRPr/>
          </a:p>
        </p:txBody>
      </p:sp>
      <p:pic>
        <p:nvPicPr>
          <p:cNvPr id="386" name="Google Shape;386;p19"/>
          <p:cNvPicPr preferRelativeResize="0"/>
          <p:nvPr/>
        </p:nvPicPr>
        <p:blipFill rotWithShape="1">
          <a:blip r:embed="rId3">
            <a:alphaModFix/>
          </a:blip>
          <a:srcRect b="10748" l="0" r="-4" t="7201"/>
          <a:stretch/>
        </p:blipFill>
        <p:spPr>
          <a:xfrm>
            <a:off x="3463780" y="837258"/>
            <a:ext cx="4712189" cy="28996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84"/>
                                        </p:tgtEl>
                                        <p:attrNameLst>
                                          <p:attrName>style.visibility</p:attrName>
                                        </p:attrNameLst>
                                      </p:cBhvr>
                                      <p:to>
                                        <p:strVal val="visible"/>
                                      </p:to>
                                    </p:set>
                                    <p:animEffect filter="fade" transition="in">
                                      <p:cBhvr>
                                        <p:cTn dur="4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
          <p:cNvSpPr txBox="1"/>
          <p:nvPr>
            <p:ph type="title"/>
          </p:nvPr>
        </p:nvSpPr>
        <p:spPr>
          <a:xfrm>
            <a:off x="311700" y="233925"/>
            <a:ext cx="8520600" cy="5766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2400"/>
              <a:buFont typeface="Century Gothic"/>
              <a:buNone/>
            </a:pPr>
            <a:r>
              <a:rPr b="1" lang="en-US" sz="4800"/>
              <a:t>Mark I. Stroud</a:t>
            </a:r>
            <a:endParaRPr b="1" sz="4800"/>
          </a:p>
        </p:txBody>
      </p:sp>
      <p:sp>
        <p:nvSpPr>
          <p:cNvPr id="125" name="Google Shape;125;p2"/>
          <p:cNvSpPr txBox="1"/>
          <p:nvPr>
            <p:ph idx="1" type="body"/>
          </p:nvPr>
        </p:nvSpPr>
        <p:spPr>
          <a:xfrm>
            <a:off x="439000" y="1152475"/>
            <a:ext cx="3259800" cy="3249300"/>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0"/>
              </a:spcBef>
              <a:spcAft>
                <a:spcPts val="1200"/>
              </a:spcAft>
              <a:buSzPts val="1300"/>
              <a:buNone/>
            </a:pPr>
            <a:r>
              <a:t/>
            </a:r>
            <a:endParaRPr/>
          </a:p>
        </p:txBody>
      </p:sp>
      <p:pic>
        <p:nvPicPr>
          <p:cNvPr descr="A person smiling at the camera&#10;&#10;AI-generated content may be incorrect." id="126" name="Google Shape;126;p2"/>
          <p:cNvPicPr preferRelativeResize="0"/>
          <p:nvPr/>
        </p:nvPicPr>
        <p:blipFill rotWithShape="1">
          <a:blip r:embed="rId3">
            <a:alphaModFix/>
          </a:blip>
          <a:srcRect b="0" l="3803" r="26269" t="0"/>
          <a:stretch/>
        </p:blipFill>
        <p:spPr>
          <a:xfrm>
            <a:off x="439000" y="1186100"/>
            <a:ext cx="3235599" cy="3182051"/>
          </a:xfrm>
          <a:prstGeom prst="rect">
            <a:avLst/>
          </a:prstGeom>
          <a:noFill/>
          <a:ln>
            <a:noFill/>
          </a:ln>
        </p:spPr>
      </p:pic>
      <p:pic>
        <p:nvPicPr>
          <p:cNvPr descr="A white speaker with waves&#10;&#10;AI-generated content may be incorrect." id="127" name="Google Shape;127;p2"/>
          <p:cNvPicPr preferRelativeResize="0"/>
          <p:nvPr/>
        </p:nvPicPr>
        <p:blipFill rotWithShape="1">
          <a:blip r:embed="rId4">
            <a:alphaModFix/>
          </a:blip>
          <a:srcRect b="0" l="0" r="0" t="0"/>
          <a:stretch/>
        </p:blipFill>
        <p:spPr>
          <a:xfrm>
            <a:off x="105154" y="4330700"/>
            <a:ext cx="812800" cy="812800"/>
          </a:xfrm>
          <a:prstGeom prst="rect">
            <a:avLst/>
          </a:prstGeom>
          <a:noFill/>
          <a:ln>
            <a:noFill/>
          </a:ln>
        </p:spPr>
      </p:pic>
      <p:grpSp>
        <p:nvGrpSpPr>
          <p:cNvPr id="128" name="Google Shape;128;p2"/>
          <p:cNvGrpSpPr/>
          <p:nvPr/>
        </p:nvGrpSpPr>
        <p:grpSpPr>
          <a:xfrm>
            <a:off x="4151889" y="1396590"/>
            <a:ext cx="4549745" cy="2774402"/>
            <a:chOff x="3364" y="543933"/>
            <a:chExt cx="4549745" cy="2774402"/>
          </a:xfrm>
        </p:grpSpPr>
        <p:sp>
          <p:nvSpPr>
            <p:cNvPr id="129" name="Google Shape;129;p2"/>
            <p:cNvSpPr/>
            <p:nvPr/>
          </p:nvSpPr>
          <p:spPr>
            <a:xfrm>
              <a:off x="279868" y="543933"/>
              <a:ext cx="452460" cy="452460"/>
            </a:xfrm>
            <a:prstGeom prst="rect">
              <a:avLst/>
            </a:prstGeom>
            <a:blipFill rotWithShape="1">
              <a:blip r:embed="rId5">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
            <p:cNvSpPr/>
            <p:nvPr/>
          </p:nvSpPr>
          <p:spPr>
            <a:xfrm>
              <a:off x="3364" y="1165562"/>
              <a:ext cx="1005468" cy="4021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
            <p:cNvSpPr txBox="1"/>
            <p:nvPr/>
          </p:nvSpPr>
          <p:spPr>
            <a:xfrm>
              <a:off x="3364" y="1165562"/>
              <a:ext cx="1005468" cy="40218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Century Gothic"/>
                <a:buNone/>
              </a:pPr>
              <a:r>
                <a:rPr b="0" i="0" lang="en-US" sz="1100" u="none" cap="none" strike="noStrike">
                  <a:solidFill>
                    <a:schemeClr val="dk1"/>
                  </a:solidFill>
                  <a:latin typeface="Century Gothic"/>
                  <a:ea typeface="Century Gothic"/>
                  <a:cs typeface="Century Gothic"/>
                  <a:sym typeface="Century Gothic"/>
                </a:rPr>
                <a:t>32 years in education</a:t>
              </a:r>
              <a:endParaRPr/>
            </a:p>
          </p:txBody>
        </p:sp>
        <p:sp>
          <p:nvSpPr>
            <p:cNvPr id="132" name="Google Shape;132;p2"/>
            <p:cNvSpPr/>
            <p:nvPr/>
          </p:nvSpPr>
          <p:spPr>
            <a:xfrm>
              <a:off x="1461294" y="543933"/>
              <a:ext cx="452460" cy="452460"/>
            </a:xfrm>
            <a:prstGeom prst="rect">
              <a:avLst/>
            </a:prstGeom>
            <a:blipFill rotWithShape="1">
              <a:blip r:embed="rId6">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
            <p:cNvSpPr/>
            <p:nvPr/>
          </p:nvSpPr>
          <p:spPr>
            <a:xfrm>
              <a:off x="1184790" y="1165562"/>
              <a:ext cx="1005468" cy="4021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
            <p:cNvSpPr txBox="1"/>
            <p:nvPr/>
          </p:nvSpPr>
          <p:spPr>
            <a:xfrm>
              <a:off x="1184790" y="1165562"/>
              <a:ext cx="1005468" cy="40218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Century Gothic"/>
                <a:buNone/>
              </a:pPr>
              <a:r>
                <a:rPr b="0" i="0" lang="en-US" sz="1100" u="none" cap="none" strike="noStrike">
                  <a:solidFill>
                    <a:schemeClr val="dk1"/>
                  </a:solidFill>
                  <a:latin typeface="Century Gothic"/>
                  <a:ea typeface="Century Gothic"/>
                  <a:cs typeface="Century Gothic"/>
                  <a:sym typeface="Century Gothic"/>
                </a:rPr>
                <a:t>9 years in alternative education</a:t>
              </a:r>
              <a:endParaRPr/>
            </a:p>
          </p:txBody>
        </p:sp>
        <p:sp>
          <p:nvSpPr>
            <p:cNvPr id="135" name="Google Shape;135;p2"/>
            <p:cNvSpPr/>
            <p:nvPr/>
          </p:nvSpPr>
          <p:spPr>
            <a:xfrm>
              <a:off x="2642719" y="543933"/>
              <a:ext cx="452460" cy="452460"/>
            </a:xfrm>
            <a:prstGeom prst="rect">
              <a:avLst/>
            </a:prstGeom>
            <a:blipFill rotWithShape="1">
              <a:blip r:embed="rId7">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
            <p:cNvSpPr/>
            <p:nvPr/>
          </p:nvSpPr>
          <p:spPr>
            <a:xfrm>
              <a:off x="2366216" y="1165562"/>
              <a:ext cx="1005468" cy="4021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
            <p:cNvSpPr txBox="1"/>
            <p:nvPr/>
          </p:nvSpPr>
          <p:spPr>
            <a:xfrm>
              <a:off x="2366216" y="1165562"/>
              <a:ext cx="1005468" cy="40218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Century Gothic"/>
                <a:buNone/>
              </a:pPr>
              <a:r>
                <a:rPr b="0" i="0" lang="en-US" sz="1100" u="none" cap="none" strike="noStrike">
                  <a:solidFill>
                    <a:schemeClr val="dk1"/>
                  </a:solidFill>
                  <a:latin typeface="Century Gothic"/>
                  <a:ea typeface="Century Gothic"/>
                  <a:cs typeface="Century Gothic"/>
                  <a:sym typeface="Century Gothic"/>
                </a:rPr>
                <a:t>5 years principal, Second Chance Academy</a:t>
              </a:r>
              <a:endParaRPr/>
            </a:p>
          </p:txBody>
        </p:sp>
        <p:sp>
          <p:nvSpPr>
            <p:cNvPr id="138" name="Google Shape;138;p2"/>
            <p:cNvSpPr/>
            <p:nvPr/>
          </p:nvSpPr>
          <p:spPr>
            <a:xfrm>
              <a:off x="3824145" y="543933"/>
              <a:ext cx="452460" cy="452460"/>
            </a:xfrm>
            <a:prstGeom prst="rect">
              <a:avLst/>
            </a:prstGeom>
            <a:blipFill rotWithShape="1">
              <a:blip r:embed="rId8">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
            <p:cNvSpPr/>
            <p:nvPr/>
          </p:nvSpPr>
          <p:spPr>
            <a:xfrm>
              <a:off x="3547641" y="1165562"/>
              <a:ext cx="1005468" cy="4021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txBox="1"/>
            <p:nvPr/>
          </p:nvSpPr>
          <p:spPr>
            <a:xfrm>
              <a:off x="3547641" y="1165562"/>
              <a:ext cx="1005468" cy="40218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Century Gothic"/>
                <a:buNone/>
              </a:pPr>
              <a:r>
                <a:rPr b="0" i="0" lang="en-US" sz="1100" u="none" cap="none" strike="noStrike">
                  <a:solidFill>
                    <a:schemeClr val="dk1"/>
                  </a:solidFill>
                  <a:latin typeface="Century Gothic"/>
                  <a:ea typeface="Century Gothic"/>
                  <a:cs typeface="Century Gothic"/>
                  <a:sym typeface="Century Gothic"/>
                </a:rPr>
                <a:t>2 years board member for Georgia Association for Alternative Education</a:t>
              </a:r>
              <a:endParaRPr/>
            </a:p>
          </p:txBody>
        </p:sp>
        <p:sp>
          <p:nvSpPr>
            <p:cNvPr id="141" name="Google Shape;141;p2"/>
            <p:cNvSpPr/>
            <p:nvPr/>
          </p:nvSpPr>
          <p:spPr>
            <a:xfrm>
              <a:off x="306844" y="2357550"/>
              <a:ext cx="452460" cy="452460"/>
            </a:xfrm>
            <a:prstGeom prst="rect">
              <a:avLst/>
            </a:prstGeom>
            <a:blipFill rotWithShape="1">
              <a:blip r:embed="rId9">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
            <p:cNvSpPr/>
            <p:nvPr/>
          </p:nvSpPr>
          <p:spPr>
            <a:xfrm>
              <a:off x="38153" y="2904553"/>
              <a:ext cx="1005468" cy="4021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
            <p:cNvSpPr txBox="1"/>
            <p:nvPr/>
          </p:nvSpPr>
          <p:spPr>
            <a:xfrm>
              <a:off x="38153" y="2904553"/>
              <a:ext cx="1005468" cy="40218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Century Gothic"/>
                <a:buNone/>
              </a:pPr>
              <a:r>
                <a:rPr b="0" i="0" lang="en-US" sz="1100" u="none" cap="none" strike="noStrike">
                  <a:solidFill>
                    <a:schemeClr val="dk1"/>
                  </a:solidFill>
                  <a:latin typeface="Century Gothic"/>
                  <a:ea typeface="Century Gothic"/>
                  <a:cs typeface="Century Gothic"/>
                  <a:sym typeface="Century Gothic"/>
                </a:rPr>
                <a:t>6 years district level </a:t>
              </a:r>
              <a:endParaRPr/>
            </a:p>
          </p:txBody>
        </p:sp>
        <p:sp>
          <p:nvSpPr>
            <p:cNvPr id="144" name="Google Shape;144;p2"/>
            <p:cNvSpPr/>
            <p:nvPr/>
          </p:nvSpPr>
          <p:spPr>
            <a:xfrm>
              <a:off x="1381176" y="2329303"/>
              <a:ext cx="452460" cy="452460"/>
            </a:xfrm>
            <a:prstGeom prst="rect">
              <a:avLst/>
            </a:prstGeom>
            <a:blipFill rotWithShape="1">
              <a:blip r:embed="rId10">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
            <p:cNvSpPr/>
            <p:nvPr/>
          </p:nvSpPr>
          <p:spPr>
            <a:xfrm>
              <a:off x="1194432" y="2878725"/>
              <a:ext cx="1005468" cy="4021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
            <p:cNvSpPr txBox="1"/>
            <p:nvPr/>
          </p:nvSpPr>
          <p:spPr>
            <a:xfrm>
              <a:off x="1194432" y="2878725"/>
              <a:ext cx="1005468" cy="40218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Century Gothic"/>
                <a:buNone/>
              </a:pPr>
              <a:r>
                <a:rPr b="0" i="0" lang="en-US" sz="1100" u="none" cap="none" strike="noStrike">
                  <a:solidFill>
                    <a:schemeClr val="dk1"/>
                  </a:solidFill>
                  <a:latin typeface="Century Gothic"/>
                  <a:ea typeface="Century Gothic"/>
                  <a:cs typeface="Century Gothic"/>
                  <a:sym typeface="Century Gothic"/>
                </a:rPr>
                <a:t>Coach/Athletic Director for 28 years</a:t>
              </a:r>
              <a:endParaRPr/>
            </a:p>
          </p:txBody>
        </p:sp>
        <p:sp>
          <p:nvSpPr>
            <p:cNvPr id="147" name="Google Shape;147;p2"/>
            <p:cNvSpPr/>
            <p:nvPr/>
          </p:nvSpPr>
          <p:spPr>
            <a:xfrm>
              <a:off x="2654316" y="2329308"/>
              <a:ext cx="452460" cy="452460"/>
            </a:xfrm>
            <a:prstGeom prst="rect">
              <a:avLst/>
            </a:prstGeom>
            <a:blipFill rotWithShape="1">
              <a:blip r:embed="rId11">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
            <p:cNvSpPr/>
            <p:nvPr/>
          </p:nvSpPr>
          <p:spPr>
            <a:xfrm>
              <a:off x="2354622" y="2892958"/>
              <a:ext cx="1005468" cy="4021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
            <p:cNvSpPr txBox="1"/>
            <p:nvPr/>
          </p:nvSpPr>
          <p:spPr>
            <a:xfrm>
              <a:off x="2354622" y="2892958"/>
              <a:ext cx="1005468" cy="40218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Century Gothic"/>
                <a:buNone/>
              </a:pPr>
              <a:r>
                <a:rPr b="0" i="0" lang="en-US" sz="1100" u="none" cap="none" strike="noStrike">
                  <a:solidFill>
                    <a:schemeClr val="dk1"/>
                  </a:solidFill>
                  <a:latin typeface="Century Gothic"/>
                  <a:ea typeface="Century Gothic"/>
                  <a:cs typeface="Century Gothic"/>
                  <a:sym typeface="Century Gothic"/>
                </a:rPr>
                <a:t>Savannah native</a:t>
              </a:r>
              <a:endParaRPr/>
            </a:p>
          </p:txBody>
        </p:sp>
        <p:sp>
          <p:nvSpPr>
            <p:cNvPr id="150" name="Google Shape;150;p2"/>
            <p:cNvSpPr/>
            <p:nvPr/>
          </p:nvSpPr>
          <p:spPr>
            <a:xfrm>
              <a:off x="3824145" y="2340900"/>
              <a:ext cx="452460" cy="452460"/>
            </a:xfrm>
            <a:prstGeom prst="rect">
              <a:avLst/>
            </a:prstGeom>
            <a:blipFill rotWithShape="1">
              <a:blip r:embed="rId12">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
            <p:cNvSpPr/>
            <p:nvPr/>
          </p:nvSpPr>
          <p:spPr>
            <a:xfrm>
              <a:off x="3524455" y="2916148"/>
              <a:ext cx="1005468" cy="4021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
            <p:cNvSpPr txBox="1"/>
            <p:nvPr/>
          </p:nvSpPr>
          <p:spPr>
            <a:xfrm>
              <a:off x="3524455" y="2916148"/>
              <a:ext cx="1005468" cy="40218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Century Gothic"/>
                <a:buNone/>
              </a:pPr>
              <a:r>
                <a:rPr b="0" i="0" lang="en-US" sz="1100" u="none" cap="none" strike="noStrike">
                  <a:solidFill>
                    <a:schemeClr val="dk1"/>
                  </a:solidFill>
                  <a:latin typeface="Century Gothic"/>
                  <a:ea typeface="Century Gothic"/>
                  <a:cs typeface="Century Gothic"/>
                  <a:sym typeface="Century Gothic"/>
                </a:rPr>
                <a:t>19 years in Claxton</a:t>
              </a:r>
              <a:endParaRPr/>
            </a:p>
          </p:txBody>
        </p:sp>
      </p:grpSp>
    </p:spTree>
  </p:cSld>
  <p:clrMapOvr>
    <a:masterClrMapping/>
  </p:clrMapOvr>
  <mc:AlternateContent>
    <mc:Choice Requires="p14">
      <p:transition spd="slow" p14:dur="18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0"/>
                                        <p:tgtEl>
                                          <p:spTgt spid="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ECED"/>
            </a:gs>
            <a:gs pos="100000">
              <a:srgbClr val="C6C6CA"/>
            </a:gs>
          </a:gsLst>
          <a:path path="circle">
            <a:fillToRect b="50%" l="50%" r="50%" t="50%"/>
          </a:path>
          <a:tileRect/>
        </a:gradFill>
      </p:bgPr>
    </p:bg>
    <p:spTree>
      <p:nvGrpSpPr>
        <p:cNvPr id="390" name="Shape 390"/>
        <p:cNvGrpSpPr/>
        <p:nvPr/>
      </p:nvGrpSpPr>
      <p:grpSpPr>
        <a:xfrm>
          <a:off x="0" y="0"/>
          <a:ext cx="0" cy="0"/>
          <a:chOff x="0" y="0"/>
          <a:chExt cx="0" cy="0"/>
        </a:xfrm>
      </p:grpSpPr>
      <p:sp>
        <p:nvSpPr>
          <p:cNvPr id="391" name="Google Shape;391;p20"/>
          <p:cNvSpPr txBox="1"/>
          <p:nvPr>
            <p:ph type="title"/>
          </p:nvPr>
        </p:nvSpPr>
        <p:spPr>
          <a:xfrm>
            <a:off x="360468" y="169110"/>
            <a:ext cx="4091789" cy="151817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Century Gothic"/>
              <a:buNone/>
            </a:pPr>
            <a:r>
              <a:rPr b="1" lang="en-US" sz="2200"/>
              <a:t>Small Groups</a:t>
            </a:r>
            <a:endParaRPr/>
          </a:p>
          <a:p>
            <a:pPr indent="0" lvl="0" marL="0" rtl="0" algn="ctr">
              <a:lnSpc>
                <a:spcPct val="90000"/>
              </a:lnSpc>
              <a:spcBef>
                <a:spcPts val="0"/>
              </a:spcBef>
              <a:spcAft>
                <a:spcPts val="0"/>
              </a:spcAft>
              <a:buClr>
                <a:schemeClr val="dk1"/>
              </a:buClr>
              <a:buSzPts val="2400"/>
              <a:buFont typeface="Century Gothic"/>
              <a:buNone/>
            </a:pPr>
            <a:r>
              <a:rPr b="1" lang="en-US" sz="2200"/>
              <a:t>30 minutes segments </a:t>
            </a:r>
            <a:endParaRPr/>
          </a:p>
          <a:p>
            <a:pPr indent="0" lvl="0" marL="0" rtl="0" algn="ctr">
              <a:lnSpc>
                <a:spcPct val="90000"/>
              </a:lnSpc>
              <a:spcBef>
                <a:spcPts val="0"/>
              </a:spcBef>
              <a:spcAft>
                <a:spcPts val="0"/>
              </a:spcAft>
              <a:buClr>
                <a:schemeClr val="dk1"/>
              </a:buClr>
              <a:buSzPts val="2400"/>
              <a:buFont typeface="Century Gothic"/>
              <a:buNone/>
            </a:pPr>
            <a:r>
              <a:rPr b="1" lang="en-US" sz="2200"/>
              <a:t>Tuesday, Wednesday, and Thursday</a:t>
            </a:r>
            <a:endParaRPr/>
          </a:p>
          <a:p>
            <a:pPr indent="0" lvl="0" marL="0" rtl="0" algn="l">
              <a:lnSpc>
                <a:spcPct val="90000"/>
              </a:lnSpc>
              <a:spcBef>
                <a:spcPts val="0"/>
              </a:spcBef>
              <a:spcAft>
                <a:spcPts val="0"/>
              </a:spcAft>
              <a:buClr>
                <a:schemeClr val="dk1"/>
              </a:buClr>
              <a:buSzPts val="2400"/>
              <a:buFont typeface="Century Gothic"/>
              <a:buNone/>
            </a:pPr>
            <a:r>
              <a:t/>
            </a:r>
            <a:endParaRPr sz="1000"/>
          </a:p>
          <a:p>
            <a:pPr indent="0" lvl="0" marL="0" rtl="0" algn="l">
              <a:lnSpc>
                <a:spcPct val="90000"/>
              </a:lnSpc>
              <a:spcBef>
                <a:spcPts val="0"/>
              </a:spcBef>
              <a:spcAft>
                <a:spcPts val="0"/>
              </a:spcAft>
              <a:buClr>
                <a:schemeClr val="dk1"/>
              </a:buClr>
              <a:buSzPts val="2400"/>
              <a:buFont typeface="Century Gothic"/>
              <a:buNone/>
            </a:pPr>
            <a:r>
              <a:t/>
            </a:r>
            <a:endParaRPr sz="1000"/>
          </a:p>
        </p:txBody>
      </p:sp>
      <p:sp>
        <p:nvSpPr>
          <p:cNvPr id="392" name="Google Shape;392;p20"/>
          <p:cNvSpPr txBox="1"/>
          <p:nvPr>
            <p:ph idx="1" type="body"/>
          </p:nvPr>
        </p:nvSpPr>
        <p:spPr>
          <a:xfrm>
            <a:off x="725103" y="1537354"/>
            <a:ext cx="3324383" cy="2587959"/>
          </a:xfrm>
          <a:prstGeom prst="rect">
            <a:avLst/>
          </a:prstGeom>
          <a:noFill/>
          <a:ln>
            <a:noFill/>
          </a:ln>
        </p:spPr>
        <p:txBody>
          <a:bodyPr anchorCtr="0" anchor="t" bIns="45700" lIns="91425" spcFirstLastPara="1" rIns="91425" wrap="square" tIns="45700">
            <a:normAutofit/>
          </a:bodyPr>
          <a:lstStyle/>
          <a:p>
            <a:pPr indent="95250" lvl="0" marL="0" rtl="0" algn="l">
              <a:lnSpc>
                <a:spcPct val="120000"/>
              </a:lnSpc>
              <a:spcBef>
                <a:spcPts val="0"/>
              </a:spcBef>
              <a:spcAft>
                <a:spcPts val="0"/>
              </a:spcAft>
              <a:buSzPts val="1500"/>
              <a:buFont typeface="Arial"/>
              <a:buNone/>
            </a:pPr>
            <a:r>
              <a:t/>
            </a:r>
            <a:endParaRPr/>
          </a:p>
          <a:p>
            <a:pPr indent="0" lvl="0" marL="0" rtl="0" algn="l">
              <a:lnSpc>
                <a:spcPct val="120000"/>
              </a:lnSpc>
              <a:spcBef>
                <a:spcPts val="1200"/>
              </a:spcBef>
              <a:spcAft>
                <a:spcPts val="1200"/>
              </a:spcAft>
              <a:buSzPts val="2800"/>
              <a:buNone/>
            </a:pPr>
            <a:r>
              <a:rPr lang="en-US" sz="2800"/>
              <a:t>4. Grade Level Standard Writing</a:t>
            </a:r>
            <a:endParaRPr/>
          </a:p>
        </p:txBody>
      </p:sp>
      <p:pic>
        <p:nvPicPr>
          <p:cNvPr descr="A group of people sitting around a table&#10;&#10;AI-generated content may be incorrect." id="393" name="Google Shape;393;p20"/>
          <p:cNvPicPr preferRelativeResize="0"/>
          <p:nvPr/>
        </p:nvPicPr>
        <p:blipFill rotWithShape="1">
          <a:blip r:embed="rId3">
            <a:alphaModFix/>
          </a:blip>
          <a:srcRect b="22021" l="0" r="1" t="17840"/>
          <a:stretch/>
        </p:blipFill>
        <p:spPr>
          <a:xfrm>
            <a:off x="4414121" y="764250"/>
            <a:ext cx="4610135" cy="36149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1"/>
          <p:cNvSpPr txBox="1"/>
          <p:nvPr>
            <p:ph type="title"/>
          </p:nvPr>
        </p:nvSpPr>
        <p:spPr>
          <a:xfrm>
            <a:off x="1052550" y="150578"/>
            <a:ext cx="7038900" cy="11031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2400"/>
              <a:buFont typeface="Century Gothic"/>
              <a:buNone/>
            </a:pPr>
            <a:r>
              <a:rPr b="1" lang="en-US"/>
              <a:t>Small Groups</a:t>
            </a:r>
            <a:endParaRPr b="1"/>
          </a:p>
          <a:p>
            <a:pPr indent="0" lvl="0" marL="0" rtl="0" algn="ctr">
              <a:lnSpc>
                <a:spcPct val="90000"/>
              </a:lnSpc>
              <a:spcBef>
                <a:spcPts val="0"/>
              </a:spcBef>
              <a:spcAft>
                <a:spcPts val="0"/>
              </a:spcAft>
              <a:buClr>
                <a:schemeClr val="dk1"/>
              </a:buClr>
              <a:buSzPts val="2400"/>
              <a:buFont typeface="Century Gothic"/>
              <a:buNone/>
            </a:pPr>
            <a:r>
              <a:rPr b="1" lang="en-US"/>
              <a:t>30 minute segments </a:t>
            </a:r>
            <a:endParaRPr b="1"/>
          </a:p>
          <a:p>
            <a:pPr indent="0" lvl="0" marL="0" rtl="0" algn="ctr">
              <a:lnSpc>
                <a:spcPct val="90000"/>
              </a:lnSpc>
              <a:spcBef>
                <a:spcPts val="0"/>
              </a:spcBef>
              <a:spcAft>
                <a:spcPts val="0"/>
              </a:spcAft>
              <a:buClr>
                <a:schemeClr val="dk1"/>
              </a:buClr>
              <a:buSzPts val="2400"/>
              <a:buFont typeface="Century Gothic"/>
              <a:buNone/>
            </a:pPr>
            <a:r>
              <a:rPr b="1" lang="en-US"/>
              <a:t>Tuesday, Wednesday, and Thursday</a:t>
            </a:r>
            <a:endParaRPr b="1"/>
          </a:p>
        </p:txBody>
      </p:sp>
      <p:sp>
        <p:nvSpPr>
          <p:cNvPr id="399" name="Google Shape;399;p21"/>
          <p:cNvSpPr txBox="1"/>
          <p:nvPr>
            <p:ph idx="1" type="body"/>
          </p:nvPr>
        </p:nvSpPr>
        <p:spPr>
          <a:xfrm>
            <a:off x="185064" y="2237518"/>
            <a:ext cx="4386936" cy="13698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l">
              <a:lnSpc>
                <a:spcPct val="120000"/>
              </a:lnSpc>
              <a:spcBef>
                <a:spcPts val="0"/>
              </a:spcBef>
              <a:spcAft>
                <a:spcPts val="0"/>
              </a:spcAft>
              <a:buSzPct val="346666"/>
              <a:buNone/>
            </a:pPr>
            <a:r>
              <a:t/>
            </a:r>
            <a:endParaRPr/>
          </a:p>
          <a:p>
            <a:pPr indent="0" lvl="0" marL="0" rtl="0" algn="l">
              <a:lnSpc>
                <a:spcPct val="120000"/>
              </a:lnSpc>
              <a:spcBef>
                <a:spcPts val="1200"/>
              </a:spcBef>
              <a:spcAft>
                <a:spcPts val="0"/>
              </a:spcAft>
              <a:buSzPct val="81250"/>
              <a:buNone/>
            </a:pPr>
            <a:r>
              <a:rPr lang="en-US" sz="6400">
                <a:latin typeface="Montserrat"/>
                <a:ea typeface="Montserrat"/>
                <a:cs typeface="Montserrat"/>
                <a:sym typeface="Montserrat"/>
              </a:rPr>
              <a:t> </a:t>
            </a:r>
            <a:r>
              <a:rPr lang="en-US" sz="11200"/>
              <a:t>5. Grade Level </a:t>
            </a:r>
            <a:endParaRPr/>
          </a:p>
          <a:p>
            <a:pPr indent="0" lvl="0" marL="0" rtl="0" algn="l">
              <a:lnSpc>
                <a:spcPct val="120000"/>
              </a:lnSpc>
              <a:spcBef>
                <a:spcPts val="2400"/>
              </a:spcBef>
              <a:spcAft>
                <a:spcPts val="1200"/>
              </a:spcAft>
              <a:buSzPct val="46428"/>
              <a:buNone/>
            </a:pPr>
            <a:r>
              <a:rPr lang="en-US" sz="11200"/>
              <a:t>ELA Standards</a:t>
            </a:r>
            <a:endParaRPr sz="11200"/>
          </a:p>
        </p:txBody>
      </p:sp>
      <p:pic>
        <p:nvPicPr>
          <p:cNvPr id="400" name="Google Shape;400;p21"/>
          <p:cNvPicPr preferRelativeResize="0"/>
          <p:nvPr/>
        </p:nvPicPr>
        <p:blipFill rotWithShape="1">
          <a:blip r:embed="rId3">
            <a:alphaModFix/>
          </a:blip>
          <a:srcRect b="0" l="0" r="0" t="19312"/>
          <a:stretch/>
        </p:blipFill>
        <p:spPr>
          <a:xfrm>
            <a:off x="3141425" y="1314990"/>
            <a:ext cx="5817511" cy="312638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F8F8F8"/>
            </a:gs>
          </a:gsLst>
          <a:path path="circle">
            <a:fillToRect b="50%" l="50%" r="50%" t="50%"/>
          </a:path>
          <a:tileRect/>
        </a:gradFill>
      </p:bgPr>
    </p:bg>
    <p:spTree>
      <p:nvGrpSpPr>
        <p:cNvPr id="404" name="Shape 404"/>
        <p:cNvGrpSpPr/>
        <p:nvPr/>
      </p:nvGrpSpPr>
      <p:grpSpPr>
        <a:xfrm>
          <a:off x="0" y="0"/>
          <a:ext cx="0" cy="0"/>
          <a:chOff x="0" y="0"/>
          <a:chExt cx="0" cy="0"/>
        </a:xfrm>
      </p:grpSpPr>
      <p:pic>
        <p:nvPicPr>
          <p:cNvPr id="405" name="Google Shape;405;p22"/>
          <p:cNvPicPr preferRelativeResize="0"/>
          <p:nvPr/>
        </p:nvPicPr>
        <p:blipFill rotWithShape="1">
          <a:blip r:embed="rId3">
            <a:alphaModFix/>
          </a:blip>
          <a:srcRect b="-1538" l="0" r="0" t="1538"/>
          <a:stretch/>
        </p:blipFill>
        <p:spPr>
          <a:xfrm>
            <a:off x="0" y="4589502"/>
            <a:ext cx="9144000" cy="557212"/>
          </a:xfrm>
          <a:prstGeom prst="rect">
            <a:avLst/>
          </a:prstGeom>
          <a:noFill/>
          <a:ln>
            <a:noFill/>
          </a:ln>
        </p:spPr>
      </p:pic>
      <p:sp>
        <p:nvSpPr>
          <p:cNvPr id="406" name="Google Shape;406;p22"/>
          <p:cNvSpPr/>
          <p:nvPr/>
        </p:nvSpPr>
        <p:spPr>
          <a:xfrm>
            <a:off x="0" y="351576"/>
            <a:ext cx="9144000" cy="4235268"/>
          </a:xfrm>
          <a:prstGeom prst="rect">
            <a:avLst/>
          </a:prstGeom>
          <a:gradFill>
            <a:gsLst>
              <a:gs pos="0">
                <a:srgbClr val="DCDCE0">
                  <a:alpha val="0"/>
                </a:srgbClr>
              </a:gs>
              <a:gs pos="100000">
                <a:srgbClr val="DDDDE1"/>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cxnSp>
        <p:nvCxnSpPr>
          <p:cNvPr id="407" name="Google Shape;407;p22"/>
          <p:cNvCxnSpPr/>
          <p:nvPr/>
        </p:nvCxnSpPr>
        <p:spPr>
          <a:xfrm>
            <a:off x="0" y="4590951"/>
            <a:ext cx="9144000" cy="0"/>
          </a:xfrm>
          <a:prstGeom prst="straightConnector1">
            <a:avLst/>
          </a:prstGeom>
          <a:noFill/>
          <a:ln cap="flat" cmpd="sng" w="12700">
            <a:solidFill>
              <a:srgbClr val="000001">
                <a:alpha val="20000"/>
              </a:srgbClr>
            </a:solidFill>
            <a:prstDash val="solid"/>
            <a:round/>
            <a:headEnd len="sm" w="sm" type="none"/>
            <a:tailEnd len="sm" w="sm" type="none"/>
          </a:ln>
        </p:spPr>
      </p:cxnSp>
      <p:pic>
        <p:nvPicPr>
          <p:cNvPr id="408" name="Google Shape;408;p22"/>
          <p:cNvPicPr preferRelativeResize="0"/>
          <p:nvPr/>
        </p:nvPicPr>
        <p:blipFill rotWithShape="1">
          <a:blip r:embed="rId4">
            <a:alphaModFix/>
          </a:blip>
          <a:srcRect b="36435" l="-115" r="15827" t="0"/>
          <a:stretch/>
        </p:blipFill>
        <p:spPr>
          <a:xfrm>
            <a:off x="844095" y="482598"/>
            <a:ext cx="7207758" cy="116586"/>
          </a:xfrm>
          <a:prstGeom prst="rect">
            <a:avLst/>
          </a:prstGeom>
          <a:noFill/>
          <a:ln>
            <a:noFill/>
          </a:ln>
        </p:spPr>
      </p:pic>
      <p:sp>
        <p:nvSpPr>
          <p:cNvPr id="409" name="Google Shape;409;p22"/>
          <p:cNvSpPr/>
          <p:nvPr/>
        </p:nvSpPr>
        <p:spPr>
          <a:xfrm>
            <a:off x="1" y="0"/>
            <a:ext cx="9143771" cy="5143500"/>
          </a:xfrm>
          <a:prstGeom prst="rect">
            <a:avLst/>
          </a:prstGeom>
          <a:gradFill>
            <a:gsLst>
              <a:gs pos="0">
                <a:schemeClr val="lt1"/>
              </a:gs>
              <a:gs pos="100000">
                <a:srgbClr val="F8F8F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Plastic containers in bright colors" id="410" name="Google Shape;410;p22"/>
          <p:cNvPicPr preferRelativeResize="0"/>
          <p:nvPr/>
        </p:nvPicPr>
        <p:blipFill rotWithShape="1">
          <a:blip r:embed="rId5">
            <a:alphaModFix amt="50000"/>
          </a:blip>
          <a:srcRect b="6956" l="0" r="-2" t="8769"/>
          <a:stretch/>
        </p:blipFill>
        <p:spPr>
          <a:xfrm>
            <a:off x="228" y="10"/>
            <a:ext cx="9143772" cy="5143490"/>
          </a:xfrm>
          <a:prstGeom prst="rect">
            <a:avLst/>
          </a:prstGeom>
          <a:noFill/>
          <a:ln>
            <a:noFill/>
          </a:ln>
        </p:spPr>
      </p:pic>
      <p:sp>
        <p:nvSpPr>
          <p:cNvPr id="411" name="Google Shape;411;p22"/>
          <p:cNvSpPr/>
          <p:nvPr/>
        </p:nvSpPr>
        <p:spPr>
          <a:xfrm>
            <a:off x="0" y="351576"/>
            <a:ext cx="9144000" cy="4235268"/>
          </a:xfrm>
          <a:prstGeom prst="rect">
            <a:avLst/>
          </a:prstGeom>
          <a:gradFill>
            <a:gsLst>
              <a:gs pos="0">
                <a:srgbClr val="DCDCE0">
                  <a:alpha val="0"/>
                </a:srgbClr>
              </a:gs>
              <a:gs pos="100000">
                <a:srgbClr val="DDDDE1">
                  <a:alpha val="8000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2" name="Google Shape;412;p22"/>
          <p:cNvSpPr txBox="1"/>
          <p:nvPr>
            <p:ph type="title"/>
          </p:nvPr>
        </p:nvSpPr>
        <p:spPr>
          <a:xfrm>
            <a:off x="846302" y="709434"/>
            <a:ext cx="6477805" cy="1963916"/>
          </a:xfrm>
          <a:prstGeom prst="rect">
            <a:avLst/>
          </a:prstGeom>
          <a:noFill/>
          <a:ln>
            <a:noFill/>
          </a:ln>
        </p:spPr>
        <p:txBody>
          <a:bodyPr anchorCtr="0" anchor="b" bIns="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entury Gothic"/>
              <a:buNone/>
            </a:pPr>
            <a:r>
              <a:rPr lang="en-US" sz="4600"/>
              <a:t>DISCLAIMER: </a:t>
            </a:r>
            <a:endParaRPr/>
          </a:p>
          <a:p>
            <a:pPr indent="0" lvl="0" marL="0" rtl="0" algn="l">
              <a:lnSpc>
                <a:spcPct val="90000"/>
              </a:lnSpc>
              <a:spcBef>
                <a:spcPts val="0"/>
              </a:spcBef>
              <a:spcAft>
                <a:spcPts val="0"/>
              </a:spcAft>
              <a:buClr>
                <a:schemeClr val="dk1"/>
              </a:buClr>
              <a:buSzPts val="2800"/>
              <a:buFont typeface="Century Gothic"/>
              <a:buNone/>
            </a:pPr>
            <a:r>
              <a:rPr lang="en-US" sz="4600"/>
              <a:t>I AM NOT ENDORSING ANY PRODUCTS!</a:t>
            </a:r>
            <a:endParaRPr/>
          </a:p>
        </p:txBody>
      </p:sp>
      <p:pic>
        <p:nvPicPr>
          <p:cNvPr id="413" name="Google Shape;413;p22"/>
          <p:cNvPicPr preferRelativeResize="0"/>
          <p:nvPr/>
        </p:nvPicPr>
        <p:blipFill rotWithShape="1">
          <a:blip r:embed="rId4">
            <a:alphaModFix/>
          </a:blip>
          <a:srcRect b="36435" l="-115" r="15827" t="0"/>
          <a:stretch/>
        </p:blipFill>
        <p:spPr>
          <a:xfrm>
            <a:off x="844095" y="482598"/>
            <a:ext cx="7207758" cy="116586"/>
          </a:xfrm>
          <a:prstGeom prst="rect">
            <a:avLst/>
          </a:prstGeom>
          <a:noFill/>
          <a:ln>
            <a:noFill/>
          </a:ln>
        </p:spPr>
      </p:pic>
      <p:pic>
        <p:nvPicPr>
          <p:cNvPr id="414" name="Google Shape;414;p22"/>
          <p:cNvPicPr preferRelativeResize="0"/>
          <p:nvPr/>
        </p:nvPicPr>
        <p:blipFill rotWithShape="1">
          <a:blip r:embed="rId3">
            <a:alphaModFix/>
          </a:blip>
          <a:srcRect b="-1538" l="0" r="0" t="1538"/>
          <a:stretch/>
        </p:blipFill>
        <p:spPr>
          <a:xfrm>
            <a:off x="0" y="4589502"/>
            <a:ext cx="9144000" cy="557212"/>
          </a:xfrm>
          <a:prstGeom prst="rect">
            <a:avLst/>
          </a:prstGeom>
          <a:noFill/>
          <a:ln>
            <a:noFill/>
          </a:ln>
        </p:spPr>
      </p:pic>
      <p:cxnSp>
        <p:nvCxnSpPr>
          <p:cNvPr id="415" name="Google Shape;415;p22"/>
          <p:cNvCxnSpPr/>
          <p:nvPr/>
        </p:nvCxnSpPr>
        <p:spPr>
          <a:xfrm>
            <a:off x="0" y="4590951"/>
            <a:ext cx="9144000" cy="0"/>
          </a:xfrm>
          <a:prstGeom prst="straightConnector1">
            <a:avLst/>
          </a:prstGeom>
          <a:noFill/>
          <a:ln cap="flat" cmpd="sng" w="12700">
            <a:solidFill>
              <a:srgbClr val="000001">
                <a:alpha val="20000"/>
              </a:srgbClr>
            </a:solidFill>
            <a:prstDash val="solid"/>
            <a:round/>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23"/>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dk1"/>
              </a:buClr>
              <a:buSzPts val="2400"/>
              <a:buFont typeface="Century Gothic"/>
              <a:buNone/>
            </a:pPr>
            <a:r>
              <a:rPr b="1" lang="en-US" sz="3200"/>
              <a:t>Assessments Leading to GMAS</a:t>
            </a:r>
            <a:endParaRPr b="1" sz="3200"/>
          </a:p>
        </p:txBody>
      </p:sp>
      <p:sp>
        <p:nvSpPr>
          <p:cNvPr id="421" name="Google Shape;421;p23"/>
          <p:cNvSpPr txBox="1"/>
          <p:nvPr>
            <p:ph idx="1" type="body"/>
          </p:nvPr>
        </p:nvSpPr>
        <p:spPr>
          <a:xfrm>
            <a:off x="1297500" y="1567550"/>
            <a:ext cx="3403200" cy="2911200"/>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0"/>
              </a:spcBef>
              <a:spcAft>
                <a:spcPts val="1200"/>
              </a:spcAft>
              <a:buSzPts val="1300"/>
              <a:buNone/>
            </a:pPr>
            <a:r>
              <a:t/>
            </a:r>
            <a:endParaRPr/>
          </a:p>
        </p:txBody>
      </p:sp>
      <p:sp>
        <p:nvSpPr>
          <p:cNvPr id="422" name="Google Shape;422;p23"/>
          <p:cNvSpPr txBox="1"/>
          <p:nvPr>
            <p:ph idx="2" type="body"/>
          </p:nvPr>
        </p:nvSpPr>
        <p:spPr>
          <a:xfrm>
            <a:off x="4933221" y="1567550"/>
            <a:ext cx="3403200" cy="29112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ctr">
              <a:lnSpc>
                <a:spcPct val="120000"/>
              </a:lnSpc>
              <a:spcBef>
                <a:spcPts val="0"/>
              </a:spcBef>
              <a:spcAft>
                <a:spcPts val="1200"/>
              </a:spcAft>
              <a:buSzPct val="50193"/>
              <a:buNone/>
            </a:pPr>
            <a:r>
              <a:rPr lang="en-US" sz="2800"/>
              <a:t>Beacon offers benchmark assessment in Math and ELA for grades 3-8 multiple times per year.</a:t>
            </a:r>
            <a:endParaRPr sz="2800"/>
          </a:p>
        </p:txBody>
      </p:sp>
      <p:pic>
        <p:nvPicPr>
          <p:cNvPr id="423" name="Google Shape;423;p23"/>
          <p:cNvPicPr preferRelativeResize="0"/>
          <p:nvPr/>
        </p:nvPicPr>
        <p:blipFill rotWithShape="1">
          <a:blip r:embed="rId3">
            <a:alphaModFix/>
          </a:blip>
          <a:srcRect b="0" l="0" r="0" t="0"/>
          <a:stretch/>
        </p:blipFill>
        <p:spPr>
          <a:xfrm>
            <a:off x="1248316" y="1567550"/>
            <a:ext cx="3452384" cy="2851600"/>
          </a:xfrm>
          <a:prstGeom prst="rect">
            <a:avLst/>
          </a:prstGeom>
          <a:noFill/>
          <a:ln>
            <a:noFill/>
          </a:ln>
        </p:spPr>
      </p:pic>
      <p:pic>
        <p:nvPicPr>
          <p:cNvPr id="424" name="Google Shape;424;p23"/>
          <p:cNvPicPr preferRelativeResize="0"/>
          <p:nvPr/>
        </p:nvPicPr>
        <p:blipFill rotWithShape="1">
          <a:blip r:embed="rId4">
            <a:alphaModFix/>
          </a:blip>
          <a:srcRect b="0" l="0" r="0" t="0"/>
          <a:stretch/>
        </p:blipFill>
        <p:spPr>
          <a:xfrm>
            <a:off x="319256" y="401275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0"/>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24"/>
          <p:cNvSpPr txBox="1"/>
          <p:nvPr>
            <p:ph type="title"/>
          </p:nvPr>
        </p:nvSpPr>
        <p:spPr>
          <a:xfrm>
            <a:off x="1297500" y="207625"/>
            <a:ext cx="7038900" cy="91410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dk1"/>
              </a:buClr>
              <a:buSzPts val="2400"/>
              <a:buFont typeface="Century Gothic"/>
              <a:buNone/>
            </a:pPr>
            <a:r>
              <a:rPr b="1" lang="en-US" sz="3200"/>
              <a:t>Assessments Leading to GMAS</a:t>
            </a:r>
            <a:endParaRPr b="1" sz="3200"/>
          </a:p>
          <a:p>
            <a:pPr indent="0" lvl="0" marL="0" rtl="0" algn="l">
              <a:lnSpc>
                <a:spcPct val="90000"/>
              </a:lnSpc>
              <a:spcBef>
                <a:spcPts val="0"/>
              </a:spcBef>
              <a:spcAft>
                <a:spcPts val="0"/>
              </a:spcAft>
              <a:buClr>
                <a:schemeClr val="dk1"/>
              </a:buClr>
              <a:buSzPts val="2400"/>
              <a:buFont typeface="Century Gothic"/>
              <a:buNone/>
            </a:pPr>
            <a:r>
              <a:t/>
            </a:r>
            <a:endParaRPr/>
          </a:p>
        </p:txBody>
      </p:sp>
      <p:sp>
        <p:nvSpPr>
          <p:cNvPr id="430" name="Google Shape;430;p24"/>
          <p:cNvSpPr txBox="1"/>
          <p:nvPr>
            <p:ph idx="1" type="body"/>
          </p:nvPr>
        </p:nvSpPr>
        <p:spPr>
          <a:xfrm>
            <a:off x="5104276" y="1361850"/>
            <a:ext cx="3403200" cy="2911200"/>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0"/>
              </a:spcBef>
              <a:spcAft>
                <a:spcPts val="1200"/>
              </a:spcAft>
              <a:buSzPts val="1300"/>
              <a:buNone/>
            </a:pPr>
            <a:r>
              <a:t/>
            </a:r>
            <a:endParaRPr/>
          </a:p>
        </p:txBody>
      </p:sp>
      <p:pic>
        <p:nvPicPr>
          <p:cNvPr descr="A white background with colorful text&#10;&#10;AI-generated content may be incorrect." id="431" name="Google Shape;431;p24"/>
          <p:cNvPicPr preferRelativeResize="0"/>
          <p:nvPr/>
        </p:nvPicPr>
        <p:blipFill rotWithShape="1">
          <a:blip r:embed="rId3">
            <a:alphaModFix/>
          </a:blip>
          <a:srcRect b="0" l="0" r="0" t="0"/>
          <a:stretch/>
        </p:blipFill>
        <p:spPr>
          <a:xfrm>
            <a:off x="5078055" y="1361850"/>
            <a:ext cx="3403200" cy="2871550"/>
          </a:xfrm>
          <a:prstGeom prst="rect">
            <a:avLst/>
          </a:prstGeom>
          <a:noFill/>
          <a:ln>
            <a:noFill/>
          </a:ln>
        </p:spPr>
      </p:pic>
      <p:grpSp>
        <p:nvGrpSpPr>
          <p:cNvPr id="432" name="Google Shape;432;p24"/>
          <p:cNvGrpSpPr/>
          <p:nvPr/>
        </p:nvGrpSpPr>
        <p:grpSpPr>
          <a:xfrm>
            <a:off x="724698" y="794843"/>
            <a:ext cx="3697346" cy="3468085"/>
            <a:chOff x="278383" y="186"/>
            <a:chExt cx="3697346" cy="3468085"/>
          </a:xfrm>
        </p:grpSpPr>
        <p:sp>
          <p:nvSpPr>
            <p:cNvPr id="433" name="Google Shape;433;p24"/>
            <p:cNvSpPr/>
            <p:nvPr/>
          </p:nvSpPr>
          <p:spPr>
            <a:xfrm>
              <a:off x="610117" y="186"/>
              <a:ext cx="1036880" cy="1036880"/>
            </a:xfrm>
            <a:prstGeom prst="ellipse">
              <a:avLst/>
            </a:prstGeom>
            <a:solidFill>
              <a:srgbClr val="CD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4"/>
            <p:cNvSpPr/>
            <p:nvPr/>
          </p:nvSpPr>
          <p:spPr>
            <a:xfrm>
              <a:off x="831091" y="221160"/>
              <a:ext cx="594931" cy="594931"/>
            </a:xfrm>
            <a:prstGeom prst="rect">
              <a:avLst/>
            </a:prstGeom>
            <a:blipFill rotWithShape="1">
              <a:blip r:embed="rId4">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4"/>
            <p:cNvSpPr/>
            <p:nvPr/>
          </p:nvSpPr>
          <p:spPr>
            <a:xfrm>
              <a:off x="278383" y="1072557"/>
              <a:ext cx="1699804" cy="23239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4"/>
            <p:cNvSpPr txBox="1"/>
            <p:nvPr/>
          </p:nvSpPr>
          <p:spPr>
            <a:xfrm>
              <a:off x="278383" y="1072557"/>
              <a:ext cx="1699804" cy="232395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200"/>
                <a:buFont typeface="Century Gothic"/>
                <a:buNone/>
              </a:pPr>
              <a:r>
                <a:rPr lang="en-US" sz="1200" cap="none">
                  <a:solidFill>
                    <a:schemeClr val="dk1"/>
                  </a:solidFill>
                  <a:latin typeface="Century Gothic"/>
                  <a:ea typeface="Century Gothic"/>
                  <a:cs typeface="Century Gothic"/>
                  <a:sym typeface="Century Gothic"/>
                </a:rPr>
                <a:t>MAP TESTING OR MEASURES OF ACADEMIC PROGRESS TESTING , IS A COMPUTER BASED ASSESSMENT THAT MEASURES STUDENT GROWTH IN CORE SUBJECTS.  IT IS USED BY TEACHERS TO IDENTIFY STUDENTS’ STRENGTHS AND AREAS FOR IMPROVEMENT.</a:t>
              </a:r>
              <a:endParaRPr/>
            </a:p>
          </p:txBody>
        </p:sp>
        <p:sp>
          <p:nvSpPr>
            <p:cNvPr id="437" name="Google Shape;437;p24"/>
            <p:cNvSpPr/>
            <p:nvPr/>
          </p:nvSpPr>
          <p:spPr>
            <a:xfrm>
              <a:off x="2607387" y="186"/>
              <a:ext cx="1036880" cy="1036880"/>
            </a:xfrm>
            <a:prstGeom prst="ellipse">
              <a:avLst/>
            </a:prstGeom>
            <a:solidFill>
              <a:srgbClr val="CD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4"/>
            <p:cNvSpPr/>
            <p:nvPr/>
          </p:nvSpPr>
          <p:spPr>
            <a:xfrm>
              <a:off x="2828362" y="221160"/>
              <a:ext cx="594931" cy="594931"/>
            </a:xfrm>
            <a:prstGeom prst="rect">
              <a:avLst/>
            </a:prstGeom>
            <a:blipFill rotWithShape="1">
              <a:blip r:embed="rId5">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4"/>
            <p:cNvSpPr/>
            <p:nvPr/>
          </p:nvSpPr>
          <p:spPr>
            <a:xfrm>
              <a:off x="2275925" y="1144320"/>
              <a:ext cx="1699804" cy="23239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4"/>
            <p:cNvSpPr txBox="1"/>
            <p:nvPr/>
          </p:nvSpPr>
          <p:spPr>
            <a:xfrm>
              <a:off x="2275925" y="1144320"/>
              <a:ext cx="1699804" cy="2323951"/>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600"/>
                <a:buFont typeface="Century Gothic"/>
                <a:buNone/>
              </a:pPr>
              <a:r>
                <a:rPr lang="en-US" sz="1600" cap="none">
                  <a:solidFill>
                    <a:schemeClr val="dk1"/>
                  </a:solidFill>
                  <a:latin typeface="Century Gothic"/>
                  <a:ea typeface="Century Gothic"/>
                  <a:cs typeface="Century Gothic"/>
                  <a:sym typeface="Century Gothic"/>
                </a:rPr>
                <a:t>MAP IS GIVEN THREE TIMES PER YEAR FOR MATH AND ELA.  MAP HAS AN .86 CORRELATION TO GMAS SCORING.</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25"/>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dk1"/>
              </a:buClr>
              <a:buSzPts val="2400"/>
              <a:buFont typeface="Century Gothic"/>
              <a:buNone/>
            </a:pPr>
            <a:r>
              <a:rPr b="1" lang="en-US" sz="3200"/>
              <a:t>Programs Leading to GMAS</a:t>
            </a:r>
            <a:endParaRPr b="1" sz="3200"/>
          </a:p>
          <a:p>
            <a:pPr indent="0" lvl="0" marL="0" rtl="0" algn="l">
              <a:lnSpc>
                <a:spcPct val="90000"/>
              </a:lnSpc>
              <a:spcBef>
                <a:spcPts val="0"/>
              </a:spcBef>
              <a:spcAft>
                <a:spcPts val="0"/>
              </a:spcAft>
              <a:buClr>
                <a:schemeClr val="dk1"/>
              </a:buClr>
              <a:buSzPts val="2400"/>
              <a:buFont typeface="Century Gothic"/>
              <a:buNone/>
            </a:pPr>
            <a:r>
              <a:t/>
            </a:r>
            <a:endParaRPr/>
          </a:p>
        </p:txBody>
      </p:sp>
      <p:sp>
        <p:nvSpPr>
          <p:cNvPr id="446" name="Google Shape;446;p25"/>
          <p:cNvSpPr txBox="1"/>
          <p:nvPr>
            <p:ph idx="1" type="body"/>
          </p:nvPr>
        </p:nvSpPr>
        <p:spPr>
          <a:xfrm>
            <a:off x="823296" y="1567550"/>
            <a:ext cx="3403200" cy="2911200"/>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0"/>
              </a:spcBef>
              <a:spcAft>
                <a:spcPts val="1200"/>
              </a:spcAft>
              <a:buSzPts val="1300"/>
              <a:buNone/>
            </a:pPr>
            <a:r>
              <a:t/>
            </a:r>
            <a:endParaRPr/>
          </a:p>
        </p:txBody>
      </p:sp>
      <p:pic>
        <p:nvPicPr>
          <p:cNvPr id="447" name="Google Shape;447;p25"/>
          <p:cNvPicPr preferRelativeResize="0"/>
          <p:nvPr/>
        </p:nvPicPr>
        <p:blipFill rotWithShape="1">
          <a:blip r:embed="rId3">
            <a:alphaModFix/>
          </a:blip>
          <a:srcRect b="0" l="0" r="0" t="0"/>
          <a:stretch/>
        </p:blipFill>
        <p:spPr>
          <a:xfrm>
            <a:off x="785871" y="1597750"/>
            <a:ext cx="3440625" cy="2850800"/>
          </a:xfrm>
          <a:prstGeom prst="rect">
            <a:avLst/>
          </a:prstGeom>
          <a:noFill/>
          <a:ln>
            <a:noFill/>
          </a:ln>
        </p:spPr>
      </p:pic>
      <p:grpSp>
        <p:nvGrpSpPr>
          <p:cNvPr id="448" name="Google Shape;448;p25"/>
          <p:cNvGrpSpPr/>
          <p:nvPr/>
        </p:nvGrpSpPr>
        <p:grpSpPr>
          <a:xfrm>
            <a:off x="4739815" y="1193500"/>
            <a:ext cx="3403199" cy="3056700"/>
            <a:chOff x="0" y="0"/>
            <a:chExt cx="3403199" cy="3056700"/>
          </a:xfrm>
        </p:grpSpPr>
        <p:sp>
          <p:nvSpPr>
            <p:cNvPr id="449" name="Google Shape;449;p25"/>
            <p:cNvSpPr/>
            <p:nvPr/>
          </p:nvSpPr>
          <p:spPr>
            <a:xfrm>
              <a:off x="0" y="0"/>
              <a:ext cx="2892719" cy="917010"/>
            </a:xfrm>
            <a:prstGeom prst="roundRect">
              <a:avLst>
                <a:gd fmla="val 10000" name="adj"/>
              </a:avLst>
            </a:prstGeom>
            <a:solidFill>
              <a:srgbClr val="405588"/>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5"/>
            <p:cNvSpPr txBox="1"/>
            <p:nvPr/>
          </p:nvSpPr>
          <p:spPr>
            <a:xfrm>
              <a:off x="26858" y="26858"/>
              <a:ext cx="1903195" cy="863294"/>
            </a:xfrm>
            <a:prstGeom prst="rect">
              <a:avLst/>
            </a:prstGeom>
            <a:noFill/>
            <a:ln>
              <a:noFill/>
            </a:ln>
          </p:spPr>
          <p:txBody>
            <a:bodyPr anchorCtr="0" anchor="ctr" bIns="57150" lIns="57150" spcFirstLastPara="1" rIns="57150" wrap="square" tIns="57150">
              <a:noAutofit/>
            </a:bodyPr>
            <a:lstStyle/>
            <a:p>
              <a:pPr indent="0" lvl="0" marL="0" marR="0" rtl="0" algn="l">
                <a:lnSpc>
                  <a:spcPct val="90000"/>
                </a:lnSpc>
                <a:spcBef>
                  <a:spcPts val="0"/>
                </a:spcBef>
                <a:spcAft>
                  <a:spcPts val="0"/>
                </a:spcAft>
                <a:buClr>
                  <a:schemeClr val="lt1"/>
                </a:buClr>
                <a:buSzPts val="1500"/>
                <a:buFont typeface="Century Gothic"/>
                <a:buNone/>
              </a:pPr>
              <a:r>
                <a:rPr lang="en-US" sz="1500">
                  <a:solidFill>
                    <a:schemeClr val="lt1"/>
                  </a:solidFill>
                  <a:latin typeface="Century Gothic"/>
                  <a:ea typeface="Century Gothic"/>
                  <a:cs typeface="Century Gothic"/>
                  <a:sym typeface="Century Gothic"/>
                </a:rPr>
                <a:t>Students work in Khan Academy 45 minutes per day.</a:t>
              </a:r>
              <a:endParaRPr/>
            </a:p>
          </p:txBody>
        </p:sp>
        <p:sp>
          <p:nvSpPr>
            <p:cNvPr id="451" name="Google Shape;451;p25"/>
            <p:cNvSpPr/>
            <p:nvPr/>
          </p:nvSpPr>
          <p:spPr>
            <a:xfrm>
              <a:off x="255240" y="1069845"/>
              <a:ext cx="2892719" cy="917010"/>
            </a:xfrm>
            <a:prstGeom prst="roundRect">
              <a:avLst>
                <a:gd fmla="val 10000" name="adj"/>
              </a:avLst>
            </a:prstGeom>
            <a:solidFill>
              <a:srgbClr val="405588"/>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5"/>
            <p:cNvSpPr txBox="1"/>
            <p:nvPr/>
          </p:nvSpPr>
          <p:spPr>
            <a:xfrm>
              <a:off x="282098" y="1096703"/>
              <a:ext cx="1987707" cy="863293"/>
            </a:xfrm>
            <a:prstGeom prst="rect">
              <a:avLst/>
            </a:prstGeom>
            <a:noFill/>
            <a:ln>
              <a:noFill/>
            </a:ln>
          </p:spPr>
          <p:txBody>
            <a:bodyPr anchorCtr="0" anchor="ctr" bIns="57150" lIns="57150" spcFirstLastPara="1" rIns="57150" wrap="square" tIns="57150">
              <a:noAutofit/>
            </a:bodyPr>
            <a:lstStyle/>
            <a:p>
              <a:pPr indent="0" lvl="0" marL="0" marR="0" rtl="0" algn="l">
                <a:lnSpc>
                  <a:spcPct val="90000"/>
                </a:lnSpc>
                <a:spcBef>
                  <a:spcPts val="0"/>
                </a:spcBef>
                <a:spcAft>
                  <a:spcPts val="0"/>
                </a:spcAft>
                <a:buClr>
                  <a:schemeClr val="lt1"/>
                </a:buClr>
                <a:buSzPts val="1500"/>
                <a:buFont typeface="Century Gothic"/>
                <a:buNone/>
              </a:pPr>
              <a:r>
                <a:rPr lang="en-US" sz="1500">
                  <a:solidFill>
                    <a:schemeClr val="lt1"/>
                  </a:solidFill>
                  <a:latin typeface="Century Gothic"/>
                  <a:ea typeface="Century Gothic"/>
                  <a:cs typeface="Century Gothic"/>
                  <a:sym typeface="Century Gothic"/>
                </a:rPr>
                <a:t>Recommendation for growth is 30 minutes per week.</a:t>
              </a:r>
              <a:endParaRPr/>
            </a:p>
          </p:txBody>
        </p:sp>
        <p:sp>
          <p:nvSpPr>
            <p:cNvPr id="453" name="Google Shape;453;p25"/>
            <p:cNvSpPr/>
            <p:nvPr/>
          </p:nvSpPr>
          <p:spPr>
            <a:xfrm>
              <a:off x="510480" y="2139690"/>
              <a:ext cx="2892719" cy="917010"/>
            </a:xfrm>
            <a:prstGeom prst="roundRect">
              <a:avLst>
                <a:gd fmla="val 10000" name="adj"/>
              </a:avLst>
            </a:prstGeom>
            <a:solidFill>
              <a:srgbClr val="405588"/>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5"/>
            <p:cNvSpPr txBox="1"/>
            <p:nvPr/>
          </p:nvSpPr>
          <p:spPr>
            <a:xfrm>
              <a:off x="537338" y="2166548"/>
              <a:ext cx="1987707" cy="863293"/>
            </a:xfrm>
            <a:prstGeom prst="rect">
              <a:avLst/>
            </a:prstGeom>
            <a:noFill/>
            <a:ln>
              <a:noFill/>
            </a:ln>
          </p:spPr>
          <p:txBody>
            <a:bodyPr anchorCtr="0" anchor="ctr" bIns="57150" lIns="57150" spcFirstLastPara="1" rIns="57150" wrap="square" tIns="57150">
              <a:noAutofit/>
            </a:bodyPr>
            <a:lstStyle/>
            <a:p>
              <a:pPr indent="0" lvl="0" marL="0" marR="0" rtl="0" algn="l">
                <a:lnSpc>
                  <a:spcPct val="90000"/>
                </a:lnSpc>
                <a:spcBef>
                  <a:spcPts val="0"/>
                </a:spcBef>
                <a:spcAft>
                  <a:spcPts val="0"/>
                </a:spcAft>
                <a:buClr>
                  <a:schemeClr val="lt1"/>
                </a:buClr>
                <a:buSzPts val="1500"/>
                <a:buFont typeface="Century Gothic"/>
                <a:buNone/>
              </a:pPr>
              <a:r>
                <a:rPr lang="en-US" sz="1500">
                  <a:solidFill>
                    <a:schemeClr val="lt1"/>
                  </a:solidFill>
                  <a:latin typeface="Century Gothic"/>
                  <a:ea typeface="Century Gothic"/>
                  <a:cs typeface="Century Gothic"/>
                  <a:sym typeface="Century Gothic"/>
                </a:rPr>
                <a:t>HS students work in EOC courses.</a:t>
              </a:r>
              <a:endParaRPr/>
            </a:p>
          </p:txBody>
        </p:sp>
        <p:sp>
          <p:nvSpPr>
            <p:cNvPr id="455" name="Google Shape;455;p25"/>
            <p:cNvSpPr/>
            <p:nvPr/>
          </p:nvSpPr>
          <p:spPr>
            <a:xfrm>
              <a:off x="2296663" y="695399"/>
              <a:ext cx="596056" cy="596056"/>
            </a:xfrm>
            <a:prstGeom prst="downArrow">
              <a:avLst>
                <a:gd fmla="val 55000" name="adj1"/>
                <a:gd fmla="val 45000" name="adj2"/>
              </a:avLst>
            </a:prstGeom>
            <a:solidFill>
              <a:srgbClr val="CDD0D9">
                <a:alpha val="89803"/>
              </a:srgbClr>
            </a:solidFill>
            <a:ln cap="flat" cmpd="sng" w="15875">
              <a:solidFill>
                <a:srgbClr val="CDD0D9">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5"/>
            <p:cNvSpPr txBox="1"/>
            <p:nvPr/>
          </p:nvSpPr>
          <p:spPr>
            <a:xfrm>
              <a:off x="2430776" y="695399"/>
              <a:ext cx="327830" cy="448532"/>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entury Gothic"/>
                <a:buNone/>
              </a:pPr>
              <a:r>
                <a:t/>
              </a:r>
              <a:endParaRPr sz="2700">
                <a:solidFill>
                  <a:schemeClr val="dk1"/>
                </a:solidFill>
                <a:latin typeface="Century Gothic"/>
                <a:ea typeface="Century Gothic"/>
                <a:cs typeface="Century Gothic"/>
                <a:sym typeface="Century Gothic"/>
              </a:endParaRPr>
            </a:p>
          </p:txBody>
        </p:sp>
        <p:sp>
          <p:nvSpPr>
            <p:cNvPr id="457" name="Google Shape;457;p25"/>
            <p:cNvSpPr/>
            <p:nvPr/>
          </p:nvSpPr>
          <p:spPr>
            <a:xfrm>
              <a:off x="2551903" y="1759130"/>
              <a:ext cx="596056" cy="596056"/>
            </a:xfrm>
            <a:prstGeom prst="downArrow">
              <a:avLst>
                <a:gd fmla="val 55000" name="adj1"/>
                <a:gd fmla="val 45000" name="adj2"/>
              </a:avLst>
            </a:prstGeom>
            <a:solidFill>
              <a:srgbClr val="CDD0D9">
                <a:alpha val="89803"/>
              </a:srgbClr>
            </a:solidFill>
            <a:ln cap="flat" cmpd="sng" w="15875">
              <a:solidFill>
                <a:srgbClr val="CDD0D9">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5"/>
            <p:cNvSpPr txBox="1"/>
            <p:nvPr/>
          </p:nvSpPr>
          <p:spPr>
            <a:xfrm>
              <a:off x="2686016" y="1759130"/>
              <a:ext cx="327830" cy="448532"/>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chemeClr val="dk1"/>
                </a:buClr>
                <a:buSzPts val="2700"/>
                <a:buFont typeface="Century Gothic"/>
                <a:buNone/>
              </a:pPr>
              <a:r>
                <a:t/>
              </a:r>
              <a:endParaRPr sz="2700">
                <a:solidFill>
                  <a:schemeClr val="dk1"/>
                </a:solidFill>
                <a:latin typeface="Century Gothic"/>
                <a:ea typeface="Century Gothic"/>
                <a:cs typeface="Century Gothic"/>
                <a:sym typeface="Century Gothic"/>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26"/>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dk1"/>
              </a:buClr>
              <a:buSzPts val="2400"/>
              <a:buFont typeface="Century Gothic"/>
              <a:buNone/>
            </a:pPr>
            <a:r>
              <a:rPr b="1" lang="en-US" sz="3600"/>
              <a:t>Programs Leading to GMAS</a:t>
            </a:r>
            <a:endParaRPr b="1" sz="3600"/>
          </a:p>
          <a:p>
            <a:pPr indent="0" lvl="0" marL="0" rtl="0" algn="l">
              <a:lnSpc>
                <a:spcPct val="90000"/>
              </a:lnSpc>
              <a:spcBef>
                <a:spcPts val="0"/>
              </a:spcBef>
              <a:spcAft>
                <a:spcPts val="0"/>
              </a:spcAft>
              <a:buClr>
                <a:schemeClr val="dk1"/>
              </a:buClr>
              <a:buSzPts val="2400"/>
              <a:buFont typeface="Century Gothic"/>
              <a:buNone/>
            </a:pPr>
            <a:r>
              <a:t/>
            </a:r>
            <a:endParaRPr/>
          </a:p>
        </p:txBody>
      </p:sp>
      <p:sp>
        <p:nvSpPr>
          <p:cNvPr id="464" name="Google Shape;464;p26"/>
          <p:cNvSpPr txBox="1"/>
          <p:nvPr>
            <p:ph idx="1" type="body"/>
          </p:nvPr>
        </p:nvSpPr>
        <p:spPr>
          <a:xfrm>
            <a:off x="446314" y="1217315"/>
            <a:ext cx="4125686" cy="2359800"/>
          </a:xfrm>
          <a:prstGeom prst="rect">
            <a:avLst/>
          </a:prstGeom>
          <a:noFill/>
          <a:ln>
            <a:noFill/>
          </a:ln>
        </p:spPr>
        <p:txBody>
          <a:bodyPr anchorCtr="0" anchor="t" bIns="91425" lIns="91425" spcFirstLastPara="1" rIns="91425" wrap="square" tIns="91425">
            <a:noAutofit/>
          </a:bodyPr>
          <a:lstStyle/>
          <a:p>
            <a:pPr indent="-342900" lvl="0" marL="342900" rtl="0" algn="l">
              <a:lnSpc>
                <a:spcPct val="120000"/>
              </a:lnSpc>
              <a:spcBef>
                <a:spcPts val="0"/>
              </a:spcBef>
              <a:spcAft>
                <a:spcPts val="0"/>
              </a:spcAft>
              <a:buSzPts val="1300"/>
              <a:buChar char="●"/>
            </a:pPr>
            <a:r>
              <a:rPr lang="en-US" sz="2800"/>
              <a:t>Jan Richardson’s Small Guided Reading Program.  </a:t>
            </a:r>
            <a:endParaRPr sz="2800"/>
          </a:p>
          <a:p>
            <a:pPr indent="-342900" lvl="0" marL="342900" rtl="0" algn="l">
              <a:lnSpc>
                <a:spcPct val="120000"/>
              </a:lnSpc>
              <a:spcBef>
                <a:spcPts val="1200"/>
              </a:spcBef>
              <a:spcAft>
                <a:spcPts val="1200"/>
              </a:spcAft>
              <a:buSzPts val="1300"/>
              <a:buChar char="●"/>
            </a:pPr>
            <a:r>
              <a:rPr lang="en-US" sz="2800"/>
              <a:t>This is our second year using the program.</a:t>
            </a:r>
            <a:endParaRPr sz="2800"/>
          </a:p>
        </p:txBody>
      </p:sp>
      <p:pic>
        <p:nvPicPr>
          <p:cNvPr id="465" name="Google Shape;465;p26"/>
          <p:cNvPicPr preferRelativeResize="0"/>
          <p:nvPr/>
        </p:nvPicPr>
        <p:blipFill rotWithShape="1">
          <a:blip r:embed="rId3">
            <a:alphaModFix/>
          </a:blip>
          <a:srcRect b="0" l="0" r="0" t="0"/>
          <a:stretch/>
        </p:blipFill>
        <p:spPr>
          <a:xfrm>
            <a:off x="4933200" y="1307850"/>
            <a:ext cx="3403200" cy="2858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7"/>
          <p:cNvSpPr txBox="1"/>
          <p:nvPr>
            <p:ph type="title"/>
          </p:nvPr>
        </p:nvSpPr>
        <p:spPr>
          <a:xfrm>
            <a:off x="1297500" y="393750"/>
            <a:ext cx="7038900" cy="914100"/>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chemeClr val="dk1"/>
              </a:buClr>
              <a:buSzPts val="2400"/>
              <a:buFont typeface="Century Gothic"/>
              <a:buNone/>
            </a:pPr>
            <a:r>
              <a:rPr b="1" lang="en-US" sz="4000"/>
              <a:t>Programs Leading to GMAS</a:t>
            </a:r>
            <a:endParaRPr b="1" sz="4000"/>
          </a:p>
          <a:p>
            <a:pPr indent="0" lvl="0" marL="0" rtl="0" algn="l">
              <a:lnSpc>
                <a:spcPct val="90000"/>
              </a:lnSpc>
              <a:spcBef>
                <a:spcPts val="0"/>
              </a:spcBef>
              <a:spcAft>
                <a:spcPts val="0"/>
              </a:spcAft>
              <a:buClr>
                <a:schemeClr val="dk1"/>
              </a:buClr>
              <a:buSzPts val="2400"/>
              <a:buFont typeface="Century Gothic"/>
              <a:buNone/>
            </a:pPr>
            <a:r>
              <a:t/>
            </a:r>
            <a:endParaRPr/>
          </a:p>
        </p:txBody>
      </p:sp>
      <p:pic>
        <p:nvPicPr>
          <p:cNvPr descr="A person holding a tablet&#10;&#10;AI-generated content may be incorrect." id="471" name="Google Shape;471;p27"/>
          <p:cNvPicPr preferRelativeResize="0"/>
          <p:nvPr/>
        </p:nvPicPr>
        <p:blipFill rotWithShape="1">
          <a:blip r:embed="rId3">
            <a:alphaModFix/>
          </a:blip>
          <a:srcRect b="0" l="0" r="0" t="0"/>
          <a:stretch/>
        </p:blipFill>
        <p:spPr>
          <a:xfrm>
            <a:off x="276470" y="1495122"/>
            <a:ext cx="3364975" cy="2785150"/>
          </a:xfrm>
          <a:prstGeom prst="rect">
            <a:avLst/>
          </a:prstGeom>
          <a:noFill/>
          <a:ln>
            <a:noFill/>
          </a:ln>
        </p:spPr>
      </p:pic>
      <p:grpSp>
        <p:nvGrpSpPr>
          <p:cNvPr id="472" name="Google Shape;472;p27"/>
          <p:cNvGrpSpPr/>
          <p:nvPr/>
        </p:nvGrpSpPr>
        <p:grpSpPr>
          <a:xfrm>
            <a:off x="4283182" y="1496205"/>
            <a:ext cx="4381894" cy="2910116"/>
            <a:chOff x="368815" y="1083"/>
            <a:chExt cx="4381894" cy="2910116"/>
          </a:xfrm>
        </p:grpSpPr>
        <p:sp>
          <p:nvSpPr>
            <p:cNvPr id="473" name="Google Shape;473;p27"/>
            <p:cNvSpPr/>
            <p:nvPr/>
          </p:nvSpPr>
          <p:spPr>
            <a:xfrm>
              <a:off x="698563" y="57869"/>
              <a:ext cx="1031519" cy="1031519"/>
            </a:xfrm>
            <a:prstGeom prst="ellipse">
              <a:avLst/>
            </a:prstGeom>
            <a:solidFill>
              <a:srgbClr val="CD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7"/>
            <p:cNvSpPr/>
            <p:nvPr/>
          </p:nvSpPr>
          <p:spPr>
            <a:xfrm>
              <a:off x="908706" y="277701"/>
              <a:ext cx="591855" cy="591855"/>
            </a:xfrm>
            <a:prstGeom prst="rect">
              <a:avLst/>
            </a:prstGeom>
            <a:blipFill rotWithShape="1">
              <a:blip r:embed="rId4">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7"/>
            <p:cNvSpPr/>
            <p:nvPr/>
          </p:nvSpPr>
          <p:spPr>
            <a:xfrm>
              <a:off x="368815" y="1410682"/>
              <a:ext cx="1691015" cy="144264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7"/>
            <p:cNvSpPr txBox="1"/>
            <p:nvPr/>
          </p:nvSpPr>
          <p:spPr>
            <a:xfrm>
              <a:off x="368815" y="1410682"/>
              <a:ext cx="1691015" cy="144264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600"/>
                <a:buFont typeface="Century Gothic"/>
                <a:buNone/>
              </a:pPr>
              <a:r>
                <a:rPr lang="en-US" sz="1600" cap="none">
                  <a:solidFill>
                    <a:schemeClr val="dk1"/>
                  </a:solidFill>
                  <a:latin typeface="Century Gothic"/>
                  <a:ea typeface="Century Gothic"/>
                  <a:cs typeface="Century Gothic"/>
                  <a:sym typeface="Century Gothic"/>
                </a:rPr>
                <a:t>THIS IS OUR FIRST YEAR USING BEABLE.  </a:t>
              </a:r>
              <a:endParaRPr/>
            </a:p>
          </p:txBody>
        </p:sp>
        <p:sp>
          <p:nvSpPr>
            <p:cNvPr id="477" name="Google Shape;477;p27"/>
            <p:cNvSpPr/>
            <p:nvPr/>
          </p:nvSpPr>
          <p:spPr>
            <a:xfrm>
              <a:off x="2954293" y="1083"/>
              <a:ext cx="1031519" cy="1031519"/>
            </a:xfrm>
            <a:prstGeom prst="ellipse">
              <a:avLst/>
            </a:prstGeom>
            <a:solidFill>
              <a:srgbClr val="CDD0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7"/>
            <p:cNvSpPr/>
            <p:nvPr/>
          </p:nvSpPr>
          <p:spPr>
            <a:xfrm>
              <a:off x="3174125" y="220915"/>
              <a:ext cx="591855" cy="591855"/>
            </a:xfrm>
            <a:prstGeom prst="rect">
              <a:avLst/>
            </a:prstGeom>
            <a:blipFill rotWithShape="1">
              <a:blip r:embed="rId5">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7"/>
            <p:cNvSpPr/>
            <p:nvPr/>
          </p:nvSpPr>
          <p:spPr>
            <a:xfrm>
              <a:off x="2522120" y="1241407"/>
              <a:ext cx="2228589" cy="166979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7"/>
            <p:cNvSpPr txBox="1"/>
            <p:nvPr/>
          </p:nvSpPr>
          <p:spPr>
            <a:xfrm>
              <a:off x="2522120" y="1241407"/>
              <a:ext cx="2228589" cy="166979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Century Gothic"/>
                <a:buNone/>
              </a:pPr>
              <a:r>
                <a:rPr lang="en-US" sz="1400" cap="none">
                  <a:solidFill>
                    <a:schemeClr val="dk1"/>
                  </a:solidFill>
                  <a:latin typeface="Century Gothic"/>
                  <a:ea typeface="Century Gothic"/>
                  <a:cs typeface="Century Gothic"/>
                  <a:sym typeface="Century Gothic"/>
                </a:rPr>
                <a:t>BEABLE LINKS TO STUDENTS’ PERSONAL INTERESTS AND ASPIRATIONS TO LITERACY GROWTH, PERSONAL GROWTH, CAREER EXPLORATION AND ACADEMIC RIGOR.</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28"/>
          <p:cNvSpPr txBox="1"/>
          <p:nvPr>
            <p:ph type="title"/>
          </p:nvPr>
        </p:nvSpPr>
        <p:spPr>
          <a:xfrm>
            <a:off x="1297521" y="197807"/>
            <a:ext cx="7038900" cy="6162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2400"/>
              <a:buFont typeface="Century Gothic"/>
              <a:buNone/>
            </a:pPr>
            <a:r>
              <a:rPr b="1" lang="en-US" sz="3200"/>
              <a:t>Mid Year MAP Projections for GMAS</a:t>
            </a:r>
            <a:endParaRPr b="1" sz="3200"/>
          </a:p>
        </p:txBody>
      </p:sp>
      <p:sp>
        <p:nvSpPr>
          <p:cNvPr id="486" name="Google Shape;486;p28"/>
          <p:cNvSpPr txBox="1"/>
          <p:nvPr>
            <p:ph idx="1" type="body"/>
          </p:nvPr>
        </p:nvSpPr>
        <p:spPr>
          <a:xfrm>
            <a:off x="1058025" y="1371600"/>
            <a:ext cx="3403200" cy="2987400"/>
          </a:xfrm>
          <a:prstGeom prst="rect">
            <a:avLst/>
          </a:prstGeom>
          <a:noFill/>
          <a:ln>
            <a:noFill/>
          </a:ln>
        </p:spPr>
        <p:txBody>
          <a:bodyPr anchorCtr="0" anchor="t" bIns="91425" lIns="91425" spcFirstLastPara="1" rIns="91425" wrap="square" tIns="91425">
            <a:normAutofit/>
          </a:bodyPr>
          <a:lstStyle/>
          <a:p>
            <a:pPr indent="0" lvl="0" marL="0" rtl="0" algn="ctr">
              <a:lnSpc>
                <a:spcPct val="120000"/>
              </a:lnSpc>
              <a:spcBef>
                <a:spcPts val="0"/>
              </a:spcBef>
              <a:spcAft>
                <a:spcPts val="0"/>
              </a:spcAft>
              <a:buSzPts val="1300"/>
              <a:buNone/>
            </a:pPr>
            <a:r>
              <a:rPr lang="en-US" sz="1600"/>
              <a:t>2024 Georgia Milestones</a:t>
            </a:r>
            <a:endParaRPr sz="1600"/>
          </a:p>
          <a:p>
            <a:pPr indent="0" lvl="0" marL="0" rtl="0" algn="ctr">
              <a:lnSpc>
                <a:spcPct val="120000"/>
              </a:lnSpc>
              <a:spcBef>
                <a:spcPts val="1200"/>
              </a:spcBef>
              <a:spcAft>
                <a:spcPts val="0"/>
              </a:spcAft>
              <a:buSzPts val="1300"/>
              <a:buNone/>
            </a:pPr>
            <a:r>
              <a:rPr lang="en-US" sz="1600"/>
              <a:t>SCA Middle School (6-8)</a:t>
            </a:r>
            <a:endParaRPr sz="1600"/>
          </a:p>
          <a:p>
            <a:pPr indent="0" lvl="0" marL="0" rtl="0" algn="l">
              <a:lnSpc>
                <a:spcPct val="120000"/>
              </a:lnSpc>
              <a:spcBef>
                <a:spcPts val="1200"/>
              </a:spcBef>
              <a:spcAft>
                <a:spcPts val="0"/>
              </a:spcAft>
              <a:buSzPts val="1300"/>
              <a:buNone/>
            </a:pPr>
            <a:r>
              <a:rPr lang="en-US" sz="1600"/>
              <a:t>Content Mastery----------&gt; 3.8</a:t>
            </a:r>
            <a:endParaRPr sz="1600"/>
          </a:p>
          <a:p>
            <a:pPr indent="0" lvl="0" marL="0" rtl="0" algn="l">
              <a:lnSpc>
                <a:spcPct val="120000"/>
              </a:lnSpc>
              <a:spcBef>
                <a:spcPts val="1200"/>
              </a:spcBef>
              <a:spcAft>
                <a:spcPts val="0"/>
              </a:spcAft>
              <a:buSzPts val="1300"/>
              <a:buNone/>
            </a:pPr>
            <a:r>
              <a:rPr lang="en-US" sz="1600"/>
              <a:t>Progress --------------------&gt; 45.6</a:t>
            </a:r>
            <a:endParaRPr sz="1600"/>
          </a:p>
          <a:p>
            <a:pPr indent="0" lvl="0" marL="0" rtl="0" algn="l">
              <a:lnSpc>
                <a:spcPct val="120000"/>
              </a:lnSpc>
              <a:spcBef>
                <a:spcPts val="1200"/>
              </a:spcBef>
              <a:spcAft>
                <a:spcPts val="0"/>
              </a:spcAft>
              <a:buSzPts val="1300"/>
              <a:buNone/>
            </a:pPr>
            <a:r>
              <a:rPr lang="en-US" sz="1600"/>
              <a:t>Closing Gap ----------------&gt; 0</a:t>
            </a:r>
            <a:endParaRPr sz="1600"/>
          </a:p>
          <a:p>
            <a:pPr indent="0" lvl="0" marL="0" rtl="0" algn="l">
              <a:lnSpc>
                <a:spcPct val="120000"/>
              </a:lnSpc>
              <a:spcBef>
                <a:spcPts val="1200"/>
              </a:spcBef>
              <a:spcAft>
                <a:spcPts val="1200"/>
              </a:spcAft>
              <a:buSzPts val="1300"/>
              <a:buNone/>
            </a:pPr>
            <a:r>
              <a:rPr lang="en-US" sz="1600"/>
              <a:t>Readiness ------------------&gt; 46.4</a:t>
            </a:r>
            <a:endParaRPr sz="1600"/>
          </a:p>
        </p:txBody>
      </p:sp>
      <p:sp>
        <p:nvSpPr>
          <p:cNvPr id="487" name="Google Shape;487;p28"/>
          <p:cNvSpPr txBox="1"/>
          <p:nvPr>
            <p:ph idx="2" type="body"/>
          </p:nvPr>
        </p:nvSpPr>
        <p:spPr>
          <a:xfrm>
            <a:off x="4933225" y="1371600"/>
            <a:ext cx="3403200" cy="27681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SzPts val="1300"/>
              <a:buNone/>
            </a:pPr>
            <a:r>
              <a:rPr lang="en-US" sz="1600"/>
              <a:t>2025 Georgia Milestones</a:t>
            </a:r>
            <a:endParaRPr sz="1600"/>
          </a:p>
          <a:p>
            <a:pPr indent="0" lvl="0" marL="0" rtl="0" algn="ctr">
              <a:lnSpc>
                <a:spcPct val="120000"/>
              </a:lnSpc>
              <a:spcBef>
                <a:spcPts val="1200"/>
              </a:spcBef>
              <a:spcAft>
                <a:spcPts val="0"/>
              </a:spcAft>
              <a:buSzPts val="1300"/>
              <a:buNone/>
            </a:pPr>
            <a:r>
              <a:rPr lang="en-US" sz="1600"/>
              <a:t>SCA Middle School (6-8)</a:t>
            </a:r>
            <a:endParaRPr sz="1600"/>
          </a:p>
          <a:p>
            <a:pPr indent="0" lvl="0" marL="0" rtl="0" algn="l">
              <a:lnSpc>
                <a:spcPct val="120000"/>
              </a:lnSpc>
              <a:spcBef>
                <a:spcPts val="1200"/>
              </a:spcBef>
              <a:spcAft>
                <a:spcPts val="0"/>
              </a:spcAft>
              <a:buSzPts val="1300"/>
              <a:buNone/>
            </a:pPr>
            <a:r>
              <a:rPr lang="en-US" sz="1600"/>
              <a:t>Content Mastery----------&gt; </a:t>
            </a:r>
            <a:r>
              <a:rPr lang="en-US" sz="1600">
                <a:highlight>
                  <a:srgbClr val="00FF00"/>
                </a:highlight>
              </a:rPr>
              <a:t>20.5</a:t>
            </a:r>
            <a:endParaRPr sz="1600">
              <a:highlight>
                <a:srgbClr val="00FF00"/>
              </a:highlight>
            </a:endParaRPr>
          </a:p>
          <a:p>
            <a:pPr indent="0" lvl="0" marL="0" rtl="0" algn="l">
              <a:lnSpc>
                <a:spcPct val="120000"/>
              </a:lnSpc>
              <a:spcBef>
                <a:spcPts val="1200"/>
              </a:spcBef>
              <a:spcAft>
                <a:spcPts val="0"/>
              </a:spcAft>
              <a:buSzPts val="1300"/>
              <a:buNone/>
            </a:pPr>
            <a:r>
              <a:rPr lang="en-US" sz="1600"/>
              <a:t>Progress --------------------&gt; </a:t>
            </a:r>
            <a:r>
              <a:rPr lang="en-US" sz="1600">
                <a:highlight>
                  <a:srgbClr val="00FF00"/>
                </a:highlight>
              </a:rPr>
              <a:t>81.23</a:t>
            </a:r>
            <a:endParaRPr sz="1600">
              <a:highlight>
                <a:srgbClr val="00FF00"/>
              </a:highlight>
            </a:endParaRPr>
          </a:p>
          <a:p>
            <a:pPr indent="0" lvl="0" marL="0" rtl="0" algn="l">
              <a:lnSpc>
                <a:spcPct val="120000"/>
              </a:lnSpc>
              <a:spcBef>
                <a:spcPts val="1200"/>
              </a:spcBef>
              <a:spcAft>
                <a:spcPts val="0"/>
              </a:spcAft>
              <a:buSzPts val="1300"/>
              <a:buNone/>
            </a:pPr>
            <a:r>
              <a:rPr lang="en-US" sz="1600"/>
              <a:t>Closing Gap ----------------&gt; </a:t>
            </a:r>
            <a:r>
              <a:rPr lang="en-US" sz="1600">
                <a:highlight>
                  <a:srgbClr val="00FF00"/>
                </a:highlight>
              </a:rPr>
              <a:t>Green flag and green flag with distinction</a:t>
            </a:r>
            <a:endParaRPr sz="1600">
              <a:highlight>
                <a:srgbClr val="00FF00"/>
              </a:highlight>
            </a:endParaRPr>
          </a:p>
          <a:p>
            <a:pPr indent="0" lvl="0" marL="0" rtl="0" algn="l">
              <a:lnSpc>
                <a:spcPct val="120000"/>
              </a:lnSpc>
              <a:spcBef>
                <a:spcPts val="1200"/>
              </a:spcBef>
              <a:spcAft>
                <a:spcPts val="0"/>
              </a:spcAft>
              <a:buSzPts val="1300"/>
              <a:buNone/>
            </a:pPr>
            <a:r>
              <a:rPr lang="en-US" sz="1600"/>
              <a:t>Readiness ------------------&gt; </a:t>
            </a:r>
            <a:r>
              <a:rPr lang="en-US" sz="1600">
                <a:highlight>
                  <a:srgbClr val="00FF00"/>
                </a:highlight>
              </a:rPr>
              <a:t>46.7</a:t>
            </a:r>
            <a:endParaRPr sz="1600">
              <a:highlight>
                <a:srgbClr val="00FF00"/>
              </a:highlight>
            </a:endParaRPr>
          </a:p>
          <a:p>
            <a:pPr indent="0" lvl="0" marL="0" rtl="0" algn="l">
              <a:lnSpc>
                <a:spcPct val="120000"/>
              </a:lnSpc>
              <a:spcBef>
                <a:spcPts val="1200"/>
              </a:spcBef>
              <a:spcAft>
                <a:spcPts val="1200"/>
              </a:spcAft>
              <a:buSzPts val="1300"/>
              <a:buNone/>
            </a:pPr>
            <a:r>
              <a:t/>
            </a:r>
            <a:endParaRPr/>
          </a:p>
        </p:txBody>
      </p:sp>
      <p:pic>
        <p:nvPicPr>
          <p:cNvPr descr="New album ‘2020’ out now&#10;https://BonJovi.lnk.to/2020-TheAlbum&#10;&#10;Follow Bon Jovi:&#10;Facebook: https://www.facebook.com/BonJovi&#10;Instagram: https://www.instagram.com/bonjovi/&#10;Twitter: https://twitter.com/bonjovi&#10;Website: https://www.bonjovi.com/&#10;&#10;&#10;Music video by Bon Jovi performing Livin' On A Prayer. (C) 1986 The Island Def Jam Music Group&#10;#BonJovi #LivinOnAPrayer #Remastered" id="488" name="Google Shape;488;p28" title="Bon Jovi - Livin' On A Prayer">
            <a:hlinkClick r:id="rId3"/>
          </p:cNvPr>
          <p:cNvPicPr preferRelativeResize="0"/>
          <p:nvPr/>
        </p:nvPicPr>
        <p:blipFill rotWithShape="1">
          <a:blip r:embed="rId4">
            <a:alphaModFix/>
          </a:blip>
          <a:srcRect b="0" l="0" r="0" t="0"/>
          <a:stretch/>
        </p:blipFill>
        <p:spPr>
          <a:xfrm>
            <a:off x="0" y="4692750"/>
            <a:ext cx="801350" cy="450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37f496c8a67_0_4"/>
          <p:cNvSpPr txBox="1"/>
          <p:nvPr>
            <p:ph type="title"/>
          </p:nvPr>
        </p:nvSpPr>
        <p:spPr>
          <a:xfrm>
            <a:off x="1297521" y="197807"/>
            <a:ext cx="7038900" cy="6162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2400"/>
              <a:buFont typeface="Century Gothic"/>
              <a:buNone/>
            </a:pPr>
            <a:r>
              <a:rPr b="1" lang="en-US" sz="3200"/>
              <a:t>GMAS Results (unofficial)</a:t>
            </a:r>
            <a:endParaRPr b="1" sz="3200"/>
          </a:p>
        </p:txBody>
      </p:sp>
      <p:sp>
        <p:nvSpPr>
          <p:cNvPr id="494" name="Google Shape;494;g37f496c8a67_0_4"/>
          <p:cNvSpPr txBox="1"/>
          <p:nvPr>
            <p:ph idx="1" type="body"/>
          </p:nvPr>
        </p:nvSpPr>
        <p:spPr>
          <a:xfrm>
            <a:off x="1058015" y="1447814"/>
            <a:ext cx="3403200" cy="2911200"/>
          </a:xfrm>
          <a:prstGeom prst="rect">
            <a:avLst/>
          </a:prstGeom>
          <a:noFill/>
          <a:ln>
            <a:noFill/>
          </a:ln>
        </p:spPr>
        <p:txBody>
          <a:bodyPr anchorCtr="0" anchor="t" bIns="91425" lIns="91425" spcFirstLastPara="1" rIns="91425" wrap="square" tIns="91425">
            <a:normAutofit/>
          </a:bodyPr>
          <a:lstStyle/>
          <a:p>
            <a:pPr indent="0" lvl="0" marL="0" rtl="0" algn="ctr">
              <a:lnSpc>
                <a:spcPct val="120000"/>
              </a:lnSpc>
              <a:spcBef>
                <a:spcPts val="0"/>
              </a:spcBef>
              <a:spcAft>
                <a:spcPts val="0"/>
              </a:spcAft>
              <a:buSzPts val="1300"/>
              <a:buNone/>
            </a:pPr>
            <a:r>
              <a:rPr lang="en-US" sz="1600"/>
              <a:t>2024 Georgia Milestones</a:t>
            </a:r>
            <a:endParaRPr sz="1600"/>
          </a:p>
          <a:p>
            <a:pPr indent="0" lvl="0" marL="0" rtl="0" algn="ctr">
              <a:lnSpc>
                <a:spcPct val="120000"/>
              </a:lnSpc>
              <a:spcBef>
                <a:spcPts val="1200"/>
              </a:spcBef>
              <a:spcAft>
                <a:spcPts val="0"/>
              </a:spcAft>
              <a:buSzPts val="1300"/>
              <a:buNone/>
            </a:pPr>
            <a:r>
              <a:rPr lang="en-US" sz="1600"/>
              <a:t>SCA Middle School (6-8)</a:t>
            </a:r>
            <a:endParaRPr sz="1600"/>
          </a:p>
          <a:p>
            <a:pPr indent="0" lvl="0" marL="0" rtl="0" algn="l">
              <a:lnSpc>
                <a:spcPct val="120000"/>
              </a:lnSpc>
              <a:spcBef>
                <a:spcPts val="1200"/>
              </a:spcBef>
              <a:spcAft>
                <a:spcPts val="0"/>
              </a:spcAft>
              <a:buSzPts val="1300"/>
              <a:buNone/>
            </a:pPr>
            <a:r>
              <a:rPr lang="en-US" sz="1600"/>
              <a:t>Content Mastery----------&gt; 3.8</a:t>
            </a:r>
            <a:endParaRPr sz="1600"/>
          </a:p>
          <a:p>
            <a:pPr indent="0" lvl="0" marL="0" rtl="0" algn="l">
              <a:lnSpc>
                <a:spcPct val="120000"/>
              </a:lnSpc>
              <a:spcBef>
                <a:spcPts val="1200"/>
              </a:spcBef>
              <a:spcAft>
                <a:spcPts val="0"/>
              </a:spcAft>
              <a:buSzPts val="1300"/>
              <a:buNone/>
            </a:pPr>
            <a:r>
              <a:rPr lang="en-US" sz="1600"/>
              <a:t>Progress --------------------&gt; 45.6</a:t>
            </a:r>
            <a:endParaRPr sz="1600"/>
          </a:p>
          <a:p>
            <a:pPr indent="0" lvl="0" marL="0" rtl="0" algn="l">
              <a:lnSpc>
                <a:spcPct val="120000"/>
              </a:lnSpc>
              <a:spcBef>
                <a:spcPts val="1200"/>
              </a:spcBef>
              <a:spcAft>
                <a:spcPts val="0"/>
              </a:spcAft>
              <a:buSzPts val="1300"/>
              <a:buNone/>
            </a:pPr>
            <a:r>
              <a:rPr lang="en-US" sz="1600"/>
              <a:t>Closing Gap ----------------&gt; 0</a:t>
            </a:r>
            <a:endParaRPr sz="1600"/>
          </a:p>
          <a:p>
            <a:pPr indent="0" lvl="0" marL="0" rtl="0" algn="l">
              <a:lnSpc>
                <a:spcPct val="120000"/>
              </a:lnSpc>
              <a:spcBef>
                <a:spcPts val="1200"/>
              </a:spcBef>
              <a:spcAft>
                <a:spcPts val="1200"/>
              </a:spcAft>
              <a:buSzPts val="1300"/>
              <a:buNone/>
            </a:pPr>
            <a:r>
              <a:rPr lang="en-US" sz="1600"/>
              <a:t>Readiness ------------------&gt; 46.4</a:t>
            </a:r>
            <a:endParaRPr sz="1600"/>
          </a:p>
        </p:txBody>
      </p:sp>
      <p:sp>
        <p:nvSpPr>
          <p:cNvPr id="495" name="Google Shape;495;g37f496c8a67_0_4"/>
          <p:cNvSpPr txBox="1"/>
          <p:nvPr>
            <p:ph idx="2" type="body"/>
          </p:nvPr>
        </p:nvSpPr>
        <p:spPr>
          <a:xfrm>
            <a:off x="4933221" y="1371607"/>
            <a:ext cx="3403200" cy="29112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SzPts val="1300"/>
              <a:buNone/>
            </a:pPr>
            <a:r>
              <a:rPr lang="en-US" sz="1600"/>
              <a:t>2025 Georgia Milestones</a:t>
            </a:r>
            <a:endParaRPr sz="1600"/>
          </a:p>
          <a:p>
            <a:pPr indent="0" lvl="0" marL="0" rtl="0" algn="ctr">
              <a:lnSpc>
                <a:spcPct val="120000"/>
              </a:lnSpc>
              <a:spcBef>
                <a:spcPts val="1200"/>
              </a:spcBef>
              <a:spcAft>
                <a:spcPts val="0"/>
              </a:spcAft>
              <a:buSzPts val="1300"/>
              <a:buNone/>
            </a:pPr>
            <a:r>
              <a:rPr lang="en-US" sz="1600"/>
              <a:t>SCA Middle School (6-8)</a:t>
            </a:r>
            <a:endParaRPr sz="1600"/>
          </a:p>
          <a:p>
            <a:pPr indent="0" lvl="0" marL="0" rtl="0" algn="l">
              <a:lnSpc>
                <a:spcPct val="120000"/>
              </a:lnSpc>
              <a:spcBef>
                <a:spcPts val="1200"/>
              </a:spcBef>
              <a:spcAft>
                <a:spcPts val="0"/>
              </a:spcAft>
              <a:buSzPts val="1300"/>
              <a:buNone/>
            </a:pPr>
            <a:r>
              <a:rPr lang="en-US" sz="1600"/>
              <a:t>Content Mastery----------&gt; </a:t>
            </a:r>
            <a:r>
              <a:rPr lang="en-US" sz="1600">
                <a:highlight>
                  <a:srgbClr val="00FF00"/>
                </a:highlight>
              </a:rPr>
              <a:t>18.9</a:t>
            </a:r>
            <a:endParaRPr sz="1600">
              <a:highlight>
                <a:srgbClr val="00FF00"/>
              </a:highlight>
            </a:endParaRPr>
          </a:p>
          <a:p>
            <a:pPr indent="0" lvl="0" marL="0" rtl="0" algn="l">
              <a:lnSpc>
                <a:spcPct val="120000"/>
              </a:lnSpc>
              <a:spcBef>
                <a:spcPts val="1200"/>
              </a:spcBef>
              <a:spcAft>
                <a:spcPts val="0"/>
              </a:spcAft>
              <a:buSzPts val="1300"/>
              <a:buNone/>
            </a:pPr>
            <a:r>
              <a:rPr lang="en-US" sz="1600"/>
              <a:t>Progress --------------------&gt; </a:t>
            </a:r>
            <a:r>
              <a:rPr lang="en-US" sz="1600">
                <a:highlight>
                  <a:srgbClr val="00FF00"/>
                </a:highlight>
              </a:rPr>
              <a:t>50</a:t>
            </a:r>
            <a:r>
              <a:rPr lang="en-US" sz="1600">
                <a:highlight>
                  <a:srgbClr val="00FF00"/>
                </a:highlight>
              </a:rPr>
              <a:t>.25</a:t>
            </a:r>
            <a:endParaRPr sz="1600">
              <a:highlight>
                <a:srgbClr val="00FF00"/>
              </a:highlight>
            </a:endParaRPr>
          </a:p>
          <a:p>
            <a:pPr indent="0" lvl="0" marL="0" rtl="0" algn="l">
              <a:lnSpc>
                <a:spcPct val="120000"/>
              </a:lnSpc>
              <a:spcBef>
                <a:spcPts val="1200"/>
              </a:spcBef>
              <a:spcAft>
                <a:spcPts val="0"/>
              </a:spcAft>
              <a:buSzPts val="1300"/>
              <a:buNone/>
            </a:pPr>
            <a:r>
              <a:rPr lang="en-US" sz="1600"/>
              <a:t>Closing Gap ----------------&gt; </a:t>
            </a:r>
            <a:r>
              <a:rPr lang="en-US" sz="1600">
                <a:highlight>
                  <a:srgbClr val="00FF00"/>
                </a:highlight>
              </a:rPr>
              <a:t>Green flag and green flag with distinction</a:t>
            </a:r>
            <a:endParaRPr sz="1600">
              <a:highlight>
                <a:srgbClr val="00FF00"/>
              </a:highlight>
            </a:endParaRPr>
          </a:p>
          <a:p>
            <a:pPr indent="0" lvl="0" marL="0" rtl="0" algn="l">
              <a:lnSpc>
                <a:spcPct val="120000"/>
              </a:lnSpc>
              <a:spcBef>
                <a:spcPts val="1200"/>
              </a:spcBef>
              <a:spcAft>
                <a:spcPts val="0"/>
              </a:spcAft>
              <a:buSzPts val="1300"/>
              <a:buNone/>
            </a:pPr>
            <a:r>
              <a:rPr lang="en-US" sz="1600"/>
              <a:t>Readiness ------------------&gt; </a:t>
            </a:r>
            <a:r>
              <a:rPr lang="en-US" sz="1600">
                <a:highlight>
                  <a:srgbClr val="00FF00"/>
                </a:highlight>
              </a:rPr>
              <a:t>46.7</a:t>
            </a:r>
            <a:endParaRPr sz="1600">
              <a:highlight>
                <a:srgbClr val="00FF00"/>
              </a:highlight>
            </a:endParaRPr>
          </a:p>
          <a:p>
            <a:pPr indent="0" lvl="0" marL="0" rtl="0" algn="l">
              <a:lnSpc>
                <a:spcPct val="120000"/>
              </a:lnSpc>
              <a:spcBef>
                <a:spcPts val="1200"/>
              </a:spcBef>
              <a:spcAft>
                <a:spcPts val="1200"/>
              </a:spcAft>
              <a:buSzPts val="1300"/>
              <a:buNone/>
            </a:pPr>
            <a:r>
              <a:t/>
            </a:r>
            <a:endParaRPr/>
          </a:p>
        </p:txBody>
      </p:sp>
      <p:pic>
        <p:nvPicPr>
          <p:cNvPr descr="New album ‘2020’ out now&#10;https://BonJovi.lnk.to/2020-TheAlbum&#10;&#10;Follow Bon Jovi:&#10;Facebook: https://www.facebook.com/BonJovi&#10;Instagram: https://www.instagram.com/bonjovi/&#10;Twitter: https://twitter.com/bonjovi&#10;Website: https://www.bonjovi.com/&#10;&#10;&#10;Music video by Bon Jovi performing Livin' On A Prayer. (C) 1986 The Island Def Jam Music Group&#10;#BonJovi #LivinOnAPrayer #Remastered" id="496" name="Google Shape;496;g37f496c8a67_0_4" title="Bon Jovi - Livin' On A Prayer">
            <a:hlinkClick r:id="rId3"/>
          </p:cNvPr>
          <p:cNvPicPr preferRelativeResize="0"/>
          <p:nvPr/>
        </p:nvPicPr>
        <p:blipFill rotWithShape="1">
          <a:blip r:embed="rId4">
            <a:alphaModFix/>
          </a:blip>
          <a:srcRect b="0" l="0" r="0" t="0"/>
          <a:stretch/>
        </p:blipFill>
        <p:spPr>
          <a:xfrm>
            <a:off x="0" y="4692750"/>
            <a:ext cx="801350" cy="450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
          <p:cNvSpPr txBox="1"/>
          <p:nvPr>
            <p:ph type="title"/>
          </p:nvPr>
        </p:nvSpPr>
        <p:spPr>
          <a:xfrm>
            <a:off x="1067648" y="-41013"/>
            <a:ext cx="7593300" cy="57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400"/>
              </a:spcBef>
              <a:spcAft>
                <a:spcPts val="400"/>
              </a:spcAft>
              <a:buClr>
                <a:schemeClr val="dk1"/>
              </a:buClr>
              <a:buSzPts val="1100"/>
              <a:buFont typeface="Arial"/>
              <a:buNone/>
            </a:pPr>
            <a:r>
              <a:rPr b="1" lang="en-US" sz="2800"/>
              <a:t>History of Alternative Education in Public Schools</a:t>
            </a:r>
            <a:endParaRPr b="1" sz="2800"/>
          </a:p>
        </p:txBody>
      </p:sp>
      <p:pic>
        <p:nvPicPr>
          <p:cNvPr id="158" name="Google Shape;158;p3"/>
          <p:cNvPicPr preferRelativeResize="0"/>
          <p:nvPr/>
        </p:nvPicPr>
        <p:blipFill rotWithShape="1">
          <a:blip r:embed="rId3">
            <a:alphaModFix/>
          </a:blip>
          <a:srcRect b="0" l="0" r="0" t="0"/>
          <a:stretch/>
        </p:blipFill>
        <p:spPr>
          <a:xfrm>
            <a:off x="329804" y="3972800"/>
            <a:ext cx="812800" cy="812800"/>
          </a:xfrm>
          <a:prstGeom prst="rect">
            <a:avLst/>
          </a:prstGeom>
          <a:noFill/>
          <a:ln>
            <a:noFill/>
          </a:ln>
        </p:spPr>
      </p:pic>
      <p:grpSp>
        <p:nvGrpSpPr>
          <p:cNvPr id="159" name="Google Shape;159;p3"/>
          <p:cNvGrpSpPr/>
          <p:nvPr/>
        </p:nvGrpSpPr>
        <p:grpSpPr>
          <a:xfrm>
            <a:off x="914400" y="1313131"/>
            <a:ext cx="7899796" cy="3272940"/>
            <a:chOff x="0" y="13088"/>
            <a:chExt cx="7899796" cy="3272940"/>
          </a:xfrm>
        </p:grpSpPr>
        <p:sp>
          <p:nvSpPr>
            <p:cNvPr id="160" name="Google Shape;160;p3"/>
            <p:cNvSpPr/>
            <p:nvPr/>
          </p:nvSpPr>
          <p:spPr>
            <a:xfrm>
              <a:off x="0" y="13088"/>
              <a:ext cx="7899796" cy="755820"/>
            </a:xfrm>
            <a:prstGeom prst="roundRect">
              <a:avLst>
                <a:gd fmla="val 16667" name="adj"/>
              </a:avLst>
            </a:prstGeom>
            <a:solidFill>
              <a:srgbClr val="405588"/>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
            <p:cNvSpPr txBox="1"/>
            <p:nvPr/>
          </p:nvSpPr>
          <p:spPr>
            <a:xfrm>
              <a:off x="36896" y="49984"/>
              <a:ext cx="7826004" cy="682028"/>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chemeClr val="lt1"/>
                </a:buClr>
                <a:buSzPts val="1900"/>
                <a:buFont typeface="Century Gothic"/>
                <a:buNone/>
              </a:pPr>
              <a:r>
                <a:rPr b="0" i="0" lang="en-US" sz="1900" u="none" cap="none" strike="noStrike">
                  <a:solidFill>
                    <a:schemeClr val="lt1"/>
                  </a:solidFill>
                  <a:latin typeface="Century Gothic"/>
                  <a:ea typeface="Century Gothic"/>
                  <a:cs typeface="Century Gothic"/>
                  <a:sym typeface="Century Gothic"/>
                </a:rPr>
                <a:t>Alternative education has evolved to support students struggling in traditional settings.</a:t>
              </a:r>
              <a:endParaRPr/>
            </a:p>
          </p:txBody>
        </p:sp>
        <p:sp>
          <p:nvSpPr>
            <p:cNvPr id="162" name="Google Shape;162;p3"/>
            <p:cNvSpPr/>
            <p:nvPr/>
          </p:nvSpPr>
          <p:spPr>
            <a:xfrm>
              <a:off x="0" y="768908"/>
              <a:ext cx="7899796" cy="251712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
            <p:cNvSpPr txBox="1"/>
            <p:nvPr/>
          </p:nvSpPr>
          <p:spPr>
            <a:xfrm>
              <a:off x="0" y="768908"/>
              <a:ext cx="7899796" cy="2517120"/>
            </a:xfrm>
            <a:prstGeom prst="rect">
              <a:avLst/>
            </a:prstGeom>
            <a:noFill/>
            <a:ln>
              <a:noFill/>
            </a:ln>
          </p:spPr>
          <p:txBody>
            <a:bodyPr anchorCtr="0" anchor="t" bIns="24125" lIns="250800" spcFirstLastPara="1" rIns="135125" wrap="square" tIns="24125">
              <a:noAutofit/>
            </a:bodyPr>
            <a:lstStyle/>
            <a:p>
              <a:pPr indent="-114300" lvl="1" marL="114300" marR="0" rtl="0" algn="l">
                <a:lnSpc>
                  <a:spcPct val="90000"/>
                </a:lnSpc>
                <a:spcBef>
                  <a:spcPts val="0"/>
                </a:spcBef>
                <a:spcAft>
                  <a:spcPts val="0"/>
                </a:spcAft>
                <a:buClr>
                  <a:schemeClr val="dk1"/>
                </a:buClr>
                <a:buSzPts val="1500"/>
                <a:buFont typeface="Century Gothic"/>
                <a:buChar char="•"/>
              </a:pPr>
              <a:r>
                <a:rPr b="1" i="0" lang="en-US" sz="1500" u="none" cap="none" strike="noStrike">
                  <a:solidFill>
                    <a:schemeClr val="dk1"/>
                  </a:solidFill>
                  <a:latin typeface="Century Gothic"/>
                  <a:ea typeface="Century Gothic"/>
                  <a:cs typeface="Century Gothic"/>
                  <a:sym typeface="Century Gothic"/>
                </a:rPr>
                <a:t>Early Foundations (19th–20th Century):</a:t>
              </a:r>
              <a:r>
                <a:rPr b="0" i="0" lang="en-US" sz="1500" u="none" cap="none" strike="noStrike">
                  <a:solidFill>
                    <a:schemeClr val="dk1"/>
                  </a:solidFill>
                  <a:latin typeface="Century Gothic"/>
                  <a:ea typeface="Century Gothic"/>
                  <a:cs typeface="Century Gothic"/>
                  <a:sym typeface="Century Gothic"/>
                </a:rPr>
                <a:t> Progressive educators like John Dewey emphasized student-centered learning. Vocational schools provided hands-on training.</a:t>
              </a:r>
              <a:endParaRPr/>
            </a:p>
            <a:p>
              <a:pPr indent="-114300" lvl="1" marL="114300" marR="0" rtl="0" algn="l">
                <a:lnSpc>
                  <a:spcPct val="90000"/>
                </a:lnSpc>
                <a:spcBef>
                  <a:spcPts val="300"/>
                </a:spcBef>
                <a:spcAft>
                  <a:spcPts val="0"/>
                </a:spcAft>
                <a:buClr>
                  <a:schemeClr val="dk1"/>
                </a:buClr>
                <a:buSzPts val="1500"/>
                <a:buFont typeface="Century Gothic"/>
                <a:buChar char="•"/>
              </a:pPr>
              <a:r>
                <a:rPr b="1" i="0" lang="en-US" sz="1500" u="none" cap="none" strike="noStrike">
                  <a:solidFill>
                    <a:schemeClr val="dk1"/>
                  </a:solidFill>
                  <a:latin typeface="Century Gothic"/>
                  <a:ea typeface="Century Gothic"/>
                  <a:cs typeface="Century Gothic"/>
                  <a:sym typeface="Century Gothic"/>
                </a:rPr>
                <a:t>1960s–1980s:</a:t>
              </a:r>
              <a:r>
                <a:rPr b="0" i="0" lang="en-US" sz="1500" u="none" cap="none" strike="noStrike">
                  <a:solidFill>
                    <a:schemeClr val="dk1"/>
                  </a:solidFill>
                  <a:latin typeface="Century Gothic"/>
                  <a:ea typeface="Century Gothic"/>
                  <a:cs typeface="Century Gothic"/>
                  <a:sym typeface="Century Gothic"/>
                </a:rPr>
                <a:t> Civil rights movements expanded alternative programs for marginalized students. Special education laws (IDEA) and dropout prevention programs emerged.</a:t>
              </a:r>
              <a:endParaRPr/>
            </a:p>
            <a:p>
              <a:pPr indent="-114300" lvl="1" marL="114300" marR="0" rtl="0" algn="l">
                <a:lnSpc>
                  <a:spcPct val="90000"/>
                </a:lnSpc>
                <a:spcBef>
                  <a:spcPts val="300"/>
                </a:spcBef>
                <a:spcAft>
                  <a:spcPts val="0"/>
                </a:spcAft>
                <a:buClr>
                  <a:schemeClr val="dk1"/>
                </a:buClr>
                <a:buSzPts val="1500"/>
                <a:buFont typeface="Century Gothic"/>
                <a:buChar char="•"/>
              </a:pPr>
              <a:r>
                <a:rPr b="1" i="0" lang="en-US" sz="1500" u="none" cap="none" strike="noStrike">
                  <a:solidFill>
                    <a:schemeClr val="dk1"/>
                  </a:solidFill>
                  <a:latin typeface="Century Gothic"/>
                  <a:ea typeface="Century Gothic"/>
                  <a:cs typeface="Century Gothic"/>
                  <a:sym typeface="Century Gothic"/>
                </a:rPr>
                <a:t>1990s–2000s:</a:t>
              </a:r>
              <a:r>
                <a:rPr b="0" i="0" lang="en-US" sz="1500" u="none" cap="none" strike="noStrike">
                  <a:solidFill>
                    <a:schemeClr val="dk1"/>
                  </a:solidFill>
                  <a:latin typeface="Century Gothic"/>
                  <a:ea typeface="Century Gothic"/>
                  <a:cs typeface="Century Gothic"/>
                  <a:sym typeface="Century Gothic"/>
                </a:rPr>
                <a:t> Charter schools and online learning provided flexible options. Credit recovery programs helped students stay on track.</a:t>
              </a:r>
              <a:endParaRPr/>
            </a:p>
            <a:p>
              <a:pPr indent="-114300" lvl="1" marL="114300" marR="0" rtl="0" algn="l">
                <a:lnSpc>
                  <a:spcPct val="90000"/>
                </a:lnSpc>
                <a:spcBef>
                  <a:spcPts val="300"/>
                </a:spcBef>
                <a:spcAft>
                  <a:spcPts val="0"/>
                </a:spcAft>
                <a:buClr>
                  <a:schemeClr val="dk1"/>
                </a:buClr>
                <a:buSzPts val="1500"/>
                <a:buFont typeface="Century Gothic"/>
                <a:buChar char="•"/>
              </a:pPr>
              <a:r>
                <a:rPr b="1" i="0" lang="en-US" sz="1500" u="none" cap="none" strike="noStrike">
                  <a:solidFill>
                    <a:schemeClr val="dk1"/>
                  </a:solidFill>
                  <a:latin typeface="Century Gothic"/>
                  <a:ea typeface="Century Gothic"/>
                  <a:cs typeface="Century Gothic"/>
                  <a:sym typeface="Century Gothic"/>
                </a:rPr>
                <a:t>Present &amp; Future:</a:t>
              </a:r>
              <a:r>
                <a:rPr b="0" i="0" lang="en-US" sz="1500" u="none" cap="none" strike="noStrike">
                  <a:solidFill>
                    <a:schemeClr val="dk1"/>
                  </a:solidFill>
                  <a:latin typeface="Century Gothic"/>
                  <a:ea typeface="Century Gothic"/>
                  <a:cs typeface="Century Gothic"/>
                  <a:sym typeface="Century Gothic"/>
                </a:rPr>
                <a:t> Alternative schools now integrate mental health support, trauma-informed teaching (building safe and supportive environments), and personalized learning to improve student success.</a:t>
              </a:r>
              <a:endParaRPr/>
            </a:p>
          </p:txBody>
        </p:sp>
      </p:grpSp>
    </p:spTree>
  </p:cSld>
  <p:clrMapOvr>
    <a:masterClrMapping/>
  </p:clrMapOvr>
  <mc:AlternateContent>
    <mc:Choice Requires="p14">
      <p:transition spd="med">
        <p14:flip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F8F8F8"/>
            </a:gs>
          </a:gsLst>
          <a:path path="circle">
            <a:fillToRect b="50%" l="50%" r="50%" t="50%"/>
          </a:path>
          <a:tileRect/>
        </a:gradFill>
      </p:bgPr>
    </p:bg>
    <p:spTree>
      <p:nvGrpSpPr>
        <p:cNvPr id="500" name="Shape 500"/>
        <p:cNvGrpSpPr/>
        <p:nvPr/>
      </p:nvGrpSpPr>
      <p:grpSpPr>
        <a:xfrm>
          <a:off x="0" y="0"/>
          <a:ext cx="0" cy="0"/>
          <a:chOff x="0" y="0"/>
          <a:chExt cx="0" cy="0"/>
        </a:xfrm>
      </p:grpSpPr>
      <p:pic>
        <p:nvPicPr>
          <p:cNvPr id="501" name="Google Shape;501;p29"/>
          <p:cNvPicPr preferRelativeResize="0"/>
          <p:nvPr/>
        </p:nvPicPr>
        <p:blipFill rotWithShape="1">
          <a:blip r:embed="rId3">
            <a:alphaModFix/>
          </a:blip>
          <a:srcRect b="-1538" l="0" r="0" t="1538"/>
          <a:stretch/>
        </p:blipFill>
        <p:spPr>
          <a:xfrm>
            <a:off x="0" y="4589502"/>
            <a:ext cx="9144000" cy="557212"/>
          </a:xfrm>
          <a:prstGeom prst="rect">
            <a:avLst/>
          </a:prstGeom>
          <a:noFill/>
          <a:ln>
            <a:noFill/>
          </a:ln>
        </p:spPr>
      </p:pic>
      <p:sp>
        <p:nvSpPr>
          <p:cNvPr id="502" name="Google Shape;502;p29"/>
          <p:cNvSpPr/>
          <p:nvPr/>
        </p:nvSpPr>
        <p:spPr>
          <a:xfrm>
            <a:off x="0" y="351576"/>
            <a:ext cx="9144000" cy="4235268"/>
          </a:xfrm>
          <a:prstGeom prst="rect">
            <a:avLst/>
          </a:prstGeom>
          <a:gradFill>
            <a:gsLst>
              <a:gs pos="0">
                <a:srgbClr val="DCDCE0">
                  <a:alpha val="0"/>
                </a:srgbClr>
              </a:gs>
              <a:gs pos="100000">
                <a:srgbClr val="DDDDE1"/>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cxnSp>
        <p:nvCxnSpPr>
          <p:cNvPr id="503" name="Google Shape;503;p29"/>
          <p:cNvCxnSpPr/>
          <p:nvPr/>
        </p:nvCxnSpPr>
        <p:spPr>
          <a:xfrm>
            <a:off x="0" y="4590951"/>
            <a:ext cx="9144000" cy="0"/>
          </a:xfrm>
          <a:prstGeom prst="straightConnector1">
            <a:avLst/>
          </a:prstGeom>
          <a:noFill/>
          <a:ln cap="flat" cmpd="sng" w="12700">
            <a:solidFill>
              <a:srgbClr val="000001">
                <a:alpha val="20000"/>
              </a:srgbClr>
            </a:solidFill>
            <a:prstDash val="solid"/>
            <a:round/>
            <a:headEnd len="sm" w="sm" type="none"/>
            <a:tailEnd len="sm" w="sm" type="none"/>
          </a:ln>
        </p:spPr>
      </p:cxnSp>
      <p:pic>
        <p:nvPicPr>
          <p:cNvPr id="504" name="Google Shape;504;p29"/>
          <p:cNvPicPr preferRelativeResize="0"/>
          <p:nvPr/>
        </p:nvPicPr>
        <p:blipFill rotWithShape="1">
          <a:blip r:embed="rId4">
            <a:alphaModFix/>
          </a:blip>
          <a:srcRect b="36435" l="-115" r="15827" t="0"/>
          <a:stretch/>
        </p:blipFill>
        <p:spPr>
          <a:xfrm>
            <a:off x="844095" y="482598"/>
            <a:ext cx="7207758" cy="116586"/>
          </a:xfrm>
          <a:prstGeom prst="rect">
            <a:avLst/>
          </a:prstGeom>
          <a:noFill/>
          <a:ln>
            <a:noFill/>
          </a:ln>
        </p:spPr>
      </p:pic>
      <p:sp>
        <p:nvSpPr>
          <p:cNvPr id="505" name="Google Shape;505;p29"/>
          <p:cNvSpPr/>
          <p:nvPr/>
        </p:nvSpPr>
        <p:spPr>
          <a:xfrm>
            <a:off x="1" y="0"/>
            <a:ext cx="9143771" cy="5143500"/>
          </a:xfrm>
          <a:prstGeom prst="rect">
            <a:avLst/>
          </a:prstGeom>
          <a:gradFill>
            <a:gsLst>
              <a:gs pos="0">
                <a:schemeClr val="lt1"/>
              </a:gs>
              <a:gs pos="100000">
                <a:srgbClr val="F8F8F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File:Question in a question in a question in a question.gif ..." id="506" name="Google Shape;506;p29"/>
          <p:cNvPicPr preferRelativeResize="0"/>
          <p:nvPr/>
        </p:nvPicPr>
        <p:blipFill rotWithShape="1">
          <a:blip r:embed="rId5">
            <a:alphaModFix amt="50000"/>
          </a:blip>
          <a:srcRect b="35404" l="0" r="6" t="26118"/>
          <a:stretch/>
        </p:blipFill>
        <p:spPr>
          <a:xfrm>
            <a:off x="228" y="10"/>
            <a:ext cx="9143772" cy="5143490"/>
          </a:xfrm>
          <a:prstGeom prst="rect">
            <a:avLst/>
          </a:prstGeom>
          <a:noFill/>
          <a:ln>
            <a:noFill/>
          </a:ln>
        </p:spPr>
      </p:pic>
      <p:sp>
        <p:nvSpPr>
          <p:cNvPr id="507" name="Google Shape;507;p29"/>
          <p:cNvSpPr/>
          <p:nvPr/>
        </p:nvSpPr>
        <p:spPr>
          <a:xfrm>
            <a:off x="0" y="351576"/>
            <a:ext cx="9144000" cy="4235268"/>
          </a:xfrm>
          <a:prstGeom prst="rect">
            <a:avLst/>
          </a:prstGeom>
          <a:gradFill>
            <a:gsLst>
              <a:gs pos="0">
                <a:srgbClr val="DCDCE0">
                  <a:alpha val="0"/>
                </a:srgbClr>
              </a:gs>
              <a:gs pos="100000">
                <a:srgbClr val="DDDDE1">
                  <a:alpha val="8000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08" name="Google Shape;508;p29"/>
          <p:cNvSpPr txBox="1"/>
          <p:nvPr>
            <p:ph type="title"/>
          </p:nvPr>
        </p:nvSpPr>
        <p:spPr>
          <a:xfrm>
            <a:off x="846302" y="709434"/>
            <a:ext cx="6477805" cy="1963916"/>
          </a:xfrm>
          <a:prstGeom prst="rect">
            <a:avLst/>
          </a:prstGeom>
          <a:noFill/>
          <a:ln>
            <a:noFill/>
          </a:ln>
        </p:spPr>
        <p:txBody>
          <a:bodyPr anchorCtr="0" anchor="b" bIns="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entury Gothic"/>
              <a:buNone/>
            </a:pPr>
            <a:r>
              <a:rPr lang="en-US" sz="6600"/>
              <a:t>Questions</a:t>
            </a:r>
            <a:endParaRPr/>
          </a:p>
        </p:txBody>
      </p:sp>
      <p:pic>
        <p:nvPicPr>
          <p:cNvPr id="509" name="Google Shape;509;p29"/>
          <p:cNvPicPr preferRelativeResize="0"/>
          <p:nvPr/>
        </p:nvPicPr>
        <p:blipFill rotWithShape="1">
          <a:blip r:embed="rId4">
            <a:alphaModFix/>
          </a:blip>
          <a:srcRect b="36435" l="-115" r="15827" t="0"/>
          <a:stretch/>
        </p:blipFill>
        <p:spPr>
          <a:xfrm>
            <a:off x="844095" y="482598"/>
            <a:ext cx="7207758" cy="116586"/>
          </a:xfrm>
          <a:prstGeom prst="rect">
            <a:avLst/>
          </a:prstGeom>
          <a:noFill/>
          <a:ln>
            <a:noFill/>
          </a:ln>
        </p:spPr>
      </p:pic>
      <p:pic>
        <p:nvPicPr>
          <p:cNvPr id="510" name="Google Shape;510;p29"/>
          <p:cNvPicPr preferRelativeResize="0"/>
          <p:nvPr/>
        </p:nvPicPr>
        <p:blipFill rotWithShape="1">
          <a:blip r:embed="rId3">
            <a:alphaModFix/>
          </a:blip>
          <a:srcRect b="-1538" l="0" r="0" t="1538"/>
          <a:stretch/>
        </p:blipFill>
        <p:spPr>
          <a:xfrm>
            <a:off x="0" y="4589502"/>
            <a:ext cx="9144000" cy="557212"/>
          </a:xfrm>
          <a:prstGeom prst="rect">
            <a:avLst/>
          </a:prstGeom>
          <a:noFill/>
          <a:ln>
            <a:noFill/>
          </a:ln>
        </p:spPr>
      </p:pic>
      <p:cxnSp>
        <p:nvCxnSpPr>
          <p:cNvPr id="511" name="Google Shape;511;p29"/>
          <p:cNvCxnSpPr/>
          <p:nvPr/>
        </p:nvCxnSpPr>
        <p:spPr>
          <a:xfrm>
            <a:off x="0" y="4590951"/>
            <a:ext cx="9144000" cy="0"/>
          </a:xfrm>
          <a:prstGeom prst="straightConnector1">
            <a:avLst/>
          </a:prstGeom>
          <a:noFill/>
          <a:ln cap="flat" cmpd="sng" w="12700">
            <a:solidFill>
              <a:srgbClr val="000001">
                <a:alpha val="20000"/>
              </a:srgbClr>
            </a:solidFill>
            <a:prstDash val="solid"/>
            <a:round/>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30"/>
          <p:cNvSpPr txBox="1"/>
          <p:nvPr>
            <p:ph type="title"/>
          </p:nvPr>
        </p:nvSpPr>
        <p:spPr>
          <a:xfrm>
            <a:off x="511500" y="1402150"/>
            <a:ext cx="4587000" cy="2664900"/>
          </a:xfrm>
          <a:prstGeom prst="rect">
            <a:avLst/>
          </a:prstGeom>
          <a:noFill/>
          <a:ln>
            <a:noFill/>
          </a:ln>
        </p:spPr>
        <p:txBody>
          <a:bodyPr anchorCtr="0" anchor="ctr" bIns="91425" lIns="91425" spcFirstLastPara="1" rIns="91425" wrap="square" tIns="91425">
            <a:normAutofit/>
          </a:bodyPr>
          <a:lstStyle/>
          <a:p>
            <a:pPr indent="0" lvl="0" marL="0" rtl="0" algn="l">
              <a:lnSpc>
                <a:spcPct val="90000"/>
              </a:lnSpc>
              <a:spcBef>
                <a:spcPts val="0"/>
              </a:spcBef>
              <a:spcAft>
                <a:spcPts val="0"/>
              </a:spcAft>
              <a:buClr>
                <a:schemeClr val="dk1"/>
              </a:buClr>
              <a:buSzPts val="2800"/>
              <a:buFont typeface="Pacifico"/>
              <a:buNone/>
            </a:pPr>
            <a:r>
              <a:rPr lang="en-US" sz="7200">
                <a:latin typeface="Pacifico"/>
                <a:ea typeface="Pacifico"/>
                <a:cs typeface="Pacifico"/>
                <a:sym typeface="Pacifico"/>
              </a:rPr>
              <a:t>Thank You</a:t>
            </a:r>
            <a:endParaRPr sz="7200">
              <a:latin typeface="Pacifico"/>
              <a:ea typeface="Pacifico"/>
              <a:cs typeface="Pacifico"/>
              <a:sym typeface="Pacifico"/>
            </a:endParaRPr>
          </a:p>
        </p:txBody>
      </p:sp>
      <p:pic>
        <p:nvPicPr>
          <p:cNvPr id="517" name="Google Shape;517;p30"/>
          <p:cNvPicPr preferRelativeResize="0"/>
          <p:nvPr/>
        </p:nvPicPr>
        <p:blipFill rotWithShape="1">
          <a:blip r:embed="rId3">
            <a:alphaModFix/>
          </a:blip>
          <a:srcRect b="0" l="0" r="0" t="0"/>
          <a:stretch/>
        </p:blipFill>
        <p:spPr>
          <a:xfrm>
            <a:off x="290286" y="406705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5000"/>
                                        <p:tgtEl>
                                          <p:spTgt spid="5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4"/>
          <p:cNvSpPr txBox="1"/>
          <p:nvPr>
            <p:ph type="title"/>
          </p:nvPr>
        </p:nvSpPr>
        <p:spPr>
          <a:xfrm>
            <a:off x="892683" y="598343"/>
            <a:ext cx="7411934" cy="9141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Clr>
                <a:schemeClr val="dk1"/>
              </a:buClr>
              <a:buSzPts val="2400"/>
              <a:buFont typeface="Century Gothic"/>
              <a:buNone/>
            </a:pPr>
            <a:r>
              <a:rPr b="1" lang="en-US" sz="4000"/>
              <a:t>Today’s Alternative School</a:t>
            </a:r>
            <a:endParaRPr b="1" sz="4000"/>
          </a:p>
        </p:txBody>
      </p:sp>
      <p:pic>
        <p:nvPicPr>
          <p:cNvPr id="169" name="Google Shape;169;p4"/>
          <p:cNvPicPr preferRelativeResize="0"/>
          <p:nvPr/>
        </p:nvPicPr>
        <p:blipFill rotWithShape="1">
          <a:blip r:embed="rId3">
            <a:alphaModFix/>
          </a:blip>
          <a:srcRect b="0" l="0" r="0" t="0"/>
          <a:stretch/>
        </p:blipFill>
        <p:spPr>
          <a:xfrm>
            <a:off x="366485" y="4212150"/>
            <a:ext cx="812800" cy="812800"/>
          </a:xfrm>
          <a:prstGeom prst="rect">
            <a:avLst/>
          </a:prstGeom>
          <a:noFill/>
          <a:ln>
            <a:noFill/>
          </a:ln>
        </p:spPr>
      </p:pic>
      <p:grpSp>
        <p:nvGrpSpPr>
          <p:cNvPr id="170" name="Google Shape;170;p4"/>
          <p:cNvGrpSpPr/>
          <p:nvPr/>
        </p:nvGrpSpPr>
        <p:grpSpPr>
          <a:xfrm>
            <a:off x="148809" y="2002332"/>
            <a:ext cx="8899680" cy="1895503"/>
            <a:chOff x="2609" y="580938"/>
            <a:chExt cx="8899680" cy="1895503"/>
          </a:xfrm>
        </p:grpSpPr>
        <p:sp>
          <p:nvSpPr>
            <p:cNvPr id="171" name="Google Shape;171;p4"/>
            <p:cNvSpPr/>
            <p:nvPr/>
          </p:nvSpPr>
          <p:spPr>
            <a:xfrm>
              <a:off x="2609" y="580938"/>
              <a:ext cx="2575773" cy="1822431"/>
            </a:xfrm>
            <a:prstGeom prst="roundRect">
              <a:avLst>
                <a:gd fmla="val 10000" name="adj"/>
              </a:avLst>
            </a:prstGeom>
            <a:solidFill>
              <a:srgbClr val="8194C2"/>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
            <p:cNvSpPr txBox="1"/>
            <p:nvPr/>
          </p:nvSpPr>
          <p:spPr>
            <a:xfrm>
              <a:off x="55986" y="634315"/>
              <a:ext cx="2469019" cy="1715677"/>
            </a:xfrm>
            <a:prstGeom prst="rect">
              <a:avLst/>
            </a:prstGeom>
            <a:noFill/>
            <a:ln>
              <a:noFill/>
            </a:ln>
          </p:spPr>
          <p:txBody>
            <a:bodyPr anchorCtr="0" anchor="ctr" bIns="17775" lIns="26650" spcFirstLastPara="1" rIns="26650" wrap="square" tIns="17775">
              <a:noAutofit/>
            </a:bodyPr>
            <a:lstStyle/>
            <a:p>
              <a:pPr indent="0" lvl="0" marL="0" marR="0" rtl="0" algn="ctr">
                <a:lnSpc>
                  <a:spcPct val="90000"/>
                </a:lnSpc>
                <a:spcBef>
                  <a:spcPts val="0"/>
                </a:spcBef>
                <a:spcAft>
                  <a:spcPts val="0"/>
                </a:spcAft>
                <a:buClr>
                  <a:schemeClr val="dk1"/>
                </a:buClr>
                <a:buSzPts val="1400"/>
                <a:buFont typeface="Century Gothic"/>
                <a:buNone/>
              </a:pPr>
              <a:r>
                <a:rPr b="0" i="0" lang="en-US" sz="1400" u="none" cap="none" strike="noStrike">
                  <a:solidFill>
                    <a:schemeClr val="dk1"/>
                  </a:solidFill>
                  <a:latin typeface="Century Gothic"/>
                  <a:ea typeface="Century Gothic"/>
                  <a:cs typeface="Century Gothic"/>
                  <a:sym typeface="Century Gothic"/>
                </a:rPr>
                <a:t>The most common type of alternative school today plays a crucial role in a school district’s comprehensive dropout prevention strategy. </a:t>
              </a:r>
              <a:endParaRPr/>
            </a:p>
          </p:txBody>
        </p:sp>
        <p:sp>
          <p:nvSpPr>
            <p:cNvPr id="173" name="Google Shape;173;p4"/>
            <p:cNvSpPr/>
            <p:nvPr/>
          </p:nvSpPr>
          <p:spPr>
            <a:xfrm>
              <a:off x="3115916" y="580938"/>
              <a:ext cx="2575150" cy="1892891"/>
            </a:xfrm>
            <a:prstGeom prst="roundRect">
              <a:avLst>
                <a:gd fmla="val 10000" name="adj"/>
              </a:avLst>
            </a:prstGeom>
            <a:solidFill>
              <a:srgbClr val="8194C2"/>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4"/>
            <p:cNvSpPr txBox="1"/>
            <p:nvPr/>
          </p:nvSpPr>
          <p:spPr>
            <a:xfrm>
              <a:off x="3171357" y="636379"/>
              <a:ext cx="2464268" cy="1782009"/>
            </a:xfrm>
            <a:prstGeom prst="rect">
              <a:avLst/>
            </a:prstGeom>
            <a:noFill/>
            <a:ln>
              <a:noFill/>
            </a:ln>
          </p:spPr>
          <p:txBody>
            <a:bodyPr anchorCtr="0" anchor="ctr" bIns="15225" lIns="22850" spcFirstLastPara="1" rIns="22850" wrap="square" tIns="15225">
              <a:noAutofit/>
            </a:bodyPr>
            <a:lstStyle/>
            <a:p>
              <a:pPr indent="0" lvl="0" marL="0" marR="0" rtl="0" algn="ctr">
                <a:lnSpc>
                  <a:spcPct val="90000"/>
                </a:lnSpc>
                <a:spcBef>
                  <a:spcPts val="0"/>
                </a:spcBef>
                <a:spcAft>
                  <a:spcPts val="0"/>
                </a:spcAft>
                <a:buClr>
                  <a:schemeClr val="dk1"/>
                </a:buClr>
                <a:buSzPts val="1200"/>
                <a:buFont typeface="Century Gothic"/>
                <a:buNone/>
              </a:pPr>
              <a:r>
                <a:rPr b="0" i="0" lang="en-US" sz="1200" u="none" cap="none" strike="noStrike">
                  <a:solidFill>
                    <a:schemeClr val="dk1"/>
                  </a:solidFill>
                  <a:latin typeface="Century Gothic"/>
                  <a:ea typeface="Century Gothic"/>
                  <a:cs typeface="Century Gothic"/>
                  <a:sym typeface="Century Gothic"/>
                </a:rPr>
                <a:t>These schools, typically integrated into middle and high school programs, support secondary-aged students who are often struggling academically and falling behind in the credits required for graduation or staying on track with their peers. </a:t>
              </a:r>
              <a:endParaRPr/>
            </a:p>
          </p:txBody>
        </p:sp>
        <p:sp>
          <p:nvSpPr>
            <p:cNvPr id="175" name="Google Shape;175;p4"/>
            <p:cNvSpPr/>
            <p:nvPr/>
          </p:nvSpPr>
          <p:spPr>
            <a:xfrm>
              <a:off x="6228599" y="580938"/>
              <a:ext cx="2673690" cy="1895503"/>
            </a:xfrm>
            <a:prstGeom prst="roundRect">
              <a:avLst>
                <a:gd fmla="val 10000" name="adj"/>
              </a:avLst>
            </a:prstGeom>
            <a:solidFill>
              <a:srgbClr val="8194C2"/>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
            <p:cNvSpPr txBox="1"/>
            <p:nvPr/>
          </p:nvSpPr>
          <p:spPr>
            <a:xfrm>
              <a:off x="6284116" y="636455"/>
              <a:ext cx="2562656" cy="1784469"/>
            </a:xfrm>
            <a:prstGeom prst="rect">
              <a:avLst/>
            </a:prstGeom>
            <a:noFill/>
            <a:ln>
              <a:noFill/>
            </a:ln>
          </p:spPr>
          <p:txBody>
            <a:bodyPr anchorCtr="0" anchor="ctr" bIns="13950" lIns="20950" spcFirstLastPara="1" rIns="20950" wrap="square" tIns="13950">
              <a:noAutofit/>
            </a:bodyPr>
            <a:lstStyle/>
            <a:p>
              <a:pPr indent="0" lvl="0" marL="0" marR="0" rtl="0" algn="ctr">
                <a:lnSpc>
                  <a:spcPct val="90000"/>
                </a:lnSpc>
                <a:spcBef>
                  <a:spcPts val="0"/>
                </a:spcBef>
                <a:spcAft>
                  <a:spcPts val="0"/>
                </a:spcAft>
                <a:buClr>
                  <a:schemeClr val="dk1"/>
                </a:buClr>
                <a:buSzPts val="1100"/>
                <a:buFont typeface="Century Gothic"/>
                <a:buNone/>
              </a:pPr>
              <a:r>
                <a:rPr b="0" i="0" lang="en-US" sz="1100" u="none" cap="none" strike="noStrike">
                  <a:solidFill>
                    <a:schemeClr val="dk1"/>
                  </a:solidFill>
                  <a:latin typeface="Century Gothic"/>
                  <a:ea typeface="Century Gothic"/>
                  <a:cs typeface="Century Gothic"/>
                  <a:sym typeface="Century Gothic"/>
                </a:rPr>
                <a:t>Additionally, many communities offer specialized completion schools that provide flexible educational opportunities for students facing unique circumstances, such as parenting, employment, caregiving responsibilities, or health challenges, allowing them to complete their education outside the traditional high school environment.</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F8F8F8"/>
            </a:gs>
          </a:gsLst>
          <a:path path="circle">
            <a:fillToRect b="50%" l="50%" r="50%" t="50%"/>
          </a:path>
          <a:tileRect/>
        </a:gradFill>
      </p:bgPr>
    </p:bg>
    <p:spTree>
      <p:nvGrpSpPr>
        <p:cNvPr id="180" name="Shape 180"/>
        <p:cNvGrpSpPr/>
        <p:nvPr/>
      </p:nvGrpSpPr>
      <p:grpSpPr>
        <a:xfrm>
          <a:off x="0" y="0"/>
          <a:ext cx="0" cy="0"/>
          <a:chOff x="0" y="0"/>
          <a:chExt cx="0" cy="0"/>
        </a:xfrm>
      </p:grpSpPr>
      <p:pic>
        <p:nvPicPr>
          <p:cNvPr id="181" name="Google Shape;181;p5"/>
          <p:cNvPicPr preferRelativeResize="0"/>
          <p:nvPr/>
        </p:nvPicPr>
        <p:blipFill rotWithShape="1">
          <a:blip r:embed="rId3">
            <a:alphaModFix/>
          </a:blip>
          <a:srcRect b="-1538" l="0" r="0" t="1538"/>
          <a:stretch/>
        </p:blipFill>
        <p:spPr>
          <a:xfrm>
            <a:off x="0" y="4589502"/>
            <a:ext cx="9144000" cy="557212"/>
          </a:xfrm>
          <a:prstGeom prst="rect">
            <a:avLst/>
          </a:prstGeom>
          <a:noFill/>
          <a:ln>
            <a:noFill/>
          </a:ln>
        </p:spPr>
      </p:pic>
      <p:sp>
        <p:nvSpPr>
          <p:cNvPr id="182" name="Google Shape;182;p5"/>
          <p:cNvSpPr/>
          <p:nvPr/>
        </p:nvSpPr>
        <p:spPr>
          <a:xfrm>
            <a:off x="0" y="351576"/>
            <a:ext cx="9144000" cy="4235268"/>
          </a:xfrm>
          <a:prstGeom prst="rect">
            <a:avLst/>
          </a:prstGeom>
          <a:gradFill>
            <a:gsLst>
              <a:gs pos="0">
                <a:srgbClr val="DCDCE0">
                  <a:alpha val="0"/>
                </a:srgbClr>
              </a:gs>
              <a:gs pos="100000">
                <a:srgbClr val="DDDDE1"/>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cxnSp>
        <p:nvCxnSpPr>
          <p:cNvPr id="183" name="Google Shape;183;p5"/>
          <p:cNvCxnSpPr/>
          <p:nvPr/>
        </p:nvCxnSpPr>
        <p:spPr>
          <a:xfrm>
            <a:off x="0" y="4590951"/>
            <a:ext cx="9144000" cy="0"/>
          </a:xfrm>
          <a:prstGeom prst="straightConnector1">
            <a:avLst/>
          </a:prstGeom>
          <a:noFill/>
          <a:ln cap="flat" cmpd="sng" w="12700">
            <a:solidFill>
              <a:srgbClr val="000001">
                <a:alpha val="20000"/>
              </a:srgbClr>
            </a:solidFill>
            <a:prstDash val="solid"/>
            <a:round/>
            <a:headEnd len="sm" w="sm" type="none"/>
            <a:tailEnd len="sm" w="sm" type="none"/>
          </a:ln>
        </p:spPr>
      </p:cxnSp>
      <p:pic>
        <p:nvPicPr>
          <p:cNvPr id="184" name="Google Shape;184;p5"/>
          <p:cNvPicPr preferRelativeResize="0"/>
          <p:nvPr/>
        </p:nvPicPr>
        <p:blipFill rotWithShape="1">
          <a:blip r:embed="rId4">
            <a:alphaModFix/>
          </a:blip>
          <a:srcRect b="36435" l="-115" r="15827" t="0"/>
          <a:stretch/>
        </p:blipFill>
        <p:spPr>
          <a:xfrm>
            <a:off x="844095" y="482598"/>
            <a:ext cx="7207758" cy="116586"/>
          </a:xfrm>
          <a:prstGeom prst="rect">
            <a:avLst/>
          </a:prstGeom>
          <a:noFill/>
          <a:ln>
            <a:noFill/>
          </a:ln>
        </p:spPr>
      </p:pic>
      <p:sp>
        <p:nvSpPr>
          <p:cNvPr id="185" name="Google Shape;185;p5"/>
          <p:cNvSpPr/>
          <p:nvPr/>
        </p:nvSpPr>
        <p:spPr>
          <a:xfrm>
            <a:off x="1" y="0"/>
            <a:ext cx="9143771" cy="5143500"/>
          </a:xfrm>
          <a:prstGeom prst="rect">
            <a:avLst/>
          </a:prstGeom>
          <a:gradFill>
            <a:gsLst>
              <a:gs pos="0">
                <a:schemeClr val="lt1"/>
              </a:gs>
              <a:gs pos="100000">
                <a:srgbClr val="F8F8F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86" name="Google Shape;186;p5"/>
          <p:cNvSpPr/>
          <p:nvPr/>
        </p:nvSpPr>
        <p:spPr>
          <a:xfrm>
            <a:off x="0" y="1514607"/>
            <a:ext cx="9144000" cy="3079455"/>
          </a:xfrm>
          <a:prstGeom prst="rect">
            <a:avLst/>
          </a:prstGeom>
          <a:gradFill>
            <a:gsLst>
              <a:gs pos="0">
                <a:srgbClr val="DCDCE0">
                  <a:alpha val="0"/>
                </a:srgbClr>
              </a:gs>
              <a:gs pos="100000">
                <a:schemeClr val="lt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87" name="Google Shape;187;p5"/>
          <p:cNvSpPr txBox="1"/>
          <p:nvPr>
            <p:ph type="title"/>
          </p:nvPr>
        </p:nvSpPr>
        <p:spPr>
          <a:xfrm>
            <a:off x="248053" y="273364"/>
            <a:ext cx="2454070" cy="200564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Century Gothic"/>
              <a:buNone/>
            </a:pPr>
            <a:r>
              <a:rPr b="1" lang="en-US" sz="4400"/>
              <a:t>School Options</a:t>
            </a:r>
            <a:endParaRPr/>
          </a:p>
        </p:txBody>
      </p:sp>
      <p:cxnSp>
        <p:nvCxnSpPr>
          <p:cNvPr id="188" name="Google Shape;188;p5"/>
          <p:cNvCxnSpPr/>
          <p:nvPr/>
        </p:nvCxnSpPr>
        <p:spPr>
          <a:xfrm>
            <a:off x="1088684" y="1609906"/>
            <a:ext cx="2454070" cy="0"/>
          </a:xfrm>
          <a:prstGeom prst="straightConnector1">
            <a:avLst/>
          </a:prstGeom>
          <a:noFill/>
          <a:ln cap="flat" cmpd="sng" w="31750">
            <a:solidFill>
              <a:schemeClr val="accent1"/>
            </a:solidFill>
            <a:prstDash val="solid"/>
            <a:round/>
            <a:headEnd len="sm" w="sm" type="none"/>
            <a:tailEnd len="sm" w="sm" type="none"/>
          </a:ln>
        </p:spPr>
      </p:cxnSp>
      <p:sp>
        <p:nvSpPr>
          <p:cNvPr id="189" name="Google Shape;189;p5"/>
          <p:cNvSpPr txBox="1"/>
          <p:nvPr/>
        </p:nvSpPr>
        <p:spPr>
          <a:xfrm>
            <a:off x="1088685" y="2341872"/>
            <a:ext cx="2647617" cy="78692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Century Gothic"/>
              <a:buNone/>
            </a:pPr>
            <a:r>
              <a:t/>
            </a:r>
            <a:endParaRPr b="0" i="0" sz="3200" u="none" cap="none">
              <a:solidFill>
                <a:schemeClr val="dk1"/>
              </a:solidFill>
              <a:latin typeface="Century Gothic"/>
              <a:ea typeface="Century Gothic"/>
              <a:cs typeface="Century Gothic"/>
              <a:sym typeface="Century Gothic"/>
            </a:endParaRPr>
          </a:p>
        </p:txBody>
      </p:sp>
      <p:cxnSp>
        <p:nvCxnSpPr>
          <p:cNvPr id="190" name="Google Shape;190;p5"/>
          <p:cNvCxnSpPr/>
          <p:nvPr/>
        </p:nvCxnSpPr>
        <p:spPr>
          <a:xfrm>
            <a:off x="0" y="4596309"/>
            <a:ext cx="9144000" cy="0"/>
          </a:xfrm>
          <a:prstGeom prst="straightConnector1">
            <a:avLst/>
          </a:prstGeom>
          <a:noFill/>
          <a:ln cap="flat" cmpd="sng" w="12700">
            <a:solidFill>
              <a:srgbClr val="000001">
                <a:alpha val="20000"/>
              </a:srgbClr>
            </a:solidFill>
            <a:prstDash val="solid"/>
            <a:round/>
            <a:headEnd len="sm" w="sm" type="none"/>
            <a:tailEnd len="sm" w="sm" type="none"/>
          </a:ln>
        </p:spPr>
      </p:cxnSp>
      <p:pic>
        <p:nvPicPr>
          <p:cNvPr id="191" name="Google Shape;191;p5"/>
          <p:cNvPicPr preferRelativeResize="0"/>
          <p:nvPr/>
        </p:nvPicPr>
        <p:blipFill rotWithShape="1">
          <a:blip r:embed="rId3">
            <a:alphaModFix/>
          </a:blip>
          <a:srcRect b="-1538" l="0" r="0" t="1538"/>
          <a:stretch/>
        </p:blipFill>
        <p:spPr>
          <a:xfrm>
            <a:off x="0" y="4589502"/>
            <a:ext cx="9144000" cy="557212"/>
          </a:xfrm>
          <a:prstGeom prst="rect">
            <a:avLst/>
          </a:prstGeom>
          <a:noFill/>
          <a:ln>
            <a:noFill/>
          </a:ln>
        </p:spPr>
      </p:pic>
      <p:grpSp>
        <p:nvGrpSpPr>
          <p:cNvPr id="192" name="Google Shape;192;p5"/>
          <p:cNvGrpSpPr/>
          <p:nvPr/>
        </p:nvGrpSpPr>
        <p:grpSpPr>
          <a:xfrm>
            <a:off x="2702123" y="516424"/>
            <a:ext cx="6193824" cy="3940236"/>
            <a:chOff x="0" y="39127"/>
            <a:chExt cx="6193824" cy="3940236"/>
          </a:xfrm>
        </p:grpSpPr>
        <p:sp>
          <p:nvSpPr>
            <p:cNvPr id="193" name="Google Shape;193;p5"/>
            <p:cNvSpPr/>
            <p:nvPr/>
          </p:nvSpPr>
          <p:spPr>
            <a:xfrm>
              <a:off x="0" y="39127"/>
              <a:ext cx="6193824" cy="556152"/>
            </a:xfrm>
            <a:prstGeom prst="roundRect">
              <a:avLst>
                <a:gd fmla="val 16667" name="adj"/>
              </a:avLst>
            </a:prstGeom>
            <a:gradFill>
              <a:gsLst>
                <a:gs pos="0">
                  <a:srgbClr val="303F66"/>
                </a:gs>
                <a:gs pos="69000">
                  <a:srgbClr val="303F66"/>
                </a:gs>
                <a:gs pos="100000">
                  <a:srgbClr val="247EA2"/>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5"/>
            <p:cNvSpPr txBox="1"/>
            <p:nvPr/>
          </p:nvSpPr>
          <p:spPr>
            <a:xfrm>
              <a:off x="27149" y="66276"/>
              <a:ext cx="6139526" cy="50185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Century Gothic"/>
                <a:buNone/>
              </a:pPr>
              <a:r>
                <a:rPr b="1" lang="en-US" sz="1400">
                  <a:solidFill>
                    <a:schemeClr val="lt1"/>
                  </a:solidFill>
                  <a:latin typeface="Century Gothic"/>
                  <a:ea typeface="Century Gothic"/>
                  <a:cs typeface="Century Gothic"/>
                  <a:sym typeface="Century Gothic"/>
                </a:rPr>
                <a:t>District Alternative Programs/Schools in Claxton (Evans County).</a:t>
              </a:r>
              <a:endParaRPr sz="1400">
                <a:solidFill>
                  <a:schemeClr val="lt1"/>
                </a:solidFill>
                <a:latin typeface="Century Gothic"/>
                <a:ea typeface="Century Gothic"/>
                <a:cs typeface="Century Gothic"/>
                <a:sym typeface="Century Gothic"/>
              </a:endParaRPr>
            </a:p>
          </p:txBody>
        </p:sp>
        <p:sp>
          <p:nvSpPr>
            <p:cNvPr id="195" name="Google Shape;195;p5"/>
            <p:cNvSpPr/>
            <p:nvPr/>
          </p:nvSpPr>
          <p:spPr>
            <a:xfrm>
              <a:off x="0" y="568668"/>
              <a:ext cx="6193824" cy="556152"/>
            </a:xfrm>
            <a:prstGeom prst="roundRect">
              <a:avLst>
                <a:gd fmla="val 16667" name="adj"/>
              </a:avLst>
            </a:prstGeom>
            <a:gradFill>
              <a:gsLst>
                <a:gs pos="0">
                  <a:srgbClr val="303F66"/>
                </a:gs>
                <a:gs pos="68000">
                  <a:srgbClr val="303F66"/>
                </a:gs>
                <a:gs pos="100000">
                  <a:srgbClr val="0070C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5"/>
            <p:cNvSpPr txBox="1"/>
            <p:nvPr/>
          </p:nvSpPr>
          <p:spPr>
            <a:xfrm>
              <a:off x="27149" y="595817"/>
              <a:ext cx="6139526" cy="501854"/>
            </a:xfrm>
            <a:prstGeom prst="rect">
              <a:avLst/>
            </a:prstGeom>
            <a:noFill/>
            <a:ln>
              <a:noFill/>
            </a:ln>
          </p:spPr>
          <p:txBody>
            <a:bodyPr anchorCtr="0" anchor="ctr" bIns="53325" lIns="53325" spcFirstLastPara="1" rIns="53325" wrap="square" tIns="53325">
              <a:noAutofit/>
            </a:bodyPr>
            <a:lstStyle/>
            <a:p>
              <a:pPr indent="0" lvl="0" marL="0" marR="0" rtl="0" algn="l">
                <a:lnSpc>
                  <a:spcPct val="90000"/>
                </a:lnSpc>
                <a:spcBef>
                  <a:spcPts val="0"/>
                </a:spcBef>
                <a:spcAft>
                  <a:spcPts val="0"/>
                </a:spcAft>
                <a:buClr>
                  <a:schemeClr val="lt1"/>
                </a:buClr>
                <a:buSzPts val="1400"/>
                <a:buFont typeface="Century Gothic"/>
                <a:buNone/>
              </a:pPr>
              <a:r>
                <a:rPr lang="en-US" sz="1400">
                  <a:solidFill>
                    <a:schemeClr val="lt1"/>
                  </a:solidFill>
                  <a:latin typeface="Century Gothic"/>
                  <a:ea typeface="Century Gothic"/>
                  <a:cs typeface="Century Gothic"/>
                  <a:sym typeface="Century Gothic"/>
                </a:rPr>
                <a:t>Second Chance Academy</a:t>
              </a:r>
              <a:endParaRPr/>
            </a:p>
          </p:txBody>
        </p:sp>
        <p:sp>
          <p:nvSpPr>
            <p:cNvPr id="197" name="Google Shape;197;p5"/>
            <p:cNvSpPr/>
            <p:nvPr/>
          </p:nvSpPr>
          <p:spPr>
            <a:xfrm>
              <a:off x="0" y="1191751"/>
              <a:ext cx="6193824" cy="127512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5"/>
            <p:cNvSpPr txBox="1"/>
            <p:nvPr/>
          </p:nvSpPr>
          <p:spPr>
            <a:xfrm>
              <a:off x="0" y="1191751"/>
              <a:ext cx="6193824" cy="1275120"/>
            </a:xfrm>
            <a:prstGeom prst="rect">
              <a:avLst/>
            </a:prstGeom>
            <a:noFill/>
            <a:ln>
              <a:noFill/>
            </a:ln>
          </p:spPr>
          <p:txBody>
            <a:bodyPr anchorCtr="0" anchor="t" bIns="13950" lIns="196650" spcFirstLastPara="1" rIns="78225" wrap="square" tIns="13950">
              <a:noAutofit/>
            </a:bodyPr>
            <a:lstStyle/>
            <a:p>
              <a:pPr indent="-66675" lvl="1" marL="57150" marR="0" rtl="0" algn="l">
                <a:lnSpc>
                  <a:spcPct val="90000"/>
                </a:lnSpc>
                <a:spcBef>
                  <a:spcPts val="0"/>
                </a:spcBef>
                <a:spcAft>
                  <a:spcPts val="0"/>
                </a:spcAft>
                <a:buClr>
                  <a:schemeClr val="dk1"/>
                </a:buClr>
                <a:buSzPts val="1050"/>
                <a:buFont typeface="Century Gothic"/>
                <a:buChar char="•"/>
              </a:pPr>
              <a:r>
                <a:rPr b="0" i="0" lang="en-US" sz="1050" u="none" cap="none" strike="noStrike">
                  <a:solidFill>
                    <a:schemeClr val="dk1"/>
                  </a:solidFill>
                  <a:latin typeface="Century Gothic"/>
                  <a:ea typeface="Century Gothic"/>
                  <a:cs typeface="Century Gothic"/>
                  <a:sym typeface="Century Gothic"/>
                </a:rPr>
                <a:t>Evans County Charter School System</a:t>
              </a:r>
              <a:endParaRPr/>
            </a:p>
            <a:p>
              <a:pPr indent="-66675" lvl="1" marL="57150" marR="0" rtl="0" algn="l">
                <a:lnSpc>
                  <a:spcPct val="90000"/>
                </a:lnSpc>
                <a:spcBef>
                  <a:spcPts val="210"/>
                </a:spcBef>
                <a:spcAft>
                  <a:spcPts val="0"/>
                </a:spcAft>
                <a:buClr>
                  <a:schemeClr val="dk1"/>
                </a:buClr>
                <a:buSzPts val="1050"/>
                <a:buFont typeface="Century Gothic"/>
                <a:buChar char="•"/>
              </a:pPr>
              <a:r>
                <a:rPr b="0" i="0" lang="en-US" sz="1050" u="none" cap="none" strike="noStrike">
                  <a:solidFill>
                    <a:schemeClr val="dk1"/>
                  </a:solidFill>
                  <a:latin typeface="Century Gothic"/>
                  <a:ea typeface="Century Gothic"/>
                  <a:cs typeface="Century Gothic"/>
                  <a:sym typeface="Century Gothic"/>
                </a:rPr>
                <a:t>Claxton, GA</a:t>
              </a:r>
              <a:endParaRPr/>
            </a:p>
            <a:p>
              <a:pPr indent="-66675" lvl="1" marL="57150" marR="0" rtl="0" algn="l">
                <a:lnSpc>
                  <a:spcPct val="90000"/>
                </a:lnSpc>
                <a:spcBef>
                  <a:spcPts val="210"/>
                </a:spcBef>
                <a:spcAft>
                  <a:spcPts val="0"/>
                </a:spcAft>
                <a:buClr>
                  <a:schemeClr val="dk1"/>
                </a:buClr>
                <a:buSzPts val="1050"/>
                <a:buFont typeface="Century Gothic"/>
                <a:buChar char="•"/>
              </a:pPr>
              <a:r>
                <a:rPr b="0" i="0" lang="en-US" sz="1050" u="none" cap="none" strike="noStrike">
                  <a:solidFill>
                    <a:schemeClr val="dk1"/>
                  </a:solidFill>
                  <a:latin typeface="Century Gothic"/>
                  <a:ea typeface="Century Gothic"/>
                  <a:cs typeface="Century Gothic"/>
                  <a:sym typeface="Century Gothic"/>
                </a:rPr>
                <a:t>Grades 6-12</a:t>
              </a:r>
              <a:endParaRPr/>
            </a:p>
            <a:p>
              <a:pPr indent="-66675" lvl="1" marL="57150" marR="0" rtl="0" algn="l">
                <a:lnSpc>
                  <a:spcPct val="90000"/>
                </a:lnSpc>
                <a:spcBef>
                  <a:spcPts val="210"/>
                </a:spcBef>
                <a:spcAft>
                  <a:spcPts val="0"/>
                </a:spcAft>
                <a:buClr>
                  <a:schemeClr val="dk1"/>
                </a:buClr>
                <a:buSzPts val="1050"/>
                <a:buFont typeface="Century Gothic"/>
                <a:buChar char="•"/>
              </a:pPr>
              <a:r>
                <a:rPr b="0" i="0" lang="en-US" sz="1050" u="none" cap="none" strike="noStrike">
                  <a:solidFill>
                    <a:schemeClr val="dk1"/>
                  </a:solidFill>
                  <a:latin typeface="Century Gothic"/>
                  <a:ea typeface="Century Gothic"/>
                  <a:cs typeface="Century Gothic"/>
                  <a:sym typeface="Century Gothic"/>
                </a:rPr>
                <a:t>90 students in the building (45 HS, 25 MS)</a:t>
              </a:r>
              <a:endParaRPr/>
            </a:p>
            <a:p>
              <a:pPr indent="-66675" lvl="1" marL="57150" marR="0" rtl="0" algn="l">
                <a:lnSpc>
                  <a:spcPct val="90000"/>
                </a:lnSpc>
                <a:spcBef>
                  <a:spcPts val="210"/>
                </a:spcBef>
                <a:spcAft>
                  <a:spcPts val="0"/>
                </a:spcAft>
                <a:buClr>
                  <a:schemeClr val="dk1"/>
                </a:buClr>
                <a:buSzPts val="1050"/>
                <a:buFont typeface="Century Gothic"/>
                <a:buChar char="•"/>
              </a:pPr>
              <a:r>
                <a:rPr b="0" i="0" lang="en-US" sz="1050" u="none" cap="none" strike="noStrike">
                  <a:solidFill>
                    <a:schemeClr val="dk1"/>
                  </a:solidFill>
                  <a:latin typeface="Century Gothic"/>
                  <a:ea typeface="Century Gothic"/>
                  <a:cs typeface="Century Gothic"/>
                  <a:sym typeface="Century Gothic"/>
                </a:rPr>
                <a:t>12 students virtual program (10 HS, 2 MS)</a:t>
              </a:r>
              <a:endParaRPr/>
            </a:p>
            <a:p>
              <a:pPr indent="-66675" lvl="1" marL="57150" marR="0" rtl="0" algn="l">
                <a:lnSpc>
                  <a:spcPct val="90000"/>
                </a:lnSpc>
                <a:spcBef>
                  <a:spcPts val="210"/>
                </a:spcBef>
                <a:spcAft>
                  <a:spcPts val="0"/>
                </a:spcAft>
                <a:buClr>
                  <a:schemeClr val="dk1"/>
                </a:buClr>
                <a:buSzPts val="1050"/>
                <a:buFont typeface="Century Gothic"/>
                <a:buChar char="•"/>
              </a:pPr>
              <a:r>
                <a:rPr b="0" i="0" lang="en-US" sz="1050" u="none" cap="none" strike="noStrike">
                  <a:solidFill>
                    <a:schemeClr val="dk1"/>
                  </a:solidFill>
                  <a:latin typeface="Century Gothic"/>
                  <a:ea typeface="Century Gothic"/>
                  <a:cs typeface="Century Gothic"/>
                  <a:sym typeface="Century Gothic"/>
                </a:rPr>
                <a:t>24 graduates in last two years </a:t>
              </a:r>
              <a:endParaRPr/>
            </a:p>
            <a:p>
              <a:pPr indent="-66675" lvl="1" marL="57150" marR="0" rtl="0" algn="l">
                <a:lnSpc>
                  <a:spcPct val="90000"/>
                </a:lnSpc>
                <a:spcBef>
                  <a:spcPts val="210"/>
                </a:spcBef>
                <a:spcAft>
                  <a:spcPts val="0"/>
                </a:spcAft>
                <a:buClr>
                  <a:schemeClr val="dk1"/>
                </a:buClr>
                <a:buSzPts val="1050"/>
                <a:buFont typeface="Century Gothic"/>
                <a:buChar char="•"/>
              </a:pPr>
              <a:r>
                <a:rPr b="0" i="0" lang="en-US" sz="1050" u="none" cap="none" strike="noStrike">
                  <a:solidFill>
                    <a:schemeClr val="dk1"/>
                  </a:solidFill>
                  <a:latin typeface="Century Gothic"/>
                  <a:ea typeface="Century Gothic"/>
                  <a:cs typeface="Century Gothic"/>
                  <a:sym typeface="Century Gothic"/>
                </a:rPr>
                <a:t>100% Economically Disadvantaged</a:t>
              </a:r>
              <a:endParaRPr/>
            </a:p>
          </p:txBody>
        </p:sp>
        <p:sp>
          <p:nvSpPr>
            <p:cNvPr id="199" name="Google Shape;199;p5"/>
            <p:cNvSpPr/>
            <p:nvPr/>
          </p:nvSpPr>
          <p:spPr>
            <a:xfrm>
              <a:off x="0" y="2466871"/>
              <a:ext cx="6193824" cy="556152"/>
            </a:xfrm>
            <a:prstGeom prst="roundRect">
              <a:avLst>
                <a:gd fmla="val 16667" name="adj"/>
              </a:avLst>
            </a:prstGeom>
            <a:gradFill>
              <a:gsLst>
                <a:gs pos="0">
                  <a:srgbClr val="303F66"/>
                </a:gs>
                <a:gs pos="69000">
                  <a:srgbClr val="303F66"/>
                </a:gs>
                <a:gs pos="100000">
                  <a:srgbClr val="0070C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5"/>
            <p:cNvSpPr txBox="1"/>
            <p:nvPr/>
          </p:nvSpPr>
          <p:spPr>
            <a:xfrm>
              <a:off x="27149" y="2494020"/>
              <a:ext cx="6139526" cy="501854"/>
            </a:xfrm>
            <a:prstGeom prst="rect">
              <a:avLst/>
            </a:prstGeom>
            <a:noFill/>
            <a:ln>
              <a:noFill/>
            </a:ln>
          </p:spPr>
          <p:txBody>
            <a:bodyPr anchorCtr="0" anchor="ctr" bIns="53325" lIns="53325" spcFirstLastPara="1" rIns="53325" wrap="square" tIns="53325">
              <a:noAutofit/>
            </a:bodyPr>
            <a:lstStyle/>
            <a:p>
              <a:pPr indent="0" lvl="0" marL="0" marR="0" rtl="0" algn="l">
                <a:lnSpc>
                  <a:spcPct val="90000"/>
                </a:lnSpc>
                <a:spcBef>
                  <a:spcPts val="0"/>
                </a:spcBef>
                <a:spcAft>
                  <a:spcPts val="0"/>
                </a:spcAft>
                <a:buClr>
                  <a:schemeClr val="lt1"/>
                </a:buClr>
                <a:buSzPts val="1400"/>
                <a:buFont typeface="Century Gothic"/>
                <a:buNone/>
              </a:pPr>
              <a:r>
                <a:rPr lang="en-US" sz="1400">
                  <a:solidFill>
                    <a:schemeClr val="lt1"/>
                  </a:solidFill>
                  <a:latin typeface="Century Gothic"/>
                  <a:ea typeface="Century Gothic"/>
                  <a:cs typeface="Century Gothic"/>
                  <a:sym typeface="Century Gothic"/>
                </a:rPr>
                <a:t>Coastal Plains Education High School (others include Foothills and Mountain Ed.)</a:t>
              </a:r>
              <a:endParaRPr/>
            </a:p>
          </p:txBody>
        </p:sp>
        <p:sp>
          <p:nvSpPr>
            <p:cNvPr id="201" name="Google Shape;201;p5"/>
            <p:cNvSpPr/>
            <p:nvPr/>
          </p:nvSpPr>
          <p:spPr>
            <a:xfrm>
              <a:off x="0" y="3023023"/>
              <a:ext cx="6193824" cy="9563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5"/>
            <p:cNvSpPr txBox="1"/>
            <p:nvPr/>
          </p:nvSpPr>
          <p:spPr>
            <a:xfrm>
              <a:off x="0" y="3023023"/>
              <a:ext cx="6193824" cy="956340"/>
            </a:xfrm>
            <a:prstGeom prst="rect">
              <a:avLst/>
            </a:prstGeom>
            <a:noFill/>
            <a:ln>
              <a:noFill/>
            </a:ln>
          </p:spPr>
          <p:txBody>
            <a:bodyPr anchorCtr="0" anchor="t" bIns="17775" lIns="196650" spcFirstLastPara="1" rIns="99550" wrap="square" tIns="17775">
              <a:noAutofit/>
            </a:bodyPr>
            <a:lstStyle/>
            <a:p>
              <a:pPr indent="-69850" lvl="1" marL="57150" marR="0" rtl="0" algn="l">
                <a:lnSpc>
                  <a:spcPct val="90000"/>
                </a:lnSpc>
                <a:spcBef>
                  <a:spcPts val="0"/>
                </a:spcBef>
                <a:spcAft>
                  <a:spcPts val="0"/>
                </a:spcAft>
                <a:buClr>
                  <a:schemeClr val="dk1"/>
                </a:buClr>
                <a:buSzPts val="1100"/>
                <a:buFont typeface="Century Gothic"/>
                <a:buChar char="•"/>
              </a:pPr>
              <a:r>
                <a:rPr b="0" i="0" lang="en-US" sz="1100" u="none" cap="none" strike="noStrike">
                  <a:solidFill>
                    <a:schemeClr val="dk1"/>
                  </a:solidFill>
                  <a:latin typeface="Century Gothic"/>
                  <a:ea typeface="Century Gothic"/>
                  <a:cs typeface="Century Gothic"/>
                  <a:sym typeface="Century Gothic"/>
                </a:rPr>
                <a:t>Completion School</a:t>
              </a:r>
              <a:endParaRPr/>
            </a:p>
            <a:p>
              <a:pPr indent="-69850" lvl="1" marL="57150" marR="0" rtl="0" algn="l">
                <a:lnSpc>
                  <a:spcPct val="90000"/>
                </a:lnSpc>
                <a:spcBef>
                  <a:spcPts val="220"/>
                </a:spcBef>
                <a:spcAft>
                  <a:spcPts val="0"/>
                </a:spcAft>
                <a:buClr>
                  <a:schemeClr val="dk1"/>
                </a:buClr>
                <a:buSzPts val="1100"/>
                <a:buFont typeface="Century Gothic"/>
                <a:buChar char="•"/>
              </a:pPr>
              <a:r>
                <a:rPr b="0" i="0" lang="en-US" sz="1100" u="none" cap="none" strike="noStrike">
                  <a:solidFill>
                    <a:schemeClr val="dk1"/>
                  </a:solidFill>
                  <a:latin typeface="Century Gothic"/>
                  <a:ea typeface="Century Gothic"/>
                  <a:cs typeface="Century Gothic"/>
                  <a:sym typeface="Century Gothic"/>
                </a:rPr>
                <a:t>Evans Site-same building as SCA</a:t>
              </a:r>
              <a:endParaRPr/>
            </a:p>
            <a:p>
              <a:pPr indent="-69850" lvl="1" marL="57150" marR="0" rtl="0" algn="l">
                <a:lnSpc>
                  <a:spcPct val="90000"/>
                </a:lnSpc>
                <a:spcBef>
                  <a:spcPts val="220"/>
                </a:spcBef>
                <a:spcAft>
                  <a:spcPts val="0"/>
                </a:spcAft>
                <a:buClr>
                  <a:schemeClr val="dk1"/>
                </a:buClr>
                <a:buSzPts val="1100"/>
                <a:buFont typeface="Century Gothic"/>
                <a:buChar char="•"/>
              </a:pPr>
              <a:r>
                <a:rPr b="0" i="0" lang="en-US" sz="1100" u="none" cap="none" strike="noStrike">
                  <a:solidFill>
                    <a:schemeClr val="dk1"/>
                  </a:solidFill>
                  <a:latin typeface="Century Gothic"/>
                  <a:ea typeface="Century Gothic"/>
                  <a:cs typeface="Century Gothic"/>
                  <a:sym typeface="Century Gothic"/>
                </a:rPr>
                <a:t>Grades 9-12</a:t>
              </a:r>
              <a:endParaRPr/>
            </a:p>
            <a:p>
              <a:pPr indent="-69850" lvl="1" marL="57150" marR="0" rtl="0" algn="l">
                <a:lnSpc>
                  <a:spcPct val="90000"/>
                </a:lnSpc>
                <a:spcBef>
                  <a:spcPts val="220"/>
                </a:spcBef>
                <a:spcAft>
                  <a:spcPts val="0"/>
                </a:spcAft>
                <a:buClr>
                  <a:schemeClr val="dk1"/>
                </a:buClr>
                <a:buSzPts val="1100"/>
                <a:buFont typeface="Century Gothic"/>
                <a:buChar char="•"/>
              </a:pPr>
              <a:r>
                <a:rPr b="0" i="0" lang="en-US" sz="1100" u="none" cap="none" strike="noStrike">
                  <a:solidFill>
                    <a:schemeClr val="dk1"/>
                  </a:solidFill>
                  <a:latin typeface="Century Gothic"/>
                  <a:ea typeface="Century Gothic"/>
                  <a:cs typeface="Century Gothic"/>
                  <a:sym typeface="Century Gothic"/>
                </a:rPr>
                <a:t>60 students</a:t>
              </a:r>
              <a:endParaRPr/>
            </a:p>
            <a:p>
              <a:pPr indent="-69850" lvl="1" marL="57150" marR="0" rtl="0" algn="l">
                <a:lnSpc>
                  <a:spcPct val="90000"/>
                </a:lnSpc>
                <a:spcBef>
                  <a:spcPts val="220"/>
                </a:spcBef>
                <a:spcAft>
                  <a:spcPts val="0"/>
                </a:spcAft>
                <a:buClr>
                  <a:schemeClr val="dk1"/>
                </a:buClr>
                <a:buSzPts val="1100"/>
                <a:buFont typeface="Century Gothic"/>
                <a:buChar char="•"/>
              </a:pPr>
              <a:r>
                <a:rPr b="0" i="0" lang="en-US" sz="1100" u="none" cap="none" strike="noStrike">
                  <a:solidFill>
                    <a:schemeClr val="dk1"/>
                  </a:solidFill>
                  <a:latin typeface="Century Gothic"/>
                  <a:ea typeface="Century Gothic"/>
                  <a:cs typeface="Century Gothic"/>
                  <a:sym typeface="Century Gothic"/>
                </a:rPr>
                <a:t>20 graduates in last two years</a:t>
              </a:r>
              <a:endParaRPr/>
            </a:p>
          </p:txBody>
        </p:sp>
      </p:grpSp>
    </p:spTree>
  </p:cSld>
  <p:clrMapOvr>
    <a:masterClrMapping/>
  </p:clrMapOvr>
  <mc:AlternateContent>
    <mc:Choice Requires="p14">
      <p:transition spd="slow" p14:dur="2200">
        <p:fade thruBlk="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F8F8F8"/>
            </a:gs>
          </a:gsLst>
          <a:path path="circle">
            <a:fillToRect b="50%" l="50%" r="50%" t="50%"/>
          </a:path>
          <a:tileRect/>
        </a:gradFill>
      </p:bgPr>
    </p:bg>
    <p:spTree>
      <p:nvGrpSpPr>
        <p:cNvPr id="206" name="Shape 206"/>
        <p:cNvGrpSpPr/>
        <p:nvPr/>
      </p:nvGrpSpPr>
      <p:grpSpPr>
        <a:xfrm>
          <a:off x="0" y="0"/>
          <a:ext cx="0" cy="0"/>
          <a:chOff x="0" y="0"/>
          <a:chExt cx="0" cy="0"/>
        </a:xfrm>
      </p:grpSpPr>
      <p:pic>
        <p:nvPicPr>
          <p:cNvPr id="207" name="Google Shape;207;p6"/>
          <p:cNvPicPr preferRelativeResize="0"/>
          <p:nvPr/>
        </p:nvPicPr>
        <p:blipFill rotWithShape="1">
          <a:blip r:embed="rId3">
            <a:alphaModFix/>
          </a:blip>
          <a:srcRect b="-1538" l="0" r="0" t="1538"/>
          <a:stretch/>
        </p:blipFill>
        <p:spPr>
          <a:xfrm>
            <a:off x="0" y="4589502"/>
            <a:ext cx="9144000" cy="557212"/>
          </a:xfrm>
          <a:prstGeom prst="rect">
            <a:avLst/>
          </a:prstGeom>
          <a:noFill/>
          <a:ln>
            <a:noFill/>
          </a:ln>
        </p:spPr>
      </p:pic>
      <p:sp>
        <p:nvSpPr>
          <p:cNvPr id="208" name="Google Shape;208;p6"/>
          <p:cNvSpPr/>
          <p:nvPr/>
        </p:nvSpPr>
        <p:spPr>
          <a:xfrm>
            <a:off x="0" y="351576"/>
            <a:ext cx="9144000" cy="4235268"/>
          </a:xfrm>
          <a:prstGeom prst="rect">
            <a:avLst/>
          </a:prstGeom>
          <a:gradFill>
            <a:gsLst>
              <a:gs pos="0">
                <a:srgbClr val="DCDCE0">
                  <a:alpha val="0"/>
                </a:srgbClr>
              </a:gs>
              <a:gs pos="100000">
                <a:srgbClr val="DDDDE1"/>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cxnSp>
        <p:nvCxnSpPr>
          <p:cNvPr id="209" name="Google Shape;209;p6"/>
          <p:cNvCxnSpPr/>
          <p:nvPr/>
        </p:nvCxnSpPr>
        <p:spPr>
          <a:xfrm>
            <a:off x="0" y="4590951"/>
            <a:ext cx="9144000" cy="0"/>
          </a:xfrm>
          <a:prstGeom prst="straightConnector1">
            <a:avLst/>
          </a:prstGeom>
          <a:noFill/>
          <a:ln cap="flat" cmpd="sng" w="12700">
            <a:solidFill>
              <a:srgbClr val="000001">
                <a:alpha val="20000"/>
              </a:srgbClr>
            </a:solidFill>
            <a:prstDash val="solid"/>
            <a:round/>
            <a:headEnd len="sm" w="sm" type="none"/>
            <a:tailEnd len="sm" w="sm" type="none"/>
          </a:ln>
        </p:spPr>
      </p:cxnSp>
      <p:pic>
        <p:nvPicPr>
          <p:cNvPr id="210" name="Google Shape;210;p6"/>
          <p:cNvPicPr preferRelativeResize="0"/>
          <p:nvPr/>
        </p:nvPicPr>
        <p:blipFill rotWithShape="1">
          <a:blip r:embed="rId4">
            <a:alphaModFix/>
          </a:blip>
          <a:srcRect b="36435" l="-115" r="15827" t="0"/>
          <a:stretch/>
        </p:blipFill>
        <p:spPr>
          <a:xfrm>
            <a:off x="844095" y="482598"/>
            <a:ext cx="7207758" cy="116586"/>
          </a:xfrm>
          <a:prstGeom prst="rect">
            <a:avLst/>
          </a:prstGeom>
          <a:noFill/>
          <a:ln>
            <a:noFill/>
          </a:ln>
        </p:spPr>
      </p:pic>
      <p:sp>
        <p:nvSpPr>
          <p:cNvPr id="211" name="Google Shape;211;p6"/>
          <p:cNvSpPr txBox="1"/>
          <p:nvPr>
            <p:ph type="title"/>
          </p:nvPr>
        </p:nvSpPr>
        <p:spPr>
          <a:xfrm>
            <a:off x="847702" y="714993"/>
            <a:ext cx="7202456" cy="78692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Century Gothic"/>
              <a:buNone/>
            </a:pPr>
            <a:r>
              <a:rPr b="1" lang="en-US" sz="3200"/>
              <a:t>Non-Traditional Hours</a:t>
            </a:r>
            <a:endParaRPr/>
          </a:p>
        </p:txBody>
      </p:sp>
      <p:grpSp>
        <p:nvGrpSpPr>
          <p:cNvPr id="212" name="Google Shape;212;p6"/>
          <p:cNvGrpSpPr/>
          <p:nvPr/>
        </p:nvGrpSpPr>
        <p:grpSpPr>
          <a:xfrm>
            <a:off x="847725" y="1876828"/>
            <a:ext cx="7202091" cy="2222221"/>
            <a:chOff x="0" y="271"/>
            <a:chExt cx="7202091" cy="2222221"/>
          </a:xfrm>
        </p:grpSpPr>
        <p:sp>
          <p:nvSpPr>
            <p:cNvPr id="213" name="Google Shape;213;p6"/>
            <p:cNvSpPr/>
            <p:nvPr/>
          </p:nvSpPr>
          <p:spPr>
            <a:xfrm>
              <a:off x="0" y="271"/>
              <a:ext cx="7202091" cy="63492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6"/>
            <p:cNvSpPr/>
            <p:nvPr/>
          </p:nvSpPr>
          <p:spPr>
            <a:xfrm>
              <a:off x="192063" y="143128"/>
              <a:ext cx="349206" cy="349206"/>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6"/>
            <p:cNvSpPr/>
            <p:nvPr/>
          </p:nvSpPr>
          <p:spPr>
            <a:xfrm>
              <a:off x="733333" y="271"/>
              <a:ext cx="6468757" cy="63492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6"/>
            <p:cNvSpPr txBox="1"/>
            <p:nvPr/>
          </p:nvSpPr>
          <p:spPr>
            <a:xfrm>
              <a:off x="733333" y="271"/>
              <a:ext cx="6468757" cy="634920"/>
            </a:xfrm>
            <a:prstGeom prst="rect">
              <a:avLst/>
            </a:prstGeom>
            <a:noFill/>
            <a:ln>
              <a:noFill/>
            </a:ln>
          </p:spPr>
          <p:txBody>
            <a:bodyPr anchorCtr="0" anchor="ctr" bIns="67175" lIns="67175" spcFirstLastPara="1" rIns="67175" wrap="square" tIns="67175">
              <a:noAutofit/>
            </a:bodyPr>
            <a:lstStyle/>
            <a:p>
              <a:pPr indent="0" lvl="0" marL="0" marR="0" rtl="0" algn="l">
                <a:lnSpc>
                  <a:spcPct val="90000"/>
                </a:lnSpc>
                <a:spcBef>
                  <a:spcPts val="0"/>
                </a:spcBef>
                <a:spcAft>
                  <a:spcPts val="0"/>
                </a:spcAft>
                <a:buClr>
                  <a:schemeClr val="dk1"/>
                </a:buClr>
                <a:buSzPts val="2500"/>
                <a:buFont typeface="Century Gothic"/>
                <a:buNone/>
              </a:pPr>
              <a:r>
                <a:rPr lang="en-US" sz="2500">
                  <a:solidFill>
                    <a:schemeClr val="dk1"/>
                  </a:solidFill>
                  <a:latin typeface="Century Gothic"/>
                  <a:ea typeface="Century Gothic"/>
                  <a:cs typeface="Century Gothic"/>
                  <a:sym typeface="Century Gothic"/>
                </a:rPr>
                <a:t>A/B schedule for SCA High School</a:t>
              </a:r>
              <a:endParaRPr/>
            </a:p>
          </p:txBody>
        </p:sp>
        <p:sp>
          <p:nvSpPr>
            <p:cNvPr id="217" name="Google Shape;217;p6"/>
            <p:cNvSpPr/>
            <p:nvPr/>
          </p:nvSpPr>
          <p:spPr>
            <a:xfrm>
              <a:off x="0" y="793922"/>
              <a:ext cx="7202091" cy="63492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6"/>
            <p:cNvSpPr/>
            <p:nvPr/>
          </p:nvSpPr>
          <p:spPr>
            <a:xfrm>
              <a:off x="192063" y="936779"/>
              <a:ext cx="349206" cy="349206"/>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6"/>
            <p:cNvSpPr/>
            <p:nvPr/>
          </p:nvSpPr>
          <p:spPr>
            <a:xfrm>
              <a:off x="733333" y="793922"/>
              <a:ext cx="6468757" cy="63492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6"/>
            <p:cNvSpPr txBox="1"/>
            <p:nvPr/>
          </p:nvSpPr>
          <p:spPr>
            <a:xfrm>
              <a:off x="733333" y="793922"/>
              <a:ext cx="6468757" cy="634920"/>
            </a:xfrm>
            <a:prstGeom prst="rect">
              <a:avLst/>
            </a:prstGeom>
            <a:noFill/>
            <a:ln>
              <a:noFill/>
            </a:ln>
          </p:spPr>
          <p:txBody>
            <a:bodyPr anchorCtr="0" anchor="ctr" bIns="67175" lIns="67175" spcFirstLastPara="1" rIns="67175" wrap="square" tIns="67175">
              <a:noAutofit/>
            </a:bodyPr>
            <a:lstStyle/>
            <a:p>
              <a:pPr indent="0" lvl="0" marL="0" marR="0" rtl="0" algn="l">
                <a:lnSpc>
                  <a:spcPct val="90000"/>
                </a:lnSpc>
                <a:spcBef>
                  <a:spcPts val="0"/>
                </a:spcBef>
                <a:spcAft>
                  <a:spcPts val="0"/>
                </a:spcAft>
                <a:buClr>
                  <a:schemeClr val="dk1"/>
                </a:buClr>
                <a:buSzPts val="2500"/>
                <a:buFont typeface="Century Gothic"/>
                <a:buNone/>
              </a:pPr>
              <a:r>
                <a:rPr lang="en-US" sz="2500">
                  <a:solidFill>
                    <a:schemeClr val="dk1"/>
                  </a:solidFill>
                  <a:latin typeface="Century Gothic"/>
                  <a:ea typeface="Century Gothic"/>
                  <a:cs typeface="Century Gothic"/>
                  <a:sym typeface="Century Gothic"/>
                </a:rPr>
                <a:t>Evening school-Coastal Plains</a:t>
              </a:r>
              <a:endParaRPr/>
            </a:p>
          </p:txBody>
        </p:sp>
        <p:sp>
          <p:nvSpPr>
            <p:cNvPr id="221" name="Google Shape;221;p6"/>
            <p:cNvSpPr/>
            <p:nvPr/>
          </p:nvSpPr>
          <p:spPr>
            <a:xfrm>
              <a:off x="0" y="1587572"/>
              <a:ext cx="7202091" cy="634920"/>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6"/>
            <p:cNvSpPr/>
            <p:nvPr/>
          </p:nvSpPr>
          <p:spPr>
            <a:xfrm>
              <a:off x="192063" y="1730430"/>
              <a:ext cx="349206" cy="349206"/>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6"/>
            <p:cNvSpPr/>
            <p:nvPr/>
          </p:nvSpPr>
          <p:spPr>
            <a:xfrm>
              <a:off x="733333" y="1587572"/>
              <a:ext cx="6468757" cy="63492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6"/>
            <p:cNvSpPr txBox="1"/>
            <p:nvPr/>
          </p:nvSpPr>
          <p:spPr>
            <a:xfrm>
              <a:off x="733333" y="1587572"/>
              <a:ext cx="6468757" cy="634920"/>
            </a:xfrm>
            <a:prstGeom prst="rect">
              <a:avLst/>
            </a:prstGeom>
            <a:noFill/>
            <a:ln>
              <a:noFill/>
            </a:ln>
          </p:spPr>
          <p:txBody>
            <a:bodyPr anchorCtr="0" anchor="ctr" bIns="67175" lIns="67175" spcFirstLastPara="1" rIns="67175" wrap="square" tIns="67175">
              <a:noAutofit/>
            </a:bodyPr>
            <a:lstStyle/>
            <a:p>
              <a:pPr indent="0" lvl="0" marL="0" marR="0" rtl="0" algn="l">
                <a:lnSpc>
                  <a:spcPct val="90000"/>
                </a:lnSpc>
                <a:spcBef>
                  <a:spcPts val="0"/>
                </a:spcBef>
                <a:spcAft>
                  <a:spcPts val="0"/>
                </a:spcAft>
                <a:buClr>
                  <a:schemeClr val="dk1"/>
                </a:buClr>
                <a:buSzPts val="2500"/>
                <a:buFont typeface="Century Gothic"/>
                <a:buNone/>
              </a:pPr>
              <a:r>
                <a:rPr lang="en-US" sz="2500">
                  <a:solidFill>
                    <a:schemeClr val="dk1"/>
                  </a:solidFill>
                  <a:latin typeface="Century Gothic"/>
                  <a:ea typeface="Century Gothic"/>
                  <a:cs typeface="Century Gothic"/>
                  <a:sym typeface="Century Gothic"/>
                </a:rPr>
                <a:t>Virtual-SCA &amp; CP</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F8F8F8"/>
            </a:gs>
          </a:gsLst>
          <a:path path="circle">
            <a:fillToRect b="50%" l="50%" r="50%" t="50%"/>
          </a:path>
          <a:tileRect/>
        </a:gradFill>
      </p:bgPr>
    </p:bg>
    <p:spTree>
      <p:nvGrpSpPr>
        <p:cNvPr id="228" name="Shape 228"/>
        <p:cNvGrpSpPr/>
        <p:nvPr/>
      </p:nvGrpSpPr>
      <p:grpSpPr>
        <a:xfrm>
          <a:off x="0" y="0"/>
          <a:ext cx="0" cy="0"/>
          <a:chOff x="0" y="0"/>
          <a:chExt cx="0" cy="0"/>
        </a:xfrm>
      </p:grpSpPr>
      <p:pic>
        <p:nvPicPr>
          <p:cNvPr id="229" name="Google Shape;229;p7"/>
          <p:cNvPicPr preferRelativeResize="0"/>
          <p:nvPr/>
        </p:nvPicPr>
        <p:blipFill rotWithShape="1">
          <a:blip r:embed="rId3">
            <a:alphaModFix/>
          </a:blip>
          <a:srcRect b="-1538" l="0" r="0" t="1538"/>
          <a:stretch/>
        </p:blipFill>
        <p:spPr>
          <a:xfrm>
            <a:off x="0" y="4589502"/>
            <a:ext cx="9144000" cy="557212"/>
          </a:xfrm>
          <a:prstGeom prst="rect">
            <a:avLst/>
          </a:prstGeom>
          <a:noFill/>
          <a:ln>
            <a:noFill/>
          </a:ln>
        </p:spPr>
      </p:pic>
      <p:sp>
        <p:nvSpPr>
          <p:cNvPr id="230" name="Google Shape;230;p7"/>
          <p:cNvSpPr/>
          <p:nvPr/>
        </p:nvSpPr>
        <p:spPr>
          <a:xfrm>
            <a:off x="0" y="351576"/>
            <a:ext cx="9144000" cy="4235268"/>
          </a:xfrm>
          <a:prstGeom prst="rect">
            <a:avLst/>
          </a:prstGeom>
          <a:gradFill>
            <a:gsLst>
              <a:gs pos="0">
                <a:srgbClr val="DCDCE0">
                  <a:alpha val="0"/>
                </a:srgbClr>
              </a:gs>
              <a:gs pos="100000">
                <a:srgbClr val="DDDDE1"/>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cxnSp>
        <p:nvCxnSpPr>
          <p:cNvPr id="231" name="Google Shape;231;p7"/>
          <p:cNvCxnSpPr/>
          <p:nvPr/>
        </p:nvCxnSpPr>
        <p:spPr>
          <a:xfrm>
            <a:off x="0" y="4590951"/>
            <a:ext cx="9144000" cy="0"/>
          </a:xfrm>
          <a:prstGeom prst="straightConnector1">
            <a:avLst/>
          </a:prstGeom>
          <a:noFill/>
          <a:ln cap="flat" cmpd="sng" w="12700">
            <a:solidFill>
              <a:srgbClr val="000001">
                <a:alpha val="20000"/>
              </a:srgbClr>
            </a:solidFill>
            <a:prstDash val="solid"/>
            <a:round/>
            <a:headEnd len="sm" w="sm" type="none"/>
            <a:tailEnd len="sm" w="sm" type="none"/>
          </a:ln>
        </p:spPr>
      </p:cxnSp>
      <p:pic>
        <p:nvPicPr>
          <p:cNvPr id="232" name="Google Shape;232;p7"/>
          <p:cNvPicPr preferRelativeResize="0"/>
          <p:nvPr/>
        </p:nvPicPr>
        <p:blipFill rotWithShape="1">
          <a:blip r:embed="rId4">
            <a:alphaModFix/>
          </a:blip>
          <a:srcRect b="36435" l="-115" r="15827" t="0"/>
          <a:stretch/>
        </p:blipFill>
        <p:spPr>
          <a:xfrm>
            <a:off x="844095" y="482598"/>
            <a:ext cx="7207758" cy="116586"/>
          </a:xfrm>
          <a:prstGeom prst="rect">
            <a:avLst/>
          </a:prstGeom>
          <a:noFill/>
          <a:ln>
            <a:noFill/>
          </a:ln>
        </p:spPr>
      </p:pic>
      <p:sp>
        <p:nvSpPr>
          <p:cNvPr id="233" name="Google Shape;233;p7"/>
          <p:cNvSpPr/>
          <p:nvPr/>
        </p:nvSpPr>
        <p:spPr>
          <a:xfrm>
            <a:off x="1" y="0"/>
            <a:ext cx="9143771" cy="5143500"/>
          </a:xfrm>
          <a:prstGeom prst="rect">
            <a:avLst/>
          </a:prstGeom>
          <a:gradFill>
            <a:gsLst>
              <a:gs pos="0">
                <a:schemeClr val="lt1"/>
              </a:gs>
              <a:gs pos="100000">
                <a:srgbClr val="F8F8F8"/>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Numbers and symbols" id="234" name="Google Shape;234;p7"/>
          <p:cNvPicPr preferRelativeResize="0"/>
          <p:nvPr/>
        </p:nvPicPr>
        <p:blipFill rotWithShape="1">
          <a:blip r:embed="rId5">
            <a:alphaModFix amt="50000"/>
          </a:blip>
          <a:srcRect b="2165" l="0" r="-2" t="13561"/>
          <a:stretch/>
        </p:blipFill>
        <p:spPr>
          <a:xfrm>
            <a:off x="228" y="10"/>
            <a:ext cx="9143772" cy="5143490"/>
          </a:xfrm>
          <a:prstGeom prst="rect">
            <a:avLst/>
          </a:prstGeom>
          <a:noFill/>
          <a:ln>
            <a:noFill/>
          </a:ln>
        </p:spPr>
      </p:pic>
      <p:sp>
        <p:nvSpPr>
          <p:cNvPr id="235" name="Google Shape;235;p7"/>
          <p:cNvSpPr/>
          <p:nvPr/>
        </p:nvSpPr>
        <p:spPr>
          <a:xfrm>
            <a:off x="0" y="351576"/>
            <a:ext cx="9144000" cy="4235268"/>
          </a:xfrm>
          <a:prstGeom prst="rect">
            <a:avLst/>
          </a:prstGeom>
          <a:gradFill>
            <a:gsLst>
              <a:gs pos="0">
                <a:srgbClr val="DCDCE0">
                  <a:alpha val="0"/>
                </a:srgbClr>
              </a:gs>
              <a:gs pos="100000">
                <a:srgbClr val="DDDDE1">
                  <a:alpha val="8000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36" name="Google Shape;236;p7"/>
          <p:cNvSpPr txBox="1"/>
          <p:nvPr>
            <p:ph type="title"/>
          </p:nvPr>
        </p:nvSpPr>
        <p:spPr>
          <a:xfrm>
            <a:off x="847702" y="714993"/>
            <a:ext cx="7202456" cy="78692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Century Gothic"/>
              <a:buNone/>
            </a:pPr>
            <a:r>
              <a:rPr b="1" lang="en-US" sz="3200"/>
              <a:t>Curriculum @ SCA</a:t>
            </a:r>
            <a:endParaRPr/>
          </a:p>
        </p:txBody>
      </p:sp>
      <p:pic>
        <p:nvPicPr>
          <p:cNvPr id="237" name="Google Shape;237;p7"/>
          <p:cNvPicPr preferRelativeResize="0"/>
          <p:nvPr/>
        </p:nvPicPr>
        <p:blipFill rotWithShape="1">
          <a:blip r:embed="rId4">
            <a:alphaModFix/>
          </a:blip>
          <a:srcRect b="36435" l="-115" r="15827" t="0"/>
          <a:stretch/>
        </p:blipFill>
        <p:spPr>
          <a:xfrm>
            <a:off x="844095" y="482598"/>
            <a:ext cx="7207758" cy="116586"/>
          </a:xfrm>
          <a:prstGeom prst="rect">
            <a:avLst/>
          </a:prstGeom>
          <a:noFill/>
          <a:ln>
            <a:noFill/>
          </a:ln>
        </p:spPr>
      </p:pic>
      <p:pic>
        <p:nvPicPr>
          <p:cNvPr id="238" name="Google Shape;238;p7"/>
          <p:cNvPicPr preferRelativeResize="0"/>
          <p:nvPr/>
        </p:nvPicPr>
        <p:blipFill rotWithShape="1">
          <a:blip r:embed="rId3">
            <a:alphaModFix/>
          </a:blip>
          <a:srcRect b="-1538" l="0" r="0" t="1538"/>
          <a:stretch/>
        </p:blipFill>
        <p:spPr>
          <a:xfrm>
            <a:off x="0" y="4589502"/>
            <a:ext cx="9144000" cy="557212"/>
          </a:xfrm>
          <a:prstGeom prst="rect">
            <a:avLst/>
          </a:prstGeom>
          <a:noFill/>
          <a:ln>
            <a:noFill/>
          </a:ln>
        </p:spPr>
      </p:pic>
      <p:cxnSp>
        <p:nvCxnSpPr>
          <p:cNvPr id="239" name="Google Shape;239;p7"/>
          <p:cNvCxnSpPr/>
          <p:nvPr/>
        </p:nvCxnSpPr>
        <p:spPr>
          <a:xfrm>
            <a:off x="0" y="4590951"/>
            <a:ext cx="9144000" cy="0"/>
          </a:xfrm>
          <a:prstGeom prst="straightConnector1">
            <a:avLst/>
          </a:prstGeom>
          <a:noFill/>
          <a:ln cap="flat" cmpd="sng" w="12700">
            <a:solidFill>
              <a:srgbClr val="000001">
                <a:alpha val="20000"/>
              </a:srgbClr>
            </a:solidFill>
            <a:prstDash val="solid"/>
            <a:round/>
            <a:headEnd len="sm" w="sm" type="none"/>
            <a:tailEnd len="sm" w="sm" type="none"/>
          </a:ln>
        </p:spPr>
      </p:cxnSp>
      <p:grpSp>
        <p:nvGrpSpPr>
          <p:cNvPr id="240" name="Google Shape;240;p7"/>
          <p:cNvGrpSpPr/>
          <p:nvPr/>
        </p:nvGrpSpPr>
        <p:grpSpPr>
          <a:xfrm>
            <a:off x="847702" y="1804001"/>
            <a:ext cx="7202456" cy="2120581"/>
            <a:chOff x="0" y="175175"/>
            <a:chExt cx="7202456" cy="2120581"/>
          </a:xfrm>
        </p:grpSpPr>
        <p:sp>
          <p:nvSpPr>
            <p:cNvPr id="241" name="Google Shape;241;p7"/>
            <p:cNvSpPr/>
            <p:nvPr/>
          </p:nvSpPr>
          <p:spPr>
            <a:xfrm>
              <a:off x="0" y="175175"/>
              <a:ext cx="7202456" cy="671580"/>
            </a:xfrm>
            <a:prstGeom prst="roundRect">
              <a:avLst>
                <a:gd fmla="val 16667" name="adj"/>
              </a:avLst>
            </a:prstGeom>
            <a:solidFill>
              <a:srgbClr val="405588"/>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7"/>
            <p:cNvSpPr txBox="1"/>
            <p:nvPr/>
          </p:nvSpPr>
          <p:spPr>
            <a:xfrm>
              <a:off x="32784" y="207959"/>
              <a:ext cx="7136888" cy="606012"/>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Century Gothic"/>
                <a:buNone/>
              </a:pPr>
              <a:r>
                <a:rPr lang="en-US" sz="2800">
                  <a:solidFill>
                    <a:schemeClr val="lt1"/>
                  </a:solidFill>
                  <a:latin typeface="Century Gothic"/>
                  <a:ea typeface="Century Gothic"/>
                  <a:cs typeface="Century Gothic"/>
                  <a:sym typeface="Century Gothic"/>
                </a:rPr>
                <a:t>Standards Based </a:t>
              </a:r>
              <a:endParaRPr/>
            </a:p>
          </p:txBody>
        </p:sp>
        <p:sp>
          <p:nvSpPr>
            <p:cNvPr id="243" name="Google Shape;243;p7"/>
            <p:cNvSpPr/>
            <p:nvPr/>
          </p:nvSpPr>
          <p:spPr>
            <a:xfrm>
              <a:off x="0" y="846756"/>
              <a:ext cx="7202456" cy="144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7"/>
            <p:cNvSpPr txBox="1"/>
            <p:nvPr/>
          </p:nvSpPr>
          <p:spPr>
            <a:xfrm>
              <a:off x="0" y="846756"/>
              <a:ext cx="7202456" cy="1449000"/>
            </a:xfrm>
            <a:prstGeom prst="rect">
              <a:avLst/>
            </a:prstGeom>
            <a:noFill/>
            <a:ln>
              <a:noFill/>
            </a:ln>
          </p:spPr>
          <p:txBody>
            <a:bodyPr anchorCtr="0" anchor="t" bIns="35550" lIns="228675" spcFirstLastPara="1" rIns="199125" wrap="square" tIns="35550">
              <a:noAutofit/>
            </a:bodyPr>
            <a:lstStyle/>
            <a:p>
              <a:pPr indent="-228600" lvl="1" marL="228600" marR="0" rtl="0" algn="l">
                <a:lnSpc>
                  <a:spcPct val="90000"/>
                </a:lnSpc>
                <a:spcBef>
                  <a:spcPts val="0"/>
                </a:spcBef>
                <a:spcAft>
                  <a:spcPts val="0"/>
                </a:spcAft>
                <a:buClr>
                  <a:schemeClr val="dk1"/>
                </a:buClr>
                <a:buSzPts val="2200"/>
                <a:buFont typeface="Century Gothic"/>
                <a:buChar char="•"/>
              </a:pPr>
              <a:r>
                <a:rPr b="0" i="0" lang="en-US" sz="2200" u="none" cap="none" strike="noStrike">
                  <a:solidFill>
                    <a:schemeClr val="dk1"/>
                  </a:solidFill>
                  <a:latin typeface="Century Gothic"/>
                  <a:ea typeface="Century Gothic"/>
                  <a:cs typeface="Century Gothic"/>
                  <a:sym typeface="Century Gothic"/>
                </a:rPr>
                <a:t>Computer based-Edgenuity-electives and core</a:t>
              </a:r>
              <a:endParaRPr/>
            </a:p>
            <a:p>
              <a:pPr indent="-228600" lvl="1" marL="228600" marR="0" rtl="0" algn="l">
                <a:lnSpc>
                  <a:spcPct val="90000"/>
                </a:lnSpc>
                <a:spcBef>
                  <a:spcPts val="440"/>
                </a:spcBef>
                <a:spcAft>
                  <a:spcPts val="0"/>
                </a:spcAft>
                <a:buClr>
                  <a:schemeClr val="dk1"/>
                </a:buClr>
                <a:buSzPts val="2200"/>
                <a:buFont typeface="Century Gothic"/>
                <a:buChar char="•"/>
              </a:pPr>
              <a:r>
                <a:rPr b="0" i="0" lang="en-US" sz="2200" u="none" cap="none" strike="noStrike">
                  <a:solidFill>
                    <a:schemeClr val="dk1"/>
                  </a:solidFill>
                  <a:latin typeface="Century Gothic"/>
                  <a:ea typeface="Century Gothic"/>
                  <a:cs typeface="Century Gothic"/>
                  <a:sym typeface="Century Gothic"/>
                </a:rPr>
                <a:t>Direct instruction-whole group math and science</a:t>
              </a:r>
              <a:endParaRPr/>
            </a:p>
            <a:p>
              <a:pPr indent="-228600" lvl="1" marL="228600" marR="0" rtl="0" algn="l">
                <a:lnSpc>
                  <a:spcPct val="90000"/>
                </a:lnSpc>
                <a:spcBef>
                  <a:spcPts val="440"/>
                </a:spcBef>
                <a:spcAft>
                  <a:spcPts val="0"/>
                </a:spcAft>
                <a:buClr>
                  <a:schemeClr val="dk1"/>
                </a:buClr>
                <a:buSzPts val="2200"/>
                <a:buFont typeface="Century Gothic"/>
                <a:buChar char="•"/>
              </a:pPr>
              <a:r>
                <a:rPr b="0" i="0" lang="en-US" sz="2200" u="none" cap="none" strike="noStrike">
                  <a:solidFill>
                    <a:schemeClr val="dk1"/>
                  </a:solidFill>
                  <a:latin typeface="Century Gothic"/>
                  <a:ea typeface="Century Gothic"/>
                  <a:cs typeface="Century Gothic"/>
                  <a:sym typeface="Century Gothic"/>
                </a:rPr>
                <a:t>Small group instruction-ELA and math</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F8F8F8"/>
            </a:gs>
          </a:gsLst>
          <a:path path="circle">
            <a:fillToRect b="50%" l="50%" r="50%" t="50%"/>
          </a:path>
          <a:tileRect/>
        </a:gradFill>
      </p:bgPr>
    </p:bg>
    <p:spTree>
      <p:nvGrpSpPr>
        <p:cNvPr id="248" name="Shape 248"/>
        <p:cNvGrpSpPr/>
        <p:nvPr/>
      </p:nvGrpSpPr>
      <p:grpSpPr>
        <a:xfrm>
          <a:off x="0" y="0"/>
          <a:ext cx="0" cy="0"/>
          <a:chOff x="0" y="0"/>
          <a:chExt cx="0" cy="0"/>
        </a:xfrm>
      </p:grpSpPr>
      <p:pic>
        <p:nvPicPr>
          <p:cNvPr id="249" name="Google Shape;249;p8"/>
          <p:cNvPicPr preferRelativeResize="0"/>
          <p:nvPr/>
        </p:nvPicPr>
        <p:blipFill rotWithShape="1">
          <a:blip r:embed="rId3">
            <a:alphaModFix/>
          </a:blip>
          <a:srcRect b="-1538" l="0" r="0" t="1538"/>
          <a:stretch/>
        </p:blipFill>
        <p:spPr>
          <a:xfrm>
            <a:off x="0" y="4589502"/>
            <a:ext cx="9144000" cy="557212"/>
          </a:xfrm>
          <a:prstGeom prst="rect">
            <a:avLst/>
          </a:prstGeom>
          <a:noFill/>
          <a:ln>
            <a:noFill/>
          </a:ln>
        </p:spPr>
      </p:pic>
      <p:sp>
        <p:nvSpPr>
          <p:cNvPr id="250" name="Google Shape;250;p8"/>
          <p:cNvSpPr/>
          <p:nvPr/>
        </p:nvSpPr>
        <p:spPr>
          <a:xfrm>
            <a:off x="0" y="351576"/>
            <a:ext cx="9144000" cy="4235268"/>
          </a:xfrm>
          <a:prstGeom prst="rect">
            <a:avLst/>
          </a:prstGeom>
          <a:gradFill>
            <a:gsLst>
              <a:gs pos="0">
                <a:srgbClr val="DCDCE0">
                  <a:alpha val="0"/>
                </a:srgbClr>
              </a:gs>
              <a:gs pos="100000">
                <a:srgbClr val="DDDDE1"/>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cxnSp>
        <p:nvCxnSpPr>
          <p:cNvPr id="251" name="Google Shape;251;p8"/>
          <p:cNvCxnSpPr/>
          <p:nvPr/>
        </p:nvCxnSpPr>
        <p:spPr>
          <a:xfrm>
            <a:off x="0" y="4590951"/>
            <a:ext cx="9144000" cy="0"/>
          </a:xfrm>
          <a:prstGeom prst="straightConnector1">
            <a:avLst/>
          </a:prstGeom>
          <a:noFill/>
          <a:ln cap="flat" cmpd="sng" w="12700">
            <a:solidFill>
              <a:srgbClr val="000001">
                <a:alpha val="20000"/>
              </a:srgbClr>
            </a:solidFill>
            <a:prstDash val="solid"/>
            <a:round/>
            <a:headEnd len="sm" w="sm" type="none"/>
            <a:tailEnd len="sm" w="sm" type="none"/>
          </a:ln>
        </p:spPr>
      </p:cxnSp>
      <p:pic>
        <p:nvPicPr>
          <p:cNvPr id="252" name="Google Shape;252;p8"/>
          <p:cNvPicPr preferRelativeResize="0"/>
          <p:nvPr/>
        </p:nvPicPr>
        <p:blipFill rotWithShape="1">
          <a:blip r:embed="rId4">
            <a:alphaModFix/>
          </a:blip>
          <a:srcRect b="36435" l="-115" r="15827" t="0"/>
          <a:stretch/>
        </p:blipFill>
        <p:spPr>
          <a:xfrm>
            <a:off x="844095" y="482598"/>
            <a:ext cx="7207758" cy="116586"/>
          </a:xfrm>
          <a:prstGeom prst="rect">
            <a:avLst/>
          </a:prstGeom>
          <a:noFill/>
          <a:ln>
            <a:noFill/>
          </a:ln>
        </p:spPr>
      </p:pic>
      <p:sp>
        <p:nvSpPr>
          <p:cNvPr id="253" name="Google Shape;253;p8"/>
          <p:cNvSpPr txBox="1"/>
          <p:nvPr>
            <p:ph type="title"/>
          </p:nvPr>
        </p:nvSpPr>
        <p:spPr>
          <a:xfrm>
            <a:off x="847702" y="714993"/>
            <a:ext cx="7202456" cy="78692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Century Gothic"/>
              <a:buNone/>
            </a:pPr>
            <a:r>
              <a:rPr b="1" lang="en-US" sz="3200"/>
              <a:t>What is Tier 1 Instruction?</a:t>
            </a:r>
            <a:endParaRPr/>
          </a:p>
        </p:txBody>
      </p:sp>
      <p:grpSp>
        <p:nvGrpSpPr>
          <p:cNvPr id="254" name="Google Shape;254;p8"/>
          <p:cNvGrpSpPr/>
          <p:nvPr/>
        </p:nvGrpSpPr>
        <p:grpSpPr>
          <a:xfrm>
            <a:off x="847725" y="1656596"/>
            <a:ext cx="7448573" cy="2103300"/>
            <a:chOff x="0" y="339425"/>
            <a:chExt cx="7448573" cy="2103300"/>
          </a:xfrm>
        </p:grpSpPr>
        <p:sp>
          <p:nvSpPr>
            <p:cNvPr id="255" name="Google Shape;255;p8"/>
            <p:cNvSpPr/>
            <p:nvPr/>
          </p:nvSpPr>
          <p:spPr>
            <a:xfrm>
              <a:off x="0" y="339425"/>
              <a:ext cx="7448573" cy="482625"/>
            </a:xfrm>
            <a:prstGeom prst="roundRect">
              <a:avLst>
                <a:gd fmla="val 16667" name="adj"/>
              </a:avLst>
            </a:prstGeom>
            <a:gradFill>
              <a:gsLst>
                <a:gs pos="0">
                  <a:srgbClr val="495D94"/>
                </a:gs>
                <a:gs pos="69000">
                  <a:srgbClr val="2D447E"/>
                </a:gs>
                <a:gs pos="100000">
                  <a:srgbClr val="2B4077"/>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8"/>
            <p:cNvSpPr txBox="1"/>
            <p:nvPr/>
          </p:nvSpPr>
          <p:spPr>
            <a:xfrm>
              <a:off x="23560" y="362985"/>
              <a:ext cx="7401453" cy="435505"/>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Century Gothic"/>
                <a:buNone/>
              </a:pPr>
              <a:r>
                <a:rPr lang="en-US" sz="1600">
                  <a:solidFill>
                    <a:schemeClr val="lt1"/>
                  </a:solidFill>
                  <a:latin typeface="Century Gothic"/>
                  <a:ea typeface="Century Gothic"/>
                  <a:cs typeface="Century Gothic"/>
                  <a:sym typeface="Century Gothic"/>
                </a:rPr>
                <a:t>Universal, high-quality instruction for all students</a:t>
              </a:r>
              <a:endParaRPr/>
            </a:p>
          </p:txBody>
        </p:sp>
        <p:sp>
          <p:nvSpPr>
            <p:cNvPr id="257" name="Google Shape;257;p8"/>
            <p:cNvSpPr/>
            <p:nvPr/>
          </p:nvSpPr>
          <p:spPr>
            <a:xfrm>
              <a:off x="0" y="879650"/>
              <a:ext cx="7448573" cy="482625"/>
            </a:xfrm>
            <a:prstGeom prst="roundRect">
              <a:avLst>
                <a:gd fmla="val 16667" name="adj"/>
              </a:avLst>
            </a:prstGeom>
            <a:gradFill>
              <a:gsLst>
                <a:gs pos="0">
                  <a:srgbClr val="495D94"/>
                </a:gs>
                <a:gs pos="69000">
                  <a:srgbClr val="2D447E"/>
                </a:gs>
                <a:gs pos="100000">
                  <a:srgbClr val="2B4077"/>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8"/>
            <p:cNvSpPr txBox="1"/>
            <p:nvPr/>
          </p:nvSpPr>
          <p:spPr>
            <a:xfrm>
              <a:off x="23560" y="903210"/>
              <a:ext cx="7401453" cy="435505"/>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Century Gothic"/>
                <a:buNone/>
              </a:pPr>
              <a:r>
                <a:rPr lang="en-US" sz="2000">
                  <a:solidFill>
                    <a:schemeClr val="lt1"/>
                  </a:solidFill>
                  <a:latin typeface="Century Gothic"/>
                  <a:ea typeface="Century Gothic"/>
                  <a:cs typeface="Century Gothic"/>
                  <a:sym typeface="Century Gothic"/>
                </a:rPr>
                <a:t>Focuses on engagement, differentiation, and accessibility</a:t>
              </a:r>
              <a:endParaRPr/>
            </a:p>
          </p:txBody>
        </p:sp>
        <p:sp>
          <p:nvSpPr>
            <p:cNvPr id="259" name="Google Shape;259;p8"/>
            <p:cNvSpPr/>
            <p:nvPr/>
          </p:nvSpPr>
          <p:spPr>
            <a:xfrm>
              <a:off x="0" y="1419875"/>
              <a:ext cx="7448573" cy="482625"/>
            </a:xfrm>
            <a:prstGeom prst="roundRect">
              <a:avLst>
                <a:gd fmla="val 16667" name="adj"/>
              </a:avLst>
            </a:prstGeom>
            <a:gradFill>
              <a:gsLst>
                <a:gs pos="0">
                  <a:srgbClr val="495D94"/>
                </a:gs>
                <a:gs pos="69000">
                  <a:srgbClr val="2D447E"/>
                </a:gs>
                <a:gs pos="100000">
                  <a:srgbClr val="2B4077"/>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8"/>
            <p:cNvSpPr txBox="1"/>
            <p:nvPr/>
          </p:nvSpPr>
          <p:spPr>
            <a:xfrm>
              <a:off x="23560" y="1443435"/>
              <a:ext cx="7401453" cy="435505"/>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Century Gothic"/>
                <a:buNone/>
              </a:pPr>
              <a:r>
                <a:rPr lang="en-US" sz="2000">
                  <a:solidFill>
                    <a:schemeClr val="lt1"/>
                  </a:solidFill>
                  <a:latin typeface="Century Gothic"/>
                  <a:ea typeface="Century Gothic"/>
                  <a:cs typeface="Century Gothic"/>
                  <a:sym typeface="Century Gothic"/>
                </a:rPr>
                <a:t>Essential for preventing learning gaps</a:t>
              </a:r>
              <a:endParaRPr/>
            </a:p>
          </p:txBody>
        </p:sp>
        <p:sp>
          <p:nvSpPr>
            <p:cNvPr id="261" name="Google Shape;261;p8"/>
            <p:cNvSpPr/>
            <p:nvPr/>
          </p:nvSpPr>
          <p:spPr>
            <a:xfrm>
              <a:off x="0" y="1960100"/>
              <a:ext cx="7448573" cy="482625"/>
            </a:xfrm>
            <a:prstGeom prst="roundRect">
              <a:avLst>
                <a:gd fmla="val 16667" name="adj"/>
              </a:avLst>
            </a:prstGeom>
            <a:gradFill>
              <a:gsLst>
                <a:gs pos="0">
                  <a:srgbClr val="495D94"/>
                </a:gs>
                <a:gs pos="69000">
                  <a:srgbClr val="2D447E"/>
                </a:gs>
                <a:gs pos="100000">
                  <a:srgbClr val="2B4077"/>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8"/>
            <p:cNvSpPr txBox="1"/>
            <p:nvPr/>
          </p:nvSpPr>
          <p:spPr>
            <a:xfrm>
              <a:off x="23560" y="1983660"/>
              <a:ext cx="7401453" cy="435505"/>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Century Gothic"/>
                <a:buNone/>
              </a:pPr>
              <a:r>
                <a:rPr lang="en-US" sz="2000">
                  <a:solidFill>
                    <a:schemeClr val="lt1"/>
                  </a:solidFill>
                  <a:latin typeface="Century Gothic"/>
                  <a:ea typeface="Century Gothic"/>
                  <a:cs typeface="Century Gothic"/>
                  <a:sym typeface="Century Gothic"/>
                </a:rPr>
                <a:t>All students</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9"/>
          <p:cNvSpPr txBox="1"/>
          <p:nvPr>
            <p:ph type="title"/>
          </p:nvPr>
        </p:nvSpPr>
        <p:spPr>
          <a:xfrm>
            <a:off x="1109216" y="137990"/>
            <a:ext cx="7038900" cy="5301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2400"/>
              <a:buFont typeface="Century Gothic"/>
              <a:buNone/>
            </a:pPr>
            <a:r>
              <a:rPr b="1" lang="en-US" sz="3200"/>
              <a:t>Unique Challenges in Alternative Schools</a:t>
            </a:r>
            <a:endParaRPr b="1" sz="3200"/>
          </a:p>
        </p:txBody>
      </p:sp>
      <p:sp>
        <p:nvSpPr>
          <p:cNvPr id="268" name="Google Shape;268;p9"/>
          <p:cNvSpPr txBox="1"/>
          <p:nvPr>
            <p:ph idx="1" type="body"/>
          </p:nvPr>
        </p:nvSpPr>
        <p:spPr>
          <a:xfrm>
            <a:off x="296425" y="1056875"/>
            <a:ext cx="8551200" cy="3750000"/>
          </a:xfrm>
          <a:prstGeom prst="rect">
            <a:avLst/>
          </a:prstGeom>
          <a:solidFill>
            <a:srgbClr val="FFFF00"/>
          </a:solidFill>
          <a:ln>
            <a:noFill/>
          </a:ln>
        </p:spPr>
        <p:txBody>
          <a:bodyPr anchorCtr="0" anchor="t" bIns="91425" lIns="91425" spcFirstLastPara="1" rIns="91425" wrap="square" tIns="91425">
            <a:noAutofit/>
          </a:bodyPr>
          <a:lstStyle/>
          <a:p>
            <a:pPr indent="-330517" lvl="0" marL="457200" rtl="0" algn="l">
              <a:lnSpc>
                <a:spcPct val="95000"/>
              </a:lnSpc>
              <a:spcBef>
                <a:spcPts val="0"/>
              </a:spcBef>
              <a:spcAft>
                <a:spcPts val="0"/>
              </a:spcAft>
              <a:buSzPts val="1605"/>
              <a:buChar char="●"/>
            </a:pPr>
            <a:r>
              <a:rPr lang="en-US" sz="1800"/>
              <a:t>Diverse academic backgrounds (different grade levels &amp; different academic levels)</a:t>
            </a:r>
            <a:endParaRPr sz="1800"/>
          </a:p>
          <a:p>
            <a:pPr indent="-330517" lvl="0" marL="457200" rtl="0" algn="l">
              <a:lnSpc>
                <a:spcPct val="95000"/>
              </a:lnSpc>
              <a:spcBef>
                <a:spcPts val="0"/>
              </a:spcBef>
              <a:spcAft>
                <a:spcPts val="0"/>
              </a:spcAft>
              <a:buSzPts val="1605"/>
              <a:buChar char="●"/>
            </a:pPr>
            <a:r>
              <a:rPr lang="en-US" sz="1800"/>
              <a:t>Attendance issues-20% of students miss 10% -20% of school days</a:t>
            </a:r>
            <a:endParaRPr sz="1800"/>
          </a:p>
          <a:p>
            <a:pPr indent="-330517" lvl="0" marL="457200" rtl="0" algn="l">
              <a:lnSpc>
                <a:spcPct val="95000"/>
              </a:lnSpc>
              <a:spcBef>
                <a:spcPts val="0"/>
              </a:spcBef>
              <a:spcAft>
                <a:spcPts val="0"/>
              </a:spcAft>
              <a:buSzPts val="1605"/>
              <a:buChar char="●"/>
            </a:pPr>
            <a:r>
              <a:rPr lang="en-US" sz="1800"/>
              <a:t>51% miss 20% or more of school days </a:t>
            </a:r>
            <a:endParaRPr sz="1800"/>
          </a:p>
          <a:p>
            <a:pPr indent="-330517" lvl="0" marL="457200" rtl="0" algn="l">
              <a:lnSpc>
                <a:spcPct val="95000"/>
              </a:lnSpc>
              <a:spcBef>
                <a:spcPts val="0"/>
              </a:spcBef>
              <a:spcAft>
                <a:spcPts val="0"/>
              </a:spcAft>
              <a:buSzPts val="1605"/>
              <a:buChar char="●"/>
            </a:pPr>
            <a:r>
              <a:rPr lang="en-US" sz="1800"/>
              <a:t>Behavioral challenges</a:t>
            </a:r>
            <a:endParaRPr sz="1800"/>
          </a:p>
          <a:p>
            <a:pPr indent="-330517" lvl="0" marL="457200" rtl="0" algn="l">
              <a:lnSpc>
                <a:spcPct val="95000"/>
              </a:lnSpc>
              <a:spcBef>
                <a:spcPts val="0"/>
              </a:spcBef>
              <a:spcAft>
                <a:spcPts val="0"/>
              </a:spcAft>
              <a:buSzPts val="1605"/>
              <a:buChar char="●"/>
            </a:pPr>
            <a:r>
              <a:rPr lang="en-US" sz="1800"/>
              <a:t>Social emotional learning needs (ADD, ADHD, Anxiety &amp; Depression</a:t>
            </a:r>
            <a:endParaRPr sz="1800"/>
          </a:p>
          <a:p>
            <a:pPr indent="-330517" lvl="0" marL="457200" rtl="0" algn="l">
              <a:lnSpc>
                <a:spcPct val="95000"/>
              </a:lnSpc>
              <a:spcBef>
                <a:spcPts val="0"/>
              </a:spcBef>
              <a:spcAft>
                <a:spcPts val="0"/>
              </a:spcAft>
              <a:buSzPts val="1605"/>
              <a:buChar char="●"/>
            </a:pPr>
            <a:r>
              <a:rPr lang="en-US" sz="1800"/>
              <a:t>Poverty (23.7%)</a:t>
            </a:r>
            <a:endParaRPr sz="1800"/>
          </a:p>
          <a:p>
            <a:pPr indent="-330517" lvl="0" marL="457200" rtl="0" algn="l">
              <a:lnSpc>
                <a:spcPct val="95000"/>
              </a:lnSpc>
              <a:spcBef>
                <a:spcPts val="0"/>
              </a:spcBef>
              <a:spcAft>
                <a:spcPts val="0"/>
              </a:spcAft>
              <a:buSzPts val="1605"/>
              <a:buChar char="●"/>
            </a:pPr>
            <a:r>
              <a:rPr lang="en-US" sz="1800">
                <a:highlight>
                  <a:srgbClr val="FFFF00"/>
                </a:highlight>
              </a:rPr>
              <a:t>Ethnicity-Evans County Schools; SCA</a:t>
            </a:r>
            <a:endParaRPr sz="1800">
              <a:highlight>
                <a:srgbClr val="FFFF00"/>
              </a:highlight>
            </a:endParaRPr>
          </a:p>
          <a:p>
            <a:pPr indent="-330517" lvl="1" marL="914400" rtl="0" algn="l">
              <a:lnSpc>
                <a:spcPct val="95000"/>
              </a:lnSpc>
              <a:spcBef>
                <a:spcPts val="0"/>
              </a:spcBef>
              <a:spcAft>
                <a:spcPts val="0"/>
              </a:spcAft>
              <a:buSzPts val="1605"/>
              <a:buChar char="○"/>
            </a:pPr>
            <a:r>
              <a:rPr lang="en-US" sz="1800">
                <a:highlight>
                  <a:srgbClr val="FFFF00"/>
                </a:highlight>
              </a:rPr>
              <a:t>White:		 33%		        27%</a:t>
            </a:r>
            <a:endParaRPr sz="1800">
              <a:highlight>
                <a:srgbClr val="FFFF00"/>
              </a:highlight>
            </a:endParaRPr>
          </a:p>
          <a:p>
            <a:pPr indent="-330517" lvl="1" marL="914400" rtl="0" algn="l">
              <a:lnSpc>
                <a:spcPct val="95000"/>
              </a:lnSpc>
              <a:spcBef>
                <a:spcPts val="0"/>
              </a:spcBef>
              <a:spcAft>
                <a:spcPts val="0"/>
              </a:spcAft>
              <a:buSzPts val="1605"/>
              <a:buChar char="○"/>
            </a:pPr>
            <a:r>
              <a:rPr lang="en-US" sz="1800">
                <a:highlight>
                  <a:srgbClr val="FFFF00"/>
                </a:highlight>
              </a:rPr>
              <a:t>Black: 		 37% 		        52%</a:t>
            </a:r>
            <a:endParaRPr sz="1800">
              <a:highlight>
                <a:srgbClr val="FFFF00"/>
              </a:highlight>
            </a:endParaRPr>
          </a:p>
          <a:p>
            <a:pPr indent="-330517" lvl="1" marL="914400" rtl="0" algn="l">
              <a:lnSpc>
                <a:spcPct val="95000"/>
              </a:lnSpc>
              <a:spcBef>
                <a:spcPts val="0"/>
              </a:spcBef>
              <a:spcAft>
                <a:spcPts val="0"/>
              </a:spcAft>
              <a:buSzPts val="1605"/>
              <a:buChar char="○"/>
            </a:pPr>
            <a:r>
              <a:rPr lang="en-US" sz="1800">
                <a:highlight>
                  <a:srgbClr val="FFFF00"/>
                </a:highlight>
              </a:rPr>
              <a:t>Hispanic: 	 26%			 10%  </a:t>
            </a:r>
            <a:endParaRPr sz="1800">
              <a:highlight>
                <a:srgbClr val="FFFF00"/>
              </a:highlight>
            </a:endParaRPr>
          </a:p>
          <a:p>
            <a:pPr indent="-342900" lvl="1" marL="914400" rtl="0" algn="l">
              <a:lnSpc>
                <a:spcPct val="95000"/>
              </a:lnSpc>
              <a:spcBef>
                <a:spcPts val="0"/>
              </a:spcBef>
              <a:spcAft>
                <a:spcPts val="0"/>
              </a:spcAft>
              <a:buSzPts val="1800"/>
              <a:buChar char="○"/>
            </a:pPr>
            <a:r>
              <a:rPr lang="en-US" sz="1800">
                <a:highlight>
                  <a:srgbClr val="FFFF00"/>
                </a:highlight>
              </a:rPr>
              <a:t>Other:              4%			 11%		</a:t>
            </a:r>
            <a:endParaRPr sz="1800">
              <a:highlight>
                <a:srgbClr val="FFFF00"/>
              </a:highlight>
            </a:endParaRPr>
          </a:p>
          <a:p>
            <a:pPr indent="-342900" lvl="1" marL="914400" rtl="0" algn="l">
              <a:lnSpc>
                <a:spcPct val="95000"/>
              </a:lnSpc>
              <a:spcBef>
                <a:spcPts val="0"/>
              </a:spcBef>
              <a:spcAft>
                <a:spcPts val="0"/>
              </a:spcAft>
              <a:buSzPts val="1800"/>
              <a:buChar char="○"/>
            </a:pPr>
            <a:r>
              <a:rPr lang="en-US" sz="1800">
                <a:highlight>
                  <a:srgbClr val="FFFF00"/>
                </a:highlight>
              </a:rPr>
              <a:t>EL:                  20%                         6%</a:t>
            </a:r>
            <a:endParaRPr sz="1800">
              <a:highlight>
                <a:srgbClr val="FFFF00"/>
              </a:highlight>
            </a:endParaRPr>
          </a:p>
          <a:p>
            <a:pPr indent="-342899" lvl="1" marL="914400" rtl="0" algn="l">
              <a:lnSpc>
                <a:spcPct val="95000"/>
              </a:lnSpc>
              <a:spcBef>
                <a:spcPts val="0"/>
              </a:spcBef>
              <a:spcAft>
                <a:spcPts val="0"/>
              </a:spcAft>
              <a:buSzPts val="1800"/>
              <a:buChar char="○"/>
            </a:pPr>
            <a:r>
              <a:rPr lang="en-US" sz="1800">
                <a:highlight>
                  <a:srgbClr val="FFFF00"/>
                </a:highlight>
              </a:rPr>
              <a:t>SPED:		 17%                       25%</a:t>
            </a:r>
            <a:endParaRPr sz="1800">
              <a:highlight>
                <a:srgbClr val="FFFF00"/>
              </a:highlight>
            </a:endParaRPr>
          </a:p>
        </p:txBody>
      </p:sp>
      <p:pic>
        <p:nvPicPr>
          <p:cNvPr id="269" name="Google Shape;269;p9"/>
          <p:cNvPicPr preferRelativeResize="0"/>
          <p:nvPr/>
        </p:nvPicPr>
        <p:blipFill rotWithShape="1">
          <a:blip r:embed="rId3">
            <a:alphaModFix/>
          </a:blip>
          <a:srcRect b="0" l="0" r="0" t="0"/>
          <a:stretch/>
        </p:blipFill>
        <p:spPr>
          <a:xfrm>
            <a:off x="239750" y="399415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llery">
  <a:themeElements>
    <a:clrScheme name="Gallery">
      <a:dk1>
        <a:srgbClr val="000000"/>
      </a:dk1>
      <a:lt1>
        <a:srgbClr val="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