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656" r:id="rId2"/>
    <p:sldId id="664" r:id="rId3"/>
    <p:sldId id="731" r:id="rId4"/>
    <p:sldId id="732" r:id="rId5"/>
    <p:sldId id="733" r:id="rId6"/>
    <p:sldId id="734" r:id="rId7"/>
    <p:sldId id="735" r:id="rId8"/>
    <p:sldId id="749" r:id="rId9"/>
    <p:sldId id="723" r:id="rId10"/>
    <p:sldId id="742" r:id="rId11"/>
    <p:sldId id="726" r:id="rId12"/>
    <p:sldId id="727" r:id="rId13"/>
    <p:sldId id="743" r:id="rId14"/>
    <p:sldId id="729" r:id="rId15"/>
    <p:sldId id="744" r:id="rId16"/>
    <p:sldId id="737" r:id="rId17"/>
    <p:sldId id="745" r:id="rId18"/>
    <p:sldId id="746" r:id="rId19"/>
    <p:sldId id="747" r:id="rId20"/>
    <p:sldId id="74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5BF32-0264-49CE-B782-C55A37E55F13}" v="48" dt="2025-06-26T15:58:42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10" autoAdjust="0"/>
  </p:normalViewPr>
  <p:slideViewPr>
    <p:cSldViewPr snapToGrid="0" snapToObjects="1" showGuides="1">
      <p:cViewPr varScale="1">
        <p:scale>
          <a:sx n="84" d="100"/>
          <a:sy n="84" d="100"/>
        </p:scale>
        <p:origin x="1060" y="3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Stringer" userId="58f0e70659935d36" providerId="LiveId" clId="{E6FAD130-B864-4759-A2F0-828359AFD703}"/>
    <pc:docChg chg="undo custSel addSld delSld modSld sldOrd">
      <pc:chgData name="Derek Stringer" userId="58f0e70659935d36" providerId="LiveId" clId="{E6FAD130-B864-4759-A2F0-828359AFD703}" dt="2025-02-21T16:40:35.319" v="2231"/>
      <pc:docMkLst>
        <pc:docMk/>
      </pc:docMkLst>
      <pc:sldChg chg="del">
        <pc:chgData name="Derek Stringer" userId="58f0e70659935d36" providerId="LiveId" clId="{E6FAD130-B864-4759-A2F0-828359AFD703}" dt="2025-02-21T16:14:59.920" v="2084" actId="47"/>
        <pc:sldMkLst>
          <pc:docMk/>
          <pc:sldMk cId="3222068102" sldId="512"/>
        </pc:sldMkLst>
      </pc:sldChg>
      <pc:sldChg chg="del">
        <pc:chgData name="Derek Stringer" userId="58f0e70659935d36" providerId="LiveId" clId="{E6FAD130-B864-4759-A2F0-828359AFD703}" dt="2025-02-21T16:14:59.920" v="2084" actId="47"/>
        <pc:sldMkLst>
          <pc:docMk/>
          <pc:sldMk cId="370412543" sldId="513"/>
        </pc:sldMkLst>
      </pc:sldChg>
      <pc:sldChg chg="del">
        <pc:chgData name="Derek Stringer" userId="58f0e70659935d36" providerId="LiveId" clId="{E6FAD130-B864-4759-A2F0-828359AFD703}" dt="2025-02-21T16:14:59.920" v="2084" actId="47"/>
        <pc:sldMkLst>
          <pc:docMk/>
          <pc:sldMk cId="717272074" sldId="514"/>
        </pc:sldMkLst>
      </pc:sldChg>
      <pc:sldChg chg="del">
        <pc:chgData name="Derek Stringer" userId="58f0e70659935d36" providerId="LiveId" clId="{E6FAD130-B864-4759-A2F0-828359AFD703}" dt="2025-02-21T16:14:59.920" v="2084" actId="47"/>
        <pc:sldMkLst>
          <pc:docMk/>
          <pc:sldMk cId="2248998174" sldId="515"/>
        </pc:sldMkLst>
      </pc:sldChg>
      <pc:sldChg chg="del">
        <pc:chgData name="Derek Stringer" userId="58f0e70659935d36" providerId="LiveId" clId="{E6FAD130-B864-4759-A2F0-828359AFD703}" dt="2025-02-21T16:14:59.920" v="2084" actId="47"/>
        <pc:sldMkLst>
          <pc:docMk/>
          <pc:sldMk cId="3972426425" sldId="516"/>
        </pc:sldMkLst>
      </pc:sldChg>
      <pc:sldChg chg="addSp modSp del mod">
        <pc:chgData name="Derek Stringer" userId="58f0e70659935d36" providerId="LiveId" clId="{E6FAD130-B864-4759-A2F0-828359AFD703}" dt="2025-02-21T16:23:55.429" v="2105" actId="2696"/>
        <pc:sldMkLst>
          <pc:docMk/>
          <pc:sldMk cId="3675164947" sldId="517"/>
        </pc:sldMkLst>
      </pc:sldChg>
      <pc:sldChg chg="addSp modSp del mod">
        <pc:chgData name="Derek Stringer" userId="58f0e70659935d36" providerId="LiveId" clId="{E6FAD130-B864-4759-A2F0-828359AFD703}" dt="2025-02-21T16:25:02.943" v="2110" actId="2696"/>
        <pc:sldMkLst>
          <pc:docMk/>
          <pc:sldMk cId="60166576" sldId="518"/>
        </pc:sldMkLst>
      </pc:sldChg>
      <pc:sldChg chg="addSp modSp del mod">
        <pc:chgData name="Derek Stringer" userId="58f0e70659935d36" providerId="LiveId" clId="{E6FAD130-B864-4759-A2F0-828359AFD703}" dt="2025-02-21T16:25:44.201" v="2115" actId="2696"/>
        <pc:sldMkLst>
          <pc:docMk/>
          <pc:sldMk cId="927354252" sldId="519"/>
        </pc:sldMkLst>
      </pc:sldChg>
      <pc:sldChg chg="addSp modSp del mod">
        <pc:chgData name="Derek Stringer" userId="58f0e70659935d36" providerId="LiveId" clId="{E6FAD130-B864-4759-A2F0-828359AFD703}" dt="2025-02-21T16:26:16.180" v="2120" actId="2696"/>
        <pc:sldMkLst>
          <pc:docMk/>
          <pc:sldMk cId="2013047909" sldId="520"/>
        </pc:sldMkLst>
      </pc:sldChg>
      <pc:sldChg chg="addSp modSp del mod">
        <pc:chgData name="Derek Stringer" userId="58f0e70659935d36" providerId="LiveId" clId="{E6FAD130-B864-4759-A2F0-828359AFD703}" dt="2025-02-21T16:27:03.174" v="2125" actId="2696"/>
        <pc:sldMkLst>
          <pc:docMk/>
          <pc:sldMk cId="45957668" sldId="521"/>
        </pc:sldMkLst>
      </pc:sldChg>
      <pc:sldChg chg="addSp modSp del mod">
        <pc:chgData name="Derek Stringer" userId="58f0e70659935d36" providerId="LiveId" clId="{E6FAD130-B864-4759-A2F0-828359AFD703}" dt="2025-02-21T16:27:37.532" v="2130" actId="2696"/>
        <pc:sldMkLst>
          <pc:docMk/>
          <pc:sldMk cId="848568874" sldId="522"/>
        </pc:sldMkLst>
      </pc:sldChg>
      <pc:sldChg chg="addSp modSp del mod">
        <pc:chgData name="Derek Stringer" userId="58f0e70659935d36" providerId="LiveId" clId="{E6FAD130-B864-4759-A2F0-828359AFD703}" dt="2025-02-21T16:28:11.418" v="2135" actId="2696"/>
        <pc:sldMkLst>
          <pc:docMk/>
          <pc:sldMk cId="1369652518" sldId="523"/>
        </pc:sldMkLst>
      </pc:sldChg>
      <pc:sldChg chg="addSp modSp del mod">
        <pc:chgData name="Derek Stringer" userId="58f0e70659935d36" providerId="LiveId" clId="{E6FAD130-B864-4759-A2F0-828359AFD703}" dt="2025-02-21T16:30:06.078" v="2154" actId="2696"/>
        <pc:sldMkLst>
          <pc:docMk/>
          <pc:sldMk cId="1973830482" sldId="524"/>
        </pc:sldMkLst>
      </pc:sldChg>
      <pc:sldChg chg="del">
        <pc:chgData name="Derek Stringer" userId="58f0e70659935d36" providerId="LiveId" clId="{E6FAD130-B864-4759-A2F0-828359AFD703}" dt="2025-02-21T14:36:02.246" v="304" actId="2696"/>
        <pc:sldMkLst>
          <pc:docMk/>
          <pc:sldMk cId="2186355873" sldId="525"/>
        </pc:sldMkLst>
      </pc:sldChg>
      <pc:sldChg chg="del">
        <pc:chgData name="Derek Stringer" userId="58f0e70659935d36" providerId="LiveId" clId="{E6FAD130-B864-4759-A2F0-828359AFD703}" dt="2025-02-21T14:36:06.698" v="305" actId="2696"/>
        <pc:sldMkLst>
          <pc:docMk/>
          <pc:sldMk cId="3173325318" sldId="526"/>
        </pc:sldMkLst>
      </pc:sldChg>
      <pc:sldChg chg="addSp modSp del mod">
        <pc:chgData name="Derek Stringer" userId="58f0e70659935d36" providerId="LiveId" clId="{E6FAD130-B864-4759-A2F0-828359AFD703}" dt="2025-02-21T16:33:14.482" v="2162" actId="2696"/>
        <pc:sldMkLst>
          <pc:docMk/>
          <pc:sldMk cId="3526169422" sldId="527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764444744" sldId="528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1377645915" sldId="529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514611891" sldId="530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2282774988" sldId="531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993149140" sldId="532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884769693" sldId="533"/>
        </pc:sldMkLst>
      </pc:sldChg>
      <pc:sldChg chg="del">
        <pc:chgData name="Derek Stringer" userId="58f0e70659935d36" providerId="LiveId" clId="{E6FAD130-B864-4759-A2F0-828359AFD703}" dt="2025-02-21T14:37:31.886" v="349" actId="47"/>
        <pc:sldMkLst>
          <pc:docMk/>
          <pc:sldMk cId="2010077604" sldId="534"/>
        </pc:sldMkLst>
      </pc:sldChg>
      <pc:sldChg chg="addSp modSp add del mod">
        <pc:chgData name="Derek Stringer" userId="58f0e70659935d36" providerId="LiveId" clId="{E6FAD130-B864-4759-A2F0-828359AFD703}" dt="2025-02-21T16:31:02.710" v="2158" actId="2696"/>
        <pc:sldMkLst>
          <pc:docMk/>
          <pc:sldMk cId="141101851" sldId="535"/>
        </pc:sldMkLst>
      </pc:sldChg>
      <pc:sldChg chg="add del">
        <pc:chgData name="Derek Stringer" userId="58f0e70659935d36" providerId="LiveId" clId="{E6FAD130-B864-4759-A2F0-828359AFD703}" dt="2025-02-21T15:11:15.936" v="1752" actId="2696"/>
        <pc:sldMkLst>
          <pc:docMk/>
          <pc:sldMk cId="3198369978" sldId="536"/>
        </pc:sldMkLst>
      </pc:sldChg>
      <pc:sldChg chg="addSp modSp add del mod">
        <pc:chgData name="Derek Stringer" userId="58f0e70659935d36" providerId="LiveId" clId="{E6FAD130-B864-4759-A2F0-828359AFD703}" dt="2025-02-21T16:33:36.102" v="2166" actId="2696"/>
        <pc:sldMkLst>
          <pc:docMk/>
          <pc:sldMk cId="2603753031" sldId="537"/>
        </pc:sldMkLst>
      </pc:sldChg>
      <pc:sldChg chg="addSp delSp modSp add del mod">
        <pc:chgData name="Derek Stringer" userId="58f0e70659935d36" providerId="LiveId" clId="{E6FAD130-B864-4759-A2F0-828359AFD703}" dt="2025-02-21T16:10:36.208" v="2036" actId="2696"/>
        <pc:sldMkLst>
          <pc:docMk/>
          <pc:sldMk cId="3027938738" sldId="538"/>
        </pc:sldMkLst>
      </pc:sldChg>
      <pc:sldChg chg="addSp modSp add del mod">
        <pc:chgData name="Derek Stringer" userId="58f0e70659935d36" providerId="LiveId" clId="{E6FAD130-B864-4759-A2F0-828359AFD703}" dt="2025-02-21T16:11:44.053" v="2046" actId="2696"/>
        <pc:sldMkLst>
          <pc:docMk/>
          <pc:sldMk cId="74680232" sldId="539"/>
        </pc:sldMkLst>
      </pc:sldChg>
      <pc:sldChg chg="addSp modSp add del mod">
        <pc:chgData name="Derek Stringer" userId="58f0e70659935d36" providerId="LiveId" clId="{E6FAD130-B864-4759-A2F0-828359AFD703}" dt="2025-02-21T16:12:09.380" v="2052" actId="2696"/>
        <pc:sldMkLst>
          <pc:docMk/>
          <pc:sldMk cId="1986223659" sldId="540"/>
        </pc:sldMkLst>
      </pc:sldChg>
      <pc:sldChg chg="addSp modSp add del mod">
        <pc:chgData name="Derek Stringer" userId="58f0e70659935d36" providerId="LiveId" clId="{E6FAD130-B864-4759-A2F0-828359AFD703}" dt="2025-02-21T16:35:23.260" v="2182" actId="2696"/>
        <pc:sldMkLst>
          <pc:docMk/>
          <pc:sldMk cId="3713424187" sldId="541"/>
        </pc:sldMkLst>
      </pc:sldChg>
      <pc:sldChg chg="addSp modSp add del mod">
        <pc:chgData name="Derek Stringer" userId="58f0e70659935d36" providerId="LiveId" clId="{E6FAD130-B864-4759-A2F0-828359AFD703}" dt="2025-02-21T16:35:52.987" v="2186" actId="2696"/>
        <pc:sldMkLst>
          <pc:docMk/>
          <pc:sldMk cId="4223743553" sldId="542"/>
        </pc:sldMkLst>
      </pc:sldChg>
      <pc:sldChg chg="addSp modSp add del mod">
        <pc:chgData name="Derek Stringer" userId="58f0e70659935d36" providerId="LiveId" clId="{E6FAD130-B864-4759-A2F0-828359AFD703}" dt="2025-02-21T16:13:41.418" v="2070" actId="2696"/>
        <pc:sldMkLst>
          <pc:docMk/>
          <pc:sldMk cId="3025184882" sldId="543"/>
        </pc:sldMkLst>
      </pc:sldChg>
      <pc:sldChg chg="addSp modSp add del mod ord">
        <pc:chgData name="Derek Stringer" userId="58f0e70659935d36" providerId="LiveId" clId="{E6FAD130-B864-4759-A2F0-828359AFD703}" dt="2025-02-21T16:36:37.735" v="2194" actId="2696"/>
        <pc:sldMkLst>
          <pc:docMk/>
          <pc:sldMk cId="1320387803" sldId="544"/>
        </pc:sldMkLst>
      </pc:sldChg>
      <pc:sldChg chg="addSp delSp modSp add del mod setBg addAnim">
        <pc:chgData name="Derek Stringer" userId="58f0e70659935d36" providerId="LiveId" clId="{E6FAD130-B864-4759-A2F0-828359AFD703}" dt="2025-02-21T16:14:23.238" v="2078" actId="2696"/>
        <pc:sldMkLst>
          <pc:docMk/>
          <pc:sldMk cId="1868320556" sldId="545"/>
        </pc:sldMkLst>
      </pc:sldChg>
      <pc:sldChg chg="addSp modSp add del mod">
        <pc:chgData name="Derek Stringer" userId="58f0e70659935d36" providerId="LiveId" clId="{E6FAD130-B864-4759-A2F0-828359AFD703}" dt="2025-02-21T16:36:59.997" v="2198" actId="2696"/>
        <pc:sldMkLst>
          <pc:docMk/>
          <pc:sldMk cId="1252934369" sldId="546"/>
        </pc:sldMkLst>
      </pc:sldChg>
      <pc:sldChg chg="addSp modSp add del mod">
        <pc:chgData name="Derek Stringer" userId="58f0e70659935d36" providerId="LiveId" clId="{E6FAD130-B864-4759-A2F0-828359AFD703}" dt="2025-02-21T16:38:31.073" v="2206" actId="2696"/>
        <pc:sldMkLst>
          <pc:docMk/>
          <pc:sldMk cId="4282422658" sldId="547"/>
        </pc:sldMkLst>
      </pc:sldChg>
      <pc:sldChg chg="addSp modSp add del mod">
        <pc:chgData name="Derek Stringer" userId="58f0e70659935d36" providerId="LiveId" clId="{E6FAD130-B864-4759-A2F0-828359AFD703}" dt="2025-02-21T16:39:03.650" v="2210" actId="2696"/>
        <pc:sldMkLst>
          <pc:docMk/>
          <pc:sldMk cId="3165558319" sldId="548"/>
        </pc:sldMkLst>
      </pc:sldChg>
      <pc:sldChg chg="addSp modSp new del mod">
        <pc:chgData name="Derek Stringer" userId="58f0e70659935d36" providerId="LiveId" clId="{E6FAD130-B864-4759-A2F0-828359AFD703}" dt="2025-02-21T16:34:04.868" v="2170" actId="2696"/>
        <pc:sldMkLst>
          <pc:docMk/>
          <pc:sldMk cId="4104515133" sldId="549"/>
        </pc:sldMkLst>
      </pc:sldChg>
      <pc:sldChg chg="addSp delSp modSp new del mod">
        <pc:chgData name="Derek Stringer" userId="58f0e70659935d36" providerId="LiveId" clId="{E6FAD130-B864-4759-A2F0-828359AFD703}" dt="2025-02-21T16:34:33.724" v="2174" actId="2696"/>
        <pc:sldMkLst>
          <pc:docMk/>
          <pc:sldMk cId="388062699" sldId="550"/>
        </pc:sldMkLst>
      </pc:sldChg>
      <pc:sldChg chg="addSp modSp new del mod setBg">
        <pc:chgData name="Derek Stringer" userId="58f0e70659935d36" providerId="LiveId" clId="{E6FAD130-B864-4759-A2F0-828359AFD703}" dt="2025-02-21T16:34:59.163" v="2178" actId="2696"/>
        <pc:sldMkLst>
          <pc:docMk/>
          <pc:sldMk cId="3264633242" sldId="551"/>
        </pc:sldMkLst>
      </pc:sldChg>
      <pc:sldChg chg="addSp delSp modSp new del mod setBg">
        <pc:chgData name="Derek Stringer" userId="58f0e70659935d36" providerId="LiveId" clId="{E6FAD130-B864-4759-A2F0-828359AFD703}" dt="2025-02-21T16:36:16.172" v="2190" actId="2696"/>
        <pc:sldMkLst>
          <pc:docMk/>
          <pc:sldMk cId="2580646243" sldId="552"/>
        </pc:sldMkLst>
      </pc:sldChg>
      <pc:sldChg chg="addSp delSp modSp new del mod setBg">
        <pc:chgData name="Derek Stringer" userId="58f0e70659935d36" providerId="LiveId" clId="{E6FAD130-B864-4759-A2F0-828359AFD703}" dt="2025-02-21T16:37:23.725" v="2202" actId="2696"/>
        <pc:sldMkLst>
          <pc:docMk/>
          <pc:sldMk cId="613377254" sldId="553"/>
        </pc:sldMkLst>
      </pc:sldChg>
      <pc:sldChg chg="addSp modSp new mod modTransition">
        <pc:chgData name="Derek Stringer" userId="58f0e70659935d36" providerId="LiveId" clId="{E6FAD130-B864-4759-A2F0-828359AFD703}" dt="2025-02-21T16:39:15.565" v="2211"/>
        <pc:sldMkLst>
          <pc:docMk/>
          <pc:sldMk cId="3680059568" sldId="554"/>
        </pc:sldMkLst>
      </pc:sldChg>
      <pc:sldChg chg="addSp modSp new mod modTransition">
        <pc:chgData name="Derek Stringer" userId="58f0e70659935d36" providerId="LiveId" clId="{E6FAD130-B864-4759-A2F0-828359AFD703}" dt="2025-02-21T16:39:19.349" v="2212"/>
        <pc:sldMkLst>
          <pc:docMk/>
          <pc:sldMk cId="1330687865" sldId="555"/>
        </pc:sldMkLst>
      </pc:sldChg>
      <pc:sldChg chg="addSp modSp new mod modTransition">
        <pc:chgData name="Derek Stringer" userId="58f0e70659935d36" providerId="LiveId" clId="{E6FAD130-B864-4759-A2F0-828359AFD703}" dt="2025-02-21T16:39:22.928" v="2213"/>
        <pc:sldMkLst>
          <pc:docMk/>
          <pc:sldMk cId="1051389065" sldId="556"/>
        </pc:sldMkLst>
      </pc:sldChg>
      <pc:sldChg chg="addSp modSp new mod modTransition">
        <pc:chgData name="Derek Stringer" userId="58f0e70659935d36" providerId="LiveId" clId="{E6FAD130-B864-4759-A2F0-828359AFD703}" dt="2025-02-21T16:39:25.972" v="2214"/>
        <pc:sldMkLst>
          <pc:docMk/>
          <pc:sldMk cId="2498042220" sldId="557"/>
        </pc:sldMkLst>
      </pc:sldChg>
      <pc:sldChg chg="addSp modSp new mod modTransition">
        <pc:chgData name="Derek Stringer" userId="58f0e70659935d36" providerId="LiveId" clId="{E6FAD130-B864-4759-A2F0-828359AFD703}" dt="2025-02-21T16:39:30.547" v="2215"/>
        <pc:sldMkLst>
          <pc:docMk/>
          <pc:sldMk cId="2108557641" sldId="558"/>
        </pc:sldMkLst>
      </pc:sldChg>
      <pc:sldChg chg="addSp modSp new mod modTransition">
        <pc:chgData name="Derek Stringer" userId="58f0e70659935d36" providerId="LiveId" clId="{E6FAD130-B864-4759-A2F0-828359AFD703}" dt="2025-02-21T16:39:33.396" v="2216"/>
        <pc:sldMkLst>
          <pc:docMk/>
          <pc:sldMk cId="2919570264" sldId="559"/>
        </pc:sldMkLst>
      </pc:sldChg>
      <pc:sldChg chg="addSp modSp new mod modTransition">
        <pc:chgData name="Derek Stringer" userId="58f0e70659935d36" providerId="LiveId" clId="{E6FAD130-B864-4759-A2F0-828359AFD703}" dt="2025-02-21T16:39:36.030" v="2217"/>
        <pc:sldMkLst>
          <pc:docMk/>
          <pc:sldMk cId="1795180120" sldId="560"/>
        </pc:sldMkLst>
      </pc:sldChg>
      <pc:sldChg chg="addSp modSp new mod modTransition">
        <pc:chgData name="Derek Stringer" userId="58f0e70659935d36" providerId="LiveId" clId="{E6FAD130-B864-4759-A2F0-828359AFD703}" dt="2025-02-21T16:39:39.045" v="2218"/>
        <pc:sldMkLst>
          <pc:docMk/>
          <pc:sldMk cId="2447735587" sldId="561"/>
        </pc:sldMkLst>
      </pc:sldChg>
      <pc:sldChg chg="addSp modSp new mod modTransition">
        <pc:chgData name="Derek Stringer" userId="58f0e70659935d36" providerId="LiveId" clId="{E6FAD130-B864-4759-A2F0-828359AFD703}" dt="2025-02-21T16:39:41.677" v="2219"/>
        <pc:sldMkLst>
          <pc:docMk/>
          <pc:sldMk cId="1806727991" sldId="562"/>
        </pc:sldMkLst>
      </pc:sldChg>
      <pc:sldChg chg="addSp modSp new mod modTransition">
        <pc:chgData name="Derek Stringer" userId="58f0e70659935d36" providerId="LiveId" clId="{E6FAD130-B864-4759-A2F0-828359AFD703}" dt="2025-02-21T16:39:48.343" v="2220"/>
        <pc:sldMkLst>
          <pc:docMk/>
          <pc:sldMk cId="4274727661" sldId="563"/>
        </pc:sldMkLst>
      </pc:sldChg>
      <pc:sldChg chg="addSp modSp new mod modTransition">
        <pc:chgData name="Derek Stringer" userId="58f0e70659935d36" providerId="LiveId" clId="{E6FAD130-B864-4759-A2F0-828359AFD703}" dt="2025-02-21T16:39:52.042" v="2221"/>
        <pc:sldMkLst>
          <pc:docMk/>
          <pc:sldMk cId="3402274574" sldId="564"/>
        </pc:sldMkLst>
      </pc:sldChg>
      <pc:sldChg chg="addSp modSp new mod modTransition">
        <pc:chgData name="Derek Stringer" userId="58f0e70659935d36" providerId="LiveId" clId="{E6FAD130-B864-4759-A2F0-828359AFD703}" dt="2025-02-21T16:39:55.515" v="2222"/>
        <pc:sldMkLst>
          <pc:docMk/>
          <pc:sldMk cId="2276742567" sldId="565"/>
        </pc:sldMkLst>
      </pc:sldChg>
      <pc:sldChg chg="addSp modSp new mod modTransition">
        <pc:chgData name="Derek Stringer" userId="58f0e70659935d36" providerId="LiveId" clId="{E6FAD130-B864-4759-A2F0-828359AFD703}" dt="2025-02-21T16:39:59.167" v="2223"/>
        <pc:sldMkLst>
          <pc:docMk/>
          <pc:sldMk cId="1375640291" sldId="566"/>
        </pc:sldMkLst>
      </pc:sldChg>
      <pc:sldChg chg="addSp modSp new mod modTransition">
        <pc:chgData name="Derek Stringer" userId="58f0e70659935d36" providerId="LiveId" clId="{E6FAD130-B864-4759-A2F0-828359AFD703}" dt="2025-02-21T16:40:03.464" v="2224"/>
        <pc:sldMkLst>
          <pc:docMk/>
          <pc:sldMk cId="1154534723" sldId="567"/>
        </pc:sldMkLst>
      </pc:sldChg>
      <pc:sldChg chg="addSp modSp new mod">
        <pc:chgData name="Derek Stringer" userId="58f0e70659935d36" providerId="LiveId" clId="{E6FAD130-B864-4759-A2F0-828359AFD703}" dt="2025-02-21T16:35:16.335" v="2181" actId="962"/>
        <pc:sldMkLst>
          <pc:docMk/>
          <pc:sldMk cId="3460658173" sldId="568"/>
        </pc:sldMkLst>
      </pc:sldChg>
      <pc:sldChg chg="addSp modSp new mod modTransition">
        <pc:chgData name="Derek Stringer" userId="58f0e70659935d36" providerId="LiveId" clId="{E6FAD130-B864-4759-A2F0-828359AFD703}" dt="2025-02-21T16:40:06.876" v="2225"/>
        <pc:sldMkLst>
          <pc:docMk/>
          <pc:sldMk cId="2536105728" sldId="569"/>
        </pc:sldMkLst>
      </pc:sldChg>
      <pc:sldChg chg="addSp modSp new mod modTransition">
        <pc:chgData name="Derek Stringer" userId="58f0e70659935d36" providerId="LiveId" clId="{E6FAD130-B864-4759-A2F0-828359AFD703}" dt="2025-02-21T16:40:11.180" v="2226"/>
        <pc:sldMkLst>
          <pc:docMk/>
          <pc:sldMk cId="2483276392" sldId="570"/>
        </pc:sldMkLst>
      </pc:sldChg>
      <pc:sldChg chg="addSp modSp new mod modTransition">
        <pc:chgData name="Derek Stringer" userId="58f0e70659935d36" providerId="LiveId" clId="{E6FAD130-B864-4759-A2F0-828359AFD703}" dt="2025-02-21T16:40:13.851" v="2227"/>
        <pc:sldMkLst>
          <pc:docMk/>
          <pc:sldMk cId="3508190239" sldId="571"/>
        </pc:sldMkLst>
      </pc:sldChg>
      <pc:sldChg chg="addSp modSp new mod modTransition">
        <pc:chgData name="Derek Stringer" userId="58f0e70659935d36" providerId="LiveId" clId="{E6FAD130-B864-4759-A2F0-828359AFD703}" dt="2025-02-21T16:40:16.559" v="2228"/>
        <pc:sldMkLst>
          <pc:docMk/>
          <pc:sldMk cId="1783427747" sldId="572"/>
        </pc:sldMkLst>
      </pc:sldChg>
      <pc:sldChg chg="addSp modSp new mod modTransition">
        <pc:chgData name="Derek Stringer" userId="58f0e70659935d36" providerId="LiveId" clId="{E6FAD130-B864-4759-A2F0-828359AFD703}" dt="2025-02-21T16:40:28.709" v="2229"/>
        <pc:sldMkLst>
          <pc:docMk/>
          <pc:sldMk cId="1810333243" sldId="573"/>
        </pc:sldMkLst>
      </pc:sldChg>
      <pc:sldChg chg="addSp modSp new mod modTransition">
        <pc:chgData name="Derek Stringer" userId="58f0e70659935d36" providerId="LiveId" clId="{E6FAD130-B864-4759-A2F0-828359AFD703}" dt="2025-02-21T16:40:32.430" v="2230"/>
        <pc:sldMkLst>
          <pc:docMk/>
          <pc:sldMk cId="282141448" sldId="574"/>
        </pc:sldMkLst>
      </pc:sldChg>
      <pc:sldChg chg="addSp modSp new mod modTransition">
        <pc:chgData name="Derek Stringer" userId="58f0e70659935d36" providerId="LiveId" clId="{E6FAD130-B864-4759-A2F0-828359AFD703}" dt="2025-02-21T16:40:35.319" v="2231"/>
        <pc:sldMkLst>
          <pc:docMk/>
          <pc:sldMk cId="3617958621" sldId="575"/>
        </pc:sldMkLst>
      </pc:sldChg>
    </pc:docChg>
  </pc:docChgLst>
  <pc:docChgLst>
    <pc:chgData name="Derek Stringer" userId="58f0e70659935d36" providerId="LiveId" clId="{40A5BF32-0264-49CE-B782-C55A37E55F13}"/>
    <pc:docChg chg="undo custSel addSld delSld modSld sldOrd">
      <pc:chgData name="Derek Stringer" userId="58f0e70659935d36" providerId="LiveId" clId="{40A5BF32-0264-49CE-B782-C55A37E55F13}" dt="2025-06-26T15:58:44.246" v="657" actId="680"/>
      <pc:docMkLst>
        <pc:docMk/>
      </pc:docMkLst>
      <pc:sldChg chg="del">
        <pc:chgData name="Derek Stringer" userId="58f0e70659935d36" providerId="LiveId" clId="{40A5BF32-0264-49CE-B782-C55A37E55F13}" dt="2025-06-26T15:17:19.602" v="0" actId="2696"/>
        <pc:sldMkLst>
          <pc:docMk/>
          <pc:sldMk cId="3752277263" sldId="629"/>
        </pc:sldMkLst>
      </pc:sldChg>
      <pc:sldChg chg="del">
        <pc:chgData name="Derek Stringer" userId="58f0e70659935d36" providerId="LiveId" clId="{40A5BF32-0264-49CE-B782-C55A37E55F13}" dt="2025-06-26T15:19:45.344" v="63" actId="2696"/>
        <pc:sldMkLst>
          <pc:docMk/>
          <pc:sldMk cId="2161404174" sldId="663"/>
        </pc:sldMkLst>
      </pc:sldChg>
      <pc:sldChg chg="del">
        <pc:chgData name="Derek Stringer" userId="58f0e70659935d36" providerId="LiveId" clId="{40A5BF32-0264-49CE-B782-C55A37E55F13}" dt="2025-06-26T15:19:58.355" v="65" actId="2696"/>
        <pc:sldMkLst>
          <pc:docMk/>
          <pc:sldMk cId="2470966116" sldId="666"/>
        </pc:sldMkLst>
      </pc:sldChg>
      <pc:sldChg chg="addSp delSp modSp del mod">
        <pc:chgData name="Derek Stringer" userId="58f0e70659935d36" providerId="LiveId" clId="{40A5BF32-0264-49CE-B782-C55A37E55F13}" dt="2025-06-26T15:54:49.514" v="588" actId="2696"/>
        <pc:sldMkLst>
          <pc:docMk/>
          <pc:sldMk cId="3219464444" sldId="667"/>
        </pc:sldMkLst>
        <pc:spChg chg="mod">
          <ac:chgData name="Derek Stringer" userId="58f0e70659935d36" providerId="LiveId" clId="{40A5BF32-0264-49CE-B782-C55A37E55F13}" dt="2025-06-26T15:24:40.131" v="262" actId="403"/>
          <ac:spMkLst>
            <pc:docMk/>
            <pc:sldMk cId="3219464444" sldId="667"/>
            <ac:spMk id="2" creationId="{E1F31FC3-7454-4630-8B67-86F2EC783634}"/>
          </ac:spMkLst>
        </pc:spChg>
        <pc:picChg chg="del ord">
          <ac:chgData name="Derek Stringer" userId="58f0e70659935d36" providerId="LiveId" clId="{40A5BF32-0264-49CE-B782-C55A37E55F13}" dt="2025-06-26T15:24:23.086" v="258" actId="478"/>
          <ac:picMkLst>
            <pc:docMk/>
            <pc:sldMk cId="3219464444" sldId="667"/>
            <ac:picMk id="3" creationId="{9A25D95B-C5D6-3969-9DAE-5FAB169709AA}"/>
          </ac:picMkLst>
        </pc:picChg>
        <pc:picChg chg="add ord">
          <ac:chgData name="Derek Stringer" userId="58f0e70659935d36" providerId="LiveId" clId="{40A5BF32-0264-49CE-B782-C55A37E55F13}" dt="2025-06-26T15:24:29.197" v="260" actId="167"/>
          <ac:picMkLst>
            <pc:docMk/>
            <pc:sldMk cId="3219464444" sldId="667"/>
            <ac:picMk id="4" creationId="{EB5216A3-E0BC-2FF9-A0EF-D47D540303D3}"/>
          </ac:picMkLst>
        </pc:picChg>
        <pc:picChg chg="add mod">
          <ac:chgData name="Derek Stringer" userId="58f0e70659935d36" providerId="LiveId" clId="{40A5BF32-0264-49CE-B782-C55A37E55F13}" dt="2025-06-26T15:25:40.826" v="267" actId="14100"/>
          <ac:picMkLst>
            <pc:docMk/>
            <pc:sldMk cId="3219464444" sldId="667"/>
            <ac:picMk id="5" creationId="{4C3E63E8-D129-C166-1CB8-5DE6D90F258A}"/>
          </ac:picMkLst>
        </pc:picChg>
        <pc:picChg chg="add mod">
          <ac:chgData name="Derek Stringer" userId="58f0e70659935d36" providerId="LiveId" clId="{40A5BF32-0264-49CE-B782-C55A37E55F13}" dt="2025-06-26T15:25:53.242" v="269" actId="1076"/>
          <ac:picMkLst>
            <pc:docMk/>
            <pc:sldMk cId="3219464444" sldId="667"/>
            <ac:picMk id="6" creationId="{C5CC8456-F7E1-265A-7379-4C8608EA4A08}"/>
          </ac:picMkLst>
        </pc:picChg>
      </pc:sldChg>
      <pc:sldChg chg="addSp delSp modSp del mod">
        <pc:chgData name="Derek Stringer" userId="58f0e70659935d36" providerId="LiveId" clId="{40A5BF32-0264-49CE-B782-C55A37E55F13}" dt="2025-06-26T15:55:13.101" v="594" actId="2696"/>
        <pc:sldMkLst>
          <pc:docMk/>
          <pc:sldMk cId="1052070301" sldId="668"/>
        </pc:sldMkLst>
        <pc:spChg chg="mod">
          <ac:chgData name="Derek Stringer" userId="58f0e70659935d36" providerId="LiveId" clId="{40A5BF32-0264-49CE-B782-C55A37E55F13}" dt="2025-06-26T15:22:49.764" v="250" actId="20577"/>
          <ac:spMkLst>
            <pc:docMk/>
            <pc:sldMk cId="1052070301" sldId="668"/>
            <ac:spMk id="2" creationId="{F05D70F7-DC38-5DBF-D584-B556DF35BB04}"/>
          </ac:spMkLst>
        </pc:spChg>
        <pc:picChg chg="del ord">
          <ac:chgData name="Derek Stringer" userId="58f0e70659935d36" providerId="LiveId" clId="{40A5BF32-0264-49CE-B782-C55A37E55F13}" dt="2025-06-26T15:21:26.426" v="126" actId="478"/>
          <ac:picMkLst>
            <pc:docMk/>
            <pc:sldMk cId="1052070301" sldId="668"/>
            <ac:picMk id="3" creationId="{30952655-BAA4-FEF5-56CA-847AD495A3F0}"/>
          </ac:picMkLst>
        </pc:picChg>
        <pc:picChg chg="add mod ord">
          <ac:chgData name="Derek Stringer" userId="58f0e70659935d36" providerId="LiveId" clId="{40A5BF32-0264-49CE-B782-C55A37E55F13}" dt="2025-06-26T15:24:16.483" v="256" actId="167"/>
          <ac:picMkLst>
            <pc:docMk/>
            <pc:sldMk cId="1052070301" sldId="668"/>
            <ac:picMk id="4" creationId="{F039D9FD-1D08-6D86-DCED-FBFE378CC575}"/>
          </ac:picMkLst>
        </pc:picChg>
        <pc:picChg chg="add mod">
          <ac:chgData name="Derek Stringer" userId="58f0e70659935d36" providerId="LiveId" clId="{40A5BF32-0264-49CE-B782-C55A37E55F13}" dt="2025-06-26T15:26:03.257" v="271" actId="1076"/>
          <ac:picMkLst>
            <pc:docMk/>
            <pc:sldMk cId="1052070301" sldId="668"/>
            <ac:picMk id="5" creationId="{AE1E8ACB-E7F1-C75F-8425-2294B3AF2310}"/>
          </ac:picMkLst>
        </pc:picChg>
        <pc:picChg chg="add mod">
          <ac:chgData name="Derek Stringer" userId="58f0e70659935d36" providerId="LiveId" clId="{40A5BF32-0264-49CE-B782-C55A37E55F13}" dt="2025-06-26T15:26:12.304" v="273" actId="1076"/>
          <ac:picMkLst>
            <pc:docMk/>
            <pc:sldMk cId="1052070301" sldId="668"/>
            <ac:picMk id="6" creationId="{D365C28E-DC45-634D-21F8-F66D208F143C}"/>
          </ac:picMkLst>
        </pc:picChg>
      </pc:sldChg>
      <pc:sldChg chg="del">
        <pc:chgData name="Derek Stringer" userId="58f0e70659935d36" providerId="LiveId" clId="{40A5BF32-0264-49CE-B782-C55A37E55F13}" dt="2025-06-26T15:24:51.960" v="263" actId="2696"/>
        <pc:sldMkLst>
          <pc:docMk/>
          <pc:sldMk cId="1920415827" sldId="669"/>
        </pc:sldMkLst>
      </pc:sldChg>
      <pc:sldChg chg="addSp delSp modSp del mod">
        <pc:chgData name="Derek Stringer" userId="58f0e70659935d36" providerId="LiveId" clId="{40A5BF32-0264-49CE-B782-C55A37E55F13}" dt="2025-06-26T15:55:31.266" v="600" actId="2696"/>
        <pc:sldMkLst>
          <pc:docMk/>
          <pc:sldMk cId="2976238695" sldId="670"/>
        </pc:sldMkLst>
        <pc:spChg chg="mod">
          <ac:chgData name="Derek Stringer" userId="58f0e70659935d36" providerId="LiveId" clId="{40A5BF32-0264-49CE-B782-C55A37E55F13}" dt="2025-06-26T15:27:44.671" v="293" actId="20577"/>
          <ac:spMkLst>
            <pc:docMk/>
            <pc:sldMk cId="2976238695" sldId="670"/>
            <ac:spMk id="2" creationId="{CC19AC44-6D76-2F5B-BA56-5B8AE052C063}"/>
          </ac:spMkLst>
        </pc:spChg>
        <pc:picChg chg="del ord">
          <ac:chgData name="Derek Stringer" userId="58f0e70659935d36" providerId="LiveId" clId="{40A5BF32-0264-49CE-B782-C55A37E55F13}" dt="2025-06-26T15:26:21.667" v="275" actId="478"/>
          <ac:picMkLst>
            <pc:docMk/>
            <pc:sldMk cId="2976238695" sldId="670"/>
            <ac:picMk id="3" creationId="{291FA5B1-A60D-83B7-DADB-29EC0B55A055}"/>
          </ac:picMkLst>
        </pc:picChg>
        <pc:picChg chg="add del">
          <ac:chgData name="Derek Stringer" userId="58f0e70659935d36" providerId="LiveId" clId="{40A5BF32-0264-49CE-B782-C55A37E55F13}" dt="2025-06-26T15:26:28.247" v="277" actId="478"/>
          <ac:picMkLst>
            <pc:docMk/>
            <pc:sldMk cId="2976238695" sldId="670"/>
            <ac:picMk id="4" creationId="{2F7CDBE0-1B6D-AACF-8C3E-FB8C2717E6E0}"/>
          </ac:picMkLst>
        </pc:picChg>
        <pc:picChg chg="add mod ord">
          <ac:chgData name="Derek Stringer" userId="58f0e70659935d36" providerId="LiveId" clId="{40A5BF32-0264-49CE-B782-C55A37E55F13}" dt="2025-06-26T15:27:08.303" v="283" actId="167"/>
          <ac:picMkLst>
            <pc:docMk/>
            <pc:sldMk cId="2976238695" sldId="670"/>
            <ac:picMk id="5" creationId="{AE7058ED-F001-2503-1458-2F5069596208}"/>
          </ac:picMkLst>
        </pc:picChg>
        <pc:picChg chg="add mod">
          <ac:chgData name="Derek Stringer" userId="58f0e70659935d36" providerId="LiveId" clId="{40A5BF32-0264-49CE-B782-C55A37E55F13}" dt="2025-06-26T15:27:25.068" v="285" actId="1076"/>
          <ac:picMkLst>
            <pc:docMk/>
            <pc:sldMk cId="2976238695" sldId="670"/>
            <ac:picMk id="6" creationId="{00C3D230-CEA3-6F4E-01B6-806C8B34734C}"/>
          </ac:picMkLst>
        </pc:picChg>
        <pc:picChg chg="add mod">
          <ac:chgData name="Derek Stringer" userId="58f0e70659935d36" providerId="LiveId" clId="{40A5BF32-0264-49CE-B782-C55A37E55F13}" dt="2025-06-26T15:27:30.394" v="287" actId="1076"/>
          <ac:picMkLst>
            <pc:docMk/>
            <pc:sldMk cId="2976238695" sldId="670"/>
            <ac:picMk id="7" creationId="{EAF012D6-1A02-0A11-1DEA-D143B4354E77}"/>
          </ac:picMkLst>
        </pc:picChg>
      </pc:sldChg>
      <pc:sldChg chg="del">
        <pc:chgData name="Derek Stringer" userId="58f0e70659935d36" providerId="LiveId" clId="{40A5BF32-0264-49CE-B782-C55A37E55F13}" dt="2025-06-26T15:28:01.823" v="294" actId="2696"/>
        <pc:sldMkLst>
          <pc:docMk/>
          <pc:sldMk cId="1231545527" sldId="672"/>
        </pc:sldMkLst>
      </pc:sldChg>
      <pc:sldChg chg="del">
        <pc:chgData name="Derek Stringer" userId="58f0e70659935d36" providerId="LiveId" clId="{40A5BF32-0264-49CE-B782-C55A37E55F13}" dt="2025-06-26T15:28:05.171" v="295" actId="2696"/>
        <pc:sldMkLst>
          <pc:docMk/>
          <pc:sldMk cId="1984475001" sldId="673"/>
        </pc:sldMkLst>
      </pc:sldChg>
      <pc:sldChg chg="addSp delSp modSp del mod setBg">
        <pc:chgData name="Derek Stringer" userId="58f0e70659935d36" providerId="LiveId" clId="{40A5BF32-0264-49CE-B782-C55A37E55F13}" dt="2025-06-26T15:55:42.628" v="602" actId="2696"/>
        <pc:sldMkLst>
          <pc:docMk/>
          <pc:sldMk cId="1449293706" sldId="674"/>
        </pc:sldMkLst>
        <pc:spChg chg="mod">
          <ac:chgData name="Derek Stringer" userId="58f0e70659935d36" providerId="LiveId" clId="{40A5BF32-0264-49CE-B782-C55A37E55F13}" dt="2025-06-26T15:29:48.790" v="319" actId="403"/>
          <ac:spMkLst>
            <pc:docMk/>
            <pc:sldMk cId="1449293706" sldId="674"/>
            <ac:spMk id="2" creationId="{7770E808-5650-E18E-26C0-1A62C3590EAD}"/>
          </ac:spMkLst>
        </pc:spChg>
        <pc:spChg chg="add">
          <ac:chgData name="Derek Stringer" userId="58f0e70659935d36" providerId="LiveId" clId="{40A5BF32-0264-49CE-B782-C55A37E55F13}" dt="2025-06-26T15:28:45.387" v="297" actId="26606"/>
          <ac:spMkLst>
            <pc:docMk/>
            <pc:sldMk cId="1449293706" sldId="674"/>
            <ac:spMk id="9" creationId="{6234BCC6-39B9-47D9-8BF8-C665401AE23C}"/>
          </ac:spMkLst>
        </pc:spChg>
        <pc:spChg chg="add">
          <ac:chgData name="Derek Stringer" userId="58f0e70659935d36" providerId="LiveId" clId="{40A5BF32-0264-49CE-B782-C55A37E55F13}" dt="2025-06-26T15:28:45.387" v="297" actId="26606"/>
          <ac:spMkLst>
            <pc:docMk/>
            <pc:sldMk cId="1449293706" sldId="674"/>
            <ac:spMk id="11" creationId="{72A9CE9D-DAC3-40AF-B504-78A64A909F9D}"/>
          </ac:spMkLst>
        </pc:spChg>
        <pc:spChg chg="add">
          <ac:chgData name="Derek Stringer" userId="58f0e70659935d36" providerId="LiveId" clId="{40A5BF32-0264-49CE-B782-C55A37E55F13}" dt="2025-06-26T15:28:45.387" v="297" actId="26606"/>
          <ac:spMkLst>
            <pc:docMk/>
            <pc:sldMk cId="1449293706" sldId="674"/>
            <ac:spMk id="13" creationId="{506D7452-6CDE-4381-86CE-07B2459383D5}"/>
          </ac:spMkLst>
        </pc:spChg>
        <pc:spChg chg="add">
          <ac:chgData name="Derek Stringer" userId="58f0e70659935d36" providerId="LiveId" clId="{40A5BF32-0264-49CE-B782-C55A37E55F13}" dt="2025-06-26T15:28:45.387" v="297" actId="26606"/>
          <ac:spMkLst>
            <pc:docMk/>
            <pc:sldMk cId="1449293706" sldId="674"/>
            <ac:spMk id="15" creationId="{762DA937-8B55-4317-BD32-98D7AF30E39E}"/>
          </ac:spMkLst>
        </pc:spChg>
        <pc:spChg chg="add">
          <ac:chgData name="Derek Stringer" userId="58f0e70659935d36" providerId="LiveId" clId="{40A5BF32-0264-49CE-B782-C55A37E55F13}" dt="2025-06-26T15:28:45.387" v="297" actId="26606"/>
          <ac:spMkLst>
            <pc:docMk/>
            <pc:sldMk cId="1449293706" sldId="674"/>
            <ac:spMk id="17" creationId="{C52EE5A8-045B-4D39-8ED1-513334085EEC}"/>
          </ac:spMkLst>
        </pc:spChg>
        <pc:picChg chg="mod">
          <ac:chgData name="Derek Stringer" userId="58f0e70659935d36" providerId="LiveId" clId="{40A5BF32-0264-49CE-B782-C55A37E55F13}" dt="2025-06-26T15:28:51.292" v="300" actId="27614"/>
          <ac:picMkLst>
            <pc:docMk/>
            <pc:sldMk cId="1449293706" sldId="674"/>
            <ac:picMk id="3" creationId="{AA3A3B1B-31C2-4076-6279-EBB32DE67680}"/>
          </ac:picMkLst>
        </pc:picChg>
        <pc:picChg chg="add mod ord">
          <ac:chgData name="Derek Stringer" userId="58f0e70659935d36" providerId="LiveId" clId="{40A5BF32-0264-49CE-B782-C55A37E55F13}" dt="2025-06-26T15:28:51.292" v="301" actId="962"/>
          <ac:picMkLst>
            <pc:docMk/>
            <pc:sldMk cId="1449293706" sldId="674"/>
            <ac:picMk id="4" creationId="{D83DEC97-D46F-42F2-7BD3-178949F93EE2}"/>
          </ac:picMkLst>
        </pc:picChg>
        <pc:picChg chg="add del">
          <ac:chgData name="Derek Stringer" userId="58f0e70659935d36" providerId="LiveId" clId="{40A5BF32-0264-49CE-B782-C55A37E55F13}" dt="2025-06-26T15:28:55.293" v="303" actId="478"/>
          <ac:picMkLst>
            <pc:docMk/>
            <pc:sldMk cId="1449293706" sldId="674"/>
            <ac:picMk id="5" creationId="{57AD3E26-5AA1-E3C0-9CB7-A7C4262EEAAE}"/>
          </ac:picMkLst>
        </pc:picChg>
        <pc:picChg chg="add mod">
          <ac:chgData name="Derek Stringer" userId="58f0e70659935d36" providerId="LiveId" clId="{40A5BF32-0264-49CE-B782-C55A37E55F13}" dt="2025-06-26T15:29:11.777" v="306" actId="14100"/>
          <ac:picMkLst>
            <pc:docMk/>
            <pc:sldMk cId="1449293706" sldId="674"/>
            <ac:picMk id="6" creationId="{E319A7A5-540E-C1C3-58F4-F7F2039D3E0F}"/>
          </ac:picMkLst>
        </pc:picChg>
        <pc:picChg chg="add mod">
          <ac:chgData name="Derek Stringer" userId="58f0e70659935d36" providerId="LiveId" clId="{40A5BF32-0264-49CE-B782-C55A37E55F13}" dt="2025-06-26T15:30:00.424" v="320" actId="14100"/>
          <ac:picMkLst>
            <pc:docMk/>
            <pc:sldMk cId="1449293706" sldId="674"/>
            <ac:picMk id="7" creationId="{6B897337-69E5-68F5-2C04-D7664166A84F}"/>
          </ac:picMkLst>
        </pc:picChg>
      </pc:sldChg>
      <pc:sldChg chg="del">
        <pc:chgData name="Derek Stringer" userId="58f0e70659935d36" providerId="LiveId" clId="{40A5BF32-0264-49CE-B782-C55A37E55F13}" dt="2025-06-26T15:30:04.975" v="321" actId="2696"/>
        <pc:sldMkLst>
          <pc:docMk/>
          <pc:sldMk cId="3260190642" sldId="675"/>
        </pc:sldMkLst>
      </pc:sldChg>
      <pc:sldChg chg="del">
        <pc:chgData name="Derek Stringer" userId="58f0e70659935d36" providerId="LiveId" clId="{40A5BF32-0264-49CE-B782-C55A37E55F13}" dt="2025-06-26T15:30:24.063" v="322" actId="2696"/>
        <pc:sldMkLst>
          <pc:docMk/>
          <pc:sldMk cId="3512531771" sldId="676"/>
        </pc:sldMkLst>
      </pc:sldChg>
      <pc:sldChg chg="del">
        <pc:chgData name="Derek Stringer" userId="58f0e70659935d36" providerId="LiveId" clId="{40A5BF32-0264-49CE-B782-C55A37E55F13}" dt="2025-06-26T15:32:19.519" v="350" actId="2696"/>
        <pc:sldMkLst>
          <pc:docMk/>
          <pc:sldMk cId="309277036" sldId="677"/>
        </pc:sldMkLst>
      </pc:sldChg>
      <pc:sldChg chg="del">
        <pc:chgData name="Derek Stringer" userId="58f0e70659935d36" providerId="LiveId" clId="{40A5BF32-0264-49CE-B782-C55A37E55F13}" dt="2025-06-26T15:39:39.615" v="407" actId="2696"/>
        <pc:sldMkLst>
          <pc:docMk/>
          <pc:sldMk cId="2601013260" sldId="678"/>
        </pc:sldMkLst>
      </pc:sldChg>
      <pc:sldChg chg="del">
        <pc:chgData name="Derek Stringer" userId="58f0e70659935d36" providerId="LiveId" clId="{40A5BF32-0264-49CE-B782-C55A37E55F13}" dt="2025-06-26T15:46:06.966" v="491" actId="2696"/>
        <pc:sldMkLst>
          <pc:docMk/>
          <pc:sldMk cId="2634172214" sldId="679"/>
        </pc:sldMkLst>
      </pc:sldChg>
      <pc:sldChg chg="del">
        <pc:chgData name="Derek Stringer" userId="58f0e70659935d36" providerId="LiveId" clId="{40A5BF32-0264-49CE-B782-C55A37E55F13}" dt="2025-06-26T15:46:19.506" v="492" actId="2696"/>
        <pc:sldMkLst>
          <pc:docMk/>
          <pc:sldMk cId="3737852825" sldId="680"/>
        </pc:sldMkLst>
      </pc:sldChg>
      <pc:sldChg chg="del">
        <pc:chgData name="Derek Stringer" userId="58f0e70659935d36" providerId="LiveId" clId="{40A5BF32-0264-49CE-B782-C55A37E55F13}" dt="2025-06-26T15:52:25.268" v="557" actId="2696"/>
        <pc:sldMkLst>
          <pc:docMk/>
          <pc:sldMk cId="2886293991" sldId="681"/>
        </pc:sldMkLst>
      </pc:sldChg>
      <pc:sldChg chg="del">
        <pc:chgData name="Derek Stringer" userId="58f0e70659935d36" providerId="LiveId" clId="{40A5BF32-0264-49CE-B782-C55A37E55F13}" dt="2025-06-26T15:35:16.738" v="367" actId="2696"/>
        <pc:sldMkLst>
          <pc:docMk/>
          <pc:sldMk cId="987271175" sldId="683"/>
        </pc:sldMkLst>
      </pc:sldChg>
      <pc:sldChg chg="del">
        <pc:chgData name="Derek Stringer" userId="58f0e70659935d36" providerId="LiveId" clId="{40A5BF32-0264-49CE-B782-C55A37E55F13}" dt="2025-06-26T15:52:27.604" v="558" actId="2696"/>
        <pc:sldMkLst>
          <pc:docMk/>
          <pc:sldMk cId="1287561264" sldId="685"/>
        </pc:sldMkLst>
      </pc:sldChg>
      <pc:sldChg chg="del">
        <pc:chgData name="Derek Stringer" userId="58f0e70659935d36" providerId="LiveId" clId="{40A5BF32-0264-49CE-B782-C55A37E55F13}" dt="2025-06-26T15:35:24.396" v="368" actId="2696"/>
        <pc:sldMkLst>
          <pc:docMk/>
          <pc:sldMk cId="890791032" sldId="687"/>
        </pc:sldMkLst>
      </pc:sldChg>
      <pc:sldChg chg="del">
        <pc:chgData name="Derek Stringer" userId="58f0e70659935d36" providerId="LiveId" clId="{40A5BF32-0264-49CE-B782-C55A37E55F13}" dt="2025-06-26T15:35:27.790" v="369" actId="2696"/>
        <pc:sldMkLst>
          <pc:docMk/>
          <pc:sldMk cId="1110692280" sldId="688"/>
        </pc:sldMkLst>
      </pc:sldChg>
      <pc:sldChg chg="del">
        <pc:chgData name="Derek Stringer" userId="58f0e70659935d36" providerId="LiveId" clId="{40A5BF32-0264-49CE-B782-C55A37E55F13}" dt="2025-06-26T15:52:31.440" v="559" actId="2696"/>
        <pc:sldMkLst>
          <pc:docMk/>
          <pc:sldMk cId="399306048" sldId="689"/>
        </pc:sldMkLst>
      </pc:sldChg>
      <pc:sldChg chg="del">
        <pc:chgData name="Derek Stringer" userId="58f0e70659935d36" providerId="LiveId" clId="{40A5BF32-0264-49CE-B782-C55A37E55F13}" dt="2025-06-26T15:52:34.417" v="560" actId="2696"/>
        <pc:sldMkLst>
          <pc:docMk/>
          <pc:sldMk cId="34516678" sldId="690"/>
        </pc:sldMkLst>
      </pc:sldChg>
      <pc:sldChg chg="del">
        <pc:chgData name="Derek Stringer" userId="58f0e70659935d36" providerId="LiveId" clId="{40A5BF32-0264-49CE-B782-C55A37E55F13}" dt="2025-06-26T15:52:36.803" v="561" actId="2696"/>
        <pc:sldMkLst>
          <pc:docMk/>
          <pc:sldMk cId="342867164" sldId="691"/>
        </pc:sldMkLst>
      </pc:sldChg>
      <pc:sldChg chg="del">
        <pc:chgData name="Derek Stringer" userId="58f0e70659935d36" providerId="LiveId" clId="{40A5BF32-0264-49CE-B782-C55A37E55F13}" dt="2025-06-26T15:40:18.404" v="413" actId="2696"/>
        <pc:sldMkLst>
          <pc:docMk/>
          <pc:sldMk cId="1869305259" sldId="692"/>
        </pc:sldMkLst>
      </pc:sldChg>
      <pc:sldChg chg="del">
        <pc:chgData name="Derek Stringer" userId="58f0e70659935d36" providerId="LiveId" clId="{40A5BF32-0264-49CE-B782-C55A37E55F13}" dt="2025-06-26T15:52:39.009" v="562" actId="2696"/>
        <pc:sldMkLst>
          <pc:docMk/>
          <pc:sldMk cId="959401476" sldId="693"/>
        </pc:sldMkLst>
      </pc:sldChg>
      <pc:sldChg chg="del">
        <pc:chgData name="Derek Stringer" userId="58f0e70659935d36" providerId="LiveId" clId="{40A5BF32-0264-49CE-B782-C55A37E55F13}" dt="2025-06-26T15:40:21.616" v="414" actId="2696"/>
        <pc:sldMkLst>
          <pc:docMk/>
          <pc:sldMk cId="184809788" sldId="694"/>
        </pc:sldMkLst>
      </pc:sldChg>
      <pc:sldChg chg="del">
        <pc:chgData name="Derek Stringer" userId="58f0e70659935d36" providerId="LiveId" clId="{40A5BF32-0264-49CE-B782-C55A37E55F13}" dt="2025-06-26T15:40:28.107" v="415" actId="2696"/>
        <pc:sldMkLst>
          <pc:docMk/>
          <pc:sldMk cId="3278436344" sldId="695"/>
        </pc:sldMkLst>
      </pc:sldChg>
      <pc:sldChg chg="del">
        <pc:chgData name="Derek Stringer" userId="58f0e70659935d36" providerId="LiveId" clId="{40A5BF32-0264-49CE-B782-C55A37E55F13}" dt="2025-06-26T15:52:41.624" v="563" actId="2696"/>
        <pc:sldMkLst>
          <pc:docMk/>
          <pc:sldMk cId="4209804696" sldId="696"/>
        </pc:sldMkLst>
      </pc:sldChg>
      <pc:sldChg chg="del">
        <pc:chgData name="Derek Stringer" userId="58f0e70659935d36" providerId="LiveId" clId="{40A5BF32-0264-49CE-B782-C55A37E55F13}" dt="2025-06-26T15:52:44.107" v="564" actId="2696"/>
        <pc:sldMkLst>
          <pc:docMk/>
          <pc:sldMk cId="2665423462" sldId="697"/>
        </pc:sldMkLst>
      </pc:sldChg>
      <pc:sldChg chg="del">
        <pc:chgData name="Derek Stringer" userId="58f0e70659935d36" providerId="LiveId" clId="{40A5BF32-0264-49CE-B782-C55A37E55F13}" dt="2025-06-26T15:52:47.508" v="565" actId="2696"/>
        <pc:sldMkLst>
          <pc:docMk/>
          <pc:sldMk cId="2978042746" sldId="699"/>
        </pc:sldMkLst>
      </pc:sldChg>
      <pc:sldChg chg="del">
        <pc:chgData name="Derek Stringer" userId="58f0e70659935d36" providerId="LiveId" clId="{40A5BF32-0264-49CE-B782-C55A37E55F13}" dt="2025-06-26T15:48:57.007" v="502" actId="2696"/>
        <pc:sldMkLst>
          <pc:docMk/>
          <pc:sldMk cId="1135318246" sldId="700"/>
        </pc:sldMkLst>
      </pc:sldChg>
      <pc:sldChg chg="del">
        <pc:chgData name="Derek Stringer" userId="58f0e70659935d36" providerId="LiveId" clId="{40A5BF32-0264-49CE-B782-C55A37E55F13}" dt="2025-06-26T15:49:00.235" v="503" actId="2696"/>
        <pc:sldMkLst>
          <pc:docMk/>
          <pc:sldMk cId="3026011808" sldId="701"/>
        </pc:sldMkLst>
      </pc:sldChg>
      <pc:sldChg chg="del">
        <pc:chgData name="Derek Stringer" userId="58f0e70659935d36" providerId="LiveId" clId="{40A5BF32-0264-49CE-B782-C55A37E55F13}" dt="2025-06-26T15:52:49.762" v="566" actId="2696"/>
        <pc:sldMkLst>
          <pc:docMk/>
          <pc:sldMk cId="2171115741" sldId="703"/>
        </pc:sldMkLst>
      </pc:sldChg>
      <pc:sldChg chg="del">
        <pc:chgData name="Derek Stringer" userId="58f0e70659935d36" providerId="LiveId" clId="{40A5BF32-0264-49CE-B782-C55A37E55F13}" dt="2025-06-26T15:52:52.315" v="567" actId="2696"/>
        <pc:sldMkLst>
          <pc:docMk/>
          <pc:sldMk cId="1241624529" sldId="704"/>
        </pc:sldMkLst>
      </pc:sldChg>
      <pc:sldChg chg="del">
        <pc:chgData name="Derek Stringer" userId="58f0e70659935d36" providerId="LiveId" clId="{40A5BF32-0264-49CE-B782-C55A37E55F13}" dt="2025-06-26T15:52:54.594" v="568" actId="2696"/>
        <pc:sldMkLst>
          <pc:docMk/>
          <pc:sldMk cId="709242679" sldId="705"/>
        </pc:sldMkLst>
      </pc:sldChg>
      <pc:sldChg chg="del">
        <pc:chgData name="Derek Stringer" userId="58f0e70659935d36" providerId="LiveId" clId="{40A5BF32-0264-49CE-B782-C55A37E55F13}" dt="2025-06-26T15:52:58.002" v="569" actId="2696"/>
        <pc:sldMkLst>
          <pc:docMk/>
          <pc:sldMk cId="1960171693" sldId="706"/>
        </pc:sldMkLst>
      </pc:sldChg>
      <pc:sldChg chg="del">
        <pc:chgData name="Derek Stringer" userId="58f0e70659935d36" providerId="LiveId" clId="{40A5BF32-0264-49CE-B782-C55A37E55F13}" dt="2025-06-26T15:49:07.463" v="504" actId="2696"/>
        <pc:sldMkLst>
          <pc:docMk/>
          <pc:sldMk cId="1678858998" sldId="707"/>
        </pc:sldMkLst>
      </pc:sldChg>
      <pc:sldChg chg="del">
        <pc:chgData name="Derek Stringer" userId="58f0e70659935d36" providerId="LiveId" clId="{40A5BF32-0264-49CE-B782-C55A37E55F13}" dt="2025-06-26T15:53:00.123" v="570" actId="2696"/>
        <pc:sldMkLst>
          <pc:docMk/>
          <pc:sldMk cId="1026745388" sldId="708"/>
        </pc:sldMkLst>
      </pc:sldChg>
      <pc:sldChg chg="del">
        <pc:chgData name="Derek Stringer" userId="58f0e70659935d36" providerId="LiveId" clId="{40A5BF32-0264-49CE-B782-C55A37E55F13}" dt="2025-06-26T15:49:14.545" v="505" actId="2696"/>
        <pc:sldMkLst>
          <pc:docMk/>
          <pc:sldMk cId="3423809680" sldId="709"/>
        </pc:sldMkLst>
      </pc:sldChg>
      <pc:sldChg chg="del">
        <pc:chgData name="Derek Stringer" userId="58f0e70659935d36" providerId="LiveId" clId="{40A5BF32-0264-49CE-B782-C55A37E55F13}" dt="2025-06-26T15:53:05.271" v="572" actId="2696"/>
        <pc:sldMkLst>
          <pc:docMk/>
          <pc:sldMk cId="2090170882" sldId="710"/>
        </pc:sldMkLst>
      </pc:sldChg>
      <pc:sldChg chg="del">
        <pc:chgData name="Derek Stringer" userId="58f0e70659935d36" providerId="LiveId" clId="{40A5BF32-0264-49CE-B782-C55A37E55F13}" dt="2025-06-26T15:46:32.255" v="493" actId="2696"/>
        <pc:sldMkLst>
          <pc:docMk/>
          <pc:sldMk cId="1826822988" sldId="711"/>
        </pc:sldMkLst>
      </pc:sldChg>
      <pc:sldChg chg="del">
        <pc:chgData name="Derek Stringer" userId="58f0e70659935d36" providerId="LiveId" clId="{40A5BF32-0264-49CE-B782-C55A37E55F13}" dt="2025-06-26T15:53:07.631" v="573" actId="2696"/>
        <pc:sldMkLst>
          <pc:docMk/>
          <pc:sldMk cId="3327456527" sldId="712"/>
        </pc:sldMkLst>
      </pc:sldChg>
      <pc:sldChg chg="del">
        <pc:chgData name="Derek Stringer" userId="58f0e70659935d36" providerId="LiveId" clId="{40A5BF32-0264-49CE-B782-C55A37E55F13}" dt="2025-06-26T15:53:09.757" v="574" actId="2696"/>
        <pc:sldMkLst>
          <pc:docMk/>
          <pc:sldMk cId="1513763698" sldId="713"/>
        </pc:sldMkLst>
      </pc:sldChg>
      <pc:sldChg chg="del ord">
        <pc:chgData name="Derek Stringer" userId="58f0e70659935d36" providerId="LiveId" clId="{40A5BF32-0264-49CE-B782-C55A37E55F13}" dt="2025-06-26T15:54:01.961" v="580" actId="47"/>
        <pc:sldMkLst>
          <pc:docMk/>
          <pc:sldMk cId="3928959594" sldId="714"/>
        </pc:sldMkLst>
      </pc:sldChg>
      <pc:sldChg chg="del ord">
        <pc:chgData name="Derek Stringer" userId="58f0e70659935d36" providerId="LiveId" clId="{40A5BF32-0264-49CE-B782-C55A37E55F13}" dt="2025-06-26T15:54:01.932" v="579" actId="47"/>
        <pc:sldMkLst>
          <pc:docMk/>
          <pc:sldMk cId="379093345" sldId="715"/>
        </pc:sldMkLst>
      </pc:sldChg>
      <pc:sldChg chg="del ord">
        <pc:chgData name="Derek Stringer" userId="58f0e70659935d36" providerId="LiveId" clId="{40A5BF32-0264-49CE-B782-C55A37E55F13}" dt="2025-06-26T15:54:01.900" v="578" actId="47"/>
        <pc:sldMkLst>
          <pc:docMk/>
          <pc:sldMk cId="2719114717" sldId="716"/>
        </pc:sldMkLst>
      </pc:sldChg>
      <pc:sldChg chg="del">
        <pc:chgData name="Derek Stringer" userId="58f0e70659935d36" providerId="LiveId" clId="{40A5BF32-0264-49CE-B782-C55A37E55F13}" dt="2025-06-26T15:53:12.561" v="575" actId="2696"/>
        <pc:sldMkLst>
          <pc:docMk/>
          <pc:sldMk cId="1893904024" sldId="717"/>
        </pc:sldMkLst>
      </pc:sldChg>
      <pc:sldChg chg="modSp del mod ord">
        <pc:chgData name="Derek Stringer" userId="58f0e70659935d36" providerId="LiveId" clId="{40A5BF32-0264-49CE-B782-C55A37E55F13}" dt="2025-06-26T15:54:01.396" v="577" actId="47"/>
        <pc:sldMkLst>
          <pc:docMk/>
          <pc:sldMk cId="3077166966" sldId="718"/>
        </pc:sldMkLst>
        <pc:spChg chg="mod">
          <ac:chgData name="Derek Stringer" userId="58f0e70659935d36" providerId="LiveId" clId="{40A5BF32-0264-49CE-B782-C55A37E55F13}" dt="2025-06-26T15:51:54.325" v="554" actId="207"/>
          <ac:spMkLst>
            <pc:docMk/>
            <pc:sldMk cId="3077166966" sldId="718"/>
            <ac:spMk id="2" creationId="{A365041F-ABEE-8E13-E15E-C05BBD7091FB}"/>
          </ac:spMkLst>
        </pc:spChg>
      </pc:sldChg>
      <pc:sldChg chg="del">
        <pc:chgData name="Derek Stringer" userId="58f0e70659935d36" providerId="LiveId" clId="{40A5BF32-0264-49CE-B782-C55A37E55F13}" dt="2025-06-26T15:53:02.409" v="571" actId="2696"/>
        <pc:sldMkLst>
          <pc:docMk/>
          <pc:sldMk cId="1932838229" sldId="719"/>
        </pc:sldMkLst>
      </pc:sldChg>
      <pc:sldChg chg="del">
        <pc:chgData name="Derek Stringer" userId="58f0e70659935d36" providerId="LiveId" clId="{40A5BF32-0264-49CE-B782-C55A37E55F13}" dt="2025-06-26T15:53:15.966" v="576" actId="2696"/>
        <pc:sldMkLst>
          <pc:docMk/>
          <pc:sldMk cId="2779337376" sldId="721"/>
        </pc:sldMkLst>
      </pc:sldChg>
      <pc:sldChg chg="addSp delSp modSp new del mod">
        <pc:chgData name="Derek Stringer" userId="58f0e70659935d36" providerId="LiveId" clId="{40A5BF32-0264-49CE-B782-C55A37E55F13}" dt="2025-06-26T15:56:05.334" v="608" actId="2696"/>
        <pc:sldMkLst>
          <pc:docMk/>
          <pc:sldMk cId="3172107310" sldId="722"/>
        </pc:sldMkLst>
        <pc:spChg chg="mod">
          <ac:chgData name="Derek Stringer" userId="58f0e70659935d36" providerId="LiveId" clId="{40A5BF32-0264-49CE-B782-C55A37E55F13}" dt="2025-06-26T15:33:45.904" v="360" actId="207"/>
          <ac:spMkLst>
            <pc:docMk/>
            <pc:sldMk cId="3172107310" sldId="722"/>
            <ac:spMk id="2" creationId="{04E17D19-4269-1D4C-CE26-8EF6C0871CC1}"/>
          </ac:spMkLst>
        </pc:spChg>
        <pc:picChg chg="add del mod">
          <ac:chgData name="Derek Stringer" userId="58f0e70659935d36" providerId="LiveId" clId="{40A5BF32-0264-49CE-B782-C55A37E55F13}" dt="2025-06-26T15:32:45.639" v="351" actId="478"/>
          <ac:picMkLst>
            <pc:docMk/>
            <pc:sldMk cId="3172107310" sldId="722"/>
            <ac:picMk id="3" creationId="{8F883D7C-A8A1-A1FE-3506-DB1DF8EDB5B1}"/>
          </ac:picMkLst>
        </pc:picChg>
        <pc:picChg chg="add mod">
          <ac:chgData name="Derek Stringer" userId="58f0e70659935d36" providerId="LiveId" clId="{40A5BF32-0264-49CE-B782-C55A37E55F13}" dt="2025-06-26T15:33:54.429" v="361" actId="14100"/>
          <ac:picMkLst>
            <pc:docMk/>
            <pc:sldMk cId="3172107310" sldId="722"/>
            <ac:picMk id="4" creationId="{EBA8C2DF-78AE-17B5-B251-641BF7173E00}"/>
          </ac:picMkLst>
        </pc:picChg>
      </pc:sldChg>
      <pc:sldChg chg="modSp new del mod">
        <pc:chgData name="Derek Stringer" userId="58f0e70659935d36" providerId="LiveId" clId="{40A5BF32-0264-49CE-B782-C55A37E55F13}" dt="2025-06-26T15:19:48.037" v="64" actId="2696"/>
        <pc:sldMkLst>
          <pc:docMk/>
          <pc:sldMk cId="3269591708" sldId="722"/>
        </pc:sldMkLst>
        <pc:spChg chg="mod">
          <ac:chgData name="Derek Stringer" userId="58f0e70659935d36" providerId="LiveId" clId="{40A5BF32-0264-49CE-B782-C55A37E55F13}" dt="2025-06-26T15:19:09.601" v="62" actId="207"/>
          <ac:spMkLst>
            <pc:docMk/>
            <pc:sldMk cId="3269591708" sldId="722"/>
            <ac:spMk id="2" creationId="{E1AA309F-934C-408D-7877-BA455DA072E9}"/>
          </ac:spMkLst>
        </pc:spChg>
      </pc:sldChg>
      <pc:sldChg chg="addSp modSp new add del mod setBg">
        <pc:chgData name="Derek Stringer" userId="58f0e70659935d36" providerId="LiveId" clId="{40A5BF32-0264-49CE-B782-C55A37E55F13}" dt="2025-06-26T15:58:43.451" v="656" actId="2696"/>
        <pc:sldMkLst>
          <pc:docMk/>
          <pc:sldMk cId="2709398211" sldId="723"/>
        </pc:sldMkLst>
        <pc:spChg chg="add">
          <ac:chgData name="Derek Stringer" userId="58f0e70659935d36" providerId="LiveId" clId="{40A5BF32-0264-49CE-B782-C55A37E55F13}" dt="2025-06-26T15:34:42.556" v="364" actId="26606"/>
          <ac:spMkLst>
            <pc:docMk/>
            <pc:sldMk cId="2709398211" sldId="723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34:45.835" v="366" actId="962"/>
          <ac:picMkLst>
            <pc:docMk/>
            <pc:sldMk cId="2709398211" sldId="723"/>
            <ac:picMk id="2" creationId="{3A982FD8-8307-AF94-E3EF-F70700C7BD9B}"/>
          </ac:picMkLst>
        </pc:picChg>
      </pc:sldChg>
      <pc:sldChg chg="addSp modSp new del mod setBg">
        <pc:chgData name="Derek Stringer" userId="58f0e70659935d36" providerId="LiveId" clId="{40A5BF32-0264-49CE-B782-C55A37E55F13}" dt="2025-06-26T15:36:47.517" v="388" actId="2696"/>
        <pc:sldMkLst>
          <pc:docMk/>
          <pc:sldMk cId="2977914805" sldId="724"/>
        </pc:sldMkLst>
        <pc:spChg chg="add">
          <ac:chgData name="Derek Stringer" userId="58f0e70659935d36" providerId="LiveId" clId="{40A5BF32-0264-49CE-B782-C55A37E55F13}" dt="2025-06-26T15:36:04.437" v="372" actId="26606"/>
          <ac:spMkLst>
            <pc:docMk/>
            <pc:sldMk cId="2977914805" sldId="724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36:07.569" v="374" actId="962"/>
          <ac:picMkLst>
            <pc:docMk/>
            <pc:sldMk cId="2977914805" sldId="724"/>
            <ac:picMk id="2" creationId="{54BA9C30-4C5D-CCC9-1933-549C9FAA7897}"/>
          </ac:picMkLst>
        </pc:picChg>
      </pc:sldChg>
      <pc:sldChg chg="addSp delSp modSp add del mod ord">
        <pc:chgData name="Derek Stringer" userId="58f0e70659935d36" providerId="LiveId" clId="{40A5BF32-0264-49CE-B782-C55A37E55F13}" dt="2025-06-26T15:58:40.178" v="653" actId="2696"/>
        <pc:sldMkLst>
          <pc:docMk/>
          <pc:sldMk cId="1558280117" sldId="725"/>
        </pc:sldMkLst>
        <pc:spChg chg="mod">
          <ac:chgData name="Derek Stringer" userId="58f0e70659935d36" providerId="LiveId" clId="{40A5BF32-0264-49CE-B782-C55A37E55F13}" dt="2025-06-26T15:36:38.362" v="385" actId="20577"/>
          <ac:spMkLst>
            <pc:docMk/>
            <pc:sldMk cId="1558280117" sldId="725"/>
            <ac:spMk id="2" creationId="{DD38FB52-973A-5484-FE87-6A46910C03B2}"/>
          </ac:spMkLst>
        </pc:spChg>
        <pc:picChg chg="add mod">
          <ac:chgData name="Derek Stringer" userId="58f0e70659935d36" providerId="LiveId" clId="{40A5BF32-0264-49CE-B782-C55A37E55F13}" dt="2025-06-26T15:38:21.686" v="399" actId="14100"/>
          <ac:picMkLst>
            <pc:docMk/>
            <pc:sldMk cId="1558280117" sldId="725"/>
            <ac:picMk id="3" creationId="{50C902E7-E0E5-BB12-E0CD-F6E5B6C0D3CC}"/>
          </ac:picMkLst>
        </pc:picChg>
        <pc:picChg chg="del mod">
          <ac:chgData name="Derek Stringer" userId="58f0e70659935d36" providerId="LiveId" clId="{40A5BF32-0264-49CE-B782-C55A37E55F13}" dt="2025-06-26T15:36:44.099" v="387" actId="478"/>
          <ac:picMkLst>
            <pc:docMk/>
            <pc:sldMk cId="1558280117" sldId="725"/>
            <ac:picMk id="4" creationId="{6956C14E-3518-CCD3-6B20-78D0485DBB8B}"/>
          </ac:picMkLst>
        </pc:picChg>
        <pc:picChg chg="add mod">
          <ac:chgData name="Derek Stringer" userId="58f0e70659935d36" providerId="LiveId" clId="{40A5BF32-0264-49CE-B782-C55A37E55F13}" dt="2025-06-26T15:38:24.303" v="400" actId="14100"/>
          <ac:picMkLst>
            <pc:docMk/>
            <pc:sldMk cId="1558280117" sldId="725"/>
            <ac:picMk id="5" creationId="{79237AC1-D7D7-304A-876F-5AA0675E1733}"/>
          </ac:picMkLst>
        </pc:picChg>
      </pc:sldChg>
      <pc:sldChg chg="addSp modSp new add del mod">
        <pc:chgData name="Derek Stringer" userId="58f0e70659935d36" providerId="LiveId" clId="{40A5BF32-0264-49CE-B782-C55A37E55F13}" dt="2025-06-26T15:58:36.417" v="650" actId="2696"/>
        <pc:sldMkLst>
          <pc:docMk/>
          <pc:sldMk cId="765091717" sldId="726"/>
        </pc:sldMkLst>
        <pc:picChg chg="add mod">
          <ac:chgData name="Derek Stringer" userId="58f0e70659935d36" providerId="LiveId" clId="{40A5BF32-0264-49CE-B782-C55A37E55F13}" dt="2025-06-26T15:39:24.370" v="406" actId="14100"/>
          <ac:picMkLst>
            <pc:docMk/>
            <pc:sldMk cId="765091717" sldId="726"/>
            <ac:picMk id="2" creationId="{C8D9EABF-7E5E-3378-3ABE-55AA03CCD86C}"/>
          </ac:picMkLst>
        </pc:picChg>
      </pc:sldChg>
      <pc:sldChg chg="addSp modSp new add del mod setBg">
        <pc:chgData name="Derek Stringer" userId="58f0e70659935d36" providerId="LiveId" clId="{40A5BF32-0264-49CE-B782-C55A37E55F13}" dt="2025-06-26T15:58:32.032" v="647" actId="2696"/>
        <pc:sldMkLst>
          <pc:docMk/>
          <pc:sldMk cId="1627008990" sldId="727"/>
        </pc:sldMkLst>
        <pc:spChg chg="add">
          <ac:chgData name="Derek Stringer" userId="58f0e70659935d36" providerId="LiveId" clId="{40A5BF32-0264-49CE-B782-C55A37E55F13}" dt="2025-06-26T15:40:02.182" v="410" actId="26606"/>
          <ac:spMkLst>
            <pc:docMk/>
            <pc:sldMk cId="1627008990" sldId="727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40:04.179" v="412" actId="962"/>
          <ac:picMkLst>
            <pc:docMk/>
            <pc:sldMk cId="1627008990" sldId="727"/>
            <ac:picMk id="2" creationId="{6ACF2F1C-A465-2F69-30FE-559559A4418B}"/>
          </ac:picMkLst>
        </pc:picChg>
      </pc:sldChg>
      <pc:sldChg chg="addSp new del">
        <pc:chgData name="Derek Stringer" userId="58f0e70659935d36" providerId="LiveId" clId="{40A5BF32-0264-49CE-B782-C55A37E55F13}" dt="2025-06-26T15:42:53.758" v="447" actId="2696"/>
        <pc:sldMkLst>
          <pc:docMk/>
          <pc:sldMk cId="2530262564" sldId="728"/>
        </pc:sldMkLst>
        <pc:picChg chg="add">
          <ac:chgData name="Derek Stringer" userId="58f0e70659935d36" providerId="LiveId" clId="{40A5BF32-0264-49CE-B782-C55A37E55F13}" dt="2025-06-26T15:40:57.150" v="417"/>
          <ac:picMkLst>
            <pc:docMk/>
            <pc:sldMk cId="2530262564" sldId="728"/>
            <ac:picMk id="2" creationId="{60D80C8E-5255-5526-7699-0124E103973A}"/>
          </ac:picMkLst>
        </pc:picChg>
      </pc:sldChg>
      <pc:sldChg chg="addSp delSp modSp new mod setBg">
        <pc:chgData name="Derek Stringer" userId="58f0e70659935d36" providerId="LiveId" clId="{40A5BF32-0264-49CE-B782-C55A37E55F13}" dt="2025-06-26T15:43:21.059" v="451" actId="962"/>
        <pc:sldMkLst>
          <pc:docMk/>
          <pc:sldMk cId="334307879" sldId="729"/>
        </pc:sldMkLst>
        <pc:spChg chg="add">
          <ac:chgData name="Derek Stringer" userId="58f0e70659935d36" providerId="LiveId" clId="{40A5BF32-0264-49CE-B782-C55A37E55F13}" dt="2025-06-26T15:43:19.105" v="449" actId="26606"/>
          <ac:spMkLst>
            <pc:docMk/>
            <pc:sldMk cId="334307879" sldId="729"/>
            <ac:spMk id="8" creationId="{42A4FC2C-047E-45A5-965D-8E1E3BF09BC6}"/>
          </ac:spMkLst>
        </pc:spChg>
        <pc:picChg chg="add del mod">
          <ac:chgData name="Derek Stringer" userId="58f0e70659935d36" providerId="LiveId" clId="{40A5BF32-0264-49CE-B782-C55A37E55F13}" dt="2025-06-26T15:41:25.568" v="421" actId="478"/>
          <ac:picMkLst>
            <pc:docMk/>
            <pc:sldMk cId="334307879" sldId="729"/>
            <ac:picMk id="2" creationId="{D5636A32-7063-F6F9-2BD7-02984DF63ABD}"/>
          </ac:picMkLst>
        </pc:picChg>
        <pc:picChg chg="add mod">
          <ac:chgData name="Derek Stringer" userId="58f0e70659935d36" providerId="LiveId" clId="{40A5BF32-0264-49CE-B782-C55A37E55F13}" dt="2025-06-26T15:43:21.059" v="451" actId="962"/>
          <ac:picMkLst>
            <pc:docMk/>
            <pc:sldMk cId="334307879" sldId="729"/>
            <ac:picMk id="3" creationId="{42A08BF5-22DB-D131-31E1-23DA139F273D}"/>
          </ac:picMkLst>
        </pc:picChg>
      </pc:sldChg>
      <pc:sldChg chg="addSp delSp modSp add del mod ord">
        <pc:chgData name="Derek Stringer" userId="58f0e70659935d36" providerId="LiveId" clId="{40A5BF32-0264-49CE-B782-C55A37E55F13}" dt="2025-06-26T15:58:25.954" v="644" actId="2696"/>
        <pc:sldMkLst>
          <pc:docMk/>
          <pc:sldMk cId="3506409779" sldId="730"/>
        </pc:sldMkLst>
        <pc:spChg chg="mod">
          <ac:chgData name="Derek Stringer" userId="58f0e70659935d36" providerId="LiveId" clId="{40A5BF32-0264-49CE-B782-C55A37E55F13}" dt="2025-06-26T15:41:59.793" v="439" actId="20577"/>
          <ac:spMkLst>
            <pc:docMk/>
            <pc:sldMk cId="3506409779" sldId="730"/>
            <ac:spMk id="2" creationId="{D25DE142-FF59-CA0E-71BE-8EB758B7EA50}"/>
          </ac:spMkLst>
        </pc:spChg>
        <pc:picChg chg="del">
          <ac:chgData name="Derek Stringer" userId="58f0e70659935d36" providerId="LiveId" clId="{40A5BF32-0264-49CE-B782-C55A37E55F13}" dt="2025-06-26T15:42:06.016" v="441" actId="478"/>
          <ac:picMkLst>
            <pc:docMk/>
            <pc:sldMk cId="3506409779" sldId="730"/>
            <ac:picMk id="3" creationId="{51F6344F-5888-5241-AAA1-A71F4D476055}"/>
          </ac:picMkLst>
        </pc:picChg>
        <pc:picChg chg="add mod">
          <ac:chgData name="Derek Stringer" userId="58f0e70659935d36" providerId="LiveId" clId="{40A5BF32-0264-49CE-B782-C55A37E55F13}" dt="2025-06-26T15:42:40.233" v="446" actId="14100"/>
          <ac:picMkLst>
            <pc:docMk/>
            <pc:sldMk cId="3506409779" sldId="730"/>
            <ac:picMk id="4" creationId="{CC709D25-BB2C-B2E2-CC6A-4CF5FAF935D1}"/>
          </ac:picMkLst>
        </pc:picChg>
        <pc:picChg chg="del">
          <ac:chgData name="Derek Stringer" userId="58f0e70659935d36" providerId="LiveId" clId="{40A5BF32-0264-49CE-B782-C55A37E55F13}" dt="2025-06-26T15:42:03.459" v="440" actId="478"/>
          <ac:picMkLst>
            <pc:docMk/>
            <pc:sldMk cId="3506409779" sldId="730"/>
            <ac:picMk id="5" creationId="{6574E272-3477-3B08-27C8-B197ACC28A49}"/>
          </ac:picMkLst>
        </pc:picChg>
      </pc:sldChg>
      <pc:sldChg chg="addSp modSp new mod setBg">
        <pc:chgData name="Derek Stringer" userId="58f0e70659935d36" providerId="LiveId" clId="{40A5BF32-0264-49CE-B782-C55A37E55F13}" dt="2025-06-26T15:54:46.090" v="587" actId="962"/>
        <pc:sldMkLst>
          <pc:docMk/>
          <pc:sldMk cId="1179871825" sldId="731"/>
        </pc:sldMkLst>
        <pc:spChg chg="add">
          <ac:chgData name="Derek Stringer" userId="58f0e70659935d36" providerId="LiveId" clId="{40A5BF32-0264-49CE-B782-C55A37E55F13}" dt="2025-06-26T15:54:43.101" v="585" actId="26606"/>
          <ac:spMkLst>
            <pc:docMk/>
            <pc:sldMk cId="1179871825" sldId="731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54:46.090" v="587" actId="962"/>
          <ac:picMkLst>
            <pc:docMk/>
            <pc:sldMk cId="1179871825" sldId="731"/>
            <ac:picMk id="2" creationId="{54DDB097-80A5-9E89-0FA3-B91EF014E972}"/>
          </ac:picMkLst>
        </pc:picChg>
      </pc:sldChg>
      <pc:sldChg chg="addSp delSp modSp add del mod ord">
        <pc:chgData name="Derek Stringer" userId="58f0e70659935d36" providerId="LiveId" clId="{40A5BF32-0264-49CE-B782-C55A37E55F13}" dt="2025-06-26T15:54:02.026" v="582" actId="47"/>
        <pc:sldMkLst>
          <pc:docMk/>
          <pc:sldMk cId="2889804707" sldId="731"/>
        </pc:sldMkLst>
        <pc:spChg chg="mod">
          <ac:chgData name="Derek Stringer" userId="58f0e70659935d36" providerId="LiveId" clId="{40A5BF32-0264-49CE-B782-C55A37E55F13}" dt="2025-06-26T15:44:04.946" v="481" actId="20577"/>
          <ac:spMkLst>
            <pc:docMk/>
            <pc:sldMk cId="2889804707" sldId="731"/>
            <ac:spMk id="2" creationId="{5365E6C4-341B-B3AB-EC02-2BD6890006EA}"/>
          </ac:spMkLst>
        </pc:spChg>
        <pc:picChg chg="add mod">
          <ac:chgData name="Derek Stringer" userId="58f0e70659935d36" providerId="LiveId" clId="{40A5BF32-0264-49CE-B782-C55A37E55F13}" dt="2025-06-26T15:45:50.287" v="490" actId="14100"/>
          <ac:picMkLst>
            <pc:docMk/>
            <pc:sldMk cId="2889804707" sldId="731"/>
            <ac:picMk id="3" creationId="{464CB291-A82C-9E8F-BAFC-986059828860}"/>
          </ac:picMkLst>
        </pc:picChg>
        <pc:picChg chg="del">
          <ac:chgData name="Derek Stringer" userId="58f0e70659935d36" providerId="LiveId" clId="{40A5BF32-0264-49CE-B782-C55A37E55F13}" dt="2025-06-26T15:44:00.127" v="479" actId="478"/>
          <ac:picMkLst>
            <pc:docMk/>
            <pc:sldMk cId="2889804707" sldId="731"/>
            <ac:picMk id="4" creationId="{9264BBCC-1735-C298-BBBB-40A53C3A37AA}"/>
          </ac:picMkLst>
        </pc:picChg>
        <pc:picChg chg="add mod">
          <ac:chgData name="Derek Stringer" userId="58f0e70659935d36" providerId="LiveId" clId="{40A5BF32-0264-49CE-B782-C55A37E55F13}" dt="2025-06-26T15:45:44.467" v="489" actId="14100"/>
          <ac:picMkLst>
            <pc:docMk/>
            <pc:sldMk cId="2889804707" sldId="731"/>
            <ac:picMk id="5" creationId="{1FC2E327-0BC6-4571-1291-EC1BA1230AEB}"/>
          </ac:picMkLst>
        </pc:picChg>
      </pc:sldChg>
      <pc:sldChg chg="addSp modSp new del mod setBg">
        <pc:chgData name="Derek Stringer" userId="58f0e70659935d36" providerId="LiveId" clId="{40A5BF32-0264-49CE-B782-C55A37E55F13}" dt="2025-06-26T15:54:01.995" v="581" actId="47"/>
        <pc:sldMkLst>
          <pc:docMk/>
          <pc:sldMk cId="2385243221" sldId="732"/>
        </pc:sldMkLst>
        <pc:spChg chg="add">
          <ac:chgData name="Derek Stringer" userId="58f0e70659935d36" providerId="LiveId" clId="{40A5BF32-0264-49CE-B782-C55A37E55F13}" dt="2025-06-26T15:46:54.047" v="497" actId="26606"/>
          <ac:spMkLst>
            <pc:docMk/>
            <pc:sldMk cId="2385243221" sldId="732"/>
            <ac:spMk id="8" creationId="{42A4FC2C-047E-45A5-965D-8E1E3BF09BC6}"/>
          </ac:spMkLst>
        </pc:spChg>
        <pc:picChg chg="add">
          <ac:chgData name="Derek Stringer" userId="58f0e70659935d36" providerId="LiveId" clId="{40A5BF32-0264-49CE-B782-C55A37E55F13}" dt="2025-06-26T15:46:42.337" v="495"/>
          <ac:picMkLst>
            <pc:docMk/>
            <pc:sldMk cId="2385243221" sldId="732"/>
            <ac:picMk id="2" creationId="{DA97B359-DF2E-C5FC-8988-24F339A01633}"/>
          </ac:picMkLst>
        </pc:picChg>
        <pc:picChg chg="add mod">
          <ac:chgData name="Derek Stringer" userId="58f0e70659935d36" providerId="LiveId" clId="{40A5BF32-0264-49CE-B782-C55A37E55F13}" dt="2025-06-26T15:46:56.560" v="499" actId="962"/>
          <ac:picMkLst>
            <pc:docMk/>
            <pc:sldMk cId="2385243221" sldId="732"/>
            <ac:picMk id="3" creationId="{281F1DDB-2799-3828-2D6A-A5C5F91DAC37}"/>
          </ac:picMkLst>
        </pc:picChg>
      </pc:sldChg>
      <pc:sldChg chg="addSp modSp new mod setBg">
        <pc:chgData name="Derek Stringer" userId="58f0e70659935d36" providerId="LiveId" clId="{40A5BF32-0264-49CE-B782-C55A37E55F13}" dt="2025-06-26T15:55:06.349" v="593" actId="962"/>
        <pc:sldMkLst>
          <pc:docMk/>
          <pc:sldMk cId="2390119605" sldId="732"/>
        </pc:sldMkLst>
        <pc:spChg chg="add">
          <ac:chgData name="Derek Stringer" userId="58f0e70659935d36" providerId="LiveId" clId="{40A5BF32-0264-49CE-B782-C55A37E55F13}" dt="2025-06-26T15:55:04.436" v="591" actId="26606"/>
          <ac:spMkLst>
            <pc:docMk/>
            <pc:sldMk cId="2390119605" sldId="732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55:06.349" v="593" actId="962"/>
          <ac:picMkLst>
            <pc:docMk/>
            <pc:sldMk cId="2390119605" sldId="732"/>
            <ac:picMk id="2" creationId="{3505AC49-1279-88E8-B315-6AE97B4795E6}"/>
          </ac:picMkLst>
        </pc:picChg>
      </pc:sldChg>
      <pc:sldChg chg="addSp modSp new mod setBg">
        <pc:chgData name="Derek Stringer" userId="58f0e70659935d36" providerId="LiveId" clId="{40A5BF32-0264-49CE-B782-C55A37E55F13}" dt="2025-06-26T15:55:28.223" v="599" actId="962"/>
        <pc:sldMkLst>
          <pc:docMk/>
          <pc:sldMk cId="2810356186" sldId="733"/>
        </pc:sldMkLst>
        <pc:spChg chg="add">
          <ac:chgData name="Derek Stringer" userId="58f0e70659935d36" providerId="LiveId" clId="{40A5BF32-0264-49CE-B782-C55A37E55F13}" dt="2025-06-26T15:55:25.995" v="597" actId="26606"/>
          <ac:spMkLst>
            <pc:docMk/>
            <pc:sldMk cId="2810356186" sldId="733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55:28.223" v="599" actId="962"/>
          <ac:picMkLst>
            <pc:docMk/>
            <pc:sldMk cId="2810356186" sldId="733"/>
            <ac:picMk id="2" creationId="{5F235425-0E8D-D3EB-54AA-4A8822C6F8E3}"/>
          </ac:picMkLst>
        </pc:picChg>
      </pc:sldChg>
      <pc:sldChg chg="addSp modSp new mod setBg">
        <pc:chgData name="Derek Stringer" userId="58f0e70659935d36" providerId="LiveId" clId="{40A5BF32-0264-49CE-B782-C55A37E55F13}" dt="2025-06-26T15:55:51.846" v="606" actId="962"/>
        <pc:sldMkLst>
          <pc:docMk/>
          <pc:sldMk cId="4286975619" sldId="734"/>
        </pc:sldMkLst>
        <pc:spChg chg="add">
          <ac:chgData name="Derek Stringer" userId="58f0e70659935d36" providerId="LiveId" clId="{40A5BF32-0264-49CE-B782-C55A37E55F13}" dt="2025-06-26T15:55:48.631" v="604" actId="26606"/>
          <ac:spMkLst>
            <pc:docMk/>
            <pc:sldMk cId="4286975619" sldId="734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55:51.846" v="606" actId="962"/>
          <ac:picMkLst>
            <pc:docMk/>
            <pc:sldMk cId="4286975619" sldId="734"/>
            <ac:picMk id="2" creationId="{3B0071BF-1FA9-9370-7258-8E77A78B44FF}"/>
          </ac:picMkLst>
        </pc:picChg>
      </pc:sldChg>
      <pc:sldChg chg="addSp modSp new mod setBg">
        <pc:chgData name="Derek Stringer" userId="58f0e70659935d36" providerId="LiveId" clId="{40A5BF32-0264-49CE-B782-C55A37E55F13}" dt="2025-06-26T15:56:17.115" v="612" actId="962"/>
        <pc:sldMkLst>
          <pc:docMk/>
          <pc:sldMk cId="4145637499" sldId="735"/>
        </pc:sldMkLst>
        <pc:spChg chg="add">
          <ac:chgData name="Derek Stringer" userId="58f0e70659935d36" providerId="LiveId" clId="{40A5BF32-0264-49CE-B782-C55A37E55F13}" dt="2025-06-26T15:56:12.931" v="610" actId="26606"/>
          <ac:spMkLst>
            <pc:docMk/>
            <pc:sldMk cId="4145637499" sldId="735"/>
            <ac:spMk id="7" creationId="{42A4FC2C-047E-45A5-965D-8E1E3BF09BC6}"/>
          </ac:spMkLst>
        </pc:spChg>
        <pc:picChg chg="add mod">
          <ac:chgData name="Derek Stringer" userId="58f0e70659935d36" providerId="LiveId" clId="{40A5BF32-0264-49CE-B782-C55A37E55F13}" dt="2025-06-26T15:56:17.115" v="612" actId="962"/>
          <ac:picMkLst>
            <pc:docMk/>
            <pc:sldMk cId="4145637499" sldId="735"/>
            <ac:picMk id="2" creationId="{DD4CD6A9-743D-BDAF-C4D5-6C3BB1029FC3}"/>
          </ac:picMkLst>
        </pc:picChg>
      </pc:sldChg>
      <pc:sldChg chg="addSp modSp new del mod setBg">
        <pc:chgData name="Derek Stringer" userId="58f0e70659935d36" providerId="LiveId" clId="{40A5BF32-0264-49CE-B782-C55A37E55F13}" dt="2025-06-26T15:58:44.246" v="657" actId="680"/>
        <pc:sldMkLst>
          <pc:docMk/>
          <pc:sldMk cId="2669638453" sldId="736"/>
        </pc:sldMkLst>
        <pc:picChg chg="add mod">
          <ac:chgData name="Derek Stringer" userId="58f0e70659935d36" providerId="LiveId" clId="{40A5BF32-0264-49CE-B782-C55A37E55F13}" dt="2025-06-26T15:58:42.028" v="655" actId="26606"/>
          <ac:picMkLst>
            <pc:docMk/>
            <pc:sldMk cId="2669638453" sldId="736"/>
            <ac:picMk id="2" creationId="{F257195E-C059-AABD-FE73-FF2324D23B30}"/>
          </ac:picMkLst>
        </pc:picChg>
      </pc:sldChg>
      <pc:sldChg chg="addSp modSp new del mod setBg">
        <pc:chgData name="Derek Stringer" userId="58f0e70659935d36" providerId="LiveId" clId="{40A5BF32-0264-49CE-B782-C55A37E55F13}" dt="2025-06-26T15:58:41.122" v="654" actId="680"/>
        <pc:sldMkLst>
          <pc:docMk/>
          <pc:sldMk cId="4238612578" sldId="737"/>
        </pc:sldMkLst>
        <pc:picChg chg="add mod">
          <ac:chgData name="Derek Stringer" userId="58f0e70659935d36" providerId="LiveId" clId="{40A5BF32-0264-49CE-B782-C55A37E55F13}" dt="2025-06-26T15:58:38.593" v="652" actId="26606"/>
          <ac:picMkLst>
            <pc:docMk/>
            <pc:sldMk cId="4238612578" sldId="737"/>
            <ac:picMk id="2" creationId="{98E436CF-0206-0CBC-0B24-E52AE48CBF11}"/>
          </ac:picMkLst>
        </pc:picChg>
      </pc:sldChg>
      <pc:sldChg chg="addSp modSp new del mod setBg">
        <pc:chgData name="Derek Stringer" userId="58f0e70659935d36" providerId="LiveId" clId="{40A5BF32-0264-49CE-B782-C55A37E55F13}" dt="2025-06-26T15:58:37.641" v="651" actId="680"/>
        <pc:sldMkLst>
          <pc:docMk/>
          <pc:sldMk cId="307690933" sldId="738"/>
        </pc:sldMkLst>
        <pc:picChg chg="add mod">
          <ac:chgData name="Derek Stringer" userId="58f0e70659935d36" providerId="LiveId" clId="{40A5BF32-0264-49CE-B782-C55A37E55F13}" dt="2025-06-26T15:58:35.162" v="649" actId="26606"/>
          <ac:picMkLst>
            <pc:docMk/>
            <pc:sldMk cId="307690933" sldId="738"/>
            <ac:picMk id="2" creationId="{208A91A0-69A3-77F8-B2CD-EEA7F93B9DA1}"/>
          </ac:picMkLst>
        </pc:picChg>
      </pc:sldChg>
      <pc:sldChg chg="addSp modSp new del mod setBg">
        <pc:chgData name="Derek Stringer" userId="58f0e70659935d36" providerId="LiveId" clId="{40A5BF32-0264-49CE-B782-C55A37E55F13}" dt="2025-06-26T15:58:33.580" v="648" actId="680"/>
        <pc:sldMkLst>
          <pc:docMk/>
          <pc:sldMk cId="3401129891" sldId="739"/>
        </pc:sldMkLst>
        <pc:picChg chg="add mod">
          <ac:chgData name="Derek Stringer" userId="58f0e70659935d36" providerId="LiveId" clId="{40A5BF32-0264-49CE-B782-C55A37E55F13}" dt="2025-06-26T15:58:29.713" v="646" actId="26606"/>
          <ac:picMkLst>
            <pc:docMk/>
            <pc:sldMk cId="3401129891" sldId="739"/>
            <ac:picMk id="2" creationId="{70320237-295B-927D-B23B-1D9A27B31402}"/>
          </ac:picMkLst>
        </pc:picChg>
      </pc:sldChg>
      <pc:sldChg chg="addSp modSp new del mod setBg">
        <pc:chgData name="Derek Stringer" userId="58f0e70659935d36" providerId="LiveId" clId="{40A5BF32-0264-49CE-B782-C55A37E55F13}" dt="2025-06-26T15:58:28.262" v="645" actId="680"/>
        <pc:sldMkLst>
          <pc:docMk/>
          <pc:sldMk cId="1518075648" sldId="740"/>
        </pc:sldMkLst>
        <pc:picChg chg="add mod">
          <ac:chgData name="Derek Stringer" userId="58f0e70659935d36" providerId="LiveId" clId="{40A5BF32-0264-49CE-B782-C55A37E55F13}" dt="2025-06-26T15:58:23.758" v="643" actId="26606"/>
          <ac:picMkLst>
            <pc:docMk/>
            <pc:sldMk cId="1518075648" sldId="740"/>
            <ac:picMk id="2" creationId="{85F8333F-59BD-65F9-9688-214586279090}"/>
          </ac:picMkLst>
        </pc:picChg>
      </pc:sldChg>
    </pc:docChg>
  </pc:docChgLst>
  <pc:docChgLst>
    <pc:chgData name="Derek Stringer" userId="58f0e70659935d36" providerId="LiveId" clId="{FBA81376-8385-4DF6-8E8D-E20AEB9B44B3}"/>
    <pc:docChg chg="undo custSel modSld">
      <pc:chgData name="Derek Stringer" userId="58f0e70659935d36" providerId="LiveId" clId="{FBA81376-8385-4DF6-8E8D-E20AEB9B44B3}" dt="2021-11-27T12:37:39.685" v="16" actId="478"/>
      <pc:docMkLst>
        <pc:docMk/>
      </pc:docMkLst>
      <pc:sldChg chg="modSp mod">
        <pc:chgData name="Derek Stringer" userId="58f0e70659935d36" providerId="LiveId" clId="{FBA81376-8385-4DF6-8E8D-E20AEB9B44B3}" dt="2021-11-27T12:36:08.719" v="4" actId="403"/>
        <pc:sldMkLst>
          <pc:docMk/>
          <pc:sldMk cId="67229928" sldId="256"/>
        </pc:sldMkLst>
      </pc:sldChg>
      <pc:sldChg chg="addSp delSp modSp mod">
        <pc:chgData name="Derek Stringer" userId="58f0e70659935d36" providerId="LiveId" clId="{FBA81376-8385-4DF6-8E8D-E20AEB9B44B3}" dt="2021-11-27T12:37:39.685" v="16" actId="478"/>
        <pc:sldMkLst>
          <pc:docMk/>
          <pc:sldMk cId="1069843440" sldId="263"/>
        </pc:sldMkLst>
      </pc:sldChg>
      <pc:sldChg chg="addSp delSp modSp mod">
        <pc:chgData name="Derek Stringer" userId="58f0e70659935d36" providerId="LiveId" clId="{FBA81376-8385-4DF6-8E8D-E20AEB9B44B3}" dt="2021-11-27T12:37:21.261" v="11" actId="21"/>
        <pc:sldMkLst>
          <pc:docMk/>
          <pc:sldMk cId="781975039" sldId="265"/>
        </pc:sldMkLst>
      </pc:sldChg>
    </pc:docChg>
  </pc:docChgLst>
  <pc:docChgLst>
    <pc:chgData name="Derek Stringer" userId="58f0e70659935d36" providerId="LiveId" clId="{C3F8AAEE-B0C7-44A1-AC2A-9367213BCEC1}"/>
    <pc:docChg chg="undo custSel addSld delSld modSld sldOrd">
      <pc:chgData name="Derek Stringer" userId="58f0e70659935d36" providerId="LiveId" clId="{C3F8AAEE-B0C7-44A1-AC2A-9367213BCEC1}" dt="2025-05-06T16:17:12.748" v="2369" actId="2696"/>
      <pc:docMkLst>
        <pc:docMk/>
      </pc:docMkLst>
      <pc:sldChg chg="del">
        <pc:chgData name="Derek Stringer" userId="58f0e70659935d36" providerId="LiveId" clId="{C3F8AAEE-B0C7-44A1-AC2A-9367213BCEC1}" dt="2025-04-15T08:05:20.621" v="2" actId="47"/>
        <pc:sldMkLst>
          <pc:docMk/>
          <pc:sldMk cId="3680059568" sldId="554"/>
        </pc:sldMkLst>
      </pc:sldChg>
      <pc:sldChg chg="del">
        <pc:chgData name="Derek Stringer" userId="58f0e70659935d36" providerId="LiveId" clId="{C3F8AAEE-B0C7-44A1-AC2A-9367213BCEC1}" dt="2025-04-15T08:05:20.621" v="2" actId="47"/>
        <pc:sldMkLst>
          <pc:docMk/>
          <pc:sldMk cId="1330687865" sldId="555"/>
        </pc:sldMkLst>
      </pc:sldChg>
      <pc:sldChg chg="del">
        <pc:chgData name="Derek Stringer" userId="58f0e70659935d36" providerId="LiveId" clId="{C3F8AAEE-B0C7-44A1-AC2A-9367213BCEC1}" dt="2025-04-15T08:05:20.621" v="2" actId="47"/>
        <pc:sldMkLst>
          <pc:docMk/>
          <pc:sldMk cId="1051389065" sldId="556"/>
        </pc:sldMkLst>
      </pc:sldChg>
      <pc:sldChg chg="del">
        <pc:chgData name="Derek Stringer" userId="58f0e70659935d36" providerId="LiveId" clId="{C3F8AAEE-B0C7-44A1-AC2A-9367213BCEC1}" dt="2025-04-15T08:05:20.621" v="2" actId="47"/>
        <pc:sldMkLst>
          <pc:docMk/>
          <pc:sldMk cId="2498042220" sldId="557"/>
        </pc:sldMkLst>
      </pc:sldChg>
      <pc:sldChg chg="addSp delSp modSp new del mod setBg">
        <pc:chgData name="Derek Stringer" userId="58f0e70659935d36" providerId="LiveId" clId="{C3F8AAEE-B0C7-44A1-AC2A-9367213BCEC1}" dt="2025-04-15T09:23:01.662" v="1908" actId="2696"/>
        <pc:sldMkLst>
          <pc:docMk/>
          <pc:sldMk cId="1993891964" sldId="558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108557641" sldId="558"/>
        </pc:sldMkLst>
      </pc:sldChg>
      <pc:sldChg chg="addSp modSp new del mod setBg">
        <pc:chgData name="Derek Stringer" userId="58f0e70659935d36" providerId="LiveId" clId="{C3F8AAEE-B0C7-44A1-AC2A-9367213BCEC1}" dt="2025-04-15T09:23:03.586" v="1909" actId="2696"/>
        <pc:sldMkLst>
          <pc:docMk/>
          <pc:sldMk cId="844434583" sldId="559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919570264" sldId="559"/>
        </pc:sldMkLst>
      </pc:sldChg>
      <pc:sldChg chg="addSp modSp new del mod setBg">
        <pc:chgData name="Derek Stringer" userId="58f0e70659935d36" providerId="LiveId" clId="{C3F8AAEE-B0C7-44A1-AC2A-9367213BCEC1}" dt="2025-04-15T09:23:05.433" v="1910" actId="2696"/>
        <pc:sldMkLst>
          <pc:docMk/>
          <pc:sldMk cId="781264315" sldId="560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795180120" sldId="560"/>
        </pc:sldMkLst>
      </pc:sldChg>
      <pc:sldChg chg="addSp delSp modSp new del mod setBg">
        <pc:chgData name="Derek Stringer" userId="58f0e70659935d36" providerId="LiveId" clId="{C3F8AAEE-B0C7-44A1-AC2A-9367213BCEC1}" dt="2025-04-15T09:23:07.718" v="1911" actId="2696"/>
        <pc:sldMkLst>
          <pc:docMk/>
          <pc:sldMk cId="1521875648" sldId="561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447735587" sldId="561"/>
        </pc:sldMkLst>
      </pc:sldChg>
      <pc:sldChg chg="addSp modSp new del mod setBg">
        <pc:chgData name="Derek Stringer" userId="58f0e70659935d36" providerId="LiveId" clId="{C3F8AAEE-B0C7-44A1-AC2A-9367213BCEC1}" dt="2025-04-15T08:14:08.013" v="96" actId="2696"/>
        <pc:sldMkLst>
          <pc:docMk/>
          <pc:sldMk cId="899674583" sldId="562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806727991" sldId="562"/>
        </pc:sldMkLst>
      </pc:sldChg>
      <pc:sldChg chg="addSp modSp new mod">
        <pc:chgData name="Derek Stringer" userId="58f0e70659935d36" providerId="LiveId" clId="{C3F8AAEE-B0C7-44A1-AC2A-9367213BCEC1}" dt="2025-04-15T08:13:50.492" v="95" actId="404"/>
        <pc:sldMkLst>
          <pc:docMk/>
          <pc:sldMk cId="2614506659" sldId="563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4274727661" sldId="563"/>
        </pc:sldMkLst>
      </pc:sldChg>
      <pc:sldChg chg="addSp modSp new mod">
        <pc:chgData name="Derek Stringer" userId="58f0e70659935d36" providerId="LiveId" clId="{C3F8AAEE-B0C7-44A1-AC2A-9367213BCEC1}" dt="2025-04-15T08:17:09.316" v="223" actId="207"/>
        <pc:sldMkLst>
          <pc:docMk/>
          <pc:sldMk cId="1055381037" sldId="564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3402274574" sldId="564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276742567" sldId="565"/>
        </pc:sldMkLst>
      </pc:sldChg>
      <pc:sldChg chg="addSp modSp new del mod">
        <pc:chgData name="Derek Stringer" userId="58f0e70659935d36" providerId="LiveId" clId="{C3F8AAEE-B0C7-44A1-AC2A-9367213BCEC1}" dt="2025-04-15T08:21:11.125" v="238" actId="2696"/>
        <pc:sldMkLst>
          <pc:docMk/>
          <pc:sldMk cId="3331094981" sldId="565"/>
        </pc:sldMkLst>
      </pc:sldChg>
      <pc:sldChg chg="addSp delSp modSp new mod setBg">
        <pc:chgData name="Derek Stringer" userId="58f0e70659935d36" providerId="LiveId" clId="{C3F8AAEE-B0C7-44A1-AC2A-9367213BCEC1}" dt="2025-04-15T09:23:55.680" v="1918" actId="207"/>
        <pc:sldMkLst>
          <pc:docMk/>
          <pc:sldMk cId="605315542" sldId="566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375640291" sldId="566"/>
        </pc:sldMkLst>
      </pc:sldChg>
      <pc:sldChg chg="addSp modSp new mod setBg addAnim">
        <pc:chgData name="Derek Stringer" userId="58f0e70659935d36" providerId="LiveId" clId="{C3F8AAEE-B0C7-44A1-AC2A-9367213BCEC1}" dt="2025-04-15T08:26:30.111" v="446" actId="14100"/>
        <pc:sldMkLst>
          <pc:docMk/>
          <pc:sldMk cId="1111661010" sldId="567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154534723" sldId="567"/>
        </pc:sldMkLst>
      </pc:sldChg>
      <pc:sldChg chg="addSp modSp new del mod">
        <pc:chgData name="Derek Stringer" userId="58f0e70659935d36" providerId="LiveId" clId="{C3F8AAEE-B0C7-44A1-AC2A-9367213BCEC1}" dt="2025-04-15T08:29:00.189" v="458" actId="2696"/>
        <pc:sldMkLst>
          <pc:docMk/>
          <pc:sldMk cId="3296139489" sldId="568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3460658173" sldId="568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536105728" sldId="569"/>
        </pc:sldMkLst>
      </pc:sldChg>
      <pc:sldChg chg="addSp modSp new mod setBg">
        <pc:chgData name="Derek Stringer" userId="58f0e70659935d36" providerId="LiveId" clId="{C3F8AAEE-B0C7-44A1-AC2A-9367213BCEC1}" dt="2025-04-15T08:29:29.120" v="463" actId="14100"/>
        <pc:sldMkLst>
          <pc:docMk/>
          <pc:sldMk cId="3407323741" sldId="569"/>
        </pc:sldMkLst>
      </pc:sldChg>
      <pc:sldChg chg="addSp modSp new mod setBg addAnim">
        <pc:chgData name="Derek Stringer" userId="58f0e70659935d36" providerId="LiveId" clId="{C3F8AAEE-B0C7-44A1-AC2A-9367213BCEC1}" dt="2025-04-15T08:33:35.647" v="621" actId="14100"/>
        <pc:sldMkLst>
          <pc:docMk/>
          <pc:sldMk cId="546509487" sldId="570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483276392" sldId="570"/>
        </pc:sldMkLst>
      </pc:sldChg>
      <pc:sldChg chg="addSp modSp new mod setBg addAnim">
        <pc:chgData name="Derek Stringer" userId="58f0e70659935d36" providerId="LiveId" clId="{C3F8AAEE-B0C7-44A1-AC2A-9367213BCEC1}" dt="2025-04-15T08:40:22.599" v="808" actId="1076"/>
        <pc:sldMkLst>
          <pc:docMk/>
          <pc:sldMk cId="1953427863" sldId="571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3508190239" sldId="571"/>
        </pc:sldMkLst>
      </pc:sldChg>
      <pc:sldChg chg="addSp modSp new mod">
        <pc:chgData name="Derek Stringer" userId="58f0e70659935d36" providerId="LiveId" clId="{C3F8AAEE-B0C7-44A1-AC2A-9367213BCEC1}" dt="2025-04-15T08:40:38.011" v="812" actId="1076"/>
        <pc:sldMkLst>
          <pc:docMk/>
          <pc:sldMk cId="760766271" sldId="572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783427747" sldId="572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1810333243" sldId="573"/>
        </pc:sldMkLst>
      </pc:sldChg>
      <pc:sldChg chg="addSp modSp new mod setBg addAnim">
        <pc:chgData name="Derek Stringer" userId="58f0e70659935d36" providerId="LiveId" clId="{C3F8AAEE-B0C7-44A1-AC2A-9367213BCEC1}" dt="2025-04-15T08:41:41.091" v="830" actId="1076"/>
        <pc:sldMkLst>
          <pc:docMk/>
          <pc:sldMk cId="2497269204" sldId="573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282141448" sldId="574"/>
        </pc:sldMkLst>
      </pc:sldChg>
      <pc:sldChg chg="addSp modSp new mod">
        <pc:chgData name="Derek Stringer" userId="58f0e70659935d36" providerId="LiveId" clId="{C3F8AAEE-B0C7-44A1-AC2A-9367213BCEC1}" dt="2025-04-15T08:45:52.337" v="993" actId="404"/>
        <pc:sldMkLst>
          <pc:docMk/>
          <pc:sldMk cId="1634975098" sldId="574"/>
        </pc:sldMkLst>
      </pc:sldChg>
      <pc:sldChg chg="addSp modSp new mod">
        <pc:chgData name="Derek Stringer" userId="58f0e70659935d36" providerId="LiveId" clId="{C3F8AAEE-B0C7-44A1-AC2A-9367213BCEC1}" dt="2025-04-15T08:51:20.925" v="1180" actId="14100"/>
        <pc:sldMkLst>
          <pc:docMk/>
          <pc:sldMk cId="3328398812" sldId="575"/>
        </pc:sldMkLst>
      </pc:sldChg>
      <pc:sldChg chg="del">
        <pc:chgData name="Derek Stringer" userId="58f0e70659935d36" providerId="LiveId" clId="{C3F8AAEE-B0C7-44A1-AC2A-9367213BCEC1}" dt="2025-04-15T08:05:05.975" v="0" actId="47"/>
        <pc:sldMkLst>
          <pc:docMk/>
          <pc:sldMk cId="3617958621" sldId="575"/>
        </pc:sldMkLst>
      </pc:sldChg>
      <pc:sldChg chg="addSp delSp modSp new mod setBg">
        <pc:chgData name="Derek Stringer" userId="58f0e70659935d36" providerId="LiveId" clId="{C3F8AAEE-B0C7-44A1-AC2A-9367213BCEC1}" dt="2025-04-15T09:24:36.958" v="1923" actId="478"/>
        <pc:sldMkLst>
          <pc:docMk/>
          <pc:sldMk cId="164916827" sldId="576"/>
        </pc:sldMkLst>
      </pc:sldChg>
      <pc:sldChg chg="new del">
        <pc:chgData name="Derek Stringer" userId="58f0e70659935d36" providerId="LiveId" clId="{C3F8AAEE-B0C7-44A1-AC2A-9367213BCEC1}" dt="2025-04-15T08:49:30.138" v="1144" actId="680"/>
        <pc:sldMkLst>
          <pc:docMk/>
          <pc:sldMk cId="3270642591" sldId="576"/>
        </pc:sldMkLst>
      </pc:sldChg>
      <pc:sldChg chg="addSp modSp new del mod">
        <pc:chgData name="Derek Stringer" userId="58f0e70659935d36" providerId="LiveId" clId="{C3F8AAEE-B0C7-44A1-AC2A-9367213BCEC1}" dt="2025-04-15T08:51:27.885" v="1181" actId="2696"/>
        <pc:sldMkLst>
          <pc:docMk/>
          <pc:sldMk cId="4138425196" sldId="576"/>
        </pc:sldMkLst>
      </pc:sldChg>
      <pc:sldChg chg="addSp modSp new mod setBg">
        <pc:chgData name="Derek Stringer" userId="58f0e70659935d36" providerId="LiveId" clId="{C3F8AAEE-B0C7-44A1-AC2A-9367213BCEC1}" dt="2025-04-15T08:56:53.615" v="1349" actId="1076"/>
        <pc:sldMkLst>
          <pc:docMk/>
          <pc:sldMk cId="1925231368" sldId="577"/>
        </pc:sldMkLst>
      </pc:sldChg>
      <pc:sldChg chg="addSp modSp new mod">
        <pc:chgData name="Derek Stringer" userId="58f0e70659935d36" providerId="LiveId" clId="{C3F8AAEE-B0C7-44A1-AC2A-9367213BCEC1}" dt="2025-04-15T09:01:47.020" v="1538" actId="6549"/>
        <pc:sldMkLst>
          <pc:docMk/>
          <pc:sldMk cId="1895872248" sldId="578"/>
        </pc:sldMkLst>
      </pc:sldChg>
      <pc:sldChg chg="addSp modSp new mod">
        <pc:chgData name="Derek Stringer" userId="58f0e70659935d36" providerId="LiveId" clId="{C3F8AAEE-B0C7-44A1-AC2A-9367213BCEC1}" dt="2025-04-15T09:04:40.225" v="1648" actId="403"/>
        <pc:sldMkLst>
          <pc:docMk/>
          <pc:sldMk cId="4213741467" sldId="579"/>
        </pc:sldMkLst>
      </pc:sldChg>
      <pc:sldChg chg="addSp delSp modSp new mod setBg addAnim">
        <pc:chgData name="Derek Stringer" userId="58f0e70659935d36" providerId="LiveId" clId="{C3F8AAEE-B0C7-44A1-AC2A-9367213BCEC1}" dt="2025-04-15T09:10:10.914" v="1710" actId="1076"/>
        <pc:sldMkLst>
          <pc:docMk/>
          <pc:sldMk cId="467127454" sldId="580"/>
        </pc:sldMkLst>
      </pc:sldChg>
      <pc:sldChg chg="addSp modSp new mod setBg addAnim">
        <pc:chgData name="Derek Stringer" userId="58f0e70659935d36" providerId="LiveId" clId="{C3F8AAEE-B0C7-44A1-AC2A-9367213BCEC1}" dt="2025-04-15T09:14:31.458" v="1764" actId="13926"/>
        <pc:sldMkLst>
          <pc:docMk/>
          <pc:sldMk cId="1491930586" sldId="581"/>
        </pc:sldMkLst>
      </pc:sldChg>
      <pc:sldChg chg="addSp modSp new del mod">
        <pc:chgData name="Derek Stringer" userId="58f0e70659935d36" providerId="LiveId" clId="{C3F8AAEE-B0C7-44A1-AC2A-9367213BCEC1}" dt="2025-04-15T09:10:15.989" v="1711" actId="2696"/>
        <pc:sldMkLst>
          <pc:docMk/>
          <pc:sldMk cId="2054006707" sldId="581"/>
        </pc:sldMkLst>
      </pc:sldChg>
      <pc:sldChg chg="addSp delSp new del mod">
        <pc:chgData name="Derek Stringer" userId="58f0e70659935d36" providerId="LiveId" clId="{C3F8AAEE-B0C7-44A1-AC2A-9367213BCEC1}" dt="2025-04-15T09:19:30.347" v="1858" actId="2696"/>
        <pc:sldMkLst>
          <pc:docMk/>
          <pc:sldMk cId="86298147" sldId="582"/>
        </pc:sldMkLst>
      </pc:sldChg>
      <pc:sldChg chg="addSp modSp new mod setBg addAnim">
        <pc:chgData name="Derek Stringer" userId="58f0e70659935d36" providerId="LiveId" clId="{C3F8AAEE-B0C7-44A1-AC2A-9367213BCEC1}" dt="2025-04-15T09:19:12.990" v="1857" actId="14100"/>
        <pc:sldMkLst>
          <pc:docMk/>
          <pc:sldMk cId="2081718388" sldId="583"/>
        </pc:sldMkLst>
      </pc:sldChg>
      <pc:sldChg chg="addSp modSp new mod setBg addAnim">
        <pc:chgData name="Derek Stringer" userId="58f0e70659935d36" providerId="LiveId" clId="{C3F8AAEE-B0C7-44A1-AC2A-9367213BCEC1}" dt="2025-04-15T09:22:45.736" v="1907" actId="14100"/>
        <pc:sldMkLst>
          <pc:docMk/>
          <pc:sldMk cId="3886197053" sldId="584"/>
        </pc:sldMkLst>
      </pc:sldChg>
      <pc:sldChg chg="new del">
        <pc:chgData name="Derek Stringer" userId="58f0e70659935d36" providerId="LiveId" clId="{C3F8AAEE-B0C7-44A1-AC2A-9367213BCEC1}" dt="2025-04-23T12:04:59.349" v="2073" actId="2696"/>
        <pc:sldMkLst>
          <pc:docMk/>
          <pc:sldMk cId="2452999068" sldId="585"/>
        </pc:sldMkLst>
      </pc:sldChg>
      <pc:sldChg chg="new del">
        <pc:chgData name="Derek Stringer" userId="58f0e70659935d36" providerId="LiveId" clId="{C3F8AAEE-B0C7-44A1-AC2A-9367213BCEC1}" dt="2025-04-23T12:05:31.514" v="2077" actId="2696"/>
        <pc:sldMkLst>
          <pc:docMk/>
          <pc:sldMk cId="1727365366" sldId="586"/>
        </pc:sldMkLst>
      </pc:sldChg>
      <pc:sldChg chg="new del">
        <pc:chgData name="Derek Stringer" userId="58f0e70659935d36" providerId="LiveId" clId="{C3F8AAEE-B0C7-44A1-AC2A-9367213BCEC1}" dt="2025-04-23T12:06:13.517" v="2081" actId="2696"/>
        <pc:sldMkLst>
          <pc:docMk/>
          <pc:sldMk cId="611793216" sldId="587"/>
        </pc:sldMkLst>
      </pc:sldChg>
      <pc:sldChg chg="new del">
        <pc:chgData name="Derek Stringer" userId="58f0e70659935d36" providerId="LiveId" clId="{C3F8AAEE-B0C7-44A1-AC2A-9367213BCEC1}" dt="2025-04-23T12:07:58.516" v="2085" actId="2696"/>
        <pc:sldMkLst>
          <pc:docMk/>
          <pc:sldMk cId="3236200452" sldId="588"/>
        </pc:sldMkLst>
      </pc:sldChg>
      <pc:sldChg chg="new del">
        <pc:chgData name="Derek Stringer" userId="58f0e70659935d36" providerId="LiveId" clId="{C3F8AAEE-B0C7-44A1-AC2A-9367213BCEC1}" dt="2025-04-23T12:08:44.910" v="2089" actId="2696"/>
        <pc:sldMkLst>
          <pc:docMk/>
          <pc:sldMk cId="1878350696" sldId="589"/>
        </pc:sldMkLst>
      </pc:sldChg>
      <pc:sldChg chg="new del">
        <pc:chgData name="Derek Stringer" userId="58f0e70659935d36" providerId="LiveId" clId="{C3F8AAEE-B0C7-44A1-AC2A-9367213BCEC1}" dt="2025-04-23T12:09:50.620" v="2094" actId="2696"/>
        <pc:sldMkLst>
          <pc:docMk/>
          <pc:sldMk cId="3095866407" sldId="590"/>
        </pc:sldMkLst>
      </pc:sldChg>
      <pc:sldChg chg="new">
        <pc:chgData name="Derek Stringer" userId="58f0e70659935d36" providerId="LiveId" clId="{C3F8AAEE-B0C7-44A1-AC2A-9367213BCEC1}" dt="2025-04-15T09:27:46.875" v="1930" actId="680"/>
        <pc:sldMkLst>
          <pc:docMk/>
          <pc:sldMk cId="1210439815" sldId="591"/>
        </pc:sldMkLst>
      </pc:sldChg>
      <pc:sldChg chg="new del">
        <pc:chgData name="Derek Stringer" userId="58f0e70659935d36" providerId="LiveId" clId="{C3F8AAEE-B0C7-44A1-AC2A-9367213BCEC1}" dt="2025-04-23T12:14:23.098" v="2117" actId="2696"/>
        <pc:sldMkLst>
          <pc:docMk/>
          <pc:sldMk cId="1044823142" sldId="592"/>
        </pc:sldMkLst>
      </pc:sldChg>
      <pc:sldChg chg="new">
        <pc:chgData name="Derek Stringer" userId="58f0e70659935d36" providerId="LiveId" clId="{C3F8AAEE-B0C7-44A1-AC2A-9367213BCEC1}" dt="2025-04-15T09:27:53.969" v="1932" actId="680"/>
        <pc:sldMkLst>
          <pc:docMk/>
          <pc:sldMk cId="4152180077" sldId="593"/>
        </pc:sldMkLst>
      </pc:sldChg>
      <pc:sldChg chg="new del">
        <pc:chgData name="Derek Stringer" userId="58f0e70659935d36" providerId="LiveId" clId="{C3F8AAEE-B0C7-44A1-AC2A-9367213BCEC1}" dt="2025-04-23T12:16:06.339" v="2126" actId="2696"/>
        <pc:sldMkLst>
          <pc:docMk/>
          <pc:sldMk cId="2042027959" sldId="594"/>
        </pc:sldMkLst>
      </pc:sldChg>
      <pc:sldChg chg="new del">
        <pc:chgData name="Derek Stringer" userId="58f0e70659935d36" providerId="LiveId" clId="{C3F8AAEE-B0C7-44A1-AC2A-9367213BCEC1}" dt="2025-04-23T12:19:08.475" v="2146" actId="2696"/>
        <pc:sldMkLst>
          <pc:docMk/>
          <pc:sldMk cId="853219080" sldId="595"/>
        </pc:sldMkLst>
      </pc:sldChg>
      <pc:sldChg chg="new del">
        <pc:chgData name="Derek Stringer" userId="58f0e70659935d36" providerId="LiveId" clId="{C3F8AAEE-B0C7-44A1-AC2A-9367213BCEC1}" dt="2025-04-23T12:17:16.079" v="2134" actId="2696"/>
        <pc:sldMkLst>
          <pc:docMk/>
          <pc:sldMk cId="2731637176" sldId="596"/>
        </pc:sldMkLst>
      </pc:sldChg>
      <pc:sldChg chg="new del">
        <pc:chgData name="Derek Stringer" userId="58f0e70659935d36" providerId="LiveId" clId="{C3F8AAEE-B0C7-44A1-AC2A-9367213BCEC1}" dt="2025-04-23T12:17:55.054" v="2138" actId="2696"/>
        <pc:sldMkLst>
          <pc:docMk/>
          <pc:sldMk cId="1943084378" sldId="597"/>
        </pc:sldMkLst>
      </pc:sldChg>
      <pc:sldChg chg="new">
        <pc:chgData name="Derek Stringer" userId="58f0e70659935d36" providerId="LiveId" clId="{C3F8AAEE-B0C7-44A1-AC2A-9367213BCEC1}" dt="2025-04-15T09:28:11.409" v="1937" actId="680"/>
        <pc:sldMkLst>
          <pc:docMk/>
          <pc:sldMk cId="1254404370" sldId="598"/>
        </pc:sldMkLst>
      </pc:sldChg>
      <pc:sldChg chg="new">
        <pc:chgData name="Derek Stringer" userId="58f0e70659935d36" providerId="LiveId" clId="{C3F8AAEE-B0C7-44A1-AC2A-9367213BCEC1}" dt="2025-04-15T09:28:14.850" v="1938" actId="680"/>
        <pc:sldMkLst>
          <pc:docMk/>
          <pc:sldMk cId="2343818924" sldId="599"/>
        </pc:sldMkLst>
      </pc:sldChg>
      <pc:sldChg chg="new del">
        <pc:chgData name="Derek Stringer" userId="58f0e70659935d36" providerId="LiveId" clId="{C3F8AAEE-B0C7-44A1-AC2A-9367213BCEC1}" dt="2025-04-23T12:19:43.138" v="2150" actId="2696"/>
        <pc:sldMkLst>
          <pc:docMk/>
          <pc:sldMk cId="1122978023" sldId="600"/>
        </pc:sldMkLst>
      </pc:sldChg>
      <pc:sldChg chg="new del">
        <pc:chgData name="Derek Stringer" userId="58f0e70659935d36" providerId="LiveId" clId="{C3F8AAEE-B0C7-44A1-AC2A-9367213BCEC1}" dt="2025-04-23T12:20:23.012" v="2154" actId="2696"/>
        <pc:sldMkLst>
          <pc:docMk/>
          <pc:sldMk cId="2933195864" sldId="601"/>
        </pc:sldMkLst>
      </pc:sldChg>
      <pc:sldChg chg="new del">
        <pc:chgData name="Derek Stringer" userId="58f0e70659935d36" providerId="LiveId" clId="{C3F8AAEE-B0C7-44A1-AC2A-9367213BCEC1}" dt="2025-04-23T12:21:15.488" v="2158" actId="2696"/>
        <pc:sldMkLst>
          <pc:docMk/>
          <pc:sldMk cId="4221004723" sldId="602"/>
        </pc:sldMkLst>
      </pc:sldChg>
      <pc:sldChg chg="new del">
        <pc:chgData name="Derek Stringer" userId="58f0e70659935d36" providerId="LiveId" clId="{C3F8AAEE-B0C7-44A1-AC2A-9367213BCEC1}" dt="2025-04-23T12:21:57.994" v="2162" actId="2696"/>
        <pc:sldMkLst>
          <pc:docMk/>
          <pc:sldMk cId="1900091074" sldId="603"/>
        </pc:sldMkLst>
      </pc:sldChg>
      <pc:sldChg chg="del">
        <pc:chgData name="Derek Stringer" userId="58f0e70659935d36" providerId="LiveId" clId="{C3F8AAEE-B0C7-44A1-AC2A-9367213BCEC1}" dt="2025-04-23T12:16:42.642" v="2130" actId="2696"/>
        <pc:sldMkLst>
          <pc:docMk/>
          <pc:sldMk cId="2415214648" sldId="604"/>
        </pc:sldMkLst>
      </pc:sldChg>
      <pc:sldChg chg="del">
        <pc:chgData name="Derek Stringer" userId="58f0e70659935d36" providerId="LiveId" clId="{C3F8AAEE-B0C7-44A1-AC2A-9367213BCEC1}" dt="2025-04-23T12:18:30.274" v="2142" actId="2696"/>
        <pc:sldMkLst>
          <pc:docMk/>
          <pc:sldMk cId="2747613011" sldId="605"/>
        </pc:sldMkLst>
      </pc:sldChg>
      <pc:sldChg chg="addSp modSp new del mod">
        <pc:chgData name="Derek Stringer" userId="58f0e70659935d36" providerId="LiveId" clId="{C3F8AAEE-B0C7-44A1-AC2A-9367213BCEC1}" dt="2025-04-22T14:20:32.789" v="2049" actId="2696"/>
        <pc:sldMkLst>
          <pc:docMk/>
          <pc:sldMk cId="881793642" sldId="606"/>
        </pc:sldMkLst>
      </pc:sldChg>
      <pc:sldChg chg="addSp modSp new mod modTransition">
        <pc:chgData name="Derek Stringer" userId="58f0e70659935d36" providerId="LiveId" clId="{C3F8AAEE-B0C7-44A1-AC2A-9367213BCEC1}" dt="2025-04-22T14:20:41.448" v="2050"/>
        <pc:sldMkLst>
          <pc:docMk/>
          <pc:sldMk cId="456121395" sldId="607"/>
        </pc:sldMkLst>
      </pc:sldChg>
      <pc:sldChg chg="addSp modSp new del mod modTransition">
        <pc:chgData name="Derek Stringer" userId="58f0e70659935d36" providerId="LiveId" clId="{C3F8AAEE-B0C7-44A1-AC2A-9367213BCEC1}" dt="2025-05-04T12:54:05.919" v="2228" actId="2696"/>
        <pc:sldMkLst>
          <pc:docMk/>
          <pc:sldMk cId="1531987330" sldId="608"/>
        </pc:sldMkLst>
      </pc:sldChg>
      <pc:sldChg chg="addSp modSp new mod modTransition">
        <pc:chgData name="Derek Stringer" userId="58f0e70659935d36" providerId="LiveId" clId="{C3F8AAEE-B0C7-44A1-AC2A-9367213BCEC1}" dt="2025-04-23T12:22:12.540" v="2164"/>
        <pc:sldMkLst>
          <pc:docMk/>
          <pc:sldMk cId="1092495425" sldId="609"/>
        </pc:sldMkLst>
      </pc:sldChg>
      <pc:sldChg chg="addSp modSp new mod modTransition">
        <pc:chgData name="Derek Stringer" userId="58f0e70659935d36" providerId="LiveId" clId="{C3F8AAEE-B0C7-44A1-AC2A-9367213BCEC1}" dt="2025-04-23T12:22:15.187" v="2165"/>
        <pc:sldMkLst>
          <pc:docMk/>
          <pc:sldMk cId="2285466670" sldId="610"/>
        </pc:sldMkLst>
      </pc:sldChg>
      <pc:sldChg chg="addSp modSp new mod modTransition">
        <pc:chgData name="Derek Stringer" userId="58f0e70659935d36" providerId="LiveId" clId="{C3F8AAEE-B0C7-44A1-AC2A-9367213BCEC1}" dt="2025-04-23T12:22:17.775" v="2166"/>
        <pc:sldMkLst>
          <pc:docMk/>
          <pc:sldMk cId="3679452026" sldId="611"/>
        </pc:sldMkLst>
      </pc:sldChg>
      <pc:sldChg chg="addSp modSp new mod modTransition">
        <pc:chgData name="Derek Stringer" userId="58f0e70659935d36" providerId="LiveId" clId="{C3F8AAEE-B0C7-44A1-AC2A-9367213BCEC1}" dt="2025-04-23T12:22:21.338" v="2167"/>
        <pc:sldMkLst>
          <pc:docMk/>
          <pc:sldMk cId="3986748520" sldId="612"/>
        </pc:sldMkLst>
      </pc:sldChg>
      <pc:sldChg chg="addSp modSp new del mod">
        <pc:chgData name="Derek Stringer" userId="58f0e70659935d36" providerId="LiveId" clId="{C3F8AAEE-B0C7-44A1-AC2A-9367213BCEC1}" dt="2025-04-23T12:09:41.651" v="2093" actId="2696"/>
        <pc:sldMkLst>
          <pc:docMk/>
          <pc:sldMk cId="75148123" sldId="613"/>
        </pc:sldMkLst>
      </pc:sldChg>
      <pc:sldChg chg="addSp modSp new del mod">
        <pc:chgData name="Derek Stringer" userId="58f0e70659935d36" providerId="LiveId" clId="{C3F8AAEE-B0C7-44A1-AC2A-9367213BCEC1}" dt="2025-04-23T12:12:12.067" v="2107" actId="2696"/>
        <pc:sldMkLst>
          <pc:docMk/>
          <pc:sldMk cId="2021194213" sldId="614"/>
        </pc:sldMkLst>
      </pc:sldChg>
      <pc:sldChg chg="addSp modSp new del mod">
        <pc:chgData name="Derek Stringer" userId="58f0e70659935d36" providerId="LiveId" clId="{C3F8AAEE-B0C7-44A1-AC2A-9367213BCEC1}" dt="2025-04-23T12:13:19.354" v="2113" actId="2696"/>
        <pc:sldMkLst>
          <pc:docMk/>
          <pc:sldMk cId="991387751" sldId="615"/>
        </pc:sldMkLst>
      </pc:sldChg>
      <pc:sldChg chg="addSp modSp new mod modTransition">
        <pc:chgData name="Derek Stringer" userId="58f0e70659935d36" providerId="LiveId" clId="{C3F8AAEE-B0C7-44A1-AC2A-9367213BCEC1}" dt="2025-04-23T12:22:34.080" v="2169"/>
        <pc:sldMkLst>
          <pc:docMk/>
          <pc:sldMk cId="4239020556" sldId="616"/>
        </pc:sldMkLst>
      </pc:sldChg>
      <pc:sldChg chg="addSp modSp new mod modTransition">
        <pc:chgData name="Derek Stringer" userId="58f0e70659935d36" providerId="LiveId" clId="{C3F8AAEE-B0C7-44A1-AC2A-9367213BCEC1}" dt="2025-04-23T12:22:36.698" v="2170"/>
        <pc:sldMkLst>
          <pc:docMk/>
          <pc:sldMk cId="2084496324" sldId="617"/>
        </pc:sldMkLst>
      </pc:sldChg>
      <pc:sldChg chg="addSp modSp new mod modTransition">
        <pc:chgData name="Derek Stringer" userId="58f0e70659935d36" providerId="LiveId" clId="{C3F8AAEE-B0C7-44A1-AC2A-9367213BCEC1}" dt="2025-04-23T12:22:39.833" v="2171"/>
        <pc:sldMkLst>
          <pc:docMk/>
          <pc:sldMk cId="2427771898" sldId="618"/>
        </pc:sldMkLst>
      </pc:sldChg>
      <pc:sldChg chg="addSp modSp new mod modTransition">
        <pc:chgData name="Derek Stringer" userId="58f0e70659935d36" providerId="LiveId" clId="{C3F8AAEE-B0C7-44A1-AC2A-9367213BCEC1}" dt="2025-04-23T12:22:43.768" v="2172"/>
        <pc:sldMkLst>
          <pc:docMk/>
          <pc:sldMk cId="2024357223" sldId="619"/>
        </pc:sldMkLst>
      </pc:sldChg>
      <pc:sldChg chg="addSp modSp new mod modTransition">
        <pc:chgData name="Derek Stringer" userId="58f0e70659935d36" providerId="LiveId" clId="{C3F8AAEE-B0C7-44A1-AC2A-9367213BCEC1}" dt="2025-04-23T12:22:48.291" v="2173"/>
        <pc:sldMkLst>
          <pc:docMk/>
          <pc:sldMk cId="19807045" sldId="620"/>
        </pc:sldMkLst>
      </pc:sldChg>
      <pc:sldChg chg="addSp modSp new mod modTransition">
        <pc:chgData name="Derek Stringer" userId="58f0e70659935d36" providerId="LiveId" clId="{C3F8AAEE-B0C7-44A1-AC2A-9367213BCEC1}" dt="2025-04-23T12:22:52.523" v="2174"/>
        <pc:sldMkLst>
          <pc:docMk/>
          <pc:sldMk cId="900801939" sldId="621"/>
        </pc:sldMkLst>
      </pc:sldChg>
      <pc:sldChg chg="addSp modSp new mod modTransition">
        <pc:chgData name="Derek Stringer" userId="58f0e70659935d36" providerId="LiveId" clId="{C3F8AAEE-B0C7-44A1-AC2A-9367213BCEC1}" dt="2025-04-23T12:22:56.415" v="2175"/>
        <pc:sldMkLst>
          <pc:docMk/>
          <pc:sldMk cId="3162681017" sldId="622"/>
        </pc:sldMkLst>
      </pc:sldChg>
      <pc:sldChg chg="addSp modSp new mod modTransition">
        <pc:chgData name="Derek Stringer" userId="58f0e70659935d36" providerId="LiveId" clId="{C3F8AAEE-B0C7-44A1-AC2A-9367213BCEC1}" dt="2025-04-23T12:22:59.242" v="2176"/>
        <pc:sldMkLst>
          <pc:docMk/>
          <pc:sldMk cId="3368676069" sldId="623"/>
        </pc:sldMkLst>
      </pc:sldChg>
      <pc:sldChg chg="addSp modSp new mod modTransition">
        <pc:chgData name="Derek Stringer" userId="58f0e70659935d36" providerId="LiveId" clId="{C3F8AAEE-B0C7-44A1-AC2A-9367213BCEC1}" dt="2025-04-23T12:23:02.633" v="2177"/>
        <pc:sldMkLst>
          <pc:docMk/>
          <pc:sldMk cId="1187739512" sldId="624"/>
        </pc:sldMkLst>
      </pc:sldChg>
      <pc:sldChg chg="addSp modSp new mod modTransition">
        <pc:chgData name="Derek Stringer" userId="58f0e70659935d36" providerId="LiveId" clId="{C3F8AAEE-B0C7-44A1-AC2A-9367213BCEC1}" dt="2025-04-23T12:23:05.781" v="2178"/>
        <pc:sldMkLst>
          <pc:docMk/>
          <pc:sldMk cId="2281258646" sldId="625"/>
        </pc:sldMkLst>
      </pc:sldChg>
      <pc:sldChg chg="addSp modSp new mod modTransition">
        <pc:chgData name="Derek Stringer" userId="58f0e70659935d36" providerId="LiveId" clId="{C3F8AAEE-B0C7-44A1-AC2A-9367213BCEC1}" dt="2025-04-23T12:23:08.849" v="2179"/>
        <pc:sldMkLst>
          <pc:docMk/>
          <pc:sldMk cId="199591388" sldId="626"/>
        </pc:sldMkLst>
      </pc:sldChg>
      <pc:sldChg chg="addSp modSp new mod modTransition">
        <pc:chgData name="Derek Stringer" userId="58f0e70659935d36" providerId="LiveId" clId="{C3F8AAEE-B0C7-44A1-AC2A-9367213BCEC1}" dt="2025-04-23T12:22:23.769" v="2168"/>
        <pc:sldMkLst>
          <pc:docMk/>
          <pc:sldMk cId="903351202" sldId="627"/>
        </pc:sldMkLst>
      </pc:sldChg>
      <pc:sldChg chg="addSp modSp new del mod">
        <pc:chgData name="Derek Stringer" userId="58f0e70659935d36" providerId="LiveId" clId="{C3F8AAEE-B0C7-44A1-AC2A-9367213BCEC1}" dt="2025-05-04T12:52:46.574" v="2190" actId="2696"/>
        <pc:sldMkLst>
          <pc:docMk/>
          <pc:sldMk cId="1901983077" sldId="628"/>
        </pc:sldMkLst>
      </pc:sldChg>
      <pc:sldChg chg="addSp modSp new mod">
        <pc:chgData name="Derek Stringer" userId="58f0e70659935d36" providerId="LiveId" clId="{C3F8AAEE-B0C7-44A1-AC2A-9367213BCEC1}" dt="2025-05-04T12:56:43.569" v="2246" actId="403"/>
        <pc:sldMkLst>
          <pc:docMk/>
          <pc:sldMk cId="2041802807" sldId="628"/>
        </pc:sldMkLst>
      </pc:sldChg>
      <pc:sldChg chg="addSp modSp new del mod">
        <pc:chgData name="Derek Stringer" userId="58f0e70659935d36" providerId="LiveId" clId="{C3F8AAEE-B0C7-44A1-AC2A-9367213BCEC1}" dt="2025-04-23T12:11:29.135" v="2103" actId="2696"/>
        <pc:sldMkLst>
          <pc:docMk/>
          <pc:sldMk cId="2069606847" sldId="628"/>
        </pc:sldMkLst>
      </pc:sldChg>
      <pc:sldChg chg="addSp modSp new mod">
        <pc:chgData name="Derek Stringer" userId="58f0e70659935d36" providerId="LiveId" clId="{C3F8AAEE-B0C7-44A1-AC2A-9367213BCEC1}" dt="2025-05-06T10:18:36.794" v="2262" actId="14100"/>
        <pc:sldMkLst>
          <pc:docMk/>
          <pc:sldMk cId="3752277263" sldId="629"/>
        </pc:sldMkLst>
      </pc:sldChg>
      <pc:sldChg chg="addSp modSp new mod">
        <pc:chgData name="Derek Stringer" userId="58f0e70659935d36" providerId="LiveId" clId="{C3F8AAEE-B0C7-44A1-AC2A-9367213BCEC1}" dt="2025-05-06T10:24:19.340" v="2284" actId="14100"/>
        <pc:sldMkLst>
          <pc:docMk/>
          <pc:sldMk cId="3053476337" sldId="630"/>
        </pc:sldMkLst>
      </pc:sldChg>
      <pc:sldChg chg="addSp modSp new del mod setBg">
        <pc:chgData name="Derek Stringer" userId="58f0e70659935d36" providerId="LiveId" clId="{C3F8AAEE-B0C7-44A1-AC2A-9367213BCEC1}" dt="2025-05-06T11:13:01.875" v="2347" actId="2696"/>
        <pc:sldMkLst>
          <pc:docMk/>
          <pc:sldMk cId="3897702798" sldId="631"/>
        </pc:sldMkLst>
      </pc:sldChg>
      <pc:sldChg chg="addSp modSp new mod">
        <pc:chgData name="Derek Stringer" userId="58f0e70659935d36" providerId="LiveId" clId="{C3F8AAEE-B0C7-44A1-AC2A-9367213BCEC1}" dt="2025-05-06T11:12:56.271" v="2346" actId="207"/>
        <pc:sldMkLst>
          <pc:docMk/>
          <pc:sldMk cId="3479449435" sldId="632"/>
        </pc:sldMkLst>
      </pc:sldChg>
      <pc:sldChg chg="addSp modSp new mod setBg">
        <pc:chgData name="Derek Stringer" userId="58f0e70659935d36" providerId="LiveId" clId="{C3F8AAEE-B0C7-44A1-AC2A-9367213BCEC1}" dt="2025-05-06T14:31:14.436" v="2352" actId="962"/>
        <pc:sldMkLst>
          <pc:docMk/>
          <pc:sldMk cId="3057586397" sldId="633"/>
        </pc:sldMkLst>
      </pc:sldChg>
      <pc:sldChg chg="addSp modSp new del mod">
        <pc:chgData name="Derek Stringer" userId="58f0e70659935d36" providerId="LiveId" clId="{C3F8AAEE-B0C7-44A1-AC2A-9367213BCEC1}" dt="2025-05-06T16:15:46.750" v="2360" actId="2696"/>
        <pc:sldMkLst>
          <pc:docMk/>
          <pc:sldMk cId="3402413386" sldId="634"/>
        </pc:sldMkLst>
      </pc:sldChg>
      <pc:sldChg chg="addSp modSp add mod ord">
        <pc:chgData name="Derek Stringer" userId="58f0e70659935d36" providerId="LiveId" clId="{C3F8AAEE-B0C7-44A1-AC2A-9367213BCEC1}" dt="2025-05-06T16:17:01.365" v="2368"/>
        <pc:sldMkLst>
          <pc:docMk/>
          <pc:sldMk cId="358660777" sldId="635"/>
        </pc:sldMkLst>
      </pc:sldChg>
      <pc:sldChg chg="add del">
        <pc:chgData name="Derek Stringer" userId="58f0e70659935d36" providerId="LiveId" clId="{C3F8AAEE-B0C7-44A1-AC2A-9367213BCEC1}" dt="2025-05-06T16:15:37.322" v="2358" actId="2890"/>
        <pc:sldMkLst>
          <pc:docMk/>
          <pc:sldMk cId="3660956365" sldId="635"/>
        </pc:sldMkLst>
      </pc:sldChg>
      <pc:sldChg chg="add del">
        <pc:chgData name="Derek Stringer" userId="58f0e70659935d36" providerId="LiveId" clId="{C3F8AAEE-B0C7-44A1-AC2A-9367213BCEC1}" dt="2025-05-06T16:17:12.748" v="2369" actId="2696"/>
        <pc:sldMkLst>
          <pc:docMk/>
          <pc:sldMk cId="3865906398" sldId="636"/>
        </pc:sldMkLst>
      </pc:sldChg>
    </pc:docChg>
  </pc:docChgLst>
  <pc:docChgLst>
    <pc:chgData name="Derek Stringer" userId="58f0e70659935d36" providerId="LiveId" clId="{05B0C1ED-E89B-4B37-9297-23B73E783D9F}"/>
    <pc:docChg chg="addSld modSld sldOrd">
      <pc:chgData name="Derek Stringer" userId="58f0e70659935d36" providerId="LiveId" clId="{05B0C1ED-E89B-4B37-9297-23B73E783D9F}" dt="2025-05-16T18:16:01.794" v="21"/>
      <pc:docMkLst>
        <pc:docMk/>
      </pc:docMkLst>
      <pc:sldChg chg="addSp new">
        <pc:chgData name="Derek Stringer" userId="58f0e70659935d36" providerId="LiveId" clId="{05B0C1ED-E89B-4B37-9297-23B73E783D9F}" dt="2025-05-16T18:10:45.906" v="1"/>
        <pc:sldMkLst>
          <pc:docMk/>
          <pc:sldMk cId="314806040" sldId="638"/>
        </pc:sldMkLst>
      </pc:sldChg>
      <pc:sldChg chg="addSp new">
        <pc:chgData name="Derek Stringer" userId="58f0e70659935d36" providerId="LiveId" clId="{05B0C1ED-E89B-4B37-9297-23B73E783D9F}" dt="2025-05-16T18:11:16.274" v="3"/>
        <pc:sldMkLst>
          <pc:docMk/>
          <pc:sldMk cId="1563564887" sldId="639"/>
        </pc:sldMkLst>
      </pc:sldChg>
      <pc:sldChg chg="addSp new">
        <pc:chgData name="Derek Stringer" userId="58f0e70659935d36" providerId="LiveId" clId="{05B0C1ED-E89B-4B37-9297-23B73E783D9F}" dt="2025-05-16T18:11:50.792" v="5"/>
        <pc:sldMkLst>
          <pc:docMk/>
          <pc:sldMk cId="1664204491" sldId="640"/>
        </pc:sldMkLst>
      </pc:sldChg>
      <pc:sldChg chg="addSp new">
        <pc:chgData name="Derek Stringer" userId="58f0e70659935d36" providerId="LiveId" clId="{05B0C1ED-E89B-4B37-9297-23B73E783D9F}" dt="2025-05-16T18:12:39.059" v="7"/>
        <pc:sldMkLst>
          <pc:docMk/>
          <pc:sldMk cId="3251959533" sldId="641"/>
        </pc:sldMkLst>
      </pc:sldChg>
      <pc:sldChg chg="addSp new">
        <pc:chgData name="Derek Stringer" userId="58f0e70659935d36" providerId="LiveId" clId="{05B0C1ED-E89B-4B37-9297-23B73E783D9F}" dt="2025-05-16T18:13:08.420" v="9"/>
        <pc:sldMkLst>
          <pc:docMk/>
          <pc:sldMk cId="3708968400" sldId="642"/>
        </pc:sldMkLst>
      </pc:sldChg>
      <pc:sldChg chg="addSp new">
        <pc:chgData name="Derek Stringer" userId="58f0e70659935d36" providerId="LiveId" clId="{05B0C1ED-E89B-4B37-9297-23B73E783D9F}" dt="2025-05-16T18:13:46.252" v="11"/>
        <pc:sldMkLst>
          <pc:docMk/>
          <pc:sldMk cId="3673129614" sldId="643"/>
        </pc:sldMkLst>
      </pc:sldChg>
      <pc:sldChg chg="addSp new ord">
        <pc:chgData name="Derek Stringer" userId="58f0e70659935d36" providerId="LiveId" clId="{05B0C1ED-E89B-4B37-9297-23B73E783D9F}" dt="2025-05-16T18:14:28.619" v="15"/>
        <pc:sldMkLst>
          <pc:docMk/>
          <pc:sldMk cId="1872832298" sldId="644"/>
        </pc:sldMkLst>
      </pc:sldChg>
      <pc:sldChg chg="addSp new">
        <pc:chgData name="Derek Stringer" userId="58f0e70659935d36" providerId="LiveId" clId="{05B0C1ED-E89B-4B37-9297-23B73E783D9F}" dt="2025-05-16T18:15:04.650" v="17"/>
        <pc:sldMkLst>
          <pc:docMk/>
          <pc:sldMk cId="2204882949" sldId="645"/>
        </pc:sldMkLst>
      </pc:sldChg>
      <pc:sldChg chg="addSp new">
        <pc:chgData name="Derek Stringer" userId="58f0e70659935d36" providerId="LiveId" clId="{05B0C1ED-E89B-4B37-9297-23B73E783D9F}" dt="2025-05-16T18:15:25.484" v="19"/>
        <pc:sldMkLst>
          <pc:docMk/>
          <pc:sldMk cId="3585627690" sldId="646"/>
        </pc:sldMkLst>
      </pc:sldChg>
      <pc:sldChg chg="addSp new">
        <pc:chgData name="Derek Stringer" userId="58f0e70659935d36" providerId="LiveId" clId="{05B0C1ED-E89B-4B37-9297-23B73E783D9F}" dt="2025-05-16T18:16:01.794" v="21"/>
        <pc:sldMkLst>
          <pc:docMk/>
          <pc:sldMk cId="733071627" sldId="647"/>
        </pc:sldMkLst>
      </pc:sldChg>
    </pc:docChg>
  </pc:docChgLst>
  <pc:docChgLst>
    <pc:chgData name="Derek Stringer" userId="58f0e70659935d36" providerId="LiveId" clId="{72E5FAE5-406B-448B-BEE0-4DCCD08E56FF}"/>
    <pc:docChg chg="custSel addSld modSld sldOrd">
      <pc:chgData name="Derek Stringer" userId="58f0e70659935d36" providerId="LiveId" clId="{72E5FAE5-406B-448B-BEE0-4DCCD08E56FF}" dt="2024-10-09T13:26:13.645" v="113"/>
      <pc:docMkLst>
        <pc:docMk/>
      </pc:docMkLst>
      <pc:sldChg chg="addSp modSp new mod setBg">
        <pc:chgData name="Derek Stringer" userId="58f0e70659935d36" providerId="LiveId" clId="{72E5FAE5-406B-448B-BEE0-4DCCD08E56FF}" dt="2024-10-09T13:22:30.421" v="9" actId="14100"/>
        <pc:sldMkLst>
          <pc:docMk/>
          <pc:sldMk cId="1486987155" sldId="400"/>
        </pc:sldMkLst>
      </pc:sldChg>
      <pc:sldChg chg="addSp modSp new mod ord">
        <pc:chgData name="Derek Stringer" userId="58f0e70659935d36" providerId="LiveId" clId="{72E5FAE5-406B-448B-BEE0-4DCCD08E56FF}" dt="2024-10-09T13:26:13.645" v="113"/>
        <pc:sldMkLst>
          <pc:docMk/>
          <pc:sldMk cId="265745490" sldId="401"/>
        </pc:sldMkLst>
      </pc:sldChg>
    </pc:docChg>
  </pc:docChgLst>
  <pc:docChgLst>
    <pc:chgData name="Derek Stringer" userId="58f0e70659935d36" providerId="LiveId" clId="{218F856B-7FF2-4AE1-A20B-9C2A03B28FF6}"/>
    <pc:docChg chg="undo custSel addSld delSld modSld sldOrd">
      <pc:chgData name="Derek Stringer" userId="58f0e70659935d36" providerId="LiveId" clId="{218F856B-7FF2-4AE1-A20B-9C2A03B28FF6}" dt="2024-10-14T15:53:55.854" v="4546" actId="404"/>
      <pc:docMkLst>
        <pc:docMk/>
      </pc:docMkLst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67229928" sldId="256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1729953392" sldId="257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87909794" sldId="271"/>
        </pc:sldMkLst>
      </pc:sldChg>
      <pc:sldChg chg="del">
        <pc:chgData name="Derek Stringer" userId="58f0e70659935d36" providerId="LiveId" clId="{218F856B-7FF2-4AE1-A20B-9C2A03B28FF6}" dt="2024-10-09T13:49:38.074" v="13" actId="2696"/>
        <pc:sldMkLst>
          <pc:docMk/>
          <pc:sldMk cId="2369091413" sldId="342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3316437141" sldId="343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3124296234" sldId="344"/>
        </pc:sldMkLst>
      </pc:sldChg>
      <pc:sldChg chg="addSp modSp new mod setBg">
        <pc:chgData name="Derek Stringer" userId="58f0e70659935d36" providerId="LiveId" clId="{218F856B-7FF2-4AE1-A20B-9C2A03B28FF6}" dt="2024-10-09T13:48:17.957" v="6" actId="962"/>
        <pc:sldMkLst>
          <pc:docMk/>
          <pc:sldMk cId="2116468073" sldId="348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2820110680" sldId="348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50651734" sldId="349"/>
        </pc:sldMkLst>
      </pc:sldChg>
      <pc:sldChg chg="addSp modSp new mod">
        <pc:chgData name="Derek Stringer" userId="58f0e70659935d36" providerId="LiveId" clId="{218F856B-7FF2-4AE1-A20B-9C2A03B28FF6}" dt="2024-10-09T13:49:34.653" v="12" actId="14100"/>
        <pc:sldMkLst>
          <pc:docMk/>
          <pc:sldMk cId="595088449" sldId="349"/>
        </pc:sldMkLst>
      </pc:sldChg>
      <pc:sldChg chg="addSp modSp new mod">
        <pc:chgData name="Derek Stringer" userId="58f0e70659935d36" providerId="LiveId" clId="{218F856B-7FF2-4AE1-A20B-9C2A03B28FF6}" dt="2024-10-09T13:53:25.725" v="30" actId="167"/>
        <pc:sldMkLst>
          <pc:docMk/>
          <pc:sldMk cId="3332805973" sldId="350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4080945520" sldId="350"/>
        </pc:sldMkLst>
      </pc:sldChg>
      <pc:sldChg chg="addSp modSp new mod">
        <pc:chgData name="Derek Stringer" userId="58f0e70659935d36" providerId="LiveId" clId="{218F856B-7FF2-4AE1-A20B-9C2A03B28FF6}" dt="2024-10-09T13:54:31.532" v="34" actId="14100"/>
        <pc:sldMkLst>
          <pc:docMk/>
          <pc:sldMk cId="3065917573" sldId="351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653709258" sldId="351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683796440" sldId="352"/>
        </pc:sldMkLst>
      </pc:sldChg>
      <pc:sldChg chg="addSp modSp new mod setBg">
        <pc:chgData name="Derek Stringer" userId="58f0e70659935d36" providerId="LiveId" clId="{218F856B-7FF2-4AE1-A20B-9C2A03B28FF6}" dt="2024-10-09T13:55:10.816" v="39" actId="962"/>
        <pc:sldMkLst>
          <pc:docMk/>
          <pc:sldMk cId="3418867011" sldId="352"/>
        </pc:sldMkLst>
      </pc:sldChg>
      <pc:sldChg chg="modSp new del mod">
        <pc:chgData name="Derek Stringer" userId="58f0e70659935d36" providerId="LiveId" clId="{218F856B-7FF2-4AE1-A20B-9C2A03B28FF6}" dt="2024-10-10T13:51:47.767" v="3641" actId="2696"/>
        <pc:sldMkLst>
          <pc:docMk/>
          <pc:sldMk cId="254067272" sldId="353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684223527" sldId="353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593738827" sldId="354"/>
        </pc:sldMkLst>
      </pc:sldChg>
      <pc:sldChg chg="addSp modSp add mod">
        <pc:chgData name="Derek Stringer" userId="58f0e70659935d36" providerId="LiveId" clId="{218F856B-7FF2-4AE1-A20B-9C2A03B28FF6}" dt="2024-10-10T13:53:43.100" v="3679" actId="403"/>
        <pc:sldMkLst>
          <pc:docMk/>
          <pc:sldMk cId="2465024208" sldId="354"/>
        </pc:sldMkLst>
      </pc:sldChg>
      <pc:sldChg chg="addSp modSp add mod">
        <pc:chgData name="Derek Stringer" userId="58f0e70659935d36" providerId="LiveId" clId="{218F856B-7FF2-4AE1-A20B-9C2A03B28FF6}" dt="2024-10-10T14:02:49.595" v="3721" actId="20577"/>
        <pc:sldMkLst>
          <pc:docMk/>
          <pc:sldMk cId="1413187051" sldId="355"/>
        </pc:sldMkLst>
      </pc:sldChg>
      <pc:sldChg chg="addSp modSp add mod">
        <pc:chgData name="Derek Stringer" userId="58f0e70659935d36" providerId="LiveId" clId="{218F856B-7FF2-4AE1-A20B-9C2A03B28FF6}" dt="2024-10-10T14:04:35.404" v="3741" actId="14100"/>
        <pc:sldMkLst>
          <pc:docMk/>
          <pc:sldMk cId="981031498" sldId="356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426039311" sldId="356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507100782" sldId="357"/>
        </pc:sldMkLst>
      </pc:sldChg>
      <pc:sldChg chg="addSp modSp add mod">
        <pc:chgData name="Derek Stringer" userId="58f0e70659935d36" providerId="LiveId" clId="{218F856B-7FF2-4AE1-A20B-9C2A03B28FF6}" dt="2024-10-10T14:57:05.846" v="3763" actId="403"/>
        <pc:sldMkLst>
          <pc:docMk/>
          <pc:sldMk cId="4156848637" sldId="357"/>
        </pc:sldMkLst>
      </pc:sldChg>
      <pc:sldChg chg="addSp modSp add mod">
        <pc:chgData name="Derek Stringer" userId="58f0e70659935d36" providerId="LiveId" clId="{218F856B-7FF2-4AE1-A20B-9C2A03B28FF6}" dt="2024-10-10T15:02:59.578" v="3836" actId="20577"/>
        <pc:sldMkLst>
          <pc:docMk/>
          <pc:sldMk cId="2905522367" sldId="358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4028321328" sldId="358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494310265" sldId="359"/>
        </pc:sldMkLst>
      </pc:sldChg>
      <pc:sldChg chg="modSp add del mod">
        <pc:chgData name="Derek Stringer" userId="58f0e70659935d36" providerId="LiveId" clId="{218F856B-7FF2-4AE1-A20B-9C2A03B28FF6}" dt="2024-10-10T15:26:00.988" v="3849" actId="2696"/>
        <pc:sldMkLst>
          <pc:docMk/>
          <pc:sldMk cId="1483244480" sldId="359"/>
        </pc:sldMkLst>
      </pc:sldChg>
      <pc:sldChg chg="modSp add del mod">
        <pc:chgData name="Derek Stringer" userId="58f0e70659935d36" providerId="LiveId" clId="{218F856B-7FF2-4AE1-A20B-9C2A03B28FF6}" dt="2024-10-10T15:26:04.019" v="3850" actId="2696"/>
        <pc:sldMkLst>
          <pc:docMk/>
          <pc:sldMk cId="3986080488" sldId="360"/>
        </pc:sldMkLst>
      </pc:sldChg>
      <pc:sldChg chg="addSp modSp add mod">
        <pc:chgData name="Derek Stringer" userId="58f0e70659935d36" providerId="LiveId" clId="{218F856B-7FF2-4AE1-A20B-9C2A03B28FF6}" dt="2024-10-10T15:28:47.344" v="3877" actId="14100"/>
        <pc:sldMkLst>
          <pc:docMk/>
          <pc:sldMk cId="3221309778" sldId="361"/>
        </pc:sldMkLst>
      </pc:sldChg>
      <pc:sldChg chg="addSp modSp add mod">
        <pc:chgData name="Derek Stringer" userId="58f0e70659935d36" providerId="LiveId" clId="{218F856B-7FF2-4AE1-A20B-9C2A03B28FF6}" dt="2024-10-10T15:31:20.696" v="3903" actId="1076"/>
        <pc:sldMkLst>
          <pc:docMk/>
          <pc:sldMk cId="1864655845" sldId="362"/>
        </pc:sldMkLst>
      </pc:sldChg>
      <pc:sldChg chg="addSp delSp modSp add mod">
        <pc:chgData name="Derek Stringer" userId="58f0e70659935d36" providerId="LiveId" clId="{218F856B-7FF2-4AE1-A20B-9C2A03B28FF6}" dt="2024-10-10T15:32:31.903" v="3923" actId="403"/>
        <pc:sldMkLst>
          <pc:docMk/>
          <pc:sldMk cId="1605102163" sldId="363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783701858" sldId="363"/>
        </pc:sldMkLst>
      </pc:sldChg>
      <pc:sldChg chg="addSp modSp add mod">
        <pc:chgData name="Derek Stringer" userId="58f0e70659935d36" providerId="LiveId" clId="{218F856B-7FF2-4AE1-A20B-9C2A03B28FF6}" dt="2024-10-10T15:36:41.234" v="3970" actId="404"/>
        <pc:sldMkLst>
          <pc:docMk/>
          <pc:sldMk cId="3572078559" sldId="364"/>
        </pc:sldMkLst>
      </pc:sldChg>
      <pc:sldChg chg="addSp modSp add del mod">
        <pc:chgData name="Derek Stringer" userId="58f0e70659935d36" providerId="LiveId" clId="{218F856B-7FF2-4AE1-A20B-9C2A03B28FF6}" dt="2024-10-10T16:25:00.820" v="4085" actId="2696"/>
        <pc:sldMkLst>
          <pc:docMk/>
          <pc:sldMk cId="2627159480" sldId="365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086874391" sldId="365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418984481" sldId="366"/>
        </pc:sldMkLst>
      </pc:sldChg>
      <pc:sldChg chg="addSp modSp add mod">
        <pc:chgData name="Derek Stringer" userId="58f0e70659935d36" providerId="LiveId" clId="{218F856B-7FF2-4AE1-A20B-9C2A03B28FF6}" dt="2024-10-10T16:26:29.026" v="4120" actId="20577"/>
        <pc:sldMkLst>
          <pc:docMk/>
          <pc:sldMk cId="3867638448" sldId="366"/>
        </pc:sldMkLst>
      </pc:sldChg>
      <pc:sldChg chg="modSp add mod">
        <pc:chgData name="Derek Stringer" userId="58f0e70659935d36" providerId="LiveId" clId="{218F856B-7FF2-4AE1-A20B-9C2A03B28FF6}" dt="2024-10-09T15:05:02.158" v="915" actId="20577"/>
        <pc:sldMkLst>
          <pc:docMk/>
          <pc:sldMk cId="99064955" sldId="367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914988302" sldId="368"/>
        </pc:sldMkLst>
      </pc:sldChg>
      <pc:sldChg chg="modSp add mod">
        <pc:chgData name="Derek Stringer" userId="58f0e70659935d36" providerId="LiveId" clId="{218F856B-7FF2-4AE1-A20B-9C2A03B28FF6}" dt="2024-10-09T15:05:59.056" v="956" actId="20577"/>
        <pc:sldMkLst>
          <pc:docMk/>
          <pc:sldMk cId="2476807747" sldId="368"/>
        </pc:sldMkLst>
      </pc:sldChg>
      <pc:sldChg chg="modSp add mod">
        <pc:chgData name="Derek Stringer" userId="58f0e70659935d36" providerId="LiveId" clId="{218F856B-7FF2-4AE1-A20B-9C2A03B28FF6}" dt="2024-10-09T15:06:47.707" v="1000" actId="20577"/>
        <pc:sldMkLst>
          <pc:docMk/>
          <pc:sldMk cId="860948388" sldId="369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4239621848" sldId="369"/>
        </pc:sldMkLst>
      </pc:sldChg>
      <pc:sldChg chg="addSp modSp add mod">
        <pc:chgData name="Derek Stringer" userId="58f0e70659935d36" providerId="LiveId" clId="{218F856B-7FF2-4AE1-A20B-9C2A03B28FF6}" dt="2024-10-14T14:43:23.110" v="4140" actId="403"/>
        <pc:sldMkLst>
          <pc:docMk/>
          <pc:sldMk cId="1769103471" sldId="370"/>
        </pc:sldMkLst>
      </pc:sldChg>
      <pc:sldChg chg="addSp modSp add mod">
        <pc:chgData name="Derek Stringer" userId="58f0e70659935d36" providerId="LiveId" clId="{218F856B-7FF2-4AE1-A20B-9C2A03B28FF6}" dt="2024-10-14T14:55:37.684" v="4227" actId="404"/>
        <pc:sldMkLst>
          <pc:docMk/>
          <pc:sldMk cId="868605454" sldId="371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545374913" sldId="371"/>
        </pc:sldMkLst>
      </pc:sldChg>
      <pc:sldChg chg="addSp delSp modSp add mod setBg addAnim">
        <pc:chgData name="Derek Stringer" userId="58f0e70659935d36" providerId="LiveId" clId="{218F856B-7FF2-4AE1-A20B-9C2A03B28FF6}" dt="2024-10-14T15:01:02.485" v="4272" actId="1076"/>
        <pc:sldMkLst>
          <pc:docMk/>
          <pc:sldMk cId="2879192118" sldId="372"/>
        </pc:sldMkLst>
      </pc:sldChg>
      <pc:sldChg chg="addSp modSp add mod setBg addAnim">
        <pc:chgData name="Derek Stringer" userId="58f0e70659935d36" providerId="LiveId" clId="{218F856B-7FF2-4AE1-A20B-9C2A03B28FF6}" dt="2024-10-14T15:05:57.751" v="4334" actId="20577"/>
        <pc:sldMkLst>
          <pc:docMk/>
          <pc:sldMk cId="1838320554" sldId="373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185997342" sldId="374"/>
        </pc:sldMkLst>
      </pc:sldChg>
      <pc:sldChg chg="addSp modSp add mod setBg addAnim">
        <pc:chgData name="Derek Stringer" userId="58f0e70659935d36" providerId="LiveId" clId="{218F856B-7FF2-4AE1-A20B-9C2A03B28FF6}" dt="2024-10-14T15:07:12.025" v="4348" actId="1076"/>
        <pc:sldMkLst>
          <pc:docMk/>
          <pc:sldMk cId="3895862503" sldId="374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357851068" sldId="375"/>
        </pc:sldMkLst>
      </pc:sldChg>
      <pc:sldChg chg="addSp modSp add mod setBg addAnim">
        <pc:chgData name="Derek Stringer" userId="58f0e70659935d36" providerId="LiveId" clId="{218F856B-7FF2-4AE1-A20B-9C2A03B28FF6}" dt="2024-10-14T15:06:51.241" v="4344" actId="1076"/>
        <pc:sldMkLst>
          <pc:docMk/>
          <pc:sldMk cId="2114367972" sldId="375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707329491" sldId="376"/>
        </pc:sldMkLst>
      </pc:sldChg>
      <pc:sldChg chg="addSp modSp add mod">
        <pc:chgData name="Derek Stringer" userId="58f0e70659935d36" providerId="LiveId" clId="{218F856B-7FF2-4AE1-A20B-9C2A03B28FF6}" dt="2024-10-10T16:19:25.191" v="4049" actId="14100"/>
        <pc:sldMkLst>
          <pc:docMk/>
          <pc:sldMk cId="1633370445" sldId="376"/>
        </pc:sldMkLst>
      </pc:sldChg>
      <pc:sldChg chg="modSp add mod">
        <pc:chgData name="Derek Stringer" userId="58f0e70659935d36" providerId="LiveId" clId="{218F856B-7FF2-4AE1-A20B-9C2A03B28FF6}" dt="2024-10-09T15:15:50.328" v="1756" actId="20577"/>
        <pc:sldMkLst>
          <pc:docMk/>
          <pc:sldMk cId="760428352" sldId="377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807682413" sldId="377"/>
        </pc:sldMkLst>
      </pc:sldChg>
      <pc:sldChg chg="modSp add mod">
        <pc:chgData name="Derek Stringer" userId="58f0e70659935d36" providerId="LiveId" clId="{218F856B-7FF2-4AE1-A20B-9C2A03B28FF6}" dt="2024-10-09T15:17:06.133" v="1810" actId="20577"/>
        <pc:sldMkLst>
          <pc:docMk/>
          <pc:sldMk cId="826299550" sldId="378"/>
        </pc:sldMkLst>
      </pc:sldChg>
      <pc:sldChg chg="addSp modSp add mod">
        <pc:chgData name="Derek Stringer" userId="58f0e70659935d36" providerId="LiveId" clId="{218F856B-7FF2-4AE1-A20B-9C2A03B28FF6}" dt="2024-10-10T16:15:51.858" v="4005" actId="114"/>
        <pc:sldMkLst>
          <pc:docMk/>
          <pc:sldMk cId="3185468791" sldId="379"/>
        </pc:sldMkLst>
      </pc:sldChg>
      <pc:sldChg chg="addSp delSp modSp add del mod setBg">
        <pc:chgData name="Derek Stringer" userId="58f0e70659935d36" providerId="LiveId" clId="{218F856B-7FF2-4AE1-A20B-9C2A03B28FF6}" dt="2024-10-14T15:12:20.928" v="4408" actId="2696"/>
        <pc:sldMkLst>
          <pc:docMk/>
          <pc:sldMk cId="493871366" sldId="380"/>
        </pc:sldMkLst>
      </pc:sldChg>
      <pc:sldChg chg="addSp modSp add mod setBg addAnim">
        <pc:chgData name="Derek Stringer" userId="58f0e70659935d36" providerId="LiveId" clId="{218F856B-7FF2-4AE1-A20B-9C2A03B28FF6}" dt="2024-10-14T15:09:02.809" v="4372" actId="20577"/>
        <pc:sldMkLst>
          <pc:docMk/>
          <pc:sldMk cId="1247510337" sldId="381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949452906" sldId="381"/>
        </pc:sldMkLst>
      </pc:sldChg>
      <pc:sldChg chg="addSp modSp add mod">
        <pc:chgData name="Derek Stringer" userId="58f0e70659935d36" providerId="LiveId" clId="{218F856B-7FF2-4AE1-A20B-9C2A03B28FF6}" dt="2024-10-14T14:44:39.345" v="4152" actId="403"/>
        <pc:sldMkLst>
          <pc:docMk/>
          <pc:sldMk cId="2047120008" sldId="382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3477148" sldId="383"/>
        </pc:sldMkLst>
      </pc:sldChg>
      <pc:sldChg chg="addSp modSp add mod">
        <pc:chgData name="Derek Stringer" userId="58f0e70659935d36" providerId="LiveId" clId="{218F856B-7FF2-4AE1-A20B-9C2A03B28FF6}" dt="2024-10-10T16:17:02.002" v="4033" actId="20577"/>
        <pc:sldMkLst>
          <pc:docMk/>
          <pc:sldMk cId="1794166500" sldId="383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96747936" sldId="384"/>
        </pc:sldMkLst>
      </pc:sldChg>
      <pc:sldChg chg="addSp modSp add del mod">
        <pc:chgData name="Derek Stringer" userId="58f0e70659935d36" providerId="LiveId" clId="{218F856B-7FF2-4AE1-A20B-9C2A03B28FF6}" dt="2024-10-14T15:15:43.351" v="4435" actId="2696"/>
        <pc:sldMkLst>
          <pc:docMk/>
          <pc:sldMk cId="2142273506" sldId="384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795924305" sldId="385"/>
        </pc:sldMkLst>
      </pc:sldChg>
      <pc:sldChg chg="addSp modSp add mod">
        <pc:chgData name="Derek Stringer" userId="58f0e70659935d36" providerId="LiveId" clId="{218F856B-7FF2-4AE1-A20B-9C2A03B28FF6}" dt="2024-10-10T16:20:43.709" v="4067" actId="403"/>
        <pc:sldMkLst>
          <pc:docMk/>
          <pc:sldMk cId="1072787081" sldId="385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23272476" sldId="386"/>
        </pc:sldMkLst>
      </pc:sldChg>
      <pc:sldChg chg="addSp modSp add del mod">
        <pc:chgData name="Derek Stringer" userId="58f0e70659935d36" providerId="LiveId" clId="{218F856B-7FF2-4AE1-A20B-9C2A03B28FF6}" dt="2024-10-14T15:18:48.705" v="4463" actId="2696"/>
        <pc:sldMkLst>
          <pc:docMk/>
          <pc:sldMk cId="857703733" sldId="386"/>
        </pc:sldMkLst>
      </pc:sldChg>
      <pc:sldChg chg="addSp modSp add mod">
        <pc:chgData name="Derek Stringer" userId="58f0e70659935d36" providerId="LiveId" clId="{218F856B-7FF2-4AE1-A20B-9C2A03B28FF6}" dt="2024-10-10T16:23:42.667" v="4084" actId="20577"/>
        <pc:sldMkLst>
          <pc:docMk/>
          <pc:sldMk cId="3255328591" sldId="387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4128894346" sldId="387"/>
        </pc:sldMkLst>
      </pc:sldChg>
      <pc:sldChg chg="addSp modSp add mod">
        <pc:chgData name="Derek Stringer" userId="58f0e70659935d36" providerId="LiveId" clId="{218F856B-7FF2-4AE1-A20B-9C2A03B28FF6}" dt="2024-10-14T15:21:36.222" v="4484" actId="404"/>
        <pc:sldMkLst>
          <pc:docMk/>
          <pc:sldMk cId="1666566066" sldId="388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965124986" sldId="388"/>
        </pc:sldMkLst>
      </pc:sldChg>
      <pc:sldChg chg="addSp modSp add mod">
        <pc:chgData name="Derek Stringer" userId="58f0e70659935d36" providerId="LiveId" clId="{218F856B-7FF2-4AE1-A20B-9C2A03B28FF6}" dt="2024-10-14T15:25:35.210" v="4500" actId="404"/>
        <pc:sldMkLst>
          <pc:docMk/>
          <pc:sldMk cId="1758782689" sldId="389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506243243" sldId="389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766743114" sldId="390"/>
        </pc:sldMkLst>
      </pc:sldChg>
      <pc:sldChg chg="addSp modSp add mod">
        <pc:chgData name="Derek Stringer" userId="58f0e70659935d36" providerId="LiveId" clId="{218F856B-7FF2-4AE1-A20B-9C2A03B28FF6}" dt="2024-10-14T15:50:21.858" v="4516" actId="20577"/>
        <pc:sldMkLst>
          <pc:docMk/>
          <pc:sldMk cId="3962246783" sldId="390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350984437" sldId="391"/>
        </pc:sldMkLst>
      </pc:sldChg>
      <pc:sldChg chg="addSp modSp add mod">
        <pc:chgData name="Derek Stringer" userId="58f0e70659935d36" providerId="LiveId" clId="{218F856B-7FF2-4AE1-A20B-9C2A03B28FF6}" dt="2024-10-14T15:53:55.854" v="4546" actId="404"/>
        <pc:sldMkLst>
          <pc:docMk/>
          <pc:sldMk cId="1940741080" sldId="391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609479162" sldId="392"/>
        </pc:sldMkLst>
      </pc:sldChg>
      <pc:sldChg chg="modSp add mod">
        <pc:chgData name="Derek Stringer" userId="58f0e70659935d36" providerId="LiveId" clId="{218F856B-7FF2-4AE1-A20B-9C2A03B28FF6}" dt="2024-10-09T15:33:46.648" v="2866" actId="20577"/>
        <pc:sldMkLst>
          <pc:docMk/>
          <pc:sldMk cId="4195842157" sldId="392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102184211" sldId="393"/>
        </pc:sldMkLst>
      </pc:sldChg>
      <pc:sldChg chg="modSp add mod">
        <pc:chgData name="Derek Stringer" userId="58f0e70659935d36" providerId="LiveId" clId="{218F856B-7FF2-4AE1-A20B-9C2A03B28FF6}" dt="2024-10-09T15:34:18.379" v="2901" actId="20577"/>
        <pc:sldMkLst>
          <pc:docMk/>
          <pc:sldMk cId="3177474731" sldId="393"/>
        </pc:sldMkLst>
      </pc:sldChg>
      <pc:sldChg chg="modSp add mod ord">
        <pc:chgData name="Derek Stringer" userId="58f0e70659935d36" providerId="LiveId" clId="{218F856B-7FF2-4AE1-A20B-9C2A03B28FF6}" dt="2024-10-09T15:34:39.359" v="2915" actId="20577"/>
        <pc:sldMkLst>
          <pc:docMk/>
          <pc:sldMk cId="3136946058" sldId="394"/>
        </pc:sldMkLst>
      </pc:sldChg>
      <pc:sldChg chg="addSp modSp add mod">
        <pc:chgData name="Derek Stringer" userId="58f0e70659935d36" providerId="LiveId" clId="{218F856B-7FF2-4AE1-A20B-9C2A03B28FF6}" dt="2024-10-14T14:46:24.766" v="4167" actId="13926"/>
        <pc:sldMkLst>
          <pc:docMk/>
          <pc:sldMk cId="1074083274" sldId="395"/>
        </pc:sldMkLst>
      </pc:sldChg>
      <pc:sldChg chg="modSp add mod">
        <pc:chgData name="Derek Stringer" userId="58f0e70659935d36" providerId="LiveId" clId="{218F856B-7FF2-4AE1-A20B-9C2A03B28FF6}" dt="2024-10-09T15:36:19.441" v="3013" actId="20577"/>
        <pc:sldMkLst>
          <pc:docMk/>
          <pc:sldMk cId="414794506" sldId="396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920905510" sldId="396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304937205" sldId="397"/>
        </pc:sldMkLst>
      </pc:sldChg>
      <pc:sldChg chg="modSp add mod ord">
        <pc:chgData name="Derek Stringer" userId="58f0e70659935d36" providerId="LiveId" clId="{218F856B-7FF2-4AE1-A20B-9C2A03B28FF6}" dt="2024-10-09T15:37:20.912" v="3038" actId="20577"/>
        <pc:sldMkLst>
          <pc:docMk/>
          <pc:sldMk cId="3116814924" sldId="397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986869827" sldId="398"/>
        </pc:sldMkLst>
      </pc:sldChg>
      <pc:sldChg chg="modSp add mod">
        <pc:chgData name="Derek Stringer" userId="58f0e70659935d36" providerId="LiveId" clId="{218F856B-7FF2-4AE1-A20B-9C2A03B28FF6}" dt="2024-10-09T15:38:39.155" v="3173" actId="20577"/>
        <pc:sldMkLst>
          <pc:docMk/>
          <pc:sldMk cId="2336121505" sldId="398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687635254" sldId="399"/>
        </pc:sldMkLst>
      </pc:sldChg>
      <pc:sldChg chg="modSp add mod">
        <pc:chgData name="Derek Stringer" userId="58f0e70659935d36" providerId="LiveId" clId="{218F856B-7FF2-4AE1-A20B-9C2A03B28FF6}" dt="2024-10-09T15:39:15.350" v="3208" actId="20577"/>
        <pc:sldMkLst>
          <pc:docMk/>
          <pc:sldMk cId="2498882387" sldId="399"/>
        </pc:sldMkLst>
      </pc:sldChg>
      <pc:sldChg chg="modSp add mod">
        <pc:chgData name="Derek Stringer" userId="58f0e70659935d36" providerId="LiveId" clId="{218F856B-7FF2-4AE1-A20B-9C2A03B28FF6}" dt="2024-10-09T15:39:45.457" v="3240" actId="20577"/>
        <pc:sldMkLst>
          <pc:docMk/>
          <pc:sldMk cId="362117048" sldId="400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1486987155" sldId="400"/>
        </pc:sldMkLst>
      </pc:sldChg>
      <pc:sldChg chg="del">
        <pc:chgData name="Derek Stringer" userId="58f0e70659935d36" providerId="LiveId" clId="{218F856B-7FF2-4AE1-A20B-9C2A03B28FF6}" dt="2024-10-09T13:47:13.662" v="1" actId="47"/>
        <pc:sldMkLst>
          <pc:docMk/>
          <pc:sldMk cId="265745490" sldId="401"/>
        </pc:sldMkLst>
      </pc:sldChg>
      <pc:sldChg chg="modSp add mod">
        <pc:chgData name="Derek Stringer" userId="58f0e70659935d36" providerId="LiveId" clId="{218F856B-7FF2-4AE1-A20B-9C2A03B28FF6}" dt="2024-10-09T15:40:08.522" v="3284" actId="20577"/>
        <pc:sldMkLst>
          <pc:docMk/>
          <pc:sldMk cId="861307706" sldId="401"/>
        </pc:sldMkLst>
      </pc:sldChg>
      <pc:sldChg chg="del">
        <pc:chgData name="Derek Stringer" userId="58f0e70659935d36" providerId="LiveId" clId="{218F856B-7FF2-4AE1-A20B-9C2A03B28FF6}" dt="2024-10-09T13:46:54.537" v="0" actId="47"/>
        <pc:sldMkLst>
          <pc:docMk/>
          <pc:sldMk cId="263878513" sldId="402"/>
        </pc:sldMkLst>
      </pc:sldChg>
      <pc:sldChg chg="modSp add mod">
        <pc:chgData name="Derek Stringer" userId="58f0e70659935d36" providerId="LiveId" clId="{218F856B-7FF2-4AE1-A20B-9C2A03B28FF6}" dt="2024-10-09T15:40:36.640" v="3312" actId="20577"/>
        <pc:sldMkLst>
          <pc:docMk/>
          <pc:sldMk cId="4253723441" sldId="402"/>
        </pc:sldMkLst>
      </pc:sldChg>
      <pc:sldChg chg="modSp add mod">
        <pc:chgData name="Derek Stringer" userId="58f0e70659935d36" providerId="LiveId" clId="{218F856B-7FF2-4AE1-A20B-9C2A03B28FF6}" dt="2024-10-09T15:41:15.649" v="3370" actId="20577"/>
        <pc:sldMkLst>
          <pc:docMk/>
          <pc:sldMk cId="2100027533" sldId="403"/>
        </pc:sldMkLst>
      </pc:sldChg>
      <pc:sldChg chg="modSp add mod">
        <pc:chgData name="Derek Stringer" userId="58f0e70659935d36" providerId="LiveId" clId="{218F856B-7FF2-4AE1-A20B-9C2A03B28FF6}" dt="2024-10-09T15:41:47.076" v="3423" actId="20577"/>
        <pc:sldMkLst>
          <pc:docMk/>
          <pc:sldMk cId="2420270363" sldId="404"/>
        </pc:sldMkLst>
      </pc:sldChg>
      <pc:sldChg chg="addSp modSp add del mod">
        <pc:chgData name="Derek Stringer" userId="58f0e70659935d36" providerId="LiveId" clId="{218F856B-7FF2-4AE1-A20B-9C2A03B28FF6}" dt="2024-10-14T14:49:45.933" v="4191" actId="2696"/>
        <pc:sldMkLst>
          <pc:docMk/>
          <pc:sldMk cId="497588186" sldId="405"/>
        </pc:sldMkLst>
      </pc:sldChg>
      <pc:sldChg chg="addSp modSp add del mod">
        <pc:chgData name="Derek Stringer" userId="58f0e70659935d36" providerId="LiveId" clId="{218F856B-7FF2-4AE1-A20B-9C2A03B28FF6}" dt="2024-10-14T14:53:10.165" v="4212" actId="2696"/>
        <pc:sldMkLst>
          <pc:docMk/>
          <pc:sldMk cId="3056845564" sldId="406"/>
        </pc:sldMkLst>
      </pc:sldChg>
      <pc:sldChg chg="addSp delSp modSp add mod">
        <pc:chgData name="Derek Stringer" userId="58f0e70659935d36" providerId="LiveId" clId="{218F856B-7FF2-4AE1-A20B-9C2A03B28FF6}" dt="2024-10-14T14:53:39.015" v="4214" actId="478"/>
        <pc:sldMkLst>
          <pc:docMk/>
          <pc:sldMk cId="3057596826" sldId="407"/>
        </pc:sldMkLst>
      </pc:sldChg>
      <pc:sldChg chg="modSp add mod">
        <pc:chgData name="Derek Stringer" userId="58f0e70659935d36" providerId="LiveId" clId="{218F856B-7FF2-4AE1-A20B-9C2A03B28FF6}" dt="2024-10-09T15:44:03.909" v="3550" actId="20577"/>
        <pc:sldMkLst>
          <pc:docMk/>
          <pc:sldMk cId="4051350608" sldId="408"/>
        </pc:sldMkLst>
      </pc:sldChg>
      <pc:sldChg chg="modSp add mod">
        <pc:chgData name="Derek Stringer" userId="58f0e70659935d36" providerId="LiveId" clId="{218F856B-7FF2-4AE1-A20B-9C2A03B28FF6}" dt="2024-10-09T15:44:36.969" v="3609" actId="20577"/>
        <pc:sldMkLst>
          <pc:docMk/>
          <pc:sldMk cId="3067329679" sldId="409"/>
        </pc:sldMkLst>
      </pc:sldChg>
      <pc:sldChg chg="addSp delSp modSp new mod">
        <pc:chgData name="Derek Stringer" userId="58f0e70659935d36" providerId="LiveId" clId="{218F856B-7FF2-4AE1-A20B-9C2A03B28FF6}" dt="2024-10-10T13:48:56.610" v="3640" actId="478"/>
        <pc:sldMkLst>
          <pc:docMk/>
          <pc:sldMk cId="3376675" sldId="410"/>
        </pc:sldMkLst>
      </pc:sldChg>
      <pc:sldChg chg="addSp modSp add mod">
        <pc:chgData name="Derek Stringer" userId="58f0e70659935d36" providerId="LiveId" clId="{218F856B-7FF2-4AE1-A20B-9C2A03B28FF6}" dt="2024-10-10T13:54:31.270" v="3684" actId="14100"/>
        <pc:sldMkLst>
          <pc:docMk/>
          <pc:sldMk cId="4283667528" sldId="411"/>
        </pc:sldMkLst>
      </pc:sldChg>
      <pc:sldChg chg="addSp delSp modSp new mod">
        <pc:chgData name="Derek Stringer" userId="58f0e70659935d36" providerId="LiveId" clId="{218F856B-7FF2-4AE1-A20B-9C2A03B28FF6}" dt="2024-10-10T13:59:02.659" v="3700" actId="14100"/>
        <pc:sldMkLst>
          <pc:docMk/>
          <pc:sldMk cId="54121091" sldId="412"/>
        </pc:sldMkLst>
      </pc:sldChg>
      <pc:sldChg chg="addSp modSp new mod setBg">
        <pc:chgData name="Derek Stringer" userId="58f0e70659935d36" providerId="LiveId" clId="{218F856B-7FF2-4AE1-A20B-9C2A03B28FF6}" dt="2024-10-10T14:00:20.032" v="3705" actId="962"/>
        <pc:sldMkLst>
          <pc:docMk/>
          <pc:sldMk cId="2261287540" sldId="413"/>
        </pc:sldMkLst>
      </pc:sldChg>
      <pc:sldChg chg="addSp modSp new mod setBg">
        <pc:chgData name="Derek Stringer" userId="58f0e70659935d36" providerId="LiveId" clId="{218F856B-7FF2-4AE1-A20B-9C2A03B28FF6}" dt="2024-10-10T15:25:40.504" v="3846" actId="14100"/>
        <pc:sldMkLst>
          <pc:docMk/>
          <pc:sldMk cId="295673673" sldId="414"/>
        </pc:sldMkLst>
      </pc:sldChg>
      <pc:sldChg chg="addSp modSp new del mod setBg">
        <pc:chgData name="Derek Stringer" userId="58f0e70659935d36" providerId="LiveId" clId="{218F856B-7FF2-4AE1-A20B-9C2A03B28FF6}" dt="2024-10-10T15:23:40.340" v="3837" actId="2696"/>
        <pc:sldMkLst>
          <pc:docMk/>
          <pc:sldMk cId="3255240424" sldId="414"/>
        </pc:sldMkLst>
      </pc:sldChg>
      <pc:sldChg chg="addSp modSp new mod ord">
        <pc:chgData name="Derek Stringer" userId="58f0e70659935d36" providerId="LiveId" clId="{218F856B-7FF2-4AE1-A20B-9C2A03B28FF6}" dt="2024-10-10T15:34:29.781" v="3938"/>
        <pc:sldMkLst>
          <pc:docMk/>
          <pc:sldMk cId="2875571004" sldId="415"/>
        </pc:sldMkLst>
      </pc:sldChg>
      <pc:sldChg chg="addSp modSp new mod setBg">
        <pc:chgData name="Derek Stringer" userId="58f0e70659935d36" providerId="LiveId" clId="{218F856B-7FF2-4AE1-A20B-9C2A03B28FF6}" dt="2024-10-14T14:49:42.406" v="4190" actId="962"/>
        <pc:sldMkLst>
          <pc:docMk/>
          <pc:sldMk cId="3935240647" sldId="416"/>
        </pc:sldMkLst>
      </pc:sldChg>
      <pc:sldChg chg="addSp modSp new mod setBg">
        <pc:chgData name="Derek Stringer" userId="58f0e70659935d36" providerId="LiveId" clId="{218F856B-7FF2-4AE1-A20B-9C2A03B28FF6}" dt="2024-10-14T14:53:05.986" v="4211" actId="962"/>
        <pc:sldMkLst>
          <pc:docMk/>
          <pc:sldMk cId="3106739695" sldId="417"/>
        </pc:sldMkLst>
      </pc:sldChg>
      <pc:sldChg chg="addSp modSp new mod setBg">
        <pc:chgData name="Derek Stringer" userId="58f0e70659935d36" providerId="LiveId" clId="{218F856B-7FF2-4AE1-A20B-9C2A03B28FF6}" dt="2024-10-14T15:12:10.260" v="4407" actId="14100"/>
        <pc:sldMkLst>
          <pc:docMk/>
          <pc:sldMk cId="257809754" sldId="418"/>
        </pc:sldMkLst>
      </pc:sldChg>
      <pc:sldChg chg="addSp modSp new mod">
        <pc:chgData name="Derek Stringer" userId="58f0e70659935d36" providerId="LiveId" clId="{218F856B-7FF2-4AE1-A20B-9C2A03B28FF6}" dt="2024-10-14T15:16:09.676" v="4440" actId="14100"/>
        <pc:sldMkLst>
          <pc:docMk/>
          <pc:sldMk cId="3190976423" sldId="419"/>
        </pc:sldMkLst>
      </pc:sldChg>
      <pc:sldChg chg="addSp modSp new mod">
        <pc:chgData name="Derek Stringer" userId="58f0e70659935d36" providerId="LiveId" clId="{218F856B-7FF2-4AE1-A20B-9C2A03B28FF6}" dt="2024-10-14T15:19:10.697" v="4468" actId="14100"/>
        <pc:sldMkLst>
          <pc:docMk/>
          <pc:sldMk cId="569033777" sldId="420"/>
        </pc:sldMkLst>
      </pc:sldChg>
    </pc:docChg>
  </pc:docChgLst>
  <pc:docChgLst>
    <pc:chgData name="Derek Stringer" userId="58f0e70659935d36" providerId="LiveId" clId="{4380A642-B108-4067-9E28-94380C5107D2}"/>
    <pc:docChg chg="addSld delSld modSld">
      <pc:chgData name="Derek Stringer" userId="58f0e70659935d36" providerId="LiveId" clId="{4380A642-B108-4067-9E28-94380C5107D2}" dt="2025-01-17T15:11:24.971" v="85"/>
      <pc:docMkLst>
        <pc:docMk/>
      </pc:docMkLst>
      <pc:sldChg chg="del">
        <pc:chgData name="Derek Stringer" userId="58f0e70659935d36" providerId="LiveId" clId="{4380A642-B108-4067-9E28-94380C5107D2}" dt="2025-01-17T15:04:05.211" v="4" actId="2696"/>
        <pc:sldMkLst>
          <pc:docMk/>
          <pc:sldMk cId="2641079383" sldId="478"/>
        </pc:sldMkLst>
      </pc:sldChg>
      <pc:sldChg chg="del">
        <pc:chgData name="Derek Stringer" userId="58f0e70659935d36" providerId="LiveId" clId="{4380A642-B108-4067-9E28-94380C5107D2}" dt="2025-01-17T15:05:40.264" v="22" actId="2696"/>
        <pc:sldMkLst>
          <pc:docMk/>
          <pc:sldMk cId="428117753" sldId="479"/>
        </pc:sldMkLst>
      </pc:sldChg>
      <pc:sldChg chg="del">
        <pc:chgData name="Derek Stringer" userId="58f0e70659935d36" providerId="LiveId" clId="{4380A642-B108-4067-9E28-94380C5107D2}" dt="2025-01-17T15:06:01.948" v="26" actId="2696"/>
        <pc:sldMkLst>
          <pc:docMk/>
          <pc:sldMk cId="2601505953" sldId="480"/>
        </pc:sldMkLst>
      </pc:sldChg>
      <pc:sldChg chg="del">
        <pc:chgData name="Derek Stringer" userId="58f0e70659935d36" providerId="LiveId" clId="{4380A642-B108-4067-9E28-94380C5107D2}" dt="2025-01-17T15:06:44.341" v="34" actId="2696"/>
        <pc:sldMkLst>
          <pc:docMk/>
          <pc:sldMk cId="3136103331" sldId="482"/>
        </pc:sldMkLst>
      </pc:sldChg>
      <pc:sldChg chg="del">
        <pc:chgData name="Derek Stringer" userId="58f0e70659935d36" providerId="LiveId" clId="{4380A642-B108-4067-9E28-94380C5107D2}" dt="2025-01-17T15:08:05.701" v="46" actId="2696"/>
        <pc:sldMkLst>
          <pc:docMk/>
          <pc:sldMk cId="1377726300" sldId="485"/>
        </pc:sldMkLst>
      </pc:sldChg>
      <pc:sldChg chg="del">
        <pc:chgData name="Derek Stringer" userId="58f0e70659935d36" providerId="LiveId" clId="{4380A642-B108-4067-9E28-94380C5107D2}" dt="2025-01-17T15:08:38.098" v="50" actId="2696"/>
        <pc:sldMkLst>
          <pc:docMk/>
          <pc:sldMk cId="4237207599" sldId="486"/>
        </pc:sldMkLst>
      </pc:sldChg>
      <pc:sldChg chg="del">
        <pc:chgData name="Derek Stringer" userId="58f0e70659935d36" providerId="LiveId" clId="{4380A642-B108-4067-9E28-94380C5107D2}" dt="2025-01-17T15:08:58.815" v="54" actId="2696"/>
        <pc:sldMkLst>
          <pc:docMk/>
          <pc:sldMk cId="542207867" sldId="487"/>
        </pc:sldMkLst>
      </pc:sldChg>
      <pc:sldChg chg="del">
        <pc:chgData name="Derek Stringer" userId="58f0e70659935d36" providerId="LiveId" clId="{4380A642-B108-4067-9E28-94380C5107D2}" dt="2025-01-17T15:09:22.005" v="58" actId="2696"/>
        <pc:sldMkLst>
          <pc:docMk/>
          <pc:sldMk cId="2318882785" sldId="488"/>
        </pc:sldMkLst>
      </pc:sldChg>
      <pc:sldChg chg="del">
        <pc:chgData name="Derek Stringer" userId="58f0e70659935d36" providerId="LiveId" clId="{4380A642-B108-4067-9E28-94380C5107D2}" dt="2025-01-17T15:10:01.671" v="66" actId="2696"/>
        <pc:sldMkLst>
          <pc:docMk/>
          <pc:sldMk cId="4003501311" sldId="490"/>
        </pc:sldMkLst>
      </pc:sldChg>
      <pc:sldChg chg="del">
        <pc:chgData name="Derek Stringer" userId="58f0e70659935d36" providerId="LiveId" clId="{4380A642-B108-4067-9E28-94380C5107D2}" dt="2025-01-17T15:10:24.310" v="70" actId="2696"/>
        <pc:sldMkLst>
          <pc:docMk/>
          <pc:sldMk cId="984010345" sldId="491"/>
        </pc:sldMkLst>
      </pc:sldChg>
      <pc:sldChg chg="del">
        <pc:chgData name="Derek Stringer" userId="58f0e70659935d36" providerId="LiveId" clId="{4380A642-B108-4067-9E28-94380C5107D2}" dt="2025-01-17T15:06:24.371" v="30" actId="2696"/>
        <pc:sldMkLst>
          <pc:docMk/>
          <pc:sldMk cId="140080531" sldId="493"/>
        </pc:sldMkLst>
      </pc:sldChg>
      <pc:sldChg chg="del">
        <pc:chgData name="Derek Stringer" userId="58f0e70659935d36" providerId="LiveId" clId="{4380A642-B108-4067-9E28-94380C5107D2}" dt="2025-01-17T15:07:18.950" v="38" actId="2696"/>
        <pc:sldMkLst>
          <pc:docMk/>
          <pc:sldMk cId="2532729992" sldId="495"/>
        </pc:sldMkLst>
      </pc:sldChg>
      <pc:sldChg chg="del">
        <pc:chgData name="Derek Stringer" userId="58f0e70659935d36" providerId="LiveId" clId="{4380A642-B108-4067-9E28-94380C5107D2}" dt="2025-01-17T15:07:40.330" v="42" actId="2696"/>
        <pc:sldMkLst>
          <pc:docMk/>
          <pc:sldMk cId="919329793" sldId="496"/>
        </pc:sldMkLst>
      </pc:sldChg>
      <pc:sldChg chg="del">
        <pc:chgData name="Derek Stringer" userId="58f0e70659935d36" providerId="LiveId" clId="{4380A642-B108-4067-9E28-94380C5107D2}" dt="2025-01-17T15:09:41.369" v="62" actId="2696"/>
        <pc:sldMkLst>
          <pc:docMk/>
          <pc:sldMk cId="710077382" sldId="497"/>
        </pc:sldMkLst>
      </pc:sldChg>
      <pc:sldChg chg="addSp modSp new mod modTransition">
        <pc:chgData name="Derek Stringer" userId="58f0e70659935d36" providerId="LiveId" clId="{4380A642-B108-4067-9E28-94380C5107D2}" dt="2025-01-17T15:10:38.612" v="72"/>
        <pc:sldMkLst>
          <pc:docMk/>
          <pc:sldMk cId="2898959485" sldId="498"/>
        </pc:sldMkLst>
      </pc:sldChg>
      <pc:sldChg chg="addSp modSp new mod modTransition">
        <pc:chgData name="Derek Stringer" userId="58f0e70659935d36" providerId="LiveId" clId="{4380A642-B108-4067-9E28-94380C5107D2}" dt="2025-01-17T15:10:42.297" v="73"/>
        <pc:sldMkLst>
          <pc:docMk/>
          <pc:sldMk cId="1525727112" sldId="499"/>
        </pc:sldMkLst>
      </pc:sldChg>
      <pc:sldChg chg="addSp modSp new mod modTransition">
        <pc:chgData name="Derek Stringer" userId="58f0e70659935d36" providerId="LiveId" clId="{4380A642-B108-4067-9E28-94380C5107D2}" dt="2025-01-17T15:10:45.666" v="74"/>
        <pc:sldMkLst>
          <pc:docMk/>
          <pc:sldMk cId="3169152554" sldId="500"/>
        </pc:sldMkLst>
      </pc:sldChg>
      <pc:sldChg chg="addSp modSp new mod modTransition">
        <pc:chgData name="Derek Stringer" userId="58f0e70659935d36" providerId="LiveId" clId="{4380A642-B108-4067-9E28-94380C5107D2}" dt="2025-01-17T15:10:48.627" v="75"/>
        <pc:sldMkLst>
          <pc:docMk/>
          <pc:sldMk cId="3302651140" sldId="501"/>
        </pc:sldMkLst>
      </pc:sldChg>
      <pc:sldChg chg="addSp modSp new mod modTransition">
        <pc:chgData name="Derek Stringer" userId="58f0e70659935d36" providerId="LiveId" clId="{4380A642-B108-4067-9E28-94380C5107D2}" dt="2025-01-17T15:10:51.717" v="76"/>
        <pc:sldMkLst>
          <pc:docMk/>
          <pc:sldMk cId="2799014891" sldId="502"/>
        </pc:sldMkLst>
      </pc:sldChg>
      <pc:sldChg chg="addSp modSp new mod modTransition">
        <pc:chgData name="Derek Stringer" userId="58f0e70659935d36" providerId="LiveId" clId="{4380A642-B108-4067-9E28-94380C5107D2}" dt="2025-01-17T15:10:55.669" v="77"/>
        <pc:sldMkLst>
          <pc:docMk/>
          <pc:sldMk cId="1186531496" sldId="503"/>
        </pc:sldMkLst>
      </pc:sldChg>
      <pc:sldChg chg="addSp modSp new mod modTransition">
        <pc:chgData name="Derek Stringer" userId="58f0e70659935d36" providerId="LiveId" clId="{4380A642-B108-4067-9E28-94380C5107D2}" dt="2025-01-17T15:10:58.948" v="78"/>
        <pc:sldMkLst>
          <pc:docMk/>
          <pc:sldMk cId="334302425" sldId="504"/>
        </pc:sldMkLst>
      </pc:sldChg>
      <pc:sldChg chg="addSp modSp new mod modTransition">
        <pc:chgData name="Derek Stringer" userId="58f0e70659935d36" providerId="LiveId" clId="{4380A642-B108-4067-9E28-94380C5107D2}" dt="2025-01-17T15:11:02.120" v="79"/>
        <pc:sldMkLst>
          <pc:docMk/>
          <pc:sldMk cId="1779052268" sldId="505"/>
        </pc:sldMkLst>
      </pc:sldChg>
      <pc:sldChg chg="addSp modSp new mod modTransition">
        <pc:chgData name="Derek Stringer" userId="58f0e70659935d36" providerId="LiveId" clId="{4380A642-B108-4067-9E28-94380C5107D2}" dt="2025-01-17T15:11:06.499" v="80"/>
        <pc:sldMkLst>
          <pc:docMk/>
          <pc:sldMk cId="520637331" sldId="506"/>
        </pc:sldMkLst>
      </pc:sldChg>
      <pc:sldChg chg="addSp modSp new mod modTransition">
        <pc:chgData name="Derek Stringer" userId="58f0e70659935d36" providerId="LiveId" clId="{4380A642-B108-4067-9E28-94380C5107D2}" dt="2025-01-17T15:11:09.776" v="81"/>
        <pc:sldMkLst>
          <pc:docMk/>
          <pc:sldMk cId="3015075550" sldId="507"/>
        </pc:sldMkLst>
      </pc:sldChg>
      <pc:sldChg chg="addSp modSp new mod modTransition">
        <pc:chgData name="Derek Stringer" userId="58f0e70659935d36" providerId="LiveId" clId="{4380A642-B108-4067-9E28-94380C5107D2}" dt="2025-01-17T15:11:12.979" v="82"/>
        <pc:sldMkLst>
          <pc:docMk/>
          <pc:sldMk cId="4034841121" sldId="508"/>
        </pc:sldMkLst>
      </pc:sldChg>
      <pc:sldChg chg="addSp modSp new mod modTransition">
        <pc:chgData name="Derek Stringer" userId="58f0e70659935d36" providerId="LiveId" clId="{4380A642-B108-4067-9E28-94380C5107D2}" dt="2025-01-17T15:11:17.398" v="83"/>
        <pc:sldMkLst>
          <pc:docMk/>
          <pc:sldMk cId="2485269000" sldId="509"/>
        </pc:sldMkLst>
      </pc:sldChg>
      <pc:sldChg chg="addSp modSp new mod modTransition">
        <pc:chgData name="Derek Stringer" userId="58f0e70659935d36" providerId="LiveId" clId="{4380A642-B108-4067-9E28-94380C5107D2}" dt="2025-01-17T15:11:20.541" v="84"/>
        <pc:sldMkLst>
          <pc:docMk/>
          <pc:sldMk cId="1994240516" sldId="510"/>
        </pc:sldMkLst>
      </pc:sldChg>
      <pc:sldChg chg="addSp modSp new mod modTransition">
        <pc:chgData name="Derek Stringer" userId="58f0e70659935d36" providerId="LiveId" clId="{4380A642-B108-4067-9E28-94380C5107D2}" dt="2025-01-17T15:11:24.971" v="85"/>
        <pc:sldMkLst>
          <pc:docMk/>
          <pc:sldMk cId="3340710225" sldId="511"/>
        </pc:sldMkLst>
      </pc:sldChg>
      <pc:sldChg chg="new del">
        <pc:chgData name="Derek Stringer" userId="58f0e70659935d36" providerId="LiveId" clId="{4380A642-B108-4067-9E28-94380C5107D2}" dt="2025-01-17T15:10:27.126" v="71" actId="2696"/>
        <pc:sldMkLst>
          <pc:docMk/>
          <pc:sldMk cId="2541463563" sldId="512"/>
        </pc:sldMkLst>
      </pc:sldChg>
    </pc:docChg>
  </pc:docChgLst>
  <pc:docChgLst>
    <pc:chgData name="Derek Stringer" userId="58f0e70659935d36" providerId="LiveId" clId="{555EBACA-725F-4D56-BEEF-6F9B2AB57E28}"/>
    <pc:docChg chg="custSel addSld delSld modSld">
      <pc:chgData name="Derek Stringer" userId="58f0e70659935d36" providerId="LiveId" clId="{555EBACA-725F-4D56-BEEF-6F9B2AB57E28}" dt="2025-05-07T06:47:02.555" v="141" actId="962"/>
      <pc:docMkLst>
        <pc:docMk/>
      </pc:docMkLst>
      <pc:sldChg chg="del">
        <pc:chgData name="Derek Stringer" userId="58f0e70659935d36" providerId="LiveId" clId="{555EBACA-725F-4D56-BEEF-6F9B2AB57E28}" dt="2025-05-07T06:37:57.234" v="115" actId="2696"/>
        <pc:sldMkLst>
          <pc:docMk/>
          <pc:sldMk cId="2285466670" sldId="610"/>
        </pc:sldMkLst>
      </pc:sldChg>
      <pc:sldChg chg="addSp delSp modSp new mod">
        <pc:chgData name="Derek Stringer" userId="58f0e70659935d36" providerId="LiveId" clId="{555EBACA-725F-4D56-BEEF-6F9B2AB57E28}" dt="2025-05-07T06:34:46.147" v="63" actId="478"/>
        <pc:sldMkLst>
          <pc:docMk/>
          <pc:sldMk cId="2735422795" sldId="636"/>
        </pc:sldMkLst>
      </pc:sldChg>
      <pc:sldChg chg="addSp modSp new mod">
        <pc:chgData name="Derek Stringer" userId="58f0e70659935d36" providerId="LiveId" clId="{555EBACA-725F-4D56-BEEF-6F9B2AB57E28}" dt="2025-05-07T06:31:24.727" v="8" actId="14100"/>
        <pc:sldMkLst>
          <pc:docMk/>
          <pc:sldMk cId="621880379" sldId="637"/>
        </pc:sldMkLst>
      </pc:sldChg>
      <pc:sldChg chg="addSp modSp new mod">
        <pc:chgData name="Derek Stringer" userId="58f0e70659935d36" providerId="LiveId" clId="{555EBACA-725F-4D56-BEEF-6F9B2AB57E28}" dt="2025-05-07T06:37:22.826" v="114" actId="207"/>
        <pc:sldMkLst>
          <pc:docMk/>
          <pc:sldMk cId="3375002206" sldId="638"/>
        </pc:sldMkLst>
      </pc:sldChg>
      <pc:sldChg chg="addSp delSp modSp new mod setBg">
        <pc:chgData name="Derek Stringer" userId="58f0e70659935d36" providerId="LiveId" clId="{555EBACA-725F-4D56-BEEF-6F9B2AB57E28}" dt="2025-05-07T06:40:50.761" v="125" actId="14100"/>
        <pc:sldMkLst>
          <pc:docMk/>
          <pc:sldMk cId="2130846617" sldId="639"/>
        </pc:sldMkLst>
      </pc:sldChg>
      <pc:sldChg chg="addSp modSp new mod setBg">
        <pc:chgData name="Derek Stringer" userId="58f0e70659935d36" providerId="LiveId" clId="{555EBACA-725F-4D56-BEEF-6F9B2AB57E28}" dt="2025-05-07T06:42:32.309" v="132" actId="14100"/>
        <pc:sldMkLst>
          <pc:docMk/>
          <pc:sldMk cId="2863786676" sldId="640"/>
        </pc:sldMkLst>
      </pc:sldChg>
      <pc:sldChg chg="addSp delSp modSp new mod setBg">
        <pc:chgData name="Derek Stringer" userId="58f0e70659935d36" providerId="LiveId" clId="{555EBACA-725F-4D56-BEEF-6F9B2AB57E28}" dt="2025-05-07T06:47:02.555" v="141" actId="962"/>
        <pc:sldMkLst>
          <pc:docMk/>
          <pc:sldMk cId="1504902543" sldId="641"/>
        </pc:sldMkLst>
      </pc:sldChg>
    </pc:docChg>
  </pc:docChgLst>
  <pc:docChgLst>
    <pc:chgData name="Derek Stringer" userId="58f0e70659935d36" providerId="LiveId" clId="{60C39681-C97D-414B-89D3-40B1BB9DDA9B}"/>
    <pc:docChg chg="undo custSel addSld delSld modSld sldOrd">
      <pc:chgData name="Derek Stringer" userId="58f0e70659935d36" providerId="LiveId" clId="{60C39681-C97D-414B-89D3-40B1BB9DDA9B}" dt="2021-11-27T12:25:56.972" v="1190" actId="2696"/>
      <pc:docMkLst>
        <pc:docMk/>
      </pc:docMkLst>
      <pc:sldChg chg="addSp modSp new mod">
        <pc:chgData name="Derek Stringer" userId="58f0e70659935d36" providerId="LiveId" clId="{60C39681-C97D-414B-89D3-40B1BB9DDA9B}" dt="2021-11-27T11:38:36.076" v="64" actId="207"/>
        <pc:sldMkLst>
          <pc:docMk/>
          <pc:sldMk cId="67229928" sldId="256"/>
        </pc:sldMkLst>
      </pc:sldChg>
      <pc:sldChg chg="addSp modSp new mod">
        <pc:chgData name="Derek Stringer" userId="58f0e70659935d36" providerId="LiveId" clId="{60C39681-C97D-414B-89D3-40B1BB9DDA9B}" dt="2021-11-27T11:43:11.273" v="105" actId="14100"/>
        <pc:sldMkLst>
          <pc:docMk/>
          <pc:sldMk cId="1729953392" sldId="257"/>
        </pc:sldMkLst>
      </pc:sldChg>
      <pc:sldChg chg="addSp modSp add mod">
        <pc:chgData name="Derek Stringer" userId="58f0e70659935d36" providerId="LiveId" clId="{60C39681-C97D-414B-89D3-40B1BB9DDA9B}" dt="2021-11-27T11:58:22.679" v="722" actId="404"/>
        <pc:sldMkLst>
          <pc:docMk/>
          <pc:sldMk cId="2042936420" sldId="258"/>
        </pc:sldMkLst>
      </pc:sldChg>
      <pc:sldChg chg="addSp modSp new del mod setBg addAnim setClrOvrMap">
        <pc:chgData name="Derek Stringer" userId="58f0e70659935d36" providerId="LiveId" clId="{60C39681-C97D-414B-89D3-40B1BB9DDA9B}" dt="2021-11-27T11:50:56.936" v="417" actId="2696"/>
        <pc:sldMkLst>
          <pc:docMk/>
          <pc:sldMk cId="1511502801" sldId="259"/>
        </pc:sldMkLst>
      </pc:sldChg>
      <pc:sldChg chg="addSp modSp new del mod ord">
        <pc:chgData name="Derek Stringer" userId="58f0e70659935d36" providerId="LiveId" clId="{60C39681-C97D-414B-89D3-40B1BB9DDA9B}" dt="2021-11-27T12:07:03.848" v="1106" actId="2696"/>
        <pc:sldMkLst>
          <pc:docMk/>
          <pc:sldMk cId="2797692167" sldId="259"/>
        </pc:sldMkLst>
      </pc:sldChg>
      <pc:sldChg chg="addSp modSp add mod ord">
        <pc:chgData name="Derek Stringer" userId="58f0e70659935d36" providerId="LiveId" clId="{60C39681-C97D-414B-89D3-40B1BB9DDA9B}" dt="2021-11-27T11:59:54.856" v="776" actId="14100"/>
        <pc:sldMkLst>
          <pc:docMk/>
          <pc:sldMk cId="1356756136" sldId="260"/>
        </pc:sldMkLst>
      </pc:sldChg>
      <pc:sldChg chg="addSp delSp modSp add mod">
        <pc:chgData name="Derek Stringer" userId="58f0e70659935d36" providerId="LiveId" clId="{60C39681-C97D-414B-89D3-40B1BB9DDA9B}" dt="2021-11-27T12:01:56.138" v="844" actId="14100"/>
        <pc:sldMkLst>
          <pc:docMk/>
          <pc:sldMk cId="2755118344" sldId="261"/>
        </pc:sldMkLst>
      </pc:sldChg>
      <pc:sldChg chg="addSp delSp modSp add mod">
        <pc:chgData name="Derek Stringer" userId="58f0e70659935d36" providerId="LiveId" clId="{60C39681-C97D-414B-89D3-40B1BB9DDA9B}" dt="2021-11-27T12:06:45.570" v="1105" actId="14100"/>
        <pc:sldMkLst>
          <pc:docMk/>
          <pc:sldMk cId="1952804839" sldId="262"/>
        </pc:sldMkLst>
      </pc:sldChg>
      <pc:sldChg chg="addSp modSp new mod">
        <pc:chgData name="Derek Stringer" userId="58f0e70659935d36" providerId="LiveId" clId="{60C39681-C97D-414B-89D3-40B1BB9DDA9B}" dt="2021-11-27T12:11:43.091" v="1124" actId="167"/>
        <pc:sldMkLst>
          <pc:docMk/>
          <pc:sldMk cId="1069843440" sldId="263"/>
        </pc:sldMkLst>
      </pc:sldChg>
      <pc:sldChg chg="addSp delSp modSp new del mod setBg setClrOvrMap">
        <pc:chgData name="Derek Stringer" userId="58f0e70659935d36" providerId="LiveId" clId="{60C39681-C97D-414B-89D3-40B1BB9DDA9B}" dt="2021-11-27T12:09:41.128" v="1112" actId="2696"/>
        <pc:sldMkLst>
          <pc:docMk/>
          <pc:sldMk cId="2703588644" sldId="263"/>
        </pc:sldMkLst>
      </pc:sldChg>
      <pc:sldChg chg="new del">
        <pc:chgData name="Derek Stringer" userId="58f0e70659935d36" providerId="LiveId" clId="{60C39681-C97D-414B-89D3-40B1BB9DDA9B}" dt="2021-11-27T12:23:38.655" v="1143" actId="2696"/>
        <pc:sldMkLst>
          <pc:docMk/>
          <pc:sldMk cId="3725822230" sldId="264"/>
        </pc:sldMkLst>
      </pc:sldChg>
      <pc:sldChg chg="addSp modSp new mod">
        <pc:chgData name="Derek Stringer" userId="58f0e70659935d36" providerId="LiveId" clId="{60C39681-C97D-414B-89D3-40B1BB9DDA9B}" dt="2021-11-27T12:23:26.464" v="1142" actId="14100"/>
        <pc:sldMkLst>
          <pc:docMk/>
          <pc:sldMk cId="781975039" sldId="265"/>
        </pc:sldMkLst>
      </pc:sldChg>
      <pc:sldChg chg="addSp modSp new del mod">
        <pc:chgData name="Derek Stringer" userId="58f0e70659935d36" providerId="LiveId" clId="{60C39681-C97D-414B-89D3-40B1BB9DDA9B}" dt="2021-11-27T12:25:56.972" v="1190" actId="2696"/>
        <pc:sldMkLst>
          <pc:docMk/>
          <pc:sldMk cId="851443996" sldId="266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1861633317" sldId="288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1018156508" sldId="289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586940237" sldId="290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4092700885" sldId="292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2854963210" sldId="293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1179300540" sldId="296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2154635346" sldId="338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2339579703" sldId="342"/>
        </pc:sldMkLst>
      </pc:sldChg>
      <pc:sldChg chg="del">
        <pc:chgData name="Derek Stringer" userId="58f0e70659935d36" providerId="LiveId" clId="{60C39681-C97D-414B-89D3-40B1BB9DDA9B}" dt="2021-11-27T11:34:58.321" v="0" actId="47"/>
        <pc:sldMkLst>
          <pc:docMk/>
          <pc:sldMk cId="1111615174" sldId="343"/>
        </pc:sldMkLst>
      </pc:sldChg>
    </pc:docChg>
  </pc:docChgLst>
  <pc:docChgLst>
    <pc:chgData name="Derek Stringer" userId="58f0e70659935d36" providerId="LiveId" clId="{4C9487F1-E696-41F8-8BF0-C6985C6C4E1E}"/>
    <pc:docChg chg="addSld modSld">
      <pc:chgData name="Derek Stringer" userId="58f0e70659935d36" providerId="LiveId" clId="{4C9487F1-E696-41F8-8BF0-C6985C6C4E1E}" dt="2024-10-09T13:39:34.346" v="5" actId="14100"/>
      <pc:docMkLst>
        <pc:docMk/>
      </pc:docMkLst>
      <pc:sldChg chg="addSp modSp new mod">
        <pc:chgData name="Derek Stringer" userId="58f0e70659935d36" providerId="LiveId" clId="{4C9487F1-E696-41F8-8BF0-C6985C6C4E1E}" dt="2024-10-09T13:39:34.346" v="5" actId="14100"/>
        <pc:sldMkLst>
          <pc:docMk/>
          <pc:sldMk cId="263878513" sldId="402"/>
        </pc:sldMkLst>
      </pc:sldChg>
    </pc:docChg>
  </pc:docChgLst>
  <pc:docChgLst>
    <pc:chgData name="Derek Stringer" userId="58f0e70659935d36" providerId="LiveId" clId="{624EA4DF-B46B-4F93-B92C-AB4D57D1FA09}"/>
    <pc:docChg chg="undo custSel addSld delSld modSld sldOrd">
      <pc:chgData name="Derek Stringer" userId="58f0e70659935d36" providerId="LiveId" clId="{624EA4DF-B46B-4F93-B92C-AB4D57D1FA09}" dt="2023-11-21T13:04:49.595" v="442" actId="207"/>
      <pc:docMkLst>
        <pc:docMk/>
      </pc:docMkLst>
      <pc:sldChg chg="del">
        <pc:chgData name="Derek Stringer" userId="58f0e70659935d36" providerId="LiveId" clId="{624EA4DF-B46B-4F93-B92C-AB4D57D1FA09}" dt="2023-11-21T12:29:42.061" v="91" actId="2696"/>
        <pc:sldMkLst>
          <pc:docMk/>
          <pc:sldMk cId="2755118344" sldId="261"/>
        </pc:sldMkLst>
      </pc:sldChg>
      <pc:sldChg chg="del">
        <pc:chgData name="Derek Stringer" userId="58f0e70659935d36" providerId="LiveId" clId="{624EA4DF-B46B-4F93-B92C-AB4D57D1FA09}" dt="2023-11-21T12:33:37.621" v="98" actId="2696"/>
        <pc:sldMkLst>
          <pc:docMk/>
          <pc:sldMk cId="781975039" sldId="265"/>
        </pc:sldMkLst>
      </pc:sldChg>
      <pc:sldChg chg="addSp modSp add mod">
        <pc:chgData name="Derek Stringer" userId="58f0e70659935d36" providerId="LiveId" clId="{624EA4DF-B46B-4F93-B92C-AB4D57D1FA09}" dt="2023-11-21T12:28:04.920" v="86" actId="14100"/>
        <pc:sldMkLst>
          <pc:docMk/>
          <pc:sldMk cId="1178437002" sldId="266"/>
        </pc:sldMkLst>
      </pc:sldChg>
      <pc:sldChg chg="new del">
        <pc:chgData name="Derek Stringer" userId="58f0e70659935d36" providerId="LiveId" clId="{624EA4DF-B46B-4F93-B92C-AB4D57D1FA09}" dt="2023-11-21T12:23:24.686" v="2" actId="2696"/>
        <pc:sldMkLst>
          <pc:docMk/>
          <pc:sldMk cId="916971922" sldId="267"/>
        </pc:sldMkLst>
      </pc:sldChg>
      <pc:sldChg chg="addSp new del">
        <pc:chgData name="Derek Stringer" userId="58f0e70659935d36" providerId="LiveId" clId="{624EA4DF-B46B-4F93-B92C-AB4D57D1FA09}" dt="2023-11-21T12:29:00.435" v="87" actId="2696"/>
        <pc:sldMkLst>
          <pc:docMk/>
          <pc:sldMk cId="1662729567" sldId="267"/>
        </pc:sldMkLst>
      </pc:sldChg>
      <pc:sldChg chg="addSp modSp new del mod">
        <pc:chgData name="Derek Stringer" userId="58f0e70659935d36" providerId="LiveId" clId="{624EA4DF-B46B-4F93-B92C-AB4D57D1FA09}" dt="2023-11-21T12:27:17.908" v="80" actId="2696"/>
        <pc:sldMkLst>
          <pc:docMk/>
          <pc:sldMk cId="2591368416" sldId="268"/>
        </pc:sldMkLst>
      </pc:sldChg>
      <pc:sldChg chg="addSp delSp modSp add mod">
        <pc:chgData name="Derek Stringer" userId="58f0e70659935d36" providerId="LiveId" clId="{624EA4DF-B46B-4F93-B92C-AB4D57D1FA09}" dt="2023-11-21T12:46:31.601" v="310" actId="14100"/>
        <pc:sldMkLst>
          <pc:docMk/>
          <pc:sldMk cId="1397394181" sldId="269"/>
        </pc:sldMkLst>
      </pc:sldChg>
      <pc:sldChg chg="add del ord">
        <pc:chgData name="Derek Stringer" userId="58f0e70659935d36" providerId="LiveId" clId="{624EA4DF-B46B-4F93-B92C-AB4D57D1FA09}" dt="2023-11-21T12:29:36.501" v="90" actId="2696"/>
        <pc:sldMkLst>
          <pc:docMk/>
          <pc:sldMk cId="1416708379" sldId="270"/>
        </pc:sldMkLst>
      </pc:sldChg>
      <pc:sldChg chg="addSp modSp new mod">
        <pc:chgData name="Derek Stringer" userId="58f0e70659935d36" providerId="LiveId" clId="{624EA4DF-B46B-4F93-B92C-AB4D57D1FA09}" dt="2023-11-21T12:47:38.424" v="314" actId="20577"/>
        <pc:sldMkLst>
          <pc:docMk/>
          <pc:sldMk cId="2257092196" sldId="270"/>
        </pc:sldMkLst>
      </pc:sldChg>
      <pc:sldChg chg="addSp modSp new mod">
        <pc:chgData name="Derek Stringer" userId="58f0e70659935d36" providerId="LiveId" clId="{624EA4DF-B46B-4F93-B92C-AB4D57D1FA09}" dt="2023-11-21T12:52:19.673" v="329" actId="14100"/>
        <pc:sldMkLst>
          <pc:docMk/>
          <pc:sldMk cId="83706342" sldId="271"/>
        </pc:sldMkLst>
      </pc:sldChg>
      <pc:sldChg chg="addSp modSp new del mod">
        <pc:chgData name="Derek Stringer" userId="58f0e70659935d36" providerId="LiveId" clId="{624EA4DF-B46B-4F93-B92C-AB4D57D1FA09}" dt="2023-11-21T12:46:37.252" v="311" actId="2696"/>
        <pc:sldMkLst>
          <pc:docMk/>
          <pc:sldMk cId="2785007004" sldId="271"/>
        </pc:sldMkLst>
      </pc:sldChg>
      <pc:sldChg chg="addSp modSp new del mod">
        <pc:chgData name="Derek Stringer" userId="58f0e70659935d36" providerId="LiveId" clId="{624EA4DF-B46B-4F93-B92C-AB4D57D1FA09}" dt="2023-11-21T12:57:24.179" v="398" actId="2696"/>
        <pc:sldMkLst>
          <pc:docMk/>
          <pc:sldMk cId="3343414526" sldId="272"/>
        </pc:sldMkLst>
      </pc:sldChg>
      <pc:sldChg chg="addSp modSp new mod">
        <pc:chgData name="Derek Stringer" userId="58f0e70659935d36" providerId="LiveId" clId="{624EA4DF-B46B-4F93-B92C-AB4D57D1FA09}" dt="2023-11-21T13:04:49.595" v="442" actId="207"/>
        <pc:sldMkLst>
          <pc:docMk/>
          <pc:sldMk cId="3717892784" sldId="273"/>
        </pc:sldMkLst>
      </pc:sldChg>
    </pc:docChg>
  </pc:docChgLst>
  <pc:docChgLst>
    <pc:chgData name="Derek Stringer" userId="58f0e70659935d36" providerId="LiveId" clId="{AAD33E85-8763-4809-904A-6D74EE1DA4FD}"/>
    <pc:docChg chg="undo custSel addSld delSld modSld sldOrd">
      <pc:chgData name="Derek Stringer" userId="58f0e70659935d36" providerId="LiveId" clId="{AAD33E85-8763-4809-904A-6D74EE1DA4FD}" dt="2024-10-08T16:12:59.177" v="2183" actId="403"/>
      <pc:docMkLst>
        <pc:docMk/>
      </pc:docMkLst>
      <pc:sldChg chg="delSp modSp mod">
        <pc:chgData name="Derek Stringer" userId="58f0e70659935d36" providerId="LiveId" clId="{AAD33E85-8763-4809-904A-6D74EE1DA4FD}" dt="2024-10-08T14:19:02.350" v="44" actId="20577"/>
        <pc:sldMkLst>
          <pc:docMk/>
          <pc:sldMk cId="67229928" sldId="256"/>
        </pc:sldMkLst>
      </pc:sldChg>
      <pc:sldChg chg="modSp mod ord">
        <pc:chgData name="Derek Stringer" userId="58f0e70659935d36" providerId="LiveId" clId="{AAD33E85-8763-4809-904A-6D74EE1DA4FD}" dt="2024-10-08T14:20:09.057" v="85"/>
        <pc:sldMkLst>
          <pc:docMk/>
          <pc:sldMk cId="1729953392" sldId="257"/>
        </pc:sldMkLst>
      </pc:sldChg>
      <pc:sldChg chg="del">
        <pc:chgData name="Derek Stringer" userId="58f0e70659935d36" providerId="LiveId" clId="{AAD33E85-8763-4809-904A-6D74EE1DA4FD}" dt="2024-10-08T14:18:03.773" v="2" actId="47"/>
        <pc:sldMkLst>
          <pc:docMk/>
          <pc:sldMk cId="2042936420" sldId="258"/>
        </pc:sldMkLst>
      </pc:sldChg>
      <pc:sldChg chg="del">
        <pc:chgData name="Derek Stringer" userId="58f0e70659935d36" providerId="LiveId" clId="{AAD33E85-8763-4809-904A-6D74EE1DA4FD}" dt="2024-10-08T14:18:03.773" v="2" actId="47"/>
        <pc:sldMkLst>
          <pc:docMk/>
          <pc:sldMk cId="1356756136" sldId="260"/>
        </pc:sldMkLst>
      </pc:sldChg>
      <pc:sldChg chg="del">
        <pc:chgData name="Derek Stringer" userId="58f0e70659935d36" providerId="LiveId" clId="{AAD33E85-8763-4809-904A-6D74EE1DA4FD}" dt="2024-10-08T14:18:03.773" v="2" actId="47"/>
        <pc:sldMkLst>
          <pc:docMk/>
          <pc:sldMk cId="1952804839" sldId="262"/>
        </pc:sldMkLst>
      </pc:sldChg>
      <pc:sldChg chg="ord">
        <pc:chgData name="Derek Stringer" userId="58f0e70659935d36" providerId="LiveId" clId="{AAD33E85-8763-4809-904A-6D74EE1DA4FD}" dt="2024-10-08T14:18:07.178" v="4"/>
        <pc:sldMkLst>
          <pc:docMk/>
          <pc:sldMk cId="1069843440" sldId="263"/>
        </pc:sldMkLst>
      </pc:sldChg>
      <pc:sldChg chg="del">
        <pc:chgData name="Derek Stringer" userId="58f0e70659935d36" providerId="LiveId" clId="{AAD33E85-8763-4809-904A-6D74EE1DA4FD}" dt="2024-10-08T14:18:03.773" v="2" actId="47"/>
        <pc:sldMkLst>
          <pc:docMk/>
          <pc:sldMk cId="1178437002" sldId="266"/>
        </pc:sldMkLst>
      </pc:sldChg>
      <pc:sldChg chg="del">
        <pc:chgData name="Derek Stringer" userId="58f0e70659935d36" providerId="LiveId" clId="{AAD33E85-8763-4809-904A-6D74EE1DA4FD}" dt="2024-10-08T14:18:03.773" v="2" actId="47"/>
        <pc:sldMkLst>
          <pc:docMk/>
          <pc:sldMk cId="1397394181" sldId="269"/>
        </pc:sldMkLst>
      </pc:sldChg>
      <pc:sldChg chg="modSp mod ord">
        <pc:chgData name="Derek Stringer" userId="58f0e70659935d36" providerId="LiveId" clId="{AAD33E85-8763-4809-904A-6D74EE1DA4FD}" dt="2024-10-08T14:18:17.709" v="7"/>
        <pc:sldMkLst>
          <pc:docMk/>
          <pc:sldMk cId="2257092196" sldId="270"/>
        </pc:sldMkLst>
      </pc:sldChg>
      <pc:sldChg chg="del">
        <pc:chgData name="Derek Stringer" userId="58f0e70659935d36" providerId="LiveId" clId="{AAD33E85-8763-4809-904A-6D74EE1DA4FD}" dt="2024-10-08T14:18:31.256" v="8" actId="2696"/>
        <pc:sldMkLst>
          <pc:docMk/>
          <pc:sldMk cId="83706342" sldId="271"/>
        </pc:sldMkLst>
      </pc:sldChg>
      <pc:sldChg chg="addSp delSp modSp new mod setBg">
        <pc:chgData name="Derek Stringer" userId="58f0e70659935d36" providerId="LiveId" clId="{AAD33E85-8763-4809-904A-6D74EE1DA4FD}" dt="2024-10-08T14:31:01.735" v="96" actId="26606"/>
        <pc:sldMkLst>
          <pc:docMk/>
          <pc:sldMk cId="87909794" sldId="271"/>
        </pc:sldMkLst>
      </pc:sldChg>
      <pc:sldChg chg="addSp modSp new mod setBg">
        <pc:chgData name="Derek Stringer" userId="58f0e70659935d36" providerId="LiveId" clId="{AAD33E85-8763-4809-904A-6D74EE1DA4FD}" dt="2024-10-08T14:35:32.301" v="185" actId="1076"/>
        <pc:sldMkLst>
          <pc:docMk/>
          <pc:sldMk cId="1346522991" sldId="272"/>
        </pc:sldMkLst>
      </pc:sldChg>
      <pc:sldChg chg="addSp modSp new mod setBg addAnim">
        <pc:chgData name="Derek Stringer" userId="58f0e70659935d36" providerId="LiveId" clId="{AAD33E85-8763-4809-904A-6D74EE1DA4FD}" dt="2024-10-08T14:41:07.663" v="295" actId="14100"/>
        <pc:sldMkLst>
          <pc:docMk/>
          <pc:sldMk cId="1159265212" sldId="273"/>
        </pc:sldMkLst>
      </pc:sldChg>
      <pc:sldChg chg="del">
        <pc:chgData name="Derek Stringer" userId="58f0e70659935d36" providerId="LiveId" clId="{AAD33E85-8763-4809-904A-6D74EE1DA4FD}" dt="2024-10-08T14:18:33.980" v="9" actId="2696"/>
        <pc:sldMkLst>
          <pc:docMk/>
          <pc:sldMk cId="3717892784" sldId="273"/>
        </pc:sldMkLst>
      </pc:sldChg>
      <pc:sldChg chg="addSp modSp new del mod">
        <pc:chgData name="Derek Stringer" userId="58f0e70659935d36" providerId="LiveId" clId="{AAD33E85-8763-4809-904A-6D74EE1DA4FD}" dt="2024-10-08T14:44:37.540" v="335" actId="2696"/>
        <pc:sldMkLst>
          <pc:docMk/>
          <pc:sldMk cId="1597790283" sldId="274"/>
        </pc:sldMkLst>
      </pc:sldChg>
      <pc:sldChg chg="addSp modSp new mod setBg addAnim">
        <pc:chgData name="Derek Stringer" userId="58f0e70659935d36" providerId="LiveId" clId="{AAD33E85-8763-4809-904A-6D74EE1DA4FD}" dt="2024-10-08T14:45:32.690" v="344" actId="14100"/>
        <pc:sldMkLst>
          <pc:docMk/>
          <pc:sldMk cId="1207676978" sldId="275"/>
        </pc:sldMkLst>
      </pc:sldChg>
      <pc:sldChg chg="addSp modSp new mod">
        <pc:chgData name="Derek Stringer" userId="58f0e70659935d36" providerId="LiveId" clId="{AAD33E85-8763-4809-904A-6D74EE1DA4FD}" dt="2024-10-08T15:59:19.333" v="2017" actId="13926"/>
        <pc:sldMkLst>
          <pc:docMk/>
          <pc:sldMk cId="2524161345" sldId="276"/>
        </pc:sldMkLst>
      </pc:sldChg>
      <pc:sldChg chg="addSp modSp add mod">
        <pc:chgData name="Derek Stringer" userId="58f0e70659935d36" providerId="LiveId" clId="{AAD33E85-8763-4809-904A-6D74EE1DA4FD}" dt="2024-10-08T16:00:39.689" v="2033" actId="403"/>
        <pc:sldMkLst>
          <pc:docMk/>
          <pc:sldMk cId="516647515" sldId="277"/>
        </pc:sldMkLst>
      </pc:sldChg>
      <pc:sldChg chg="addSp modSp add mod">
        <pc:chgData name="Derek Stringer" userId="58f0e70659935d36" providerId="LiveId" clId="{AAD33E85-8763-4809-904A-6D74EE1DA4FD}" dt="2024-10-08T16:01:33.147" v="2055" actId="404"/>
        <pc:sldMkLst>
          <pc:docMk/>
          <pc:sldMk cId="1186015872" sldId="278"/>
        </pc:sldMkLst>
      </pc:sldChg>
      <pc:sldChg chg="addSp modSp new mod setBg">
        <pc:chgData name="Derek Stringer" userId="58f0e70659935d36" providerId="LiveId" clId="{AAD33E85-8763-4809-904A-6D74EE1DA4FD}" dt="2024-10-08T14:50:02.136" v="404" actId="962"/>
        <pc:sldMkLst>
          <pc:docMk/>
          <pc:sldMk cId="1897151264" sldId="279"/>
        </pc:sldMkLst>
      </pc:sldChg>
      <pc:sldChg chg="addSp modSp new mod setBg">
        <pc:chgData name="Derek Stringer" userId="58f0e70659935d36" providerId="LiveId" clId="{AAD33E85-8763-4809-904A-6D74EE1DA4FD}" dt="2024-10-08T14:51:58.990" v="409" actId="962"/>
        <pc:sldMkLst>
          <pc:docMk/>
          <pc:sldMk cId="3101159452" sldId="280"/>
        </pc:sldMkLst>
      </pc:sldChg>
      <pc:sldChg chg="addSp modSp new mod">
        <pc:chgData name="Derek Stringer" userId="58f0e70659935d36" providerId="LiveId" clId="{AAD33E85-8763-4809-904A-6D74EE1DA4FD}" dt="2024-10-08T16:03:01.521" v="2068" actId="207"/>
        <pc:sldMkLst>
          <pc:docMk/>
          <pc:sldMk cId="4281102185" sldId="281"/>
        </pc:sldMkLst>
      </pc:sldChg>
      <pc:sldChg chg="addSp modSp add mod">
        <pc:chgData name="Derek Stringer" userId="58f0e70659935d36" providerId="LiveId" clId="{AAD33E85-8763-4809-904A-6D74EE1DA4FD}" dt="2024-10-08T16:03:49.408" v="2081" actId="207"/>
        <pc:sldMkLst>
          <pc:docMk/>
          <pc:sldMk cId="1299871068" sldId="282"/>
        </pc:sldMkLst>
      </pc:sldChg>
      <pc:sldChg chg="addSp modSp new mod">
        <pc:chgData name="Derek Stringer" userId="58f0e70659935d36" providerId="LiveId" clId="{AAD33E85-8763-4809-904A-6D74EE1DA4FD}" dt="2024-10-08T14:55:38.426" v="455" actId="14100"/>
        <pc:sldMkLst>
          <pc:docMk/>
          <pc:sldMk cId="1289087312" sldId="283"/>
        </pc:sldMkLst>
      </pc:sldChg>
      <pc:sldChg chg="modSp add del mod">
        <pc:chgData name="Derek Stringer" userId="58f0e70659935d36" providerId="LiveId" clId="{AAD33E85-8763-4809-904A-6D74EE1DA4FD}" dt="2024-10-08T14:58:52.052" v="469" actId="2696"/>
        <pc:sldMkLst>
          <pc:docMk/>
          <pc:sldMk cId="2343375939" sldId="284"/>
        </pc:sldMkLst>
      </pc:sldChg>
      <pc:sldChg chg="addSp modSp new mod setBg">
        <pc:chgData name="Derek Stringer" userId="58f0e70659935d36" providerId="LiveId" clId="{AAD33E85-8763-4809-904A-6D74EE1DA4FD}" dt="2024-10-08T14:58:52.804" v="470" actId="27614"/>
        <pc:sldMkLst>
          <pc:docMk/>
          <pc:sldMk cId="807729862" sldId="285"/>
        </pc:sldMkLst>
      </pc:sldChg>
      <pc:sldChg chg="addSp delSp modSp add mod ord setBg setClrOvrMap">
        <pc:chgData name="Derek Stringer" userId="58f0e70659935d36" providerId="LiveId" clId="{AAD33E85-8763-4809-904A-6D74EE1DA4FD}" dt="2024-10-08T15:01:26.560" v="520"/>
        <pc:sldMkLst>
          <pc:docMk/>
          <pc:sldMk cId="998499011" sldId="286"/>
        </pc:sldMkLst>
      </pc:sldChg>
      <pc:sldChg chg="addSp modSp new mod setBg">
        <pc:chgData name="Derek Stringer" userId="58f0e70659935d36" providerId="LiveId" clId="{AAD33E85-8763-4809-904A-6D74EE1DA4FD}" dt="2024-10-08T15:03:03.393" v="525" actId="962"/>
        <pc:sldMkLst>
          <pc:docMk/>
          <pc:sldMk cId="541356767" sldId="287"/>
        </pc:sldMkLst>
      </pc:sldChg>
      <pc:sldChg chg="addSp modSp new mod">
        <pc:chgData name="Derek Stringer" userId="58f0e70659935d36" providerId="LiveId" clId="{AAD33E85-8763-4809-904A-6D74EE1DA4FD}" dt="2024-10-08T16:04:51.990" v="2097" actId="403"/>
        <pc:sldMkLst>
          <pc:docMk/>
          <pc:sldMk cId="2953755182" sldId="288"/>
        </pc:sldMkLst>
      </pc:sldChg>
      <pc:sldChg chg="addSp delSp modSp add mod setBg">
        <pc:chgData name="Derek Stringer" userId="58f0e70659935d36" providerId="LiveId" clId="{AAD33E85-8763-4809-904A-6D74EE1DA4FD}" dt="2024-10-08T16:07:43.779" v="2119" actId="1076"/>
        <pc:sldMkLst>
          <pc:docMk/>
          <pc:sldMk cId="31791875" sldId="289"/>
        </pc:sldMkLst>
      </pc:sldChg>
      <pc:sldChg chg="addSp modSp add del mod">
        <pc:chgData name="Derek Stringer" userId="58f0e70659935d36" providerId="LiveId" clId="{AAD33E85-8763-4809-904A-6D74EE1DA4FD}" dt="2024-10-08T16:11:23.838" v="2168" actId="2696"/>
        <pc:sldMkLst>
          <pc:docMk/>
          <pc:sldMk cId="1797244724" sldId="290"/>
        </pc:sldMkLst>
      </pc:sldChg>
      <pc:sldChg chg="addSp modSp add mod">
        <pc:chgData name="Derek Stringer" userId="58f0e70659935d36" providerId="LiveId" clId="{AAD33E85-8763-4809-904A-6D74EE1DA4FD}" dt="2024-10-08T16:12:59.177" v="2183" actId="403"/>
        <pc:sldMkLst>
          <pc:docMk/>
          <pc:sldMk cId="4187239260" sldId="291"/>
        </pc:sldMkLst>
      </pc:sldChg>
      <pc:sldChg chg="modSp add mod">
        <pc:chgData name="Derek Stringer" userId="58f0e70659935d36" providerId="LiveId" clId="{AAD33E85-8763-4809-904A-6D74EE1DA4FD}" dt="2024-10-08T15:15:30.895" v="750" actId="20577"/>
        <pc:sldMkLst>
          <pc:docMk/>
          <pc:sldMk cId="1125754262" sldId="292"/>
        </pc:sldMkLst>
      </pc:sldChg>
      <pc:sldChg chg="addSp modSp new mod setBg">
        <pc:chgData name="Derek Stringer" userId="58f0e70659935d36" providerId="LiveId" clId="{AAD33E85-8763-4809-904A-6D74EE1DA4FD}" dt="2024-10-08T15:12:07.319" v="706" actId="962"/>
        <pc:sldMkLst>
          <pc:docMk/>
          <pc:sldMk cId="1787138576" sldId="293"/>
        </pc:sldMkLst>
      </pc:sldChg>
      <pc:sldChg chg="addSp modSp new mod setBg">
        <pc:chgData name="Derek Stringer" userId="58f0e70659935d36" providerId="LiveId" clId="{AAD33E85-8763-4809-904A-6D74EE1DA4FD}" dt="2024-10-08T15:14:45.815" v="733" actId="14100"/>
        <pc:sldMkLst>
          <pc:docMk/>
          <pc:sldMk cId="3580550705" sldId="294"/>
        </pc:sldMkLst>
      </pc:sldChg>
      <pc:sldChg chg="modSp add mod">
        <pc:chgData name="Derek Stringer" userId="58f0e70659935d36" providerId="LiveId" clId="{AAD33E85-8763-4809-904A-6D74EE1DA4FD}" dt="2024-10-08T15:16:17.926" v="785" actId="20577"/>
        <pc:sldMkLst>
          <pc:docMk/>
          <pc:sldMk cId="2820075751" sldId="295"/>
        </pc:sldMkLst>
      </pc:sldChg>
      <pc:sldChg chg="modSp add mod">
        <pc:chgData name="Derek Stringer" userId="58f0e70659935d36" providerId="LiveId" clId="{AAD33E85-8763-4809-904A-6D74EE1DA4FD}" dt="2024-10-08T15:16:40.920" v="796" actId="20577"/>
        <pc:sldMkLst>
          <pc:docMk/>
          <pc:sldMk cId="3003281540" sldId="296"/>
        </pc:sldMkLst>
      </pc:sldChg>
      <pc:sldChg chg="modSp add mod">
        <pc:chgData name="Derek Stringer" userId="58f0e70659935d36" providerId="LiveId" clId="{AAD33E85-8763-4809-904A-6D74EE1DA4FD}" dt="2024-10-08T15:17:07.462" v="808" actId="20577"/>
        <pc:sldMkLst>
          <pc:docMk/>
          <pc:sldMk cId="1084242677" sldId="297"/>
        </pc:sldMkLst>
      </pc:sldChg>
      <pc:sldChg chg="modSp add mod">
        <pc:chgData name="Derek Stringer" userId="58f0e70659935d36" providerId="LiveId" clId="{AAD33E85-8763-4809-904A-6D74EE1DA4FD}" dt="2024-10-08T15:19:43.112" v="876" actId="20577"/>
        <pc:sldMkLst>
          <pc:docMk/>
          <pc:sldMk cId="237293530" sldId="298"/>
        </pc:sldMkLst>
      </pc:sldChg>
      <pc:sldChg chg="addSp modSp new mod setBg">
        <pc:chgData name="Derek Stringer" userId="58f0e70659935d36" providerId="LiveId" clId="{AAD33E85-8763-4809-904A-6D74EE1DA4FD}" dt="2024-10-08T15:18:44.181" v="835" actId="962"/>
        <pc:sldMkLst>
          <pc:docMk/>
          <pc:sldMk cId="2897662866" sldId="299"/>
        </pc:sldMkLst>
      </pc:sldChg>
      <pc:sldChg chg="addSp modSp new mod setBg">
        <pc:chgData name="Derek Stringer" userId="58f0e70659935d36" providerId="LiveId" clId="{AAD33E85-8763-4809-904A-6D74EE1DA4FD}" dt="2024-10-08T15:21:13.363" v="883" actId="14100"/>
        <pc:sldMkLst>
          <pc:docMk/>
          <pc:sldMk cId="945245335" sldId="300"/>
        </pc:sldMkLst>
      </pc:sldChg>
      <pc:sldChg chg="addSp modSp new mod setBg">
        <pc:chgData name="Derek Stringer" userId="58f0e70659935d36" providerId="LiveId" clId="{AAD33E85-8763-4809-904A-6D74EE1DA4FD}" dt="2024-10-08T15:22:29.149" v="888" actId="962"/>
        <pc:sldMkLst>
          <pc:docMk/>
          <pc:sldMk cId="1583815320" sldId="301"/>
        </pc:sldMkLst>
      </pc:sldChg>
      <pc:sldChg chg="modSp new mod">
        <pc:chgData name="Derek Stringer" userId="58f0e70659935d36" providerId="LiveId" clId="{AAD33E85-8763-4809-904A-6D74EE1DA4FD}" dt="2024-10-08T15:23:10.453" v="902" actId="20577"/>
        <pc:sldMkLst>
          <pc:docMk/>
          <pc:sldMk cId="1189836229" sldId="302"/>
        </pc:sldMkLst>
      </pc:sldChg>
      <pc:sldChg chg="modSp add mod">
        <pc:chgData name="Derek Stringer" userId="58f0e70659935d36" providerId="LiveId" clId="{AAD33E85-8763-4809-904A-6D74EE1DA4FD}" dt="2024-10-08T15:23:31.897" v="909" actId="20577"/>
        <pc:sldMkLst>
          <pc:docMk/>
          <pc:sldMk cId="505328105" sldId="303"/>
        </pc:sldMkLst>
      </pc:sldChg>
      <pc:sldChg chg="modSp add mod">
        <pc:chgData name="Derek Stringer" userId="58f0e70659935d36" providerId="LiveId" clId="{AAD33E85-8763-4809-904A-6D74EE1DA4FD}" dt="2024-10-08T15:24:23.576" v="999" actId="20577"/>
        <pc:sldMkLst>
          <pc:docMk/>
          <pc:sldMk cId="1279944615" sldId="304"/>
        </pc:sldMkLst>
      </pc:sldChg>
      <pc:sldChg chg="modSp add mod">
        <pc:chgData name="Derek Stringer" userId="58f0e70659935d36" providerId="LiveId" clId="{AAD33E85-8763-4809-904A-6D74EE1DA4FD}" dt="2024-10-08T15:25:07.661" v="1034" actId="20577"/>
        <pc:sldMkLst>
          <pc:docMk/>
          <pc:sldMk cId="187792055" sldId="305"/>
        </pc:sldMkLst>
      </pc:sldChg>
      <pc:sldChg chg="modSp add mod">
        <pc:chgData name="Derek Stringer" userId="58f0e70659935d36" providerId="LiveId" clId="{AAD33E85-8763-4809-904A-6D74EE1DA4FD}" dt="2024-10-08T15:25:41.781" v="1059" actId="20577"/>
        <pc:sldMkLst>
          <pc:docMk/>
          <pc:sldMk cId="2306085012" sldId="306"/>
        </pc:sldMkLst>
      </pc:sldChg>
      <pc:sldChg chg="modSp add mod">
        <pc:chgData name="Derek Stringer" userId="58f0e70659935d36" providerId="LiveId" clId="{AAD33E85-8763-4809-904A-6D74EE1DA4FD}" dt="2024-10-08T15:26:20.926" v="1084" actId="20577"/>
        <pc:sldMkLst>
          <pc:docMk/>
          <pc:sldMk cId="441857113" sldId="307"/>
        </pc:sldMkLst>
      </pc:sldChg>
      <pc:sldChg chg="modSp add mod">
        <pc:chgData name="Derek Stringer" userId="58f0e70659935d36" providerId="LiveId" clId="{AAD33E85-8763-4809-904A-6D74EE1DA4FD}" dt="2024-10-08T15:27:21.304" v="1199" actId="20577"/>
        <pc:sldMkLst>
          <pc:docMk/>
          <pc:sldMk cId="267743246" sldId="308"/>
        </pc:sldMkLst>
      </pc:sldChg>
      <pc:sldChg chg="modSp add mod">
        <pc:chgData name="Derek Stringer" userId="58f0e70659935d36" providerId="LiveId" clId="{AAD33E85-8763-4809-904A-6D74EE1DA4FD}" dt="2024-10-08T15:28:26.276" v="1313" actId="20577"/>
        <pc:sldMkLst>
          <pc:docMk/>
          <pc:sldMk cId="2732151705" sldId="309"/>
        </pc:sldMkLst>
      </pc:sldChg>
      <pc:sldChg chg="modSp add mod">
        <pc:chgData name="Derek Stringer" userId="58f0e70659935d36" providerId="LiveId" clId="{AAD33E85-8763-4809-904A-6D74EE1DA4FD}" dt="2024-10-08T15:29:06.491" v="1353" actId="20577"/>
        <pc:sldMkLst>
          <pc:docMk/>
          <pc:sldMk cId="1899950266" sldId="310"/>
        </pc:sldMkLst>
      </pc:sldChg>
      <pc:sldChg chg="modSp add mod">
        <pc:chgData name="Derek Stringer" userId="58f0e70659935d36" providerId="LiveId" clId="{AAD33E85-8763-4809-904A-6D74EE1DA4FD}" dt="2024-10-08T15:36:56.271" v="1497" actId="20577"/>
        <pc:sldMkLst>
          <pc:docMk/>
          <pc:sldMk cId="271501487" sldId="311"/>
        </pc:sldMkLst>
      </pc:sldChg>
      <pc:sldChg chg="addSp delSp modSp new mod setBg">
        <pc:chgData name="Derek Stringer" userId="58f0e70659935d36" providerId="LiveId" clId="{AAD33E85-8763-4809-904A-6D74EE1DA4FD}" dt="2024-10-08T15:36:18.149" v="1470" actId="14100"/>
        <pc:sldMkLst>
          <pc:docMk/>
          <pc:sldMk cId="1710392605" sldId="312"/>
        </pc:sldMkLst>
      </pc:sldChg>
      <pc:sldChg chg="modSp add mod">
        <pc:chgData name="Derek Stringer" userId="58f0e70659935d36" providerId="LiveId" clId="{AAD33E85-8763-4809-904A-6D74EE1DA4FD}" dt="2024-10-08T15:37:11.269" v="1502" actId="20577"/>
        <pc:sldMkLst>
          <pc:docMk/>
          <pc:sldMk cId="1721925068" sldId="313"/>
        </pc:sldMkLst>
      </pc:sldChg>
      <pc:sldChg chg="addSp modSp new add del mod">
        <pc:chgData name="Derek Stringer" userId="58f0e70659935d36" providerId="LiveId" clId="{AAD33E85-8763-4809-904A-6D74EE1DA4FD}" dt="2024-10-08T15:36:25.215" v="1471" actId="2696"/>
        <pc:sldMkLst>
          <pc:docMk/>
          <pc:sldMk cId="3893323641" sldId="313"/>
        </pc:sldMkLst>
      </pc:sldChg>
      <pc:sldChg chg="modSp add mod">
        <pc:chgData name="Derek Stringer" userId="58f0e70659935d36" providerId="LiveId" clId="{AAD33E85-8763-4809-904A-6D74EE1DA4FD}" dt="2024-10-08T15:38:14.381" v="1517" actId="20577"/>
        <pc:sldMkLst>
          <pc:docMk/>
          <pc:sldMk cId="900255882" sldId="314"/>
        </pc:sldMkLst>
      </pc:sldChg>
      <pc:sldChg chg="modSp add mod">
        <pc:chgData name="Derek Stringer" userId="58f0e70659935d36" providerId="LiveId" clId="{AAD33E85-8763-4809-904A-6D74EE1DA4FD}" dt="2024-10-08T15:38:46.752" v="1533" actId="20577"/>
        <pc:sldMkLst>
          <pc:docMk/>
          <pc:sldMk cId="1745364469" sldId="315"/>
        </pc:sldMkLst>
      </pc:sldChg>
      <pc:sldChg chg="modSp add mod">
        <pc:chgData name="Derek Stringer" userId="58f0e70659935d36" providerId="LiveId" clId="{AAD33E85-8763-4809-904A-6D74EE1DA4FD}" dt="2024-10-08T15:39:03.707" v="1549" actId="20577"/>
        <pc:sldMkLst>
          <pc:docMk/>
          <pc:sldMk cId="4027188405" sldId="316"/>
        </pc:sldMkLst>
      </pc:sldChg>
      <pc:sldChg chg="modSp add mod">
        <pc:chgData name="Derek Stringer" userId="58f0e70659935d36" providerId="LiveId" clId="{AAD33E85-8763-4809-904A-6D74EE1DA4FD}" dt="2024-10-08T15:40:43.764" v="1560" actId="20577"/>
        <pc:sldMkLst>
          <pc:docMk/>
          <pc:sldMk cId="2237763532" sldId="317"/>
        </pc:sldMkLst>
      </pc:sldChg>
      <pc:sldChg chg="addSp modSp new mod setBg">
        <pc:chgData name="Derek Stringer" userId="58f0e70659935d36" providerId="LiveId" clId="{AAD33E85-8763-4809-904A-6D74EE1DA4FD}" dt="2024-10-08T15:40:37.293" v="1555" actId="962"/>
        <pc:sldMkLst>
          <pc:docMk/>
          <pc:sldMk cId="450741309" sldId="318"/>
        </pc:sldMkLst>
      </pc:sldChg>
      <pc:sldChg chg="modSp add mod">
        <pc:chgData name="Derek Stringer" userId="58f0e70659935d36" providerId="LiveId" clId="{AAD33E85-8763-4809-904A-6D74EE1DA4FD}" dt="2024-10-08T15:41:42.364" v="1645" actId="20577"/>
        <pc:sldMkLst>
          <pc:docMk/>
          <pc:sldMk cId="2412728643" sldId="319"/>
        </pc:sldMkLst>
      </pc:sldChg>
      <pc:sldChg chg="addSp modSp add mod setBg">
        <pc:chgData name="Derek Stringer" userId="58f0e70659935d36" providerId="LiveId" clId="{AAD33E85-8763-4809-904A-6D74EE1DA4FD}" dt="2024-10-08T15:51:16.839" v="1763" actId="14100"/>
        <pc:sldMkLst>
          <pc:docMk/>
          <pc:sldMk cId="2636001732" sldId="320"/>
        </pc:sldMkLst>
      </pc:sldChg>
      <pc:sldChg chg="addSp modSp new mod setBg">
        <pc:chgData name="Derek Stringer" userId="58f0e70659935d36" providerId="LiveId" clId="{AAD33E85-8763-4809-904A-6D74EE1DA4FD}" dt="2024-10-08T15:44:48.602" v="1681" actId="14100"/>
        <pc:sldMkLst>
          <pc:docMk/>
          <pc:sldMk cId="233171005" sldId="321"/>
        </pc:sldMkLst>
      </pc:sldChg>
      <pc:sldChg chg="addSp modSp new mod setBg">
        <pc:chgData name="Derek Stringer" userId="58f0e70659935d36" providerId="LiveId" clId="{AAD33E85-8763-4809-904A-6D74EE1DA4FD}" dt="2024-10-08T15:46:22.099" v="1686" actId="962"/>
        <pc:sldMkLst>
          <pc:docMk/>
          <pc:sldMk cId="1971811693" sldId="322"/>
        </pc:sldMkLst>
      </pc:sldChg>
      <pc:sldChg chg="addSp modSp new mod setBg">
        <pc:chgData name="Derek Stringer" userId="58f0e70659935d36" providerId="LiveId" clId="{AAD33E85-8763-4809-904A-6D74EE1DA4FD}" dt="2024-10-08T15:46:41.525" v="1691" actId="962"/>
        <pc:sldMkLst>
          <pc:docMk/>
          <pc:sldMk cId="2011010970" sldId="323"/>
        </pc:sldMkLst>
      </pc:sldChg>
      <pc:sldChg chg="addSp modSp new mod setBg">
        <pc:chgData name="Derek Stringer" userId="58f0e70659935d36" providerId="LiveId" clId="{AAD33E85-8763-4809-904A-6D74EE1DA4FD}" dt="2024-10-08T15:47:26.392" v="1696" actId="962"/>
        <pc:sldMkLst>
          <pc:docMk/>
          <pc:sldMk cId="2737811618" sldId="324"/>
        </pc:sldMkLst>
      </pc:sldChg>
      <pc:sldChg chg="modSp new mod">
        <pc:chgData name="Derek Stringer" userId="58f0e70659935d36" providerId="LiveId" clId="{AAD33E85-8763-4809-904A-6D74EE1DA4FD}" dt="2024-10-08T15:52:37.620" v="1849" actId="20577"/>
        <pc:sldMkLst>
          <pc:docMk/>
          <pc:sldMk cId="321762136" sldId="325"/>
        </pc:sldMkLst>
      </pc:sldChg>
      <pc:sldChg chg="modSp add mod">
        <pc:chgData name="Derek Stringer" userId="58f0e70659935d36" providerId="LiveId" clId="{AAD33E85-8763-4809-904A-6D74EE1DA4FD}" dt="2024-10-08T15:53:38.340" v="1911" actId="20577"/>
        <pc:sldMkLst>
          <pc:docMk/>
          <pc:sldMk cId="4154407224" sldId="326"/>
        </pc:sldMkLst>
      </pc:sldChg>
      <pc:sldChg chg="modSp add mod">
        <pc:chgData name="Derek Stringer" userId="58f0e70659935d36" providerId="LiveId" clId="{AAD33E85-8763-4809-904A-6D74EE1DA4FD}" dt="2024-10-08T15:54:27.531" v="1951" actId="20577"/>
        <pc:sldMkLst>
          <pc:docMk/>
          <pc:sldMk cId="4289803486" sldId="327"/>
        </pc:sldMkLst>
      </pc:sldChg>
      <pc:sldChg chg="modSp add mod">
        <pc:chgData name="Derek Stringer" userId="58f0e70659935d36" providerId="LiveId" clId="{AAD33E85-8763-4809-904A-6D74EE1DA4FD}" dt="2024-10-08T15:54:56.701" v="1988" actId="20577"/>
        <pc:sldMkLst>
          <pc:docMk/>
          <pc:sldMk cId="76178324" sldId="328"/>
        </pc:sldMkLst>
      </pc:sldChg>
      <pc:sldChg chg="addSp modSp new mod setBg">
        <pc:chgData name="Derek Stringer" userId="58f0e70659935d36" providerId="LiveId" clId="{AAD33E85-8763-4809-904A-6D74EE1DA4FD}" dt="2024-10-08T15:56:29.718" v="1997" actId="14100"/>
        <pc:sldMkLst>
          <pc:docMk/>
          <pc:sldMk cId="443412293" sldId="329"/>
        </pc:sldMkLst>
      </pc:sldChg>
      <pc:sldChg chg="addSp modSp new del mod setBg">
        <pc:chgData name="Derek Stringer" userId="58f0e70659935d36" providerId="LiveId" clId="{AAD33E85-8763-4809-904A-6D74EE1DA4FD}" dt="2024-10-08T16:11:26.723" v="2169" actId="2696"/>
        <pc:sldMkLst>
          <pc:docMk/>
          <pc:sldMk cId="1623951534" sldId="330"/>
        </pc:sldMkLst>
      </pc:sldChg>
      <pc:sldChg chg="addSp modSp new mod setBg">
        <pc:chgData name="Derek Stringer" userId="58f0e70659935d36" providerId="LiveId" clId="{AAD33E85-8763-4809-904A-6D74EE1DA4FD}" dt="2024-10-08T16:11:08.106" v="2167" actId="962"/>
        <pc:sldMkLst>
          <pc:docMk/>
          <pc:sldMk cId="3055380673" sldId="331"/>
        </pc:sldMkLst>
      </pc:sldChg>
    </pc:docChg>
  </pc:docChgLst>
  <pc:docChgLst>
    <pc:chgData name="Derek Stringer" userId="58f0e70659935d36" providerId="LiveId" clId="{3661BF13-57E2-4BCB-9933-49BBBAC798DF}"/>
    <pc:docChg chg="undo custSel modSld">
      <pc:chgData name="Derek Stringer" userId="58f0e70659935d36" providerId="LiveId" clId="{3661BF13-57E2-4BCB-9933-49BBBAC798DF}" dt="2025-01-17T15:00:54.158" v="14" actId="14100"/>
      <pc:docMkLst>
        <pc:docMk/>
      </pc:docMkLst>
      <pc:sldChg chg="addSp modSp mod">
        <pc:chgData name="Derek Stringer" userId="58f0e70659935d36" providerId="LiveId" clId="{3661BF13-57E2-4BCB-9933-49BBBAC798DF}" dt="2025-01-17T15:00:54.158" v="14" actId="14100"/>
        <pc:sldMkLst>
          <pc:docMk/>
          <pc:sldMk cId="4237207599" sldId="486"/>
        </pc:sldMkLst>
      </pc:sldChg>
    </pc:docChg>
  </pc:docChgLst>
  <pc:docChgLst>
    <pc:chgData name="Derek Stringer" userId="58f0e70659935d36" providerId="LiveId" clId="{F874E918-79CB-4C17-8AA2-7A3755BE2F9E}"/>
    <pc:docChg chg="custSel addSld delSld modSld sldOrd">
      <pc:chgData name="Derek Stringer" userId="58f0e70659935d36" providerId="LiveId" clId="{F874E918-79CB-4C17-8AA2-7A3755BE2F9E}" dt="2024-12-24T13:51:14.266" v="82" actId="1076"/>
      <pc:docMkLst>
        <pc:docMk/>
      </pc:docMkLst>
      <pc:sldChg chg="ord">
        <pc:chgData name="Derek Stringer" userId="58f0e70659935d36" providerId="LiveId" clId="{F874E918-79CB-4C17-8AA2-7A3755BE2F9E}" dt="2024-12-24T13:39:53.491" v="8"/>
        <pc:sldMkLst>
          <pc:docMk/>
          <pc:sldMk cId="3221309778" sldId="361"/>
        </pc:sldMkLst>
      </pc:sldChg>
      <pc:sldChg chg="addSp modSp mod ord">
        <pc:chgData name="Derek Stringer" userId="58f0e70659935d36" providerId="LiveId" clId="{F874E918-79CB-4C17-8AA2-7A3755BE2F9E}" dt="2024-12-24T13:42:35.095" v="26" actId="1076"/>
        <pc:sldMkLst>
          <pc:docMk/>
          <pc:sldMk cId="1605102163" sldId="363"/>
        </pc:sldMkLst>
      </pc:sldChg>
      <pc:sldChg chg="modSp mod">
        <pc:chgData name="Derek Stringer" userId="58f0e70659935d36" providerId="LiveId" clId="{F874E918-79CB-4C17-8AA2-7A3755BE2F9E}" dt="2024-12-24T13:45:58.560" v="48" actId="20577"/>
        <pc:sldMkLst>
          <pc:docMk/>
          <pc:sldMk cId="3572078559" sldId="364"/>
        </pc:sldMkLst>
      </pc:sldChg>
      <pc:sldChg chg="modSp mod">
        <pc:chgData name="Derek Stringer" userId="58f0e70659935d36" providerId="LiveId" clId="{F874E918-79CB-4C17-8AA2-7A3755BE2F9E}" dt="2024-12-24T13:45:38.287" v="47" actId="20577"/>
        <pc:sldMkLst>
          <pc:docMk/>
          <pc:sldMk cId="397784628" sldId="443"/>
        </pc:sldMkLst>
      </pc:sldChg>
      <pc:sldChg chg="del">
        <pc:chgData name="Derek Stringer" userId="58f0e70659935d36" providerId="LiveId" clId="{F874E918-79CB-4C17-8AA2-7A3755BE2F9E}" dt="2024-12-24T13:49:22.973" v="60" actId="2696"/>
        <pc:sldMkLst>
          <pc:docMk/>
          <pc:sldMk cId="928069614" sldId="447"/>
        </pc:sldMkLst>
      </pc:sldChg>
      <pc:sldChg chg="addSp modSp mod">
        <pc:chgData name="Derek Stringer" userId="58f0e70659935d36" providerId="LiveId" clId="{F874E918-79CB-4C17-8AA2-7A3755BE2F9E}" dt="2024-12-24T13:48:27.550" v="58" actId="1076"/>
        <pc:sldMkLst>
          <pc:docMk/>
          <pc:sldMk cId="3188335831" sldId="449"/>
        </pc:sldMkLst>
      </pc:sldChg>
      <pc:sldChg chg="del">
        <pc:chgData name="Derek Stringer" userId="58f0e70659935d36" providerId="LiveId" clId="{F874E918-79CB-4C17-8AA2-7A3755BE2F9E}" dt="2024-12-24T13:49:44.088" v="65" actId="2696"/>
        <pc:sldMkLst>
          <pc:docMk/>
          <pc:sldMk cId="3586626351" sldId="450"/>
        </pc:sldMkLst>
      </pc:sldChg>
      <pc:sldChg chg="modSp add mod">
        <pc:chgData name="Derek Stringer" userId="58f0e70659935d36" providerId="LiveId" clId="{F874E918-79CB-4C17-8AA2-7A3755BE2F9E}" dt="2024-12-24T13:39:46.754" v="6" actId="20577"/>
        <pc:sldMkLst>
          <pc:docMk/>
          <pc:sldMk cId="404956878" sldId="451"/>
        </pc:sldMkLst>
      </pc:sldChg>
      <pc:sldChg chg="addSp modSp new mod">
        <pc:chgData name="Derek Stringer" userId="58f0e70659935d36" providerId="LiveId" clId="{F874E918-79CB-4C17-8AA2-7A3755BE2F9E}" dt="2024-12-24T13:51:14.266" v="82" actId="1076"/>
        <pc:sldMkLst>
          <pc:docMk/>
          <pc:sldMk cId="3688032042" sldId="45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B809-FA47-0340-9B6C-7F0CA043A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2CBFD-1AFC-4847-805E-B11929D07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A8D31-C323-524C-B5C3-205AD78E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50F6-EFB8-8543-A142-E45840B1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58410-3571-B448-BD73-F7ACB586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5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2EDA-0F3A-464C-838F-BCF259AB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0A12C-56BC-344D-8023-78D71E542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6620B-CAAD-2943-B6EC-8C327EB2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9410B-272A-0D45-BD6B-D9770780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C507-30AF-3C4D-9105-FCB7DC6B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9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A6737-1D8E-644D-82EE-9209279F3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CE6E5-C7D3-8F40-96EE-281AFEFFC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F72D9-96D8-FC41-93E3-8A7C4FCE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44EB4-AAB2-CE46-BB6A-6292B8C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49A87-DC6E-5148-B398-3401A7EC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0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B0BE-E112-7442-A803-5EC215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02A1-D3B9-6845-8FF8-54241E88E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2F76-EC60-E84D-BFD8-057C2880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57C63-0BC0-4649-ABD7-89168C66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366E-D991-7E4C-967B-459D36FE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3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5201B-7C41-AB4D-884C-27D3A76E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23AEA-073B-3D4A-9FB8-9DB53DD34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F46D8-4993-A64A-93A2-E50E84DE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09385-C1A7-BD42-9D92-83863303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5BAD6-62A7-CC41-ADB7-B0699937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18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7E1C-BFF0-D045-926B-100C8C89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10D8-E9B3-0744-85D3-CAEF99CCE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90E78-AA17-3947-9CD5-7D51C0AF8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428D8-7EBE-E148-B01C-E95FEF36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3AD8A-C7E8-0B40-9539-B9B28CA2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2DF9-5928-DF41-9A31-3B79D12F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3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B772-D702-F046-B9F3-9FC941FD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09CA8-9A06-694D-88A7-94694D298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D4A1C-63CB-1C42-A303-4E0A42D0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1B0A1-9225-394F-8E2A-CBE35F02A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BBE99-008E-5842-A569-714111BF4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CC072-B22E-E24B-AB93-40601C7B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00F73-0C71-DD44-AC54-A965CD3E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87A49-CED3-CB46-837D-D650916E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76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E474-7C8D-8544-B3F6-D7365F7F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EBEAC-72DE-0940-A748-9249EB35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058D-EC57-FC47-A40F-DE83DD45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D32A3-C42A-D54E-80EE-20F81A27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3B7B4-3C22-684F-9360-0DE1B808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38110-FDBC-6348-AC18-DE04DEDF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F2FD0-9518-1043-B9B9-5C25BB05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55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3BCD-D123-184D-99F2-3EBD2743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872E0-5D91-E746-A77B-962D6E643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B2B6C-B93F-3842-AE41-F4D03B8B9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31111-A791-8145-A935-0165315C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FF224-430E-7A4A-9E0B-95871AD5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4B7B-6FE0-CE4C-8275-4D1AF5A4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40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EB1B-FCAC-2840-A444-011EE004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7D7D8-D25A-614D-8298-A4F50C62C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D0211-6C0F-584F-AA36-7219D08FE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7B9D3-D4AF-6D4F-B1E1-A24C71E6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63F79-4B1B-C24E-8FC6-B796D4CF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2521B-6C0F-0842-AA8C-4A3FAB45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5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A96F3C-2C72-1F42-BA53-0DD9E8A1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00F3-3D9B-C243-960D-6ED97ECDC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82680-42E0-1147-86C8-385A4C362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EB58-7938-0447-84BA-A5CDD31C533B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9E98E-6EA9-D445-909A-3D1BE21BC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F2E53-9003-1C4D-ABEF-DF2F77CB4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6E50D-E047-7F48-898A-C28CE7B4C5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82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EB79E-6E6A-4D1B-BCC7-402E4639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D1622B-00EA-4070-D661-C28AFBE2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220" y="365125"/>
            <a:ext cx="5402580" cy="1661795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PROVERBS 30:24-28</a:t>
            </a:r>
          </a:p>
        </p:txBody>
      </p:sp>
    </p:spTree>
    <p:extLst>
      <p:ext uri="{BB962C8B-B14F-4D97-AF65-F5344CB8AC3E}">
        <p14:creationId xmlns:p14="http://schemas.microsoft.com/office/powerpoint/2010/main" val="3973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D25FC3-1036-837D-D32C-7192D1FB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9EABF-7E5E-3378-3ABE-55AA03CCD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171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red oval with white text&#10;&#10;AI-generated content may be incorrect.">
            <a:extLst>
              <a:ext uri="{FF2B5EF4-FFF2-40B4-BE49-F238E27FC236}">
                <a16:creationId xmlns:a16="http://schemas.microsoft.com/office/drawing/2014/main" id="{6ACF2F1C-A465-2F69-30FE-559559A4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899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C7C-D538-75A2-708E-5C30E41D4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arms outstretched&#10;&#10;AI-generated content may be incorrect.">
            <a:extLst>
              <a:ext uri="{FF2B5EF4-FFF2-40B4-BE49-F238E27FC236}">
                <a16:creationId xmlns:a16="http://schemas.microsoft.com/office/drawing/2014/main" id="{42A08BF5-22DB-D131-31E1-23DA139F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A88D2-7410-051A-EF95-47DA5C3D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F58E3FD4-719F-9E6F-DD80-4B67E026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904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15EF3-BB90-35F0-04F0-03F7BC57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77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E7950-6222-58A5-E7BC-6E64D1FA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158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5FD92-6913-C4A9-C0D5-BF6C0DA7D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20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8218C-35DF-333A-4A14-8B470F9B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A634AE-3C8E-B00F-A1C3-0023705B9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48535D-039C-5EC0-34A9-CE7B3DA5C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20161-782B-3762-545A-81636D88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ok on a table&#10;&#10;AI-generated content may be incorrect.">
            <a:extLst>
              <a:ext uri="{FF2B5EF4-FFF2-40B4-BE49-F238E27FC236}">
                <a16:creationId xmlns:a16="http://schemas.microsoft.com/office/drawing/2014/main" id="{1AC29675-EA90-CD12-615E-98FFAFF5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-1"/>
          <a:stretch>
            <a:fillRect/>
          </a:stretch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24BA1-F0C3-92A5-1BCD-1621D0436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3807"/>
            <a:ext cx="10468866" cy="588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64B5E-DD2D-7AD6-B648-64561447E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3807"/>
            <a:ext cx="10468866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0B347-2BC4-3149-67E9-85E29CADA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54DDB097-80A5-9E89-0FA3-B91EF014E9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182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505AC49-1279-88E8-B315-6AE97B479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1960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5F235425-0E8D-D3EB-54AA-4A8822C6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618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ook with a red and blue text&#10;&#10;AI-generated content may be incorrect.">
            <a:extLst>
              <a:ext uri="{FF2B5EF4-FFF2-40B4-BE49-F238E27FC236}">
                <a16:creationId xmlns:a16="http://schemas.microsoft.com/office/drawing/2014/main" id="{3B0071BF-1FA9-9370-7258-8E77A78B4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nts&#10;&#10;AI-generated content may be incorrect.">
            <a:extLst>
              <a:ext uri="{FF2B5EF4-FFF2-40B4-BE49-F238E27FC236}">
                <a16:creationId xmlns:a16="http://schemas.microsoft.com/office/drawing/2014/main" id="{DD4CD6A9-743D-BDAF-C4D5-6C3BB102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red text&#10;&#10;AI-generated content may be incorrect.">
            <a:extLst>
              <a:ext uri="{FF2B5EF4-FFF2-40B4-BE49-F238E27FC236}">
                <a16:creationId xmlns:a16="http://schemas.microsoft.com/office/drawing/2014/main" id="{479C42FE-E27E-F08D-B604-E8BB0DEA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0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hand holding a clock&#10;&#10;AI-generated content may be incorrect.">
            <a:extLst>
              <a:ext uri="{FF2B5EF4-FFF2-40B4-BE49-F238E27FC236}">
                <a16:creationId xmlns:a16="http://schemas.microsoft.com/office/drawing/2014/main" id="{3A982FD8-8307-AF94-E3EF-F70700C7BD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9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ADLaM Display</vt:lpstr>
      <vt:lpstr>Arial</vt:lpstr>
      <vt:lpstr>Calibri</vt:lpstr>
      <vt:lpstr>Calibri Light</vt:lpstr>
      <vt:lpstr>Office Theme</vt:lpstr>
      <vt:lpstr>PROVERBS 30:24-28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Stringer</dc:creator>
  <cp:lastModifiedBy>Derek Stringer</cp:lastModifiedBy>
  <cp:revision>73</cp:revision>
  <dcterms:created xsi:type="dcterms:W3CDTF">2021-04-08T13:41:47Z</dcterms:created>
  <dcterms:modified xsi:type="dcterms:W3CDTF">2025-08-27T11:18:45Z</dcterms:modified>
</cp:coreProperties>
</file>