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Universal Health Algorithm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The End of Cancer Has Begun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Problem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Over 1 billion people suffer from cancer.</a:t>
            </a:r>
          </a:p>
          <a:p>
            <a:r>
              <a:t>• 300 million with chronic anxiety.</a:t>
            </a:r>
          </a:p>
          <a:p>
            <a:r>
              <a:t>• Modern medicine treats symptoms, not causes.</a:t>
            </a:r>
          </a:p>
          <a:p>
            <a:r>
              <a:t>• Most patients are left feeling powerless and broken.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Discovery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 2018, Aaron Roussos healed himself naturally in 14 days.</a:t>
            </a:r>
          </a:p>
          <a:p>
            <a:r>
              <a:t>• He asked: 'If my body was in homeostasis, could I get anxiety?'</a:t>
            </a:r>
          </a:p>
          <a:p>
            <a:r>
              <a:t>• Doctor said: 'No way.' That was the moment everything changed.</a:t>
            </a:r>
          </a:p>
          <a:p>
            <a:r>
              <a:t>• From there, cancer and other diseases were reversed using the same principle.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Solution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UHA = The world’s first mapped homeostasis-based healing system.</a:t>
            </a:r>
          </a:p>
          <a:p>
            <a:r>
              <a:t>• Not a treatment – a total system reset.</a:t>
            </a:r>
          </a:p>
          <a:p>
            <a:r>
              <a:t>• Restores the body’s natural intelligence to heal everything.</a:t>
            </a:r>
          </a:p>
          <a:p>
            <a:r>
              <a:t>• Accessible, scalable, and works every single time.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The Opportunity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Global healthcare = $9 trillion/year.</a:t>
            </a:r>
          </a:p>
          <a:p>
            <a:r>
              <a:t>• UHA serves all 8 billion people.</a:t>
            </a:r>
          </a:p>
          <a:p>
            <a:r>
              <a:t>• Multiple revenue streams: CBD, Foodicine, Licensing, Training, Media, Merch.</a:t>
            </a:r>
          </a:p>
          <a:p>
            <a:r>
              <a:t>• Low risk – unprecedented upside.</a:t>
            </a:r>
          </a:p>
          <a:p>
            <a:r>
              <a:t>• Your share = your legacy.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Next Steps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Let’s talk. This will be the most important investment of your life.</a:t>
            </a:r>
          </a:p>
          <a:p>
            <a:r>
              <a:t>• Book a call: aaron@aaronroussos.org</a:t>
            </a:r>
          </a:p>
          <a:p>
            <a:r>
              <a:t>• Full deck, governance, and rollout plan available on request.</a:t>
            </a:r>
          </a:p>
          <a:p>
            <a:r>
              <a:t>• Be part of history – before the world catches on.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