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803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96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43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37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24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46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46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brief overview of FIRST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“this is not a robot” video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924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18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this week’s schedule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85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81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79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29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22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48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mtE6Va6oOhU&amp;feature=youtu.b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505450" y="1214650"/>
            <a:ext cx="8045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New York </a:t>
            </a:r>
            <a:endParaRPr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Tech Valley Regional Impact Exchange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347800" y="4071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F3F3F3"/>
                </a:solidFill>
              </a:rPr>
              <a:t>Day 1</a:t>
            </a:r>
            <a:endParaRPr sz="2000">
              <a:solidFill>
                <a:srgbClr val="F3F3F3"/>
              </a:solidFill>
            </a:endParaRPr>
          </a:p>
        </p:txBody>
      </p:sp>
      <p:pic>
        <p:nvPicPr>
          <p:cNvPr id="56" name="Shape 56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200" y="37181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9" name="Shape 129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Presentation to Panel of 3 Judges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7 minute time limit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Select charismatic speakers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visuals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Include specific figures and details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Be passionate about what you doing and share your story with the judges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7" name="Shape 137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Video 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1-3 minute time limit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Identify students that have editing knowledge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your best pictures and videos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Find free music that fits your theme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Start early - finding the right pictures and video clips and editing the material is time consuming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Make sure your video tells your amazing story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Suggestions...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5" name="Shape 145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chemeClr val="lt1"/>
                </a:solidFill>
              </a:rPr>
              <a:t>Watch videos from winning teams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Read essays from winning teams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Research the award and use the FIRST website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Attend any Impact Exchange sessions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Ask other teams about their successes and failures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Believe that you are capable of winning this award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 </a:t>
            </a: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Opportunities for Outreach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3" name="Shape 153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Support a community event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Share your robot at community events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Mentor an FLL team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Host a summer camp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Talk to other schools about starting a FIRST team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...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Questions...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1" name="Shape 161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41600" y="1386500"/>
            <a:ext cx="79314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r="6027"/>
          <a:stretch/>
        </p:blipFill>
        <p:spPr>
          <a:xfrm>
            <a:off x="1271847" y="1157681"/>
            <a:ext cx="4971011" cy="379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7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What is The Impact Award?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 </a:t>
            </a:r>
            <a:endParaRPr sz="1800">
              <a:solidFill>
                <a:srgbClr val="F3F3F3"/>
              </a:solidFill>
            </a:endParaRPr>
          </a:p>
        </p:txBody>
      </p:sp>
      <p:pic>
        <p:nvPicPr>
          <p:cNvPr id="64" name="Shape 64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>
            <a:hlinkClick r:id="rId6"/>
          </p:cNvPr>
          <p:cNvSpPr/>
          <p:nvPr/>
        </p:nvSpPr>
        <p:spPr>
          <a:xfrm>
            <a:off x="6907425" y="3861000"/>
            <a:ext cx="1117500" cy="1003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589200" y="1234100"/>
            <a:ext cx="6027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 	 	 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					</a:t>
            </a: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The Impact Award is FIRST’s most prestigious award and is given to a single team at each event that best exemplifies the FIRST message and values. </a:t>
            </a: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is FRC Team 3044?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3" name="Shape 73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1121464"/>
            <a:ext cx="6209609" cy="3650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59500" y="674025"/>
            <a:ext cx="510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Impact Award</a:t>
            </a:r>
            <a:endParaRPr sz="36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Components:</a:t>
            </a:r>
            <a:endParaRPr sz="36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FFFFFF"/>
              </a:solidFill>
            </a:endParaRPr>
          </a:p>
        </p:txBody>
      </p:sp>
      <p:pic>
        <p:nvPicPr>
          <p:cNvPr id="81" name="Shape 81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310700" y="2061050"/>
            <a:ext cx="590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Executive Summary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Essay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Presentation</a:t>
            </a:r>
            <a:endParaRPr sz="3000">
              <a:solidFill>
                <a:srgbClr val="FFFFFF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3000">
                <a:solidFill>
                  <a:srgbClr val="FFFFFF"/>
                </a:solidFill>
              </a:rPr>
              <a:t>Video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84250" y="412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Why should your team apply?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9" name="Shape 89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741600" y="1386500"/>
            <a:ext cx="7897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r>
              <a:rPr lang="en" sz="2400">
                <a:solidFill>
                  <a:schemeClr val="lt1"/>
                </a:solidFill>
              </a:rPr>
              <a:t>					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Helps you document your growth and accomplishments each year 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Gives opportunity for more students to be involved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Focuses team on the real meaning of FIRST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Builds better partnership with your community which brings more support for the team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7" name="Shape 97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741600" y="1386500"/>
            <a:ext cx="793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 	 	 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lt1"/>
                </a:solidFill>
              </a:rPr>
              <a:t>					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An Impact team meets year round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Start documenting: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Take pictures and videos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Keep a record of your activities: dates and hours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Collect articles/publications featuring your team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Compile a list of your alumni</a:t>
            </a: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5" name="Shape 105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741600" y="1386500"/>
            <a:ext cx="793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 	 	 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2400" dirty="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chemeClr val="lt1"/>
                </a:solidFill>
              </a:rPr>
              <a:t>Create your Impact Team:  </a:t>
            </a:r>
            <a:endParaRPr sz="2400" dirty="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Writers - executive summary and essay</a:t>
            </a:r>
            <a:endParaRPr sz="2400" dirty="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Presenters - 7 minute presentation</a:t>
            </a:r>
            <a:endParaRPr sz="2400" dirty="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Media/video editing - 1 to 3 minute video</a:t>
            </a: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</a:rPr>
              <a:t>		</a:t>
            </a:r>
            <a:endParaRPr sz="11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3" name="Shape 113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741600" y="1386500"/>
            <a:ext cx="7931400" cy="3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Writing - Executive Summary 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15 questions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Answer each question with a 500 character summary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numbers in place of words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Abbreviate if possible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Creatively answer the question to include as much information as possible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52400" y="448400"/>
            <a:ext cx="85206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Getting started...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1" name="Shape 121" descr="Picture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475" y="91825"/>
            <a:ext cx="3284300" cy="100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31432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741600" y="1386500"/>
            <a:ext cx="7931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</a:pPr>
            <a:r>
              <a:rPr lang="en" sz="2400">
                <a:solidFill>
                  <a:schemeClr val="lt1"/>
                </a:solidFill>
              </a:rPr>
              <a:t>Writing - Essay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10,000 characters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Tell your story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Use a theme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>
                <a:solidFill>
                  <a:schemeClr val="lt1"/>
                </a:solidFill>
              </a:rPr>
              <a:t>Include specific figures and details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 </a:t>
            </a: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600</Words>
  <Application>Microsoft Office PowerPoint</Application>
  <PresentationFormat>On-screen Show (16:9)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New York  Tech Valley Regional Impact Exchange</vt:lpstr>
      <vt:lpstr>What is The Impact Award?</vt:lpstr>
      <vt:lpstr>Who is FRC Team 3044?</vt:lpstr>
      <vt:lpstr>Impact Award Components: </vt:lpstr>
      <vt:lpstr>Why should your team apply?</vt:lpstr>
      <vt:lpstr>Getting started...</vt:lpstr>
      <vt:lpstr>Getting started...</vt:lpstr>
      <vt:lpstr>Getting started...</vt:lpstr>
      <vt:lpstr>Getting started...</vt:lpstr>
      <vt:lpstr>Getting started...</vt:lpstr>
      <vt:lpstr>Getting started...</vt:lpstr>
      <vt:lpstr>Suggestions...</vt:lpstr>
      <vt:lpstr>Opportunities for Outreach</vt:lpstr>
      <vt:lpstr>Questions...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New York  Tech Valley Regional Chairman’s Exchange</dc:title>
  <dc:creator>Ackroyd, Darrel</dc:creator>
  <cp:lastModifiedBy>McKeon, Charlotte</cp:lastModifiedBy>
  <cp:revision>3</cp:revision>
  <dcterms:modified xsi:type="dcterms:W3CDTF">2023-03-15T18:43:21Z</dcterms:modified>
</cp:coreProperties>
</file>