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57" r:id="rId5"/>
    <p:sldId id="267" r:id="rId6"/>
    <p:sldId id="258" r:id="rId7"/>
    <p:sldId id="259" r:id="rId8"/>
    <p:sldId id="266" r:id="rId9"/>
    <p:sldId id="260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F575-9B5C-41A6-ABE2-2D4AC1E112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EEB7-4006-4631-96E3-BDB90B83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6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F575-9B5C-41A6-ABE2-2D4AC1E112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EEB7-4006-4631-96E3-BDB90B83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8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F575-9B5C-41A6-ABE2-2D4AC1E112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EEB7-4006-4631-96E3-BDB90B83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F575-9B5C-41A6-ABE2-2D4AC1E112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EEB7-4006-4631-96E3-BDB90B83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6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F575-9B5C-41A6-ABE2-2D4AC1E112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EEB7-4006-4631-96E3-BDB90B83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3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F575-9B5C-41A6-ABE2-2D4AC1E112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EEB7-4006-4631-96E3-BDB90B83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2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F575-9B5C-41A6-ABE2-2D4AC1E112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EEB7-4006-4631-96E3-BDB90B83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F575-9B5C-41A6-ABE2-2D4AC1E112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EEB7-4006-4631-96E3-BDB90B83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1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F575-9B5C-41A6-ABE2-2D4AC1E112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EEB7-4006-4631-96E3-BDB90B83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F575-9B5C-41A6-ABE2-2D4AC1E112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EEB7-4006-4631-96E3-BDB90B83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F575-9B5C-41A6-ABE2-2D4AC1E112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EEB7-4006-4631-96E3-BDB90B83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2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1F575-9B5C-41A6-ABE2-2D4AC1E112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9EEB7-4006-4631-96E3-BDB90B83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6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Chiaroscuro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200" i="1" dirty="0" smtClean="0"/>
              <a:t>The Interplay of Light and Darkness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25412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6367"/>
            <a:ext cx="10515600" cy="5660596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How does </a:t>
            </a:r>
            <a:r>
              <a:rPr lang="en-US" sz="4400" u="sng" dirty="0"/>
              <a:t>Jesus</a:t>
            </a:r>
            <a:r>
              <a:rPr lang="en-US" sz="4400" dirty="0"/>
              <a:t> deal with the interplay of light and darkness? </a:t>
            </a:r>
          </a:p>
          <a:p>
            <a:endParaRPr lang="en-US" sz="4400" dirty="0" smtClean="0"/>
          </a:p>
          <a:p>
            <a:r>
              <a:rPr lang="en-US" sz="4400" dirty="0" smtClean="0"/>
              <a:t>How </a:t>
            </a:r>
            <a:r>
              <a:rPr lang="en-US" sz="4400" dirty="0"/>
              <a:t>do you </a:t>
            </a:r>
            <a:r>
              <a:rPr lang="en-US" sz="4400" u="sng" dirty="0"/>
              <a:t>want</a:t>
            </a:r>
            <a:r>
              <a:rPr lang="en-US" sz="4400" dirty="0"/>
              <a:t> him to deal with the interplay of light and darkness </a:t>
            </a:r>
            <a:r>
              <a:rPr lang="en-US" sz="4400" u="sng" dirty="0"/>
              <a:t>in you</a:t>
            </a:r>
            <a:r>
              <a:rPr lang="en-US" sz="4400" dirty="0"/>
              <a:t>? </a:t>
            </a:r>
          </a:p>
          <a:p>
            <a:endParaRPr lang="en-US" sz="4400" dirty="0" smtClean="0"/>
          </a:p>
          <a:p>
            <a:r>
              <a:rPr lang="en-US" sz="4400" dirty="0" smtClean="0"/>
              <a:t>How </a:t>
            </a:r>
            <a:r>
              <a:rPr lang="en-US" sz="4400" dirty="0"/>
              <a:t>do </a:t>
            </a:r>
            <a:r>
              <a:rPr lang="en-US" sz="4400" u="sng" dirty="0"/>
              <a:t>you</a:t>
            </a:r>
            <a:r>
              <a:rPr lang="en-US" sz="4400" dirty="0"/>
              <a:t> deal with the interplay of light and darkness in </a:t>
            </a:r>
            <a:r>
              <a:rPr lang="en-US" sz="4400" u="sng" dirty="0"/>
              <a:t>others</a:t>
            </a:r>
            <a:r>
              <a:rPr lang="en-US" sz="4400" dirty="0"/>
              <a:t> (whether it’s 	individuals or institutions)?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43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014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 world characterized by the interplay of light and </a:t>
            </a:r>
            <a:r>
              <a:rPr lang="en-US" dirty="0" smtClean="0"/>
              <a:t>darkness:</a:t>
            </a:r>
            <a:r>
              <a:rPr lang="en-US" dirty="0"/>
              <a:t/>
            </a:r>
            <a:br>
              <a:rPr lang="en-US" dirty="0"/>
            </a:br>
            <a:r>
              <a:rPr lang="en-US" sz="6700" b="1" i="1" dirty="0">
                <a:solidFill>
                  <a:srgbClr val="FFC000"/>
                </a:solidFill>
              </a:rPr>
              <a:t>How are we called to bring Jesus into the world</a:t>
            </a:r>
            <a:r>
              <a:rPr lang="en-US" sz="6700" b="1" i="1" dirty="0" smtClean="0">
                <a:solidFill>
                  <a:srgbClr val="FFC000"/>
                </a:solidFill>
              </a:rPr>
              <a:t>?</a:t>
            </a:r>
            <a:endParaRPr lang="en-US" sz="67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3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35398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St. Thomas Aquinas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Yes …</a:t>
            </a:r>
          </a:p>
          <a:p>
            <a:pPr marL="0" indent="0">
              <a:buNone/>
            </a:pPr>
            <a:r>
              <a:rPr lang="en-US" sz="6000" dirty="0" smtClean="0"/>
              <a:t>and …</a:t>
            </a:r>
          </a:p>
          <a:p>
            <a:pPr marL="0" indent="0">
              <a:buNone/>
            </a:pPr>
            <a:r>
              <a:rPr lang="en-US" sz="6000" dirty="0" smtClean="0"/>
              <a:t>No!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1026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21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Reflect on: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Great Books</a:t>
            </a:r>
          </a:p>
          <a:p>
            <a:endParaRPr lang="en-US" sz="4400" dirty="0"/>
          </a:p>
          <a:p>
            <a:r>
              <a:rPr lang="en-US" sz="4400" dirty="0" smtClean="0"/>
              <a:t>Great Movies</a:t>
            </a:r>
          </a:p>
          <a:p>
            <a:endParaRPr lang="en-US" sz="4400" dirty="0"/>
          </a:p>
          <a:p>
            <a:r>
              <a:rPr lang="en-US" sz="4400" dirty="0" smtClean="0"/>
              <a:t>Our Own </a:t>
            </a:r>
          </a:p>
          <a:p>
            <a:pPr marL="0" indent="0">
              <a:buNone/>
            </a:pPr>
            <a:r>
              <a:rPr lang="en-US" sz="4400" dirty="0" smtClean="0"/>
              <a:t>Experience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05" y="185543"/>
            <a:ext cx="1505712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77" y="444208"/>
            <a:ext cx="3230761" cy="5840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26" y="2557267"/>
            <a:ext cx="3727525" cy="37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9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“Man is divided in himself. As a result, the whole life of men, both individual and social, shows itself to be a struggle, and a dramatic one, between good and evil, between light and darkness.” </a:t>
            </a:r>
            <a:endParaRPr lang="en-US" sz="4400" dirty="0" smtClean="0"/>
          </a:p>
          <a:p>
            <a:pPr lvl="1"/>
            <a:r>
              <a:rPr lang="en-US" i="1" dirty="0" err="1" smtClean="0"/>
              <a:t>Gaudium</a:t>
            </a:r>
            <a:r>
              <a:rPr lang="en-US" i="1" dirty="0" smtClean="0"/>
              <a:t> </a:t>
            </a:r>
            <a:r>
              <a:rPr lang="en-US" i="1" dirty="0"/>
              <a:t>et </a:t>
            </a:r>
            <a:r>
              <a:rPr lang="en-US" i="1" dirty="0" err="1"/>
              <a:t>Spes</a:t>
            </a:r>
            <a:r>
              <a:rPr lang="en-US" i="1" dirty="0"/>
              <a:t>, 13; CCC </a:t>
            </a:r>
            <a:r>
              <a:rPr lang="en-US" i="1" dirty="0" smtClean="0"/>
              <a:t>1707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7227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/>
              <a:t>Chiaroscuro: </a:t>
            </a:r>
            <a:br>
              <a:rPr lang="en-US" sz="4900" b="1" dirty="0" smtClean="0"/>
            </a:br>
            <a:r>
              <a:rPr lang="en-US" sz="3600" i="1" dirty="0" smtClean="0"/>
              <a:t>the interplay of light and darkness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0643-ADBB-4958-A494-1777402913E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827" y="3814762"/>
            <a:ext cx="3043126" cy="2250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23" y="2161739"/>
            <a:ext cx="3274997" cy="3929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5" y="3106816"/>
            <a:ext cx="3232087" cy="311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/>
              <a:t>Peter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But </a:t>
            </a:r>
            <a:r>
              <a:rPr lang="en-US" sz="5400" dirty="0"/>
              <a:t>as soon as he felt the force of the wind he took fright and began to sink</a:t>
            </a:r>
            <a:r>
              <a:rPr lang="en-US" sz="5400" dirty="0" smtClean="0"/>
              <a:t>.</a:t>
            </a:r>
            <a:endParaRPr lang="en-US" sz="5400" dirty="0"/>
          </a:p>
          <a:p>
            <a:endParaRPr lang="en-US" sz="4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0643-ADBB-4958-A494-1777402913E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AutoShape 4" descr="Image result for jesus rebukes pet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jesus rebukes peter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Then </a:t>
            </a:r>
            <a:r>
              <a:rPr lang="en-US" sz="5400" dirty="0">
                <a:solidFill>
                  <a:schemeClr val="bg1"/>
                </a:solidFill>
              </a:rPr>
              <a:t>Peter got out of the boat and started walking toward Jesus across the water </a:t>
            </a:r>
            <a:r>
              <a:rPr lang="en-US" sz="5400" dirty="0" smtClean="0">
                <a:solidFill>
                  <a:schemeClr val="bg1"/>
                </a:solidFill>
              </a:rPr>
              <a:t>…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/>
              <a:t>Peter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Get thee behind me, Satan.</a:t>
            </a:r>
          </a:p>
          <a:p>
            <a:endParaRPr lang="en-US" sz="4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0643-ADBB-4958-A494-1777402913E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AutoShape 4" descr="Image result for jesus rebukes pet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jesus rebukes peter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000" dirty="0"/>
              <a:t>You are Peter, and upon this rock I will build my Church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441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/>
              <a:t>James &amp; John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dirty="0"/>
              <a:t>Grant that in your glory we may sit one at your right and the other at your left…</a:t>
            </a:r>
          </a:p>
          <a:p>
            <a:endParaRPr lang="en-US" sz="4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0643-ADBB-4958-A494-1777402913E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AutoShape 4" descr="Image result for jesus rebukes pet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jesus rebukes peter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Jesus took Peter, James, and John his brother, and led them up a high mountain by themselves.</a:t>
            </a:r>
          </a:p>
        </p:txBody>
      </p:sp>
    </p:spTree>
    <p:extLst>
      <p:ext uri="{BB962C8B-B14F-4D97-AF65-F5344CB8AC3E}">
        <p14:creationId xmlns:p14="http://schemas.microsoft.com/office/powerpoint/2010/main" val="12906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Romans 7</a:t>
            </a:r>
            <a:endParaRPr lang="en-US" sz="6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785769"/>
            <a:ext cx="10515600" cy="4658062"/>
          </a:xfrm>
        </p:spPr>
        <p:txBody>
          <a:bodyPr>
            <a:normAutofit/>
          </a:bodyPr>
          <a:lstStyle/>
          <a:p>
            <a:r>
              <a:rPr lang="en-US" sz="3600" dirty="0"/>
              <a:t>What I do, I do not understand. </a:t>
            </a:r>
          </a:p>
          <a:p>
            <a:pPr lvl="1"/>
            <a:r>
              <a:rPr lang="en-US" sz="3200" i="1" dirty="0">
                <a:solidFill>
                  <a:srgbClr val="FFC000"/>
                </a:solidFill>
              </a:rPr>
              <a:t>For I do not do what I want, but I do what I hate.</a:t>
            </a:r>
          </a:p>
          <a:p>
            <a:r>
              <a:rPr lang="en-US" sz="3600" dirty="0"/>
              <a:t>The willing is ready at hand, but doing the good is not.</a:t>
            </a:r>
          </a:p>
          <a:p>
            <a:pPr lvl="1"/>
            <a:r>
              <a:rPr lang="en-US" sz="3200" i="1" dirty="0">
                <a:solidFill>
                  <a:srgbClr val="FFC000"/>
                </a:solidFill>
              </a:rPr>
              <a:t>For I do not do the good I want, but I do the evil I do not want.</a:t>
            </a:r>
          </a:p>
          <a:p>
            <a:r>
              <a:rPr lang="en-US" sz="3600" dirty="0"/>
              <a:t>I take delight in the law of God, in my inner self, but I see in my members another principle at war with the law of my mind, taking me captive to the law of sin.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6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623944"/>
            <a:ext cx="10883153" cy="5732406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All </a:t>
            </a:r>
            <a:r>
              <a:rPr lang="en-US" sz="4800" dirty="0"/>
              <a:t>who die in God's grace and friendship, </a:t>
            </a:r>
            <a:r>
              <a:rPr lang="en-US" sz="4800" dirty="0" smtClean="0">
                <a:solidFill>
                  <a:schemeClr val="bg1"/>
                </a:solidFill>
              </a:rPr>
              <a:t>but </a:t>
            </a:r>
            <a:r>
              <a:rPr lang="en-US" sz="4800" dirty="0">
                <a:solidFill>
                  <a:schemeClr val="bg1"/>
                </a:solidFill>
              </a:rPr>
              <a:t>still imperfectly purified, </a:t>
            </a:r>
            <a:r>
              <a:rPr lang="en-US" sz="4800" dirty="0"/>
              <a:t>are indeed assured of their eternal salvation; </a:t>
            </a:r>
            <a:r>
              <a:rPr lang="en-US" sz="4800" dirty="0">
                <a:solidFill>
                  <a:schemeClr val="bg1"/>
                </a:solidFill>
              </a:rPr>
              <a:t>but after death they undergo purification,</a:t>
            </a:r>
            <a:r>
              <a:rPr lang="en-US" sz="4800" dirty="0"/>
              <a:t> so as to achieve the holiness necessary to enter the joy of heaven</a:t>
            </a:r>
            <a:r>
              <a:rPr lang="en-US" sz="4800" dirty="0" smtClean="0"/>
              <a:t>.</a:t>
            </a:r>
          </a:p>
          <a:p>
            <a:pPr lvl="1"/>
            <a:r>
              <a:rPr lang="en-US" sz="4000" dirty="0" smtClean="0">
                <a:solidFill>
                  <a:srgbClr val="FFFF00"/>
                </a:solidFill>
              </a:rPr>
              <a:t>Catechism of the Catholic Church, 1030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0643-ADBB-4958-A494-1777402913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76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383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Chiaroscuro</vt:lpstr>
      <vt:lpstr>PowerPoint Presentation</vt:lpstr>
      <vt:lpstr>PowerPoint Presentation</vt:lpstr>
      <vt:lpstr>Chiaroscuro:  the interplay of light and darkness</vt:lpstr>
      <vt:lpstr>Peter</vt:lpstr>
      <vt:lpstr>Peter</vt:lpstr>
      <vt:lpstr>James &amp; John</vt:lpstr>
      <vt:lpstr>Romans 7</vt:lpstr>
      <vt:lpstr>PowerPoint Presentation</vt:lpstr>
      <vt:lpstr>PowerPoint Presentation</vt:lpstr>
      <vt:lpstr> In a world characterized by the interplay of light and darkness: How are we called to bring Jesus into the world?</vt:lpstr>
      <vt:lpstr>St. Thomas Aquinas</vt:lpstr>
      <vt:lpstr>PowerPoint Presentation</vt:lpstr>
      <vt:lpstr>Reflect on:</vt:lpstr>
    </vt:vector>
  </TitlesOfParts>
  <Company>Archdiocese of St. Louis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Hogan, Ed</dc:creator>
  <cp:lastModifiedBy>Ed Hogan</cp:lastModifiedBy>
  <cp:revision>24</cp:revision>
  <dcterms:created xsi:type="dcterms:W3CDTF">2019-10-08T18:44:34Z</dcterms:created>
  <dcterms:modified xsi:type="dcterms:W3CDTF">2020-04-28T18:36:29Z</dcterms:modified>
</cp:coreProperties>
</file>