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14"/>
  </p:notesMasterIdLst>
  <p:sldIdLst>
    <p:sldId id="305" r:id="rId5"/>
    <p:sldId id="304" r:id="rId6"/>
    <p:sldId id="308" r:id="rId7"/>
    <p:sldId id="309" r:id="rId8"/>
    <p:sldId id="301" r:id="rId9"/>
    <p:sldId id="300" r:id="rId10"/>
    <p:sldId id="310" r:id="rId11"/>
    <p:sldId id="270"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2C471-6CF6-9944-E5C5-6FD9952B86DC}" v="16" dt="2023-04-25T01:26:56.949"/>
    <p1510:client id="{9B6D905B-30CF-4383-BA36-D639F836FB4E}" v="3" dt="2023-04-25T01:29:02.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21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Boozer" userId="S::cboozer@sbtexasfoundation.com::7bef231a-79a7-45dc-984d-4b6375b76129" providerId="AD" clId="Web-{ABF11FC0-6893-2291-89F4-4279F6D72147}"/>
    <pc:docChg chg="modSld">
      <pc:chgData name="Curtis Boozer" userId="S::cboozer@sbtexasfoundation.com::7bef231a-79a7-45dc-984d-4b6375b76129" providerId="AD" clId="Web-{ABF11FC0-6893-2291-89F4-4279F6D72147}" dt="2023-04-20T19:42:17.129" v="50" actId="20577"/>
      <pc:docMkLst>
        <pc:docMk/>
      </pc:docMkLst>
      <pc:sldChg chg="modSp">
        <pc:chgData name="Curtis Boozer" userId="S::cboozer@sbtexasfoundation.com::7bef231a-79a7-45dc-984d-4b6375b76129" providerId="AD" clId="Web-{ABF11FC0-6893-2291-89F4-4279F6D72147}" dt="2023-04-20T19:42:17.129" v="50" actId="20577"/>
        <pc:sldMkLst>
          <pc:docMk/>
          <pc:sldMk cId="1668941543" sldId="310"/>
        </pc:sldMkLst>
        <pc:spChg chg="mod">
          <ac:chgData name="Curtis Boozer" userId="S::cboozer@sbtexasfoundation.com::7bef231a-79a7-45dc-984d-4b6375b76129" providerId="AD" clId="Web-{ABF11FC0-6893-2291-89F4-4279F6D72147}" dt="2023-04-20T19:42:17.129" v="50" actId="20577"/>
          <ac:spMkLst>
            <pc:docMk/>
            <pc:sldMk cId="1668941543" sldId="310"/>
            <ac:spMk id="4" creationId="{CD730A5B-ED61-4655-B54E-98CE2B343EEF}"/>
          </ac:spMkLst>
        </pc:spChg>
      </pc:sldChg>
    </pc:docChg>
  </pc:docChgLst>
  <pc:docChgLst>
    <pc:chgData name="Curtis Boozer" userId="7bef231a-79a7-45dc-984d-4b6375b76129" providerId="ADAL" clId="{9B6D905B-30CF-4383-BA36-D639F836FB4E}"/>
    <pc:docChg chg="custSel modSld">
      <pc:chgData name="Curtis Boozer" userId="7bef231a-79a7-45dc-984d-4b6375b76129" providerId="ADAL" clId="{9B6D905B-30CF-4383-BA36-D639F836FB4E}" dt="2023-04-25T01:29:02.412" v="2" actId="478"/>
      <pc:docMkLst>
        <pc:docMk/>
      </pc:docMkLst>
      <pc:sldChg chg="delSp modSp mod">
        <pc:chgData name="Curtis Boozer" userId="7bef231a-79a7-45dc-984d-4b6375b76129" providerId="ADAL" clId="{9B6D905B-30CF-4383-BA36-D639F836FB4E}" dt="2023-04-25T01:29:02.412" v="2" actId="478"/>
        <pc:sldMkLst>
          <pc:docMk/>
          <pc:sldMk cId="3183694678" sldId="305"/>
        </pc:sldMkLst>
        <pc:spChg chg="del mod">
          <ac:chgData name="Curtis Boozer" userId="7bef231a-79a7-45dc-984d-4b6375b76129" providerId="ADAL" clId="{9B6D905B-30CF-4383-BA36-D639F836FB4E}" dt="2023-04-25T01:29:02.412" v="2" actId="478"/>
          <ac:spMkLst>
            <pc:docMk/>
            <pc:sldMk cId="3183694678" sldId="305"/>
            <ac:spMk id="25" creationId="{01BA475D-4712-F3C0-6E6D-19A651C5D417}"/>
          </ac:spMkLst>
        </pc:spChg>
      </pc:sldChg>
    </pc:docChg>
  </pc:docChgLst>
  <pc:docChgLst>
    <pc:chgData name="Curtis Boozer" userId="S::cboozer@sbtexasfoundation.com::7bef231a-79a7-45dc-984d-4b6375b76129" providerId="AD" clId="Web-{3FD2C471-6CF6-9944-E5C5-6FD9952B86DC}"/>
    <pc:docChg chg="modSld modMainMaster">
      <pc:chgData name="Curtis Boozer" userId="S::cboozer@sbtexasfoundation.com::7bef231a-79a7-45dc-984d-4b6375b76129" providerId="AD" clId="Web-{3FD2C471-6CF6-9944-E5C5-6FD9952B86DC}" dt="2023-04-25T01:26:56.949" v="15"/>
      <pc:docMkLst>
        <pc:docMk/>
      </pc:docMkLst>
      <pc:sldChg chg="delSp mod">
        <pc:chgData name="Curtis Boozer" userId="S::cboozer@sbtexasfoundation.com::7bef231a-79a7-45dc-984d-4b6375b76129" providerId="AD" clId="Web-{3FD2C471-6CF6-9944-E5C5-6FD9952B86DC}" dt="2023-04-25T01:24:53.492" v="13"/>
        <pc:sldMkLst>
          <pc:docMk/>
          <pc:sldMk cId="1962096861" sldId="270"/>
        </pc:sldMkLst>
        <pc:spChg chg="del">
          <ac:chgData name="Curtis Boozer" userId="S::cboozer@sbtexasfoundation.com::7bef231a-79a7-45dc-984d-4b6375b76129" providerId="AD" clId="Web-{3FD2C471-6CF6-9944-E5C5-6FD9952B86DC}" dt="2023-04-25T01:22:56.833" v="6"/>
          <ac:spMkLst>
            <pc:docMk/>
            <pc:sldMk cId="1962096861" sldId="270"/>
            <ac:spMk id="12" creationId="{FA9B02E6-5D98-4A8D-AE3E-1D9A5779F9D2}"/>
          </ac:spMkLst>
        </pc:spChg>
        <pc:spChg chg="del">
          <ac:chgData name="Curtis Boozer" userId="S::cboozer@sbtexasfoundation.com::7bef231a-79a7-45dc-984d-4b6375b76129" providerId="AD" clId="Web-{3FD2C471-6CF6-9944-E5C5-6FD9952B86DC}" dt="2023-04-25T01:22:56.833" v="6"/>
          <ac:spMkLst>
            <pc:docMk/>
            <pc:sldMk cId="1962096861" sldId="270"/>
            <ac:spMk id="13" creationId="{387970EA-4EC5-4783-B609-7C461D13A9D8}"/>
          </ac:spMkLst>
        </pc:spChg>
      </pc:sldChg>
      <pc:sldChg chg="delSp mod">
        <pc:chgData name="Curtis Boozer" userId="S::cboozer@sbtexasfoundation.com::7bef231a-79a7-45dc-984d-4b6375b76129" providerId="AD" clId="Web-{3FD2C471-6CF6-9944-E5C5-6FD9952B86DC}" dt="2023-04-25T01:24:53.492" v="13"/>
        <pc:sldMkLst>
          <pc:docMk/>
          <pc:sldMk cId="3208884245" sldId="278"/>
        </pc:sldMkLst>
        <pc:spChg chg="del">
          <ac:chgData name="Curtis Boozer" userId="S::cboozer@sbtexasfoundation.com::7bef231a-79a7-45dc-984d-4b6375b76129" providerId="AD" clId="Web-{3FD2C471-6CF6-9944-E5C5-6FD9952B86DC}" dt="2023-04-25T01:22:56.833" v="6"/>
          <ac:spMkLst>
            <pc:docMk/>
            <pc:sldMk cId="3208884245" sldId="278"/>
            <ac:spMk id="6" creationId="{DB0508AA-4AE1-40FB-BD47-E744984D056D}"/>
          </ac:spMkLst>
        </pc:spChg>
        <pc:spChg chg="del">
          <ac:chgData name="Curtis Boozer" userId="S::cboozer@sbtexasfoundation.com::7bef231a-79a7-45dc-984d-4b6375b76129" providerId="AD" clId="Web-{3FD2C471-6CF6-9944-E5C5-6FD9952B86DC}" dt="2023-04-25T01:22:56.833" v="6"/>
          <ac:spMkLst>
            <pc:docMk/>
            <pc:sldMk cId="3208884245" sldId="278"/>
            <ac:spMk id="7" creationId="{14E6C7FC-07D2-40DD-88A9-1319ECB4D630}"/>
          </ac:spMkLst>
        </pc:spChg>
      </pc:sldChg>
      <pc:sldChg chg="delSp mod">
        <pc:chgData name="Curtis Boozer" userId="S::cboozer@sbtexasfoundation.com::7bef231a-79a7-45dc-984d-4b6375b76129" providerId="AD" clId="Web-{3FD2C471-6CF6-9944-E5C5-6FD9952B86DC}" dt="2023-04-25T01:24:53.492" v="13"/>
        <pc:sldMkLst>
          <pc:docMk/>
          <pc:sldMk cId="1275258314" sldId="300"/>
        </pc:sldMkLst>
        <pc:spChg chg="del">
          <ac:chgData name="Curtis Boozer" userId="S::cboozer@sbtexasfoundation.com::7bef231a-79a7-45dc-984d-4b6375b76129" providerId="AD" clId="Web-{3FD2C471-6CF6-9944-E5C5-6FD9952B86DC}" dt="2023-04-25T01:22:56.833" v="6"/>
          <ac:spMkLst>
            <pc:docMk/>
            <pc:sldMk cId="1275258314" sldId="300"/>
            <ac:spMk id="10" creationId="{FF3D9F97-B40E-40A5-B730-50DE2FB0ED7D}"/>
          </ac:spMkLst>
        </pc:spChg>
        <pc:spChg chg="del">
          <ac:chgData name="Curtis Boozer" userId="S::cboozer@sbtexasfoundation.com::7bef231a-79a7-45dc-984d-4b6375b76129" providerId="AD" clId="Web-{3FD2C471-6CF6-9944-E5C5-6FD9952B86DC}" dt="2023-04-25T01:22:56.833" v="6"/>
          <ac:spMkLst>
            <pc:docMk/>
            <pc:sldMk cId="1275258314" sldId="300"/>
            <ac:spMk id="12" creationId="{E074DF6D-92C5-4A51-99C3-3A77F1AE6935}"/>
          </ac:spMkLst>
        </pc:spChg>
      </pc:sldChg>
      <pc:sldChg chg="delSp mod">
        <pc:chgData name="Curtis Boozer" userId="S::cboozer@sbtexasfoundation.com::7bef231a-79a7-45dc-984d-4b6375b76129" providerId="AD" clId="Web-{3FD2C471-6CF6-9944-E5C5-6FD9952B86DC}" dt="2023-04-25T01:24:53.492" v="13"/>
        <pc:sldMkLst>
          <pc:docMk/>
          <pc:sldMk cId="3892335562" sldId="301"/>
        </pc:sldMkLst>
        <pc:spChg chg="del">
          <ac:chgData name="Curtis Boozer" userId="S::cboozer@sbtexasfoundation.com::7bef231a-79a7-45dc-984d-4b6375b76129" providerId="AD" clId="Web-{3FD2C471-6CF6-9944-E5C5-6FD9952B86DC}" dt="2023-04-25T01:22:56.833" v="6"/>
          <ac:spMkLst>
            <pc:docMk/>
            <pc:sldMk cId="3892335562" sldId="301"/>
            <ac:spMk id="10" creationId="{FF3D9F97-B40E-40A5-B730-50DE2FB0ED7D}"/>
          </ac:spMkLst>
        </pc:spChg>
        <pc:spChg chg="del">
          <ac:chgData name="Curtis Boozer" userId="S::cboozer@sbtexasfoundation.com::7bef231a-79a7-45dc-984d-4b6375b76129" providerId="AD" clId="Web-{3FD2C471-6CF6-9944-E5C5-6FD9952B86DC}" dt="2023-04-25T01:22:56.833" v="6"/>
          <ac:spMkLst>
            <pc:docMk/>
            <pc:sldMk cId="3892335562" sldId="301"/>
            <ac:spMk id="12" creationId="{E074DF6D-92C5-4A51-99C3-3A77F1AE6935}"/>
          </ac:spMkLst>
        </pc:spChg>
      </pc:sldChg>
      <pc:sldChg chg="delSp mod">
        <pc:chgData name="Curtis Boozer" userId="S::cboozer@sbtexasfoundation.com::7bef231a-79a7-45dc-984d-4b6375b76129" providerId="AD" clId="Web-{3FD2C471-6CF6-9944-E5C5-6FD9952B86DC}" dt="2023-04-25T01:24:53.492" v="13"/>
        <pc:sldMkLst>
          <pc:docMk/>
          <pc:sldMk cId="4122836709" sldId="304"/>
        </pc:sldMkLst>
        <pc:spChg chg="del">
          <ac:chgData name="Curtis Boozer" userId="S::cboozer@sbtexasfoundation.com::7bef231a-79a7-45dc-984d-4b6375b76129" providerId="AD" clId="Web-{3FD2C471-6CF6-9944-E5C5-6FD9952B86DC}" dt="2023-04-25T01:22:46.255" v="3"/>
          <ac:spMkLst>
            <pc:docMk/>
            <pc:sldMk cId="4122836709" sldId="304"/>
            <ac:spMk id="39" creationId="{B74A02EE-16BE-4B00-837D-DD00EFAE98D7}"/>
          </ac:spMkLst>
        </pc:spChg>
        <pc:spChg chg="del">
          <ac:chgData name="Curtis Boozer" userId="S::cboozer@sbtexasfoundation.com::7bef231a-79a7-45dc-984d-4b6375b76129" providerId="AD" clId="Web-{3FD2C471-6CF6-9944-E5C5-6FD9952B86DC}" dt="2023-04-25T01:22:40.379" v="2"/>
          <ac:spMkLst>
            <pc:docMk/>
            <pc:sldMk cId="4122836709" sldId="304"/>
            <ac:spMk id="40" creationId="{18F8813C-0002-4C3C-B747-318975B8E458}"/>
          </ac:spMkLst>
        </pc:spChg>
      </pc:sldChg>
      <pc:sldChg chg="addSp delSp modSp mod setBg">
        <pc:chgData name="Curtis Boozer" userId="S::cboozer@sbtexasfoundation.com::7bef231a-79a7-45dc-984d-4b6375b76129" providerId="AD" clId="Web-{3FD2C471-6CF6-9944-E5C5-6FD9952B86DC}" dt="2023-04-25T01:26:56.949" v="15"/>
        <pc:sldMkLst>
          <pc:docMk/>
          <pc:sldMk cId="3183694678" sldId="305"/>
        </pc:sldMkLst>
        <pc:spChg chg="add del mod">
          <ac:chgData name="Curtis Boozer" userId="S::cboozer@sbtexasfoundation.com::7bef231a-79a7-45dc-984d-4b6375b76129" providerId="AD" clId="Web-{3FD2C471-6CF6-9944-E5C5-6FD9952B86DC}" dt="2023-04-25T01:23:53.491" v="9"/>
          <ac:spMkLst>
            <pc:docMk/>
            <pc:sldMk cId="3183694678" sldId="305"/>
            <ac:spMk id="2" creationId="{05320E25-DDD8-36FB-84C6-EAE8486A5AEA}"/>
          </ac:spMkLst>
        </pc:spChg>
        <pc:spChg chg="add del">
          <ac:chgData name="Curtis Boozer" userId="S::cboozer@sbtexasfoundation.com::7bef231a-79a7-45dc-984d-4b6375b76129" providerId="AD" clId="Web-{3FD2C471-6CF6-9944-E5C5-6FD9952B86DC}" dt="2023-04-25T01:24:12.851" v="12"/>
          <ac:spMkLst>
            <pc:docMk/>
            <pc:sldMk cId="3183694678" sldId="305"/>
            <ac:spMk id="3" creationId="{473DDC67-FB32-B374-3119-B7DCAAE146D1}"/>
          </ac:spMkLst>
        </pc:spChg>
        <pc:spChg chg="mod">
          <ac:chgData name="Curtis Boozer" userId="S::cboozer@sbtexasfoundation.com::7bef231a-79a7-45dc-984d-4b6375b76129" providerId="AD" clId="Web-{3FD2C471-6CF6-9944-E5C5-6FD9952B86DC}" dt="2023-04-25T01:19:21.343" v="0"/>
          <ac:spMkLst>
            <pc:docMk/>
            <pc:sldMk cId="3183694678" sldId="305"/>
            <ac:spMk id="18" creationId="{7FAF1641-E549-4564-B607-F445A2D8B29E}"/>
          </ac:spMkLst>
        </pc:spChg>
        <pc:spChg chg="del mod">
          <ac:chgData name="Curtis Boozer" userId="S::cboozer@sbtexasfoundation.com::7bef231a-79a7-45dc-984d-4b6375b76129" providerId="AD" clId="Web-{3FD2C471-6CF6-9944-E5C5-6FD9952B86DC}" dt="2023-04-25T01:22:56.833" v="6"/>
          <ac:spMkLst>
            <pc:docMk/>
            <pc:sldMk cId="3183694678" sldId="305"/>
            <ac:spMk id="23" creationId="{B15D566C-C2DD-2FA2-77FA-52DBC6823BDA}"/>
          </ac:spMkLst>
        </pc:spChg>
        <pc:spChg chg="mod">
          <ac:chgData name="Curtis Boozer" userId="S::cboozer@sbtexasfoundation.com::7bef231a-79a7-45dc-984d-4b6375b76129" providerId="AD" clId="Web-{3FD2C471-6CF6-9944-E5C5-6FD9952B86DC}" dt="2023-04-25T01:19:21.343" v="0"/>
          <ac:spMkLst>
            <pc:docMk/>
            <pc:sldMk cId="3183694678" sldId="305"/>
            <ac:spMk id="25" creationId="{01BA475D-4712-F3C0-6E6D-19A651C5D417}"/>
          </ac:spMkLst>
        </pc:spChg>
        <pc:spChg chg="del mod">
          <ac:chgData name="Curtis Boozer" userId="S::cboozer@sbtexasfoundation.com::7bef231a-79a7-45dc-984d-4b6375b76129" providerId="AD" clId="Web-{3FD2C471-6CF6-9944-E5C5-6FD9952B86DC}" dt="2023-04-25T01:22:26.301" v="1"/>
          <ac:spMkLst>
            <pc:docMk/>
            <pc:sldMk cId="3183694678" sldId="305"/>
            <ac:spMk id="27" creationId="{3D139414-F19C-ECC4-960C-7545E903A3FD}"/>
          </ac:spMkLst>
        </pc:spChg>
      </pc:sldChg>
      <pc:sldChg chg="delSp mod">
        <pc:chgData name="Curtis Boozer" userId="S::cboozer@sbtexasfoundation.com::7bef231a-79a7-45dc-984d-4b6375b76129" providerId="AD" clId="Web-{3FD2C471-6CF6-9944-E5C5-6FD9952B86DC}" dt="2023-04-25T01:24:53.492" v="13"/>
        <pc:sldMkLst>
          <pc:docMk/>
          <pc:sldMk cId="2828801630" sldId="308"/>
        </pc:sldMkLst>
        <pc:spChg chg="del">
          <ac:chgData name="Curtis Boozer" userId="S::cboozer@sbtexasfoundation.com::7bef231a-79a7-45dc-984d-4b6375b76129" providerId="AD" clId="Web-{3FD2C471-6CF6-9944-E5C5-6FD9952B86DC}" dt="2023-04-25T01:22:53.630" v="4"/>
          <ac:spMkLst>
            <pc:docMk/>
            <pc:sldMk cId="2828801630" sldId="308"/>
            <ac:spMk id="5" creationId="{4C38CD5C-242A-4AC2-BE60-2620E7315147}"/>
          </ac:spMkLst>
        </pc:spChg>
        <pc:spChg chg="del">
          <ac:chgData name="Curtis Boozer" userId="S::cboozer@sbtexasfoundation.com::7bef231a-79a7-45dc-984d-4b6375b76129" providerId="AD" clId="Web-{3FD2C471-6CF6-9944-E5C5-6FD9952B86DC}" dt="2023-04-25T01:22:54.442" v="5"/>
          <ac:spMkLst>
            <pc:docMk/>
            <pc:sldMk cId="2828801630" sldId="308"/>
            <ac:spMk id="6" creationId="{2295BFEE-FB6E-4ACB-BD9A-74F6EE2B40A4}"/>
          </ac:spMkLst>
        </pc:spChg>
      </pc:sldChg>
      <pc:sldChg chg="delSp mod">
        <pc:chgData name="Curtis Boozer" userId="S::cboozer@sbtexasfoundation.com::7bef231a-79a7-45dc-984d-4b6375b76129" providerId="AD" clId="Web-{3FD2C471-6CF6-9944-E5C5-6FD9952B86DC}" dt="2023-04-25T01:24:53.492" v="13"/>
        <pc:sldMkLst>
          <pc:docMk/>
          <pc:sldMk cId="2406044412" sldId="309"/>
        </pc:sldMkLst>
        <pc:spChg chg="del">
          <ac:chgData name="Curtis Boozer" userId="S::cboozer@sbtexasfoundation.com::7bef231a-79a7-45dc-984d-4b6375b76129" providerId="AD" clId="Web-{3FD2C471-6CF6-9944-E5C5-6FD9952B86DC}" dt="2023-04-25T01:22:56.833" v="6"/>
          <ac:spMkLst>
            <pc:docMk/>
            <pc:sldMk cId="2406044412" sldId="309"/>
            <ac:spMk id="39" creationId="{B74A02EE-16BE-4B00-837D-DD00EFAE98D7}"/>
          </ac:spMkLst>
        </pc:spChg>
        <pc:spChg chg="del">
          <ac:chgData name="Curtis Boozer" userId="S::cboozer@sbtexasfoundation.com::7bef231a-79a7-45dc-984d-4b6375b76129" providerId="AD" clId="Web-{3FD2C471-6CF6-9944-E5C5-6FD9952B86DC}" dt="2023-04-25T01:22:56.833" v="6"/>
          <ac:spMkLst>
            <pc:docMk/>
            <pc:sldMk cId="2406044412" sldId="309"/>
            <ac:spMk id="40" creationId="{18F8813C-0002-4C3C-B747-318975B8E458}"/>
          </ac:spMkLst>
        </pc:spChg>
      </pc:sldChg>
      <pc:sldChg chg="delSp mod">
        <pc:chgData name="Curtis Boozer" userId="S::cboozer@sbtexasfoundation.com::7bef231a-79a7-45dc-984d-4b6375b76129" providerId="AD" clId="Web-{3FD2C471-6CF6-9944-E5C5-6FD9952B86DC}" dt="2023-04-25T01:24:53.492" v="13"/>
        <pc:sldMkLst>
          <pc:docMk/>
          <pc:sldMk cId="1668941543" sldId="310"/>
        </pc:sldMkLst>
        <pc:spChg chg="del">
          <ac:chgData name="Curtis Boozer" userId="S::cboozer@sbtexasfoundation.com::7bef231a-79a7-45dc-984d-4b6375b76129" providerId="AD" clId="Web-{3FD2C471-6CF6-9944-E5C5-6FD9952B86DC}" dt="2023-04-25T01:22:56.833" v="6"/>
          <ac:spMkLst>
            <pc:docMk/>
            <pc:sldMk cId="1668941543" sldId="310"/>
            <ac:spMk id="10" creationId="{FF3D9F97-B40E-40A5-B730-50DE2FB0ED7D}"/>
          </ac:spMkLst>
        </pc:spChg>
        <pc:spChg chg="del">
          <ac:chgData name="Curtis Boozer" userId="S::cboozer@sbtexasfoundation.com::7bef231a-79a7-45dc-984d-4b6375b76129" providerId="AD" clId="Web-{3FD2C471-6CF6-9944-E5C5-6FD9952B86DC}" dt="2023-04-25T01:22:56.833" v="6"/>
          <ac:spMkLst>
            <pc:docMk/>
            <pc:sldMk cId="1668941543" sldId="310"/>
            <ac:spMk id="12" creationId="{E074DF6D-92C5-4A51-99C3-3A77F1AE6935}"/>
          </ac:spMkLst>
        </pc:spChg>
      </pc:sldChg>
      <pc:sldMasterChg chg="mod setBg modSldLayout">
        <pc:chgData name="Curtis Boozer" userId="S::cboozer@sbtexasfoundation.com::7bef231a-79a7-45dc-984d-4b6375b76129" providerId="AD" clId="Web-{3FD2C471-6CF6-9944-E5C5-6FD9952B86DC}" dt="2023-04-25T01:24:53.492" v="13"/>
        <pc:sldMasterMkLst>
          <pc:docMk/>
          <pc:sldMasterMk cId="1956618010" sldId="2147483744"/>
        </pc:sldMasterMkLst>
        <pc:sldLayoutChg chg="mod setFolMasterObjs">
          <pc:chgData name="Curtis Boozer" userId="S::cboozer@sbtexasfoundation.com::7bef231a-79a7-45dc-984d-4b6375b76129" providerId="AD" clId="Web-{3FD2C471-6CF6-9944-E5C5-6FD9952B86DC}" dt="2023-04-25T01:24:53.492" v="13"/>
          <pc:sldLayoutMkLst>
            <pc:docMk/>
            <pc:sldMasterMk cId="1956618010" sldId="2147483744"/>
            <pc:sldLayoutMk cId="1787504891" sldId="2147483746"/>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311577330" sldId="2147483749"/>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640829136" sldId="2147483756"/>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3554599961" sldId="2147483757"/>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2697870701" sldId="2147483758"/>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3401564766" sldId="2147483759"/>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1494333300" sldId="2147483761"/>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1890697614" sldId="2147483764"/>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4261771872" sldId="2147483765"/>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4197064145" sldId="2147483766"/>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2407233049" sldId="2147483767"/>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2692812400" sldId="2147483768"/>
          </pc:sldLayoutMkLst>
        </pc:sldLayoutChg>
        <pc:sldLayoutChg chg="mod">
          <pc:chgData name="Curtis Boozer" userId="S::cboozer@sbtexasfoundation.com::7bef231a-79a7-45dc-984d-4b6375b76129" providerId="AD" clId="Web-{3FD2C471-6CF6-9944-E5C5-6FD9952B86DC}" dt="2023-04-25T01:24:53.492" v="13"/>
          <pc:sldLayoutMkLst>
            <pc:docMk/>
            <pc:sldMasterMk cId="1956618010" sldId="2147483744"/>
            <pc:sldLayoutMk cId="2468284783" sldId="2147483769"/>
          </pc:sldLayoutMkLst>
        </pc:sldLayoutChg>
      </pc:sldMasterChg>
    </pc:docChg>
  </pc:docChgLst>
  <pc:docChgLst>
    <pc:chgData name="Curtis Boozer" userId="S::cboozer@sbtexasfoundation.com::7bef231a-79a7-45dc-984d-4b6375b76129" providerId="AD" clId="Web-{CDC2076B-FBD9-4182-B914-655497E19B4D}"/>
    <pc:docChg chg="addSld delSld modSld sldOrd">
      <pc:chgData name="Curtis Boozer" userId="S::cboozer@sbtexasfoundation.com::7bef231a-79a7-45dc-984d-4b6375b76129" providerId="AD" clId="Web-{CDC2076B-FBD9-4182-B914-655497E19B4D}" dt="2023-04-18T20:56:05.828" v="1855" actId="20577"/>
      <pc:docMkLst>
        <pc:docMk/>
      </pc:docMkLst>
      <pc:sldChg chg="addSp delSp modSp ord">
        <pc:chgData name="Curtis Boozer" userId="S::cboozer@sbtexasfoundation.com::7bef231a-79a7-45dc-984d-4b6375b76129" providerId="AD" clId="Web-{CDC2076B-FBD9-4182-B914-655497E19B4D}" dt="2023-04-18T20:47:38.232" v="1594" actId="20577"/>
        <pc:sldMkLst>
          <pc:docMk/>
          <pc:sldMk cId="1962096861" sldId="270"/>
        </pc:sldMkLst>
        <pc:spChg chg="mod">
          <ac:chgData name="Curtis Boozer" userId="S::cboozer@sbtexasfoundation.com::7bef231a-79a7-45dc-984d-4b6375b76129" providerId="AD" clId="Web-{CDC2076B-FBD9-4182-B914-655497E19B4D}" dt="2023-04-18T20:21:21.412" v="1441" actId="1076"/>
          <ac:spMkLst>
            <pc:docMk/>
            <pc:sldMk cId="1962096861" sldId="270"/>
            <ac:spMk id="3" creationId="{A87859F0-75FD-4814-B407-4CD21623F404}"/>
          </ac:spMkLst>
        </pc:spChg>
        <pc:spChg chg="add del mod">
          <ac:chgData name="Curtis Boozer" userId="S::cboozer@sbtexasfoundation.com::7bef231a-79a7-45dc-984d-4b6375b76129" providerId="AD" clId="Web-{CDC2076B-FBD9-4182-B914-655497E19B4D}" dt="2023-04-18T20:44:45.976" v="1567"/>
          <ac:spMkLst>
            <pc:docMk/>
            <pc:sldMk cId="1962096861" sldId="270"/>
            <ac:spMk id="4" creationId="{43FB60F2-656F-C196-1E85-892720B2BD49}"/>
          </ac:spMkLst>
        </pc:spChg>
        <pc:spChg chg="add mod">
          <ac:chgData name="Curtis Boozer" userId="S::cboozer@sbtexasfoundation.com::7bef231a-79a7-45dc-984d-4b6375b76129" providerId="AD" clId="Web-{CDC2076B-FBD9-4182-B914-655497E19B4D}" dt="2023-04-18T20:47:38.232" v="1594" actId="20577"/>
          <ac:spMkLst>
            <pc:docMk/>
            <pc:sldMk cId="1962096861" sldId="270"/>
            <ac:spMk id="5" creationId="{8AEA445E-F109-6759-58B8-53E94F62E226}"/>
          </ac:spMkLst>
        </pc:spChg>
        <pc:spChg chg="mod">
          <ac:chgData name="Curtis Boozer" userId="S::cboozer@sbtexasfoundation.com::7bef231a-79a7-45dc-984d-4b6375b76129" providerId="AD" clId="Web-{CDC2076B-FBD9-4182-B914-655497E19B4D}" dt="2023-04-18T20:20:52.864" v="1440" actId="14100"/>
          <ac:spMkLst>
            <pc:docMk/>
            <pc:sldMk cId="1962096861" sldId="270"/>
            <ac:spMk id="36" creationId="{F311589D-80A2-49DE-B70B-25A1F203BA29}"/>
          </ac:spMkLst>
        </pc:spChg>
        <pc:picChg chg="del">
          <ac:chgData name="Curtis Boozer" userId="S::cboozer@sbtexasfoundation.com::7bef231a-79a7-45dc-984d-4b6375b76129" providerId="AD" clId="Web-{CDC2076B-FBD9-4182-B914-655497E19B4D}" dt="2023-04-18T20:43:56.569" v="1564"/>
          <ac:picMkLst>
            <pc:docMk/>
            <pc:sldMk cId="1962096861" sldId="270"/>
            <ac:picMk id="17" creationId="{019E3AA5-B57F-4F2A-B0E0-7FC443F765CA}"/>
          </ac:picMkLst>
        </pc:picChg>
        <pc:picChg chg="mod">
          <ac:chgData name="Curtis Boozer" userId="S::cboozer@sbtexasfoundation.com::7bef231a-79a7-45dc-984d-4b6375b76129" providerId="AD" clId="Web-{CDC2076B-FBD9-4182-B914-655497E19B4D}" dt="2023-04-18T19:25:12.919" v="554"/>
          <ac:picMkLst>
            <pc:docMk/>
            <pc:sldMk cId="1962096861" sldId="270"/>
            <ac:picMk id="19" creationId="{376137FC-0746-4C0E-887F-96182B70EB4C}"/>
          </ac:picMkLst>
        </pc:picChg>
      </pc:sldChg>
      <pc:sldChg chg="modSp ord">
        <pc:chgData name="Curtis Boozer" userId="S::cboozer@sbtexasfoundation.com::7bef231a-79a7-45dc-984d-4b6375b76129" providerId="AD" clId="Web-{CDC2076B-FBD9-4182-B914-655497E19B4D}" dt="2023-04-18T20:21:25.725" v="1442"/>
        <pc:sldMkLst>
          <pc:docMk/>
          <pc:sldMk cId="3208884245" sldId="278"/>
        </pc:sldMkLst>
        <pc:spChg chg="mod">
          <ac:chgData name="Curtis Boozer" userId="S::cboozer@sbtexasfoundation.com::7bef231a-79a7-45dc-984d-4b6375b76129" providerId="AD" clId="Web-{CDC2076B-FBD9-4182-B914-655497E19B4D}" dt="2023-04-18T19:24:38.090" v="553" actId="20577"/>
          <ac:spMkLst>
            <pc:docMk/>
            <pc:sldMk cId="3208884245" sldId="278"/>
            <ac:spMk id="3" creationId="{B0F8630A-9CF4-4ADC-9D44-A803993962BE}"/>
          </ac:spMkLst>
        </pc:spChg>
        <pc:picChg chg="mod">
          <ac:chgData name="Curtis Boozer" userId="S::cboozer@sbtexasfoundation.com::7bef231a-79a7-45dc-984d-4b6375b76129" providerId="AD" clId="Web-{CDC2076B-FBD9-4182-B914-655497E19B4D}" dt="2023-04-18T19:23:31.291" v="524"/>
          <ac:picMkLst>
            <pc:docMk/>
            <pc:sldMk cId="3208884245" sldId="278"/>
            <ac:picMk id="16" creationId="{DE14D6AA-9DC0-4CAB-92F3-92DC7B2CD1FF}"/>
          </ac:picMkLst>
        </pc:picChg>
      </pc:sldChg>
      <pc:sldChg chg="del">
        <pc:chgData name="Curtis Boozer" userId="S::cboozer@sbtexasfoundation.com::7bef231a-79a7-45dc-984d-4b6375b76129" providerId="AD" clId="Web-{CDC2076B-FBD9-4182-B914-655497E19B4D}" dt="2023-04-18T20:01:28.996" v="1114"/>
        <pc:sldMkLst>
          <pc:docMk/>
          <pc:sldMk cId="252531004" sldId="293"/>
        </pc:sldMkLst>
      </pc:sldChg>
      <pc:sldChg chg="del">
        <pc:chgData name="Curtis Boozer" userId="S::cboozer@sbtexasfoundation.com::7bef231a-79a7-45dc-984d-4b6375b76129" providerId="AD" clId="Web-{CDC2076B-FBD9-4182-B914-655497E19B4D}" dt="2023-04-18T20:01:32.152" v="1115"/>
        <pc:sldMkLst>
          <pc:docMk/>
          <pc:sldMk cId="2158566791" sldId="299"/>
        </pc:sldMkLst>
      </pc:sldChg>
      <pc:sldChg chg="modSp ord">
        <pc:chgData name="Curtis Boozer" userId="S::cboozer@sbtexasfoundation.com::7bef231a-79a7-45dc-984d-4b6375b76129" providerId="AD" clId="Web-{CDC2076B-FBD9-4182-B914-655497E19B4D}" dt="2023-04-18T19:47:15.810" v="804" actId="14100"/>
        <pc:sldMkLst>
          <pc:docMk/>
          <pc:sldMk cId="1275258314" sldId="300"/>
        </pc:sldMkLst>
        <pc:spChg chg="mod">
          <ac:chgData name="Curtis Boozer" userId="S::cboozer@sbtexasfoundation.com::7bef231a-79a7-45dc-984d-4b6375b76129" providerId="AD" clId="Web-{CDC2076B-FBD9-4182-B914-655497E19B4D}" dt="2023-04-18T19:08:57.760" v="233" actId="20577"/>
          <ac:spMkLst>
            <pc:docMk/>
            <pc:sldMk cId="1275258314" sldId="300"/>
            <ac:spMk id="2" creationId="{AEC287DF-4315-40FA-A995-551B908F3F8F}"/>
          </ac:spMkLst>
        </pc:spChg>
        <pc:spChg chg="mod">
          <ac:chgData name="Curtis Boozer" userId="S::cboozer@sbtexasfoundation.com::7bef231a-79a7-45dc-984d-4b6375b76129" providerId="AD" clId="Web-{CDC2076B-FBD9-4182-B914-655497E19B4D}" dt="2023-04-18T19:47:15.810" v="804" actId="14100"/>
          <ac:spMkLst>
            <pc:docMk/>
            <pc:sldMk cId="1275258314" sldId="300"/>
            <ac:spMk id="3" creationId="{02DEFB46-0E36-4860-A540-60792F2FB250}"/>
          </ac:spMkLst>
        </pc:spChg>
        <pc:spChg chg="mod">
          <ac:chgData name="Curtis Boozer" userId="S::cboozer@sbtexasfoundation.com::7bef231a-79a7-45dc-984d-4b6375b76129" providerId="AD" clId="Web-{CDC2076B-FBD9-4182-B914-655497E19B4D}" dt="2023-04-18T19:08:31.697" v="226" actId="20577"/>
          <ac:spMkLst>
            <pc:docMk/>
            <pc:sldMk cId="1275258314" sldId="300"/>
            <ac:spMk id="4" creationId="{CD730A5B-ED61-4655-B54E-98CE2B343EEF}"/>
          </ac:spMkLst>
        </pc:spChg>
        <pc:spChg chg="mod">
          <ac:chgData name="Curtis Boozer" userId="S::cboozer@sbtexasfoundation.com::7bef231a-79a7-45dc-984d-4b6375b76129" providerId="AD" clId="Web-{CDC2076B-FBD9-4182-B914-655497E19B4D}" dt="2023-04-18T19:02:02.370" v="16" actId="20577"/>
          <ac:spMkLst>
            <pc:docMk/>
            <pc:sldMk cId="1275258314" sldId="300"/>
            <ac:spMk id="5" creationId="{801DB700-13AC-4E05-88A8-E467E6DFF776}"/>
          </ac:spMkLst>
        </pc:spChg>
        <pc:spChg chg="mod">
          <ac:chgData name="Curtis Boozer" userId="S::cboozer@sbtexasfoundation.com::7bef231a-79a7-45dc-984d-4b6375b76129" providerId="AD" clId="Web-{CDC2076B-FBD9-4182-B914-655497E19B4D}" dt="2023-04-18T19:38:20.556" v="761" actId="20577"/>
          <ac:spMkLst>
            <pc:docMk/>
            <pc:sldMk cId="1275258314" sldId="300"/>
            <ac:spMk id="6" creationId="{2A8A21CF-DFF9-4832-A006-34D8E38A1A2C}"/>
          </ac:spMkLst>
        </pc:spChg>
      </pc:sldChg>
      <pc:sldChg chg="modSp ord">
        <pc:chgData name="Curtis Boozer" userId="S::cboozer@sbtexasfoundation.com::7bef231a-79a7-45dc-984d-4b6375b76129" providerId="AD" clId="Web-{CDC2076B-FBD9-4182-B914-655497E19B4D}" dt="2023-04-18T20:00:26.244" v="1113" actId="20577"/>
        <pc:sldMkLst>
          <pc:docMk/>
          <pc:sldMk cId="3892335562" sldId="301"/>
        </pc:sldMkLst>
        <pc:spChg chg="mod">
          <ac:chgData name="Curtis Boozer" userId="S::cboozer@sbtexasfoundation.com::7bef231a-79a7-45dc-984d-4b6375b76129" providerId="AD" clId="Web-{CDC2076B-FBD9-4182-B914-655497E19B4D}" dt="2023-04-18T19:09:45.387" v="248" actId="20577"/>
          <ac:spMkLst>
            <pc:docMk/>
            <pc:sldMk cId="3892335562" sldId="301"/>
            <ac:spMk id="2" creationId="{AEC287DF-4315-40FA-A995-551B908F3F8F}"/>
          </ac:spMkLst>
        </pc:spChg>
        <pc:spChg chg="mod">
          <ac:chgData name="Curtis Boozer" userId="S::cboozer@sbtexasfoundation.com::7bef231a-79a7-45dc-984d-4b6375b76129" providerId="AD" clId="Web-{CDC2076B-FBD9-4182-B914-655497E19B4D}" dt="2023-04-18T19:12:02.829" v="299" actId="20577"/>
          <ac:spMkLst>
            <pc:docMk/>
            <pc:sldMk cId="3892335562" sldId="301"/>
            <ac:spMk id="3" creationId="{02DEFB46-0E36-4860-A540-60792F2FB250}"/>
          </ac:spMkLst>
        </pc:spChg>
        <pc:spChg chg="mod">
          <ac:chgData name="Curtis Boozer" userId="S::cboozer@sbtexasfoundation.com::7bef231a-79a7-45dc-984d-4b6375b76129" providerId="AD" clId="Web-{CDC2076B-FBD9-4182-B914-655497E19B4D}" dt="2023-04-18T19:58:27.505" v="1016" actId="20577"/>
          <ac:spMkLst>
            <pc:docMk/>
            <pc:sldMk cId="3892335562" sldId="301"/>
            <ac:spMk id="4" creationId="{CD730A5B-ED61-4655-B54E-98CE2B343EEF}"/>
          </ac:spMkLst>
        </pc:spChg>
        <pc:spChg chg="mod">
          <ac:chgData name="Curtis Boozer" userId="S::cboozer@sbtexasfoundation.com::7bef231a-79a7-45dc-984d-4b6375b76129" providerId="AD" clId="Web-{CDC2076B-FBD9-4182-B914-655497E19B4D}" dt="2023-04-18T19:11:53.313" v="298"/>
          <ac:spMkLst>
            <pc:docMk/>
            <pc:sldMk cId="3892335562" sldId="301"/>
            <ac:spMk id="5" creationId="{801DB700-13AC-4E05-88A8-E467E6DFF776}"/>
          </ac:spMkLst>
        </pc:spChg>
        <pc:spChg chg="mod">
          <ac:chgData name="Curtis Boozer" userId="S::cboozer@sbtexasfoundation.com::7bef231a-79a7-45dc-984d-4b6375b76129" providerId="AD" clId="Web-{CDC2076B-FBD9-4182-B914-655497E19B4D}" dt="2023-04-18T19:56:31.157" v="938" actId="20577"/>
          <ac:spMkLst>
            <pc:docMk/>
            <pc:sldMk cId="3892335562" sldId="301"/>
            <ac:spMk id="6" creationId="{2A8A21CF-DFF9-4832-A006-34D8E38A1A2C}"/>
          </ac:spMkLst>
        </pc:spChg>
        <pc:spChg chg="mod">
          <ac:chgData name="Curtis Boozer" userId="S::cboozer@sbtexasfoundation.com::7bef231a-79a7-45dc-984d-4b6375b76129" providerId="AD" clId="Web-{CDC2076B-FBD9-4182-B914-655497E19B4D}" dt="2023-04-18T20:00:26.244" v="1113" actId="20577"/>
          <ac:spMkLst>
            <pc:docMk/>
            <pc:sldMk cId="3892335562" sldId="301"/>
            <ac:spMk id="7" creationId="{664C4B75-FD72-4BEB-98DD-5EF90DF6A9F1}"/>
          </ac:spMkLst>
        </pc:spChg>
        <pc:spChg chg="mod">
          <ac:chgData name="Curtis Boozer" userId="S::cboozer@sbtexasfoundation.com::7bef231a-79a7-45dc-984d-4b6375b76129" providerId="AD" clId="Web-{CDC2076B-FBD9-4182-B914-655497E19B4D}" dt="2023-04-18T19:12:09.735" v="300" actId="20577"/>
          <ac:spMkLst>
            <pc:docMk/>
            <pc:sldMk cId="3892335562" sldId="301"/>
            <ac:spMk id="9" creationId="{B5A6A874-626C-496C-B963-931DE21C7BCA}"/>
          </ac:spMkLst>
        </pc:spChg>
      </pc:sldChg>
      <pc:sldChg chg="modSp del">
        <pc:chgData name="Curtis Boozer" userId="S::cboozer@sbtexasfoundation.com::7bef231a-79a7-45dc-984d-4b6375b76129" providerId="AD" clId="Web-{CDC2076B-FBD9-4182-B914-655497E19B4D}" dt="2023-04-18T20:18:43.657" v="1438"/>
        <pc:sldMkLst>
          <pc:docMk/>
          <pc:sldMk cId="1852651502" sldId="302"/>
        </pc:sldMkLst>
        <pc:spChg chg="mod">
          <ac:chgData name="Curtis Boozer" userId="S::cboozer@sbtexasfoundation.com::7bef231a-79a7-45dc-984d-4b6375b76129" providerId="AD" clId="Web-{CDC2076B-FBD9-4182-B914-655497E19B4D}" dt="2023-04-18T19:28:52.239" v="597" actId="20577"/>
          <ac:spMkLst>
            <pc:docMk/>
            <pc:sldMk cId="1852651502" sldId="302"/>
            <ac:spMk id="2" creationId="{4AAEA8BC-D222-4C73-871D-A64D23C1F4B3}"/>
          </ac:spMkLst>
        </pc:spChg>
        <pc:spChg chg="mod">
          <ac:chgData name="Curtis Boozer" userId="S::cboozer@sbtexasfoundation.com::7bef231a-79a7-45dc-984d-4b6375b76129" providerId="AD" clId="Web-{CDC2076B-FBD9-4182-B914-655497E19B4D}" dt="2023-04-18T19:28:16.910" v="580" actId="20577"/>
          <ac:spMkLst>
            <pc:docMk/>
            <pc:sldMk cId="1852651502" sldId="302"/>
            <ac:spMk id="8" creationId="{B859FB18-B421-43A7-A91C-76D12F25E84C}"/>
          </ac:spMkLst>
        </pc:spChg>
        <pc:picChg chg="mod">
          <ac:chgData name="Curtis Boozer" userId="S::cboozer@sbtexasfoundation.com::7bef231a-79a7-45dc-984d-4b6375b76129" providerId="AD" clId="Web-{CDC2076B-FBD9-4182-B914-655497E19B4D}" dt="2023-04-18T19:29:46.007" v="598"/>
          <ac:picMkLst>
            <pc:docMk/>
            <pc:sldMk cId="1852651502" sldId="302"/>
            <ac:picMk id="13" creationId="{E6035419-2FB6-49A3-84EA-916B97615BDB}"/>
          </ac:picMkLst>
        </pc:picChg>
      </pc:sldChg>
      <pc:sldChg chg="del ord">
        <pc:chgData name="Curtis Boozer" userId="S::cboozer@sbtexasfoundation.com::7bef231a-79a7-45dc-984d-4b6375b76129" providerId="AD" clId="Web-{CDC2076B-FBD9-4182-B914-655497E19B4D}" dt="2023-04-18T20:10:20.311" v="1202"/>
        <pc:sldMkLst>
          <pc:docMk/>
          <pc:sldMk cId="201039497" sldId="303"/>
        </pc:sldMkLst>
      </pc:sldChg>
      <pc:sldChg chg="addSp delSp modSp mod ord modClrScheme chgLayout">
        <pc:chgData name="Curtis Boozer" userId="S::cboozer@sbtexasfoundation.com::7bef231a-79a7-45dc-984d-4b6375b76129" providerId="AD" clId="Web-{CDC2076B-FBD9-4182-B914-655497E19B4D}" dt="2023-04-18T20:34:34.815" v="1562" actId="20577"/>
        <pc:sldMkLst>
          <pc:docMk/>
          <pc:sldMk cId="4122836709" sldId="304"/>
        </pc:sldMkLst>
        <pc:spChg chg="mod">
          <ac:chgData name="Curtis Boozer" userId="S::cboozer@sbtexasfoundation.com::7bef231a-79a7-45dc-984d-4b6375b76129" providerId="AD" clId="Web-{CDC2076B-FBD9-4182-B914-655497E19B4D}" dt="2023-04-18T20:34:34.815" v="1562" actId="20577"/>
          <ac:spMkLst>
            <pc:docMk/>
            <pc:sldMk cId="4122836709" sldId="304"/>
            <ac:spMk id="3" creationId="{F2C97450-77CD-4E5B-8703-7AA0BC23ED1F}"/>
          </ac:spMkLst>
        </pc:spChg>
        <pc:spChg chg="add del mod">
          <ac:chgData name="Curtis Boozer" userId="S::cboozer@sbtexasfoundation.com::7bef231a-79a7-45dc-984d-4b6375b76129" providerId="AD" clId="Web-{CDC2076B-FBD9-4182-B914-655497E19B4D}" dt="2023-04-18T20:31:31.418" v="1513"/>
          <ac:spMkLst>
            <pc:docMk/>
            <pc:sldMk cId="4122836709" sldId="304"/>
            <ac:spMk id="4" creationId="{DBFA7AF0-61C3-FDBE-9A7C-519A72BACD33}"/>
          </ac:spMkLst>
        </pc:spChg>
        <pc:spChg chg="add del mod">
          <ac:chgData name="Curtis Boozer" userId="S::cboozer@sbtexasfoundation.com::7bef231a-79a7-45dc-984d-4b6375b76129" providerId="AD" clId="Web-{CDC2076B-FBD9-4182-B914-655497E19B4D}" dt="2023-04-18T20:31:31.418" v="1513"/>
          <ac:spMkLst>
            <pc:docMk/>
            <pc:sldMk cId="4122836709" sldId="304"/>
            <ac:spMk id="6" creationId="{510E72CC-F62C-4B92-0D45-6BBE5CE70B7F}"/>
          </ac:spMkLst>
        </pc:spChg>
        <pc:spChg chg="mod">
          <ac:chgData name="Curtis Boozer" userId="S::cboozer@sbtexasfoundation.com::7bef231a-79a7-45dc-984d-4b6375b76129" providerId="AD" clId="Web-{CDC2076B-FBD9-4182-B914-655497E19B4D}" dt="2023-04-18T20:31:31.418" v="1513"/>
          <ac:spMkLst>
            <pc:docMk/>
            <pc:sldMk cId="4122836709" sldId="304"/>
            <ac:spMk id="31" creationId="{B4FCBFEA-BFCB-45AF-8A78-0281FA23335C}"/>
          </ac:spMkLst>
        </pc:spChg>
        <pc:spChg chg="mod">
          <ac:chgData name="Curtis Boozer" userId="S::cboozer@sbtexasfoundation.com::7bef231a-79a7-45dc-984d-4b6375b76129" providerId="AD" clId="Web-{CDC2076B-FBD9-4182-B914-655497E19B4D}" dt="2023-04-18T20:31:31.418" v="1513"/>
          <ac:spMkLst>
            <pc:docMk/>
            <pc:sldMk cId="4122836709" sldId="304"/>
            <ac:spMk id="39" creationId="{B74A02EE-16BE-4B00-837D-DD00EFAE98D7}"/>
          </ac:spMkLst>
        </pc:spChg>
        <pc:spChg chg="mod">
          <ac:chgData name="Curtis Boozer" userId="S::cboozer@sbtexasfoundation.com::7bef231a-79a7-45dc-984d-4b6375b76129" providerId="AD" clId="Web-{CDC2076B-FBD9-4182-B914-655497E19B4D}" dt="2023-04-18T20:31:31.418" v="1513"/>
          <ac:spMkLst>
            <pc:docMk/>
            <pc:sldMk cId="4122836709" sldId="304"/>
            <ac:spMk id="40" creationId="{18F8813C-0002-4C3C-B747-318975B8E458}"/>
          </ac:spMkLst>
        </pc:spChg>
        <pc:spChg chg="add mod">
          <ac:chgData name="Curtis Boozer" userId="S::cboozer@sbtexasfoundation.com::7bef231a-79a7-45dc-984d-4b6375b76129" providerId="AD" clId="Web-{CDC2076B-FBD9-4182-B914-655497E19B4D}" dt="2023-04-18T20:31:31.418" v="1513"/>
          <ac:spMkLst>
            <pc:docMk/>
            <pc:sldMk cId="4122836709" sldId="304"/>
            <ac:spMk id="45" creationId="{39C641D5-8630-68E7-0596-D8F55E53CBA7}"/>
          </ac:spMkLst>
        </pc:spChg>
        <pc:picChg chg="del mod">
          <ac:chgData name="Curtis Boozer" userId="S::cboozer@sbtexasfoundation.com::7bef231a-79a7-45dc-984d-4b6375b76129" providerId="AD" clId="Web-{CDC2076B-FBD9-4182-B914-655497E19B4D}" dt="2023-04-18T20:31:25.668" v="1511"/>
          <ac:picMkLst>
            <pc:docMk/>
            <pc:sldMk cId="4122836709" sldId="304"/>
            <ac:picMk id="17" creationId="{46A4BCDE-7CC8-4957-9B87-CAA62EE09131}"/>
          </ac:picMkLst>
        </pc:picChg>
        <pc:picChg chg="del mod">
          <ac:chgData name="Curtis Boozer" userId="S::cboozer@sbtexasfoundation.com::7bef231a-79a7-45dc-984d-4b6375b76129" providerId="AD" clId="Web-{CDC2076B-FBD9-4182-B914-655497E19B4D}" dt="2023-04-18T20:31:27.746" v="1512"/>
          <ac:picMkLst>
            <pc:docMk/>
            <pc:sldMk cId="4122836709" sldId="304"/>
            <ac:picMk id="20" creationId="{2B177F5B-7DFE-4FD1-A148-077391BBE74C}"/>
          </ac:picMkLst>
        </pc:picChg>
      </pc:sldChg>
      <pc:sldChg chg="addSp modSp mod ord setBg modClrScheme chgLayout">
        <pc:chgData name="Curtis Boozer" userId="S::cboozer@sbtexasfoundation.com::7bef231a-79a7-45dc-984d-4b6375b76129" providerId="AD" clId="Web-{CDC2076B-FBD9-4182-B914-655497E19B4D}" dt="2023-04-18T20:04:34.955" v="1116"/>
        <pc:sldMkLst>
          <pc:docMk/>
          <pc:sldMk cId="3183694678" sldId="305"/>
        </pc:sldMkLst>
        <pc:spChg chg="mod">
          <ac:chgData name="Curtis Boozer" userId="S::cboozer@sbtexasfoundation.com::7bef231a-79a7-45dc-984d-4b6375b76129" providerId="AD" clId="Web-{CDC2076B-FBD9-4182-B914-655497E19B4D}" dt="2023-04-18T19:41:44.548" v="778" actId="20577"/>
          <ac:spMkLst>
            <pc:docMk/>
            <pc:sldMk cId="3183694678" sldId="305"/>
            <ac:spMk id="7" creationId="{A154ED37-D56C-4D45-820A-79419F5E970D}"/>
          </ac:spMkLst>
        </pc:spChg>
        <pc:spChg chg="mod">
          <ac:chgData name="Curtis Boozer" userId="S::cboozer@sbtexasfoundation.com::7bef231a-79a7-45dc-984d-4b6375b76129" providerId="AD" clId="Web-{CDC2076B-FBD9-4182-B914-655497E19B4D}" dt="2023-04-18T19:42:15.736" v="800" actId="20577"/>
          <ac:spMkLst>
            <pc:docMk/>
            <pc:sldMk cId="3183694678" sldId="305"/>
            <ac:spMk id="18" creationId="{7FAF1641-E549-4564-B607-F445A2D8B29E}"/>
          </ac:spMkLst>
        </pc:spChg>
        <pc:spChg chg="add mod">
          <ac:chgData name="Curtis Boozer" userId="S::cboozer@sbtexasfoundation.com::7bef231a-79a7-45dc-984d-4b6375b76129" providerId="AD" clId="Web-{CDC2076B-FBD9-4182-B914-655497E19B4D}" dt="2023-04-18T19:41:20.141" v="764"/>
          <ac:spMkLst>
            <pc:docMk/>
            <pc:sldMk cId="3183694678" sldId="305"/>
            <ac:spMk id="23" creationId="{B15D566C-C2DD-2FA2-77FA-52DBC6823BDA}"/>
          </ac:spMkLst>
        </pc:spChg>
        <pc:spChg chg="add mod">
          <ac:chgData name="Curtis Boozer" userId="S::cboozer@sbtexasfoundation.com::7bef231a-79a7-45dc-984d-4b6375b76129" providerId="AD" clId="Web-{CDC2076B-FBD9-4182-B914-655497E19B4D}" dt="2023-04-18T19:41:20.141" v="764"/>
          <ac:spMkLst>
            <pc:docMk/>
            <pc:sldMk cId="3183694678" sldId="305"/>
            <ac:spMk id="25" creationId="{01BA475D-4712-F3C0-6E6D-19A651C5D417}"/>
          </ac:spMkLst>
        </pc:spChg>
        <pc:spChg chg="add mod">
          <ac:chgData name="Curtis Boozer" userId="S::cboozer@sbtexasfoundation.com::7bef231a-79a7-45dc-984d-4b6375b76129" providerId="AD" clId="Web-{CDC2076B-FBD9-4182-B914-655497E19B4D}" dt="2023-04-18T19:41:20.141" v="764"/>
          <ac:spMkLst>
            <pc:docMk/>
            <pc:sldMk cId="3183694678" sldId="305"/>
            <ac:spMk id="27" creationId="{3D139414-F19C-ECC4-960C-7545E903A3FD}"/>
          </ac:spMkLst>
        </pc:spChg>
        <pc:picChg chg="mod ord">
          <ac:chgData name="Curtis Boozer" userId="S::cboozer@sbtexasfoundation.com::7bef231a-79a7-45dc-984d-4b6375b76129" providerId="AD" clId="Web-{CDC2076B-FBD9-4182-B914-655497E19B4D}" dt="2023-04-18T19:41:20.141" v="764"/>
          <ac:picMkLst>
            <pc:docMk/>
            <pc:sldMk cId="3183694678" sldId="305"/>
            <ac:picMk id="11" creationId="{E032160B-78C1-426E-BF65-62501E408EBA}"/>
          </ac:picMkLst>
        </pc:picChg>
      </pc:sldChg>
      <pc:sldChg chg="del">
        <pc:chgData name="Curtis Boozer" userId="S::cboozer@sbtexasfoundation.com::7bef231a-79a7-45dc-984d-4b6375b76129" providerId="AD" clId="Web-{CDC2076B-FBD9-4182-B914-655497E19B4D}" dt="2023-04-18T19:46:35.667" v="801"/>
        <pc:sldMkLst>
          <pc:docMk/>
          <pc:sldMk cId="4502531" sldId="306"/>
        </pc:sldMkLst>
      </pc:sldChg>
      <pc:sldChg chg="modSp ord">
        <pc:chgData name="Curtis Boozer" userId="S::cboozer@sbtexasfoundation.com::7bef231a-79a7-45dc-984d-4b6375b76129" providerId="AD" clId="Web-{CDC2076B-FBD9-4182-B914-655497E19B4D}" dt="2023-04-18T20:04:51.643" v="1118"/>
        <pc:sldMkLst>
          <pc:docMk/>
          <pc:sldMk cId="2828801630" sldId="308"/>
        </pc:sldMkLst>
        <pc:picChg chg="mod">
          <ac:chgData name="Curtis Boozer" userId="S::cboozer@sbtexasfoundation.com::7bef231a-79a7-45dc-984d-4b6375b76129" providerId="AD" clId="Web-{CDC2076B-FBD9-4182-B914-655497E19B4D}" dt="2023-04-18T19:26:47.016" v="560" actId="1076"/>
          <ac:picMkLst>
            <pc:docMk/>
            <pc:sldMk cId="2828801630" sldId="308"/>
            <ac:picMk id="27" creationId="{4CFA9FE6-D7D3-4986-B4B5-44A184B56FBA}"/>
          </ac:picMkLst>
        </pc:picChg>
      </pc:sldChg>
      <pc:sldChg chg="modSp add ord replId">
        <pc:chgData name="Curtis Boozer" userId="S::cboozer@sbtexasfoundation.com::7bef231a-79a7-45dc-984d-4b6375b76129" providerId="AD" clId="Web-{CDC2076B-FBD9-4182-B914-655497E19B4D}" dt="2023-04-18T20:28:51.256" v="1447" actId="1076"/>
        <pc:sldMkLst>
          <pc:docMk/>
          <pc:sldMk cId="2406044412" sldId="309"/>
        </pc:sldMkLst>
        <pc:spChg chg="mod">
          <ac:chgData name="Curtis Boozer" userId="S::cboozer@sbtexasfoundation.com::7bef231a-79a7-45dc-984d-4b6375b76129" providerId="AD" clId="Web-{CDC2076B-FBD9-4182-B914-655497E19B4D}" dt="2023-04-18T20:18:32.313" v="1437" actId="20577"/>
          <ac:spMkLst>
            <pc:docMk/>
            <pc:sldMk cId="2406044412" sldId="309"/>
            <ac:spMk id="3" creationId="{F2C97450-77CD-4E5B-8703-7AA0BC23ED1F}"/>
          </ac:spMkLst>
        </pc:spChg>
        <pc:spChg chg="mod">
          <ac:chgData name="Curtis Boozer" userId="S::cboozer@sbtexasfoundation.com::7bef231a-79a7-45dc-984d-4b6375b76129" providerId="AD" clId="Web-{CDC2076B-FBD9-4182-B914-655497E19B4D}" dt="2023-04-18T20:10:55.062" v="1216" actId="20577"/>
          <ac:spMkLst>
            <pc:docMk/>
            <pc:sldMk cId="2406044412" sldId="309"/>
            <ac:spMk id="31" creationId="{B4FCBFEA-BFCB-45AF-8A78-0281FA23335C}"/>
          </ac:spMkLst>
        </pc:spChg>
        <pc:picChg chg="mod">
          <ac:chgData name="Curtis Boozer" userId="S::cboozer@sbtexasfoundation.com::7bef231a-79a7-45dc-984d-4b6375b76129" providerId="AD" clId="Web-{CDC2076B-FBD9-4182-B914-655497E19B4D}" dt="2023-04-18T20:28:46.506" v="1446" actId="1076"/>
          <ac:picMkLst>
            <pc:docMk/>
            <pc:sldMk cId="2406044412" sldId="309"/>
            <ac:picMk id="17" creationId="{46A4BCDE-7CC8-4957-9B87-CAA62EE09131}"/>
          </ac:picMkLst>
        </pc:picChg>
        <pc:picChg chg="mod">
          <ac:chgData name="Curtis Boozer" userId="S::cboozer@sbtexasfoundation.com::7bef231a-79a7-45dc-984d-4b6375b76129" providerId="AD" clId="Web-{CDC2076B-FBD9-4182-B914-655497E19B4D}" dt="2023-04-18T20:28:51.256" v="1447" actId="1076"/>
          <ac:picMkLst>
            <pc:docMk/>
            <pc:sldMk cId="2406044412" sldId="309"/>
            <ac:picMk id="20" creationId="{2B177F5B-7DFE-4FD1-A148-077391BBE74C}"/>
          </ac:picMkLst>
        </pc:picChg>
      </pc:sldChg>
      <pc:sldChg chg="modSp add replId">
        <pc:chgData name="Curtis Boozer" userId="S::cboozer@sbtexasfoundation.com::7bef231a-79a7-45dc-984d-4b6375b76129" providerId="AD" clId="Web-{CDC2076B-FBD9-4182-B914-655497E19B4D}" dt="2023-04-18T20:56:05.828" v="1855" actId="20577"/>
        <pc:sldMkLst>
          <pc:docMk/>
          <pc:sldMk cId="1668941543" sldId="310"/>
        </pc:sldMkLst>
        <pc:spChg chg="mod">
          <ac:chgData name="Curtis Boozer" userId="S::cboozer@sbtexasfoundation.com::7bef231a-79a7-45dc-984d-4b6375b76129" providerId="AD" clId="Web-{CDC2076B-FBD9-4182-B914-655497E19B4D}" dt="2023-04-18T20:48:30.297" v="1599" actId="20577"/>
          <ac:spMkLst>
            <pc:docMk/>
            <pc:sldMk cId="1668941543" sldId="310"/>
            <ac:spMk id="2" creationId="{AEC287DF-4315-40FA-A995-551B908F3F8F}"/>
          </ac:spMkLst>
        </pc:spChg>
        <pc:spChg chg="mod">
          <ac:chgData name="Curtis Boozer" userId="S::cboozer@sbtexasfoundation.com::7bef231a-79a7-45dc-984d-4b6375b76129" providerId="AD" clId="Web-{CDC2076B-FBD9-4182-B914-655497E19B4D}" dt="2023-04-18T20:56:05.828" v="1855" actId="20577"/>
          <ac:spMkLst>
            <pc:docMk/>
            <pc:sldMk cId="1668941543" sldId="310"/>
            <ac:spMk id="4" creationId="{CD730A5B-ED61-4655-B54E-98CE2B343EEF}"/>
          </ac:spMkLst>
        </pc:spChg>
        <pc:spChg chg="mod">
          <ac:chgData name="Curtis Boozer" userId="S::cboozer@sbtexasfoundation.com::7bef231a-79a7-45dc-984d-4b6375b76129" providerId="AD" clId="Web-{CDC2076B-FBD9-4182-B914-655497E19B4D}" dt="2023-04-18T20:53:45.980" v="1724" actId="20577"/>
          <ac:spMkLst>
            <pc:docMk/>
            <pc:sldMk cId="1668941543" sldId="310"/>
            <ac:spMk id="6" creationId="{2A8A21CF-DFF9-4832-A006-34D8E38A1A2C}"/>
          </ac:spMkLst>
        </pc:spChg>
      </pc:sldChg>
    </pc:docChg>
  </pc:docChgLst>
  <pc:docChgLst>
    <pc:chgData name="Curtis Boozer" userId="S::cboozer@sbtexasfoundation.com::7bef231a-79a7-45dc-984d-4b6375b76129" providerId="AD" clId="Web-{2C6CA7AC-74B5-DFC9-7444-2088B8FE9A05}"/>
    <pc:docChg chg="modSld">
      <pc:chgData name="Curtis Boozer" userId="S::cboozer@sbtexasfoundation.com::7bef231a-79a7-45dc-984d-4b6375b76129" providerId="AD" clId="Web-{2C6CA7AC-74B5-DFC9-7444-2088B8FE9A05}" dt="2023-04-20T15:02:57.912" v="1" actId="20577"/>
      <pc:docMkLst>
        <pc:docMk/>
      </pc:docMkLst>
      <pc:sldChg chg="modSp">
        <pc:chgData name="Curtis Boozer" userId="S::cboozer@sbtexasfoundation.com::7bef231a-79a7-45dc-984d-4b6375b76129" providerId="AD" clId="Web-{2C6CA7AC-74B5-DFC9-7444-2088B8FE9A05}" dt="2023-04-20T15:02:57.912" v="1" actId="20577"/>
        <pc:sldMkLst>
          <pc:docMk/>
          <pc:sldMk cId="2406044412" sldId="309"/>
        </pc:sldMkLst>
        <pc:spChg chg="mod">
          <ac:chgData name="Curtis Boozer" userId="S::cboozer@sbtexasfoundation.com::7bef231a-79a7-45dc-984d-4b6375b76129" providerId="AD" clId="Web-{2C6CA7AC-74B5-DFC9-7444-2088B8FE9A05}" dt="2023-04-20T15:02:57.912" v="1" actId="20577"/>
          <ac:spMkLst>
            <pc:docMk/>
            <pc:sldMk cId="2406044412" sldId="309"/>
            <ac:spMk id="3" creationId="{F2C97450-77CD-4E5B-8703-7AA0BC23ED1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DA23F-9FA0-4BB2-B89B-4D983D446089}"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24924D-8356-45E8-9D28-715AE3EDEB83}" type="slidenum">
              <a:rPr lang="en-US" smtClean="0"/>
              <a:t>‹#›</a:t>
            </a:fld>
            <a:endParaRPr lang="en-US"/>
          </a:p>
        </p:txBody>
      </p:sp>
    </p:spTree>
    <p:extLst>
      <p:ext uri="{BB962C8B-B14F-4D97-AF65-F5344CB8AC3E}">
        <p14:creationId xmlns:p14="http://schemas.microsoft.com/office/powerpoint/2010/main" val="322576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743293-0820-4BC8-BD8F-B5AE10C4A443}" type="slidenum">
              <a:rPr lang="en-US" smtClean="0"/>
              <a:t>1</a:t>
            </a:fld>
            <a:endParaRPr lang="en-US"/>
          </a:p>
        </p:txBody>
      </p:sp>
    </p:spTree>
    <p:extLst>
      <p:ext uri="{BB962C8B-B14F-4D97-AF65-F5344CB8AC3E}">
        <p14:creationId xmlns:p14="http://schemas.microsoft.com/office/powerpoint/2010/main" val="405277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42641-E5B1-4B0D-8683-243E57965E87}" type="slidenum">
              <a:rPr lang="en-US" smtClean="0"/>
              <a:t>2</a:t>
            </a:fld>
            <a:endParaRPr lang="en-US"/>
          </a:p>
        </p:txBody>
      </p:sp>
    </p:spTree>
    <p:extLst>
      <p:ext uri="{BB962C8B-B14F-4D97-AF65-F5344CB8AC3E}">
        <p14:creationId xmlns:p14="http://schemas.microsoft.com/office/powerpoint/2010/main" val="282084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CD3540-47EC-47F1-9DF7-C96EE8190A07}" type="slidenum">
              <a:rPr lang="en-US" smtClean="0"/>
              <a:t>3</a:t>
            </a:fld>
            <a:endParaRPr lang="en-US"/>
          </a:p>
        </p:txBody>
      </p:sp>
    </p:spTree>
    <p:extLst>
      <p:ext uri="{BB962C8B-B14F-4D97-AF65-F5344CB8AC3E}">
        <p14:creationId xmlns:p14="http://schemas.microsoft.com/office/powerpoint/2010/main" val="376179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42641-E5B1-4B0D-8683-243E57965E87}" type="slidenum">
              <a:rPr lang="en-US" smtClean="0"/>
              <a:t>4</a:t>
            </a:fld>
            <a:endParaRPr lang="en-US"/>
          </a:p>
        </p:txBody>
      </p:sp>
    </p:spTree>
    <p:extLst>
      <p:ext uri="{BB962C8B-B14F-4D97-AF65-F5344CB8AC3E}">
        <p14:creationId xmlns:p14="http://schemas.microsoft.com/office/powerpoint/2010/main" val="407623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42641-E5B1-4B0D-8683-243E57965E87}" type="slidenum">
              <a:rPr lang="en-US" smtClean="0"/>
              <a:t>8</a:t>
            </a:fld>
            <a:endParaRPr lang="en-US"/>
          </a:p>
        </p:txBody>
      </p:sp>
    </p:spTree>
    <p:extLst>
      <p:ext uri="{BB962C8B-B14F-4D97-AF65-F5344CB8AC3E}">
        <p14:creationId xmlns:p14="http://schemas.microsoft.com/office/powerpoint/2010/main" val="312789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D9E73B-FDAC-4E35-BEF3-863D7586D273}" type="slidenum">
              <a:rPr lang="en-US" smtClean="0"/>
              <a:t>9</a:t>
            </a:fld>
            <a:endParaRPr lang="en-US"/>
          </a:p>
        </p:txBody>
      </p:sp>
    </p:spTree>
    <p:extLst>
      <p:ext uri="{BB962C8B-B14F-4D97-AF65-F5344CB8AC3E}">
        <p14:creationId xmlns:p14="http://schemas.microsoft.com/office/powerpoint/2010/main" val="208012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455E735-931B-4174-A9D2-F7AA2A6E3A3A}"/>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41D1FC6-72B7-4BF1-92A5-981B32C6282F}"/>
              </a:ext>
            </a:extLst>
          </p:cNvPr>
          <p:cNvSpPr>
            <a:spLocks noGrp="1"/>
          </p:cNvSpPr>
          <p:nvPr>
            <p:ph type="pic" sz="quarter" idx="15"/>
          </p:nvPr>
        </p:nvSpPr>
        <p:spPr>
          <a:xfrm>
            <a:off x="680720" y="685799"/>
            <a:ext cx="10830560" cy="5486401"/>
          </a:xfrm>
        </p:spPr>
        <p:txBody>
          <a:bodyPr/>
          <a:lstStyle/>
          <a:p>
            <a:endParaRPr lang="en-US"/>
          </a:p>
        </p:txBody>
      </p:sp>
      <p:sp>
        <p:nvSpPr>
          <p:cNvPr id="2" name="Title 1">
            <a:extLst>
              <a:ext uri="{FF2B5EF4-FFF2-40B4-BE49-F238E27FC236}">
                <a16:creationId xmlns:a16="http://schemas.microsoft.com/office/drawing/2014/main" id="{9BF57104-5AD3-4F7D-87FE-D1B5E2488922}"/>
              </a:ext>
            </a:extLst>
          </p:cNvPr>
          <p:cNvSpPr>
            <a:spLocks noGrp="1"/>
          </p:cNvSpPr>
          <p:nvPr>
            <p:ph type="title" hasCustomPrompt="1"/>
          </p:nvPr>
        </p:nvSpPr>
        <p:spPr>
          <a:xfrm>
            <a:off x="680720" y="3813048"/>
            <a:ext cx="10830560" cy="2359152"/>
          </a:xfrm>
          <a:gradFill>
            <a:gsLst>
              <a:gs pos="61000">
                <a:srgbClr val="000000">
                  <a:alpha val="52000"/>
                </a:srgbClr>
              </a:gs>
              <a:gs pos="0">
                <a:schemeClr val="tx1">
                  <a:alpha val="0"/>
                </a:schemeClr>
              </a:gs>
              <a:gs pos="10000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lvl1pPr algn="ctr">
              <a:defRPr lang="en-US" spc="300" baseline="0" dirty="0">
                <a:solidFill>
                  <a:schemeClr val="bg1"/>
                </a:solidFill>
                <a:effectLst>
                  <a:outerShdw blurRad="38100" dist="38100" dir="2700000" algn="tl">
                    <a:srgbClr val="000000">
                      <a:alpha val="43137"/>
                    </a:srgbClr>
                  </a:outerShdw>
                </a:effectLst>
                <a:latin typeface="+mj-lt"/>
              </a:defRPr>
            </a:lvl1pPr>
          </a:lstStyle>
          <a:p>
            <a:pPr marL="0" lvl="0" algn="ctr"/>
            <a:r>
              <a:rPr lang="en-US"/>
              <a:t>CLICK TO EDIT MASTER TEXT STYLES</a:t>
            </a:r>
          </a:p>
        </p:txBody>
      </p:sp>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1371598" y="5271713"/>
            <a:ext cx="9486902" cy="644994"/>
          </a:xfrm>
        </p:spPr>
        <p:txBody>
          <a:bodyPr>
            <a:normAutofit/>
          </a:bodyPr>
          <a:lstStyle>
            <a:lvl1pPr algn="ctr">
              <a:buNone/>
              <a:defRPr lang="en-US" sz="2400" i="1" kern="1200" dirty="0" smtClean="0">
                <a:solidFill>
                  <a:srgbClr val="FFFFFF"/>
                </a:solidFill>
                <a:effectLst>
                  <a:outerShdw blurRad="38100" dist="38100" dir="2700000" algn="tl">
                    <a:srgbClr val="000000">
                      <a:alpha val="43137"/>
                    </a:srgbClr>
                  </a:outerShdw>
                </a:effectLst>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4197064145"/>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a:normAutofit/>
          </a:bodyPr>
          <a:lstStyle>
            <a:lvl1pPr algn="ctr">
              <a:defRPr sz="3200" cap="all" spc="300" baseline="0">
                <a:solidFill>
                  <a:schemeClr val="bg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8" y="2353490"/>
            <a:ext cx="4614023"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4614022" cy="2607811"/>
          </a:xfrm>
        </p:spPr>
        <p:txBody>
          <a:bodyPr/>
          <a:lstStyle>
            <a:lvl1pPr>
              <a:defRPr lang="en-US" sz="1800" kern="1200" dirty="0">
                <a:solidFill>
                  <a:schemeClr val="tx2"/>
                </a:solidFill>
                <a:latin typeface="+mj-lt"/>
                <a:ea typeface="+mn-ea"/>
                <a:cs typeface="+mn-cs"/>
              </a:defRPr>
            </a:lvl1pPr>
            <a:lvl2pPr>
              <a:defRPr lang="en-US" sz="1800" kern="1200" dirty="0">
                <a:solidFill>
                  <a:schemeClr val="tx2"/>
                </a:solidFill>
                <a:latin typeface="+mj-lt"/>
                <a:ea typeface="+mn-ea"/>
                <a:cs typeface="+mn-cs"/>
              </a:defRPr>
            </a:lvl2pPr>
            <a:lvl3pPr>
              <a:defRPr lang="en-US" sz="1800" kern="1200" dirty="0">
                <a:solidFill>
                  <a:schemeClr val="tx2"/>
                </a:solidFill>
                <a:latin typeface="+mj-lt"/>
                <a:ea typeface="+mn-ea"/>
                <a:cs typeface="+mn-cs"/>
              </a:defRPr>
            </a:lvl3pPr>
            <a:lvl4pPr>
              <a:defRPr lang="en-US" sz="1800" kern="1200" dirty="0">
                <a:solidFill>
                  <a:schemeClr val="tx2"/>
                </a:solidFill>
                <a:latin typeface="+mj-lt"/>
                <a:ea typeface="+mn-ea"/>
                <a:cs typeface="+mn-cs"/>
              </a:defRPr>
            </a:lvl4pPr>
            <a:lvl5pPr>
              <a:defRPr lang="en-US" sz="18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276148" y="2351313"/>
            <a:ext cx="4614023"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276149" y="3150733"/>
            <a:ext cx="4614022" cy="2607811"/>
          </a:xfrm>
        </p:spPr>
        <p:txBody>
          <a:bodyPr/>
          <a:lstStyle>
            <a:lvl1pPr>
              <a:defRPr lang="en-US" sz="1800" kern="1200" dirty="0">
                <a:solidFill>
                  <a:schemeClr val="tx2"/>
                </a:solidFill>
                <a:latin typeface="+mj-lt"/>
                <a:ea typeface="+mn-ea"/>
                <a:cs typeface="+mn-cs"/>
              </a:defRPr>
            </a:lvl1pPr>
            <a:lvl2pPr>
              <a:defRPr lang="en-US" sz="1800" kern="1200" dirty="0">
                <a:solidFill>
                  <a:schemeClr val="tx2"/>
                </a:solidFill>
                <a:latin typeface="+mj-lt"/>
                <a:ea typeface="+mn-ea"/>
                <a:cs typeface="+mn-cs"/>
              </a:defRPr>
            </a:lvl2pPr>
            <a:lvl3pPr>
              <a:defRPr lang="en-US" sz="1800" kern="1200" dirty="0">
                <a:solidFill>
                  <a:schemeClr val="tx2"/>
                </a:solidFill>
                <a:latin typeface="+mj-lt"/>
                <a:ea typeface="+mn-ea"/>
                <a:cs typeface="+mn-cs"/>
              </a:defRPr>
            </a:lvl3pPr>
            <a:lvl4pPr>
              <a:defRPr lang="en-US" sz="1800" kern="1200" dirty="0">
                <a:solidFill>
                  <a:schemeClr val="tx2"/>
                </a:solidFill>
                <a:latin typeface="+mj-lt"/>
                <a:ea typeface="+mn-ea"/>
                <a:cs typeface="+mn-cs"/>
              </a:defRPr>
            </a:lvl4pPr>
            <a:lvl5pPr>
              <a:defRPr lang="en-US" sz="18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r>
              <a:rPr lang="en-US"/>
              <a:t>2/1/20XX</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1577330"/>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a:normAutofit/>
          </a:bodyPr>
          <a:lstStyle>
            <a:lvl1pPr algn="ctr">
              <a:defRPr sz="3200" cap="all" spc="300" baseline="0">
                <a:solidFill>
                  <a:schemeClr val="bg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9" y="2353490"/>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4651922" y="2351313"/>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4651923" y="3150733"/>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4F2BCF44-5B58-4008-96D3-D0C4D218812B}"/>
              </a:ext>
            </a:extLst>
          </p:cNvPr>
          <p:cNvSpPr>
            <a:spLocks noGrp="1"/>
          </p:cNvSpPr>
          <p:nvPr>
            <p:ph type="body" sz="quarter" idx="16"/>
          </p:nvPr>
        </p:nvSpPr>
        <p:spPr>
          <a:xfrm>
            <a:off x="8002016" y="2351313"/>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B61BF555-E826-4753-AE48-390B0774D551}"/>
              </a:ext>
            </a:extLst>
          </p:cNvPr>
          <p:cNvSpPr>
            <a:spLocks noGrp="1"/>
          </p:cNvSpPr>
          <p:nvPr>
            <p:ph sz="quarter" idx="15"/>
          </p:nvPr>
        </p:nvSpPr>
        <p:spPr>
          <a:xfrm>
            <a:off x="8002017" y="3150733"/>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r>
              <a:rPr lang="en-US"/>
              <a:t>2/1/20XX</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92812400"/>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0" y="974829"/>
            <a:ext cx="5600700" cy="919286"/>
          </a:xfrm>
        </p:spPr>
        <p:txBody>
          <a:bodyPr>
            <a:normAutofit/>
          </a:bodyPr>
          <a:lstStyle>
            <a:lvl1pPr algn="ctr">
              <a:lnSpc>
                <a:spcPct val="100000"/>
              </a:lnSpc>
              <a:spcBef>
                <a:spcPts val="1000"/>
              </a:spcBef>
              <a:defRPr sz="3600" spc="300" baseline="0"/>
            </a:lvl1pPr>
          </a:lstStyle>
          <a:p>
            <a:r>
              <a:rPr lang="en-US"/>
              <a:t>CLICK TO EDIT MASTER TITLE STYLE</a:t>
            </a:r>
          </a:p>
        </p:txBody>
      </p:sp>
      <p:sp>
        <p:nvSpPr>
          <p:cNvPr id="4" name="Footer Placeholder 3">
            <a:extLst>
              <a:ext uri="{FF2B5EF4-FFF2-40B4-BE49-F238E27FC236}">
                <a16:creationId xmlns:a16="http://schemas.microsoft.com/office/drawing/2014/main" id="{40A44241-B30F-442D-BC0D-A638FB347693}"/>
              </a:ext>
            </a:extLst>
          </p:cNvPr>
          <p:cNvSpPr>
            <a:spLocks noGrp="1"/>
          </p:cNvSpPr>
          <p:nvPr>
            <p:ph type="ftr" sz="quarter" idx="11"/>
          </p:nvPr>
        </p:nvSpPr>
        <p:spPr/>
        <p:txBody>
          <a:bodyPr/>
          <a:lstStyle/>
          <a:p>
            <a:r>
              <a:rPr lang="en-US"/>
              <a:t>Sample Footer Text</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3" y="2135939"/>
            <a:ext cx="5600700" cy="3747232"/>
          </a:xfrm>
        </p:spPr>
        <p:txBody>
          <a:bodyPr/>
          <a:lstStyle>
            <a:lvl1pPr marL="0" indent="0">
              <a:buNone/>
              <a:defRPr lang="en-US" sz="2000" kern="1200" dirty="0" smtClean="0">
                <a:solidFill>
                  <a:schemeClr val="tx2"/>
                </a:solidFill>
                <a:latin typeface="+mj-lt"/>
                <a:ea typeface="+mn-ea"/>
                <a:cs typeface="+mn-cs"/>
              </a:defRPr>
            </a:lvl1pPr>
            <a:lvl2pPr marL="0" indent="0">
              <a:defRPr/>
            </a:lvl2pPr>
          </a:lstStyle>
          <a:p>
            <a:pPr lvl="0"/>
            <a:r>
              <a:rPr lang="en-US"/>
              <a:t>Click to edit Master text styles</a:t>
            </a:r>
          </a:p>
          <a:p>
            <a:pPr lvl="1"/>
            <a:endParaRPr lang="en-US"/>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0"/>
            <a:ext cx="2667000" cy="2400300"/>
          </a:xfrm>
        </p:spPr>
        <p:txBody>
          <a:bodyPr/>
          <a:lstStyle/>
          <a:p>
            <a:endParaRPr lang="en-US"/>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8"/>
          </a:xfrm>
        </p:spPr>
        <p:txBody>
          <a:bodyPr/>
          <a:lstStyle/>
          <a:p>
            <a:endParaRPr lang="en-US"/>
          </a:p>
        </p:txBody>
      </p:sp>
      <p:sp>
        <p:nvSpPr>
          <p:cNvPr id="3" name="Date Placeholder 2">
            <a:extLst>
              <a:ext uri="{FF2B5EF4-FFF2-40B4-BE49-F238E27FC236}">
                <a16:creationId xmlns:a16="http://schemas.microsoft.com/office/drawing/2014/main" id="{C48EE059-FB54-4749-99E9-807468BE576B}"/>
              </a:ext>
            </a:extLst>
          </p:cNvPr>
          <p:cNvSpPr>
            <a:spLocks noGrp="1"/>
          </p:cNvSpPr>
          <p:nvPr>
            <p:ph type="dt" sz="half" idx="10"/>
          </p:nvPr>
        </p:nvSpPr>
        <p:spPr/>
        <p:txBody>
          <a:bodyPr/>
          <a:lstStyle/>
          <a:p>
            <a:r>
              <a:rPr lang="en-US"/>
              <a:t>2/1/20XX</a:t>
            </a:r>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4261771872"/>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C0AD0-C0C6-4753-98B3-7372479C8DB5}"/>
              </a:ext>
              <a:ext uri="{C183D7F6-B498-43B3-948B-1728B52AA6E4}">
                <adec:decorative xmlns:adec="http://schemas.microsoft.com/office/drawing/2017/decorative" val="1"/>
              </a:ext>
            </a:extLst>
          </p:cNvPr>
          <p:cNvSpPr/>
          <p:nvPr userDrawn="1"/>
        </p:nvSpPr>
        <p:spPr>
          <a:xfrm>
            <a:off x="7467600" y="685800"/>
            <a:ext cx="40386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D5A13-435A-49E7-ACBD-C522443F9163}"/>
              </a:ext>
            </a:extLst>
          </p:cNvPr>
          <p:cNvSpPr>
            <a:spLocks noGrp="1"/>
          </p:cNvSpPr>
          <p:nvPr>
            <p:ph type="title" hasCustomPrompt="1"/>
          </p:nvPr>
        </p:nvSpPr>
        <p:spPr>
          <a:xfrm>
            <a:off x="7858124" y="1112837"/>
            <a:ext cx="3221037" cy="2011362"/>
          </a:xfrm>
        </p:spPr>
        <p:txBody>
          <a:bodyPr>
            <a:noAutofit/>
          </a:bodyPr>
          <a:lstStyle>
            <a:lvl1pPr algn="ctr">
              <a:lnSpc>
                <a:spcPct val="125000"/>
              </a:lnSpc>
              <a:spcBef>
                <a:spcPts val="1000"/>
              </a:spcBef>
              <a:spcAft>
                <a:spcPts val="1200"/>
              </a:spcAft>
              <a:defRPr sz="3200" spc="3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83B3BE5E-E2B2-4C08-9DF1-D0BBD2556DA6}"/>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5" name="Picture Placeholder 14">
            <a:extLst>
              <a:ext uri="{FF2B5EF4-FFF2-40B4-BE49-F238E27FC236}">
                <a16:creationId xmlns:a16="http://schemas.microsoft.com/office/drawing/2014/main" id="{66849A51-7BB5-4AC4-9826-3E40239DDC95}"/>
              </a:ext>
            </a:extLst>
          </p:cNvPr>
          <p:cNvSpPr>
            <a:spLocks noGrp="1"/>
          </p:cNvSpPr>
          <p:nvPr>
            <p:ph type="pic" sz="quarter" idx="13"/>
          </p:nvPr>
        </p:nvSpPr>
        <p:spPr>
          <a:xfrm>
            <a:off x="0" y="0"/>
            <a:ext cx="6781800" cy="6858000"/>
          </a:xfrm>
          <a:solidFill>
            <a:schemeClr val="tx2"/>
          </a:solidFill>
        </p:spPr>
        <p:txBody>
          <a:bodyPr/>
          <a:lstStyle/>
          <a:p>
            <a:endParaRPr lang="en-US"/>
          </a:p>
        </p:txBody>
      </p:sp>
      <p:sp>
        <p:nvSpPr>
          <p:cNvPr id="13" name="Text Placeholder 12">
            <a:extLst>
              <a:ext uri="{FF2B5EF4-FFF2-40B4-BE49-F238E27FC236}">
                <a16:creationId xmlns:a16="http://schemas.microsoft.com/office/drawing/2014/main" id="{D61D3ED1-1003-44C1-AEAC-7217554CAB77}"/>
              </a:ext>
            </a:extLst>
          </p:cNvPr>
          <p:cNvSpPr>
            <a:spLocks noGrp="1"/>
          </p:cNvSpPr>
          <p:nvPr>
            <p:ph type="body" sz="quarter" idx="15"/>
          </p:nvPr>
        </p:nvSpPr>
        <p:spPr>
          <a:xfrm>
            <a:off x="7895432" y="3429000"/>
            <a:ext cx="3221037" cy="2316163"/>
          </a:xfrm>
        </p:spPr>
        <p:txBody>
          <a:bodyPr/>
          <a:lstStyle>
            <a:lvl1pPr algn="ctr">
              <a:buNone/>
              <a:defRPr lang="en-US" sz="2000" i="1" kern="1200" dirty="0" smtClean="0">
                <a:solidFill>
                  <a:schemeClr val="bg1"/>
                </a:solidFill>
                <a:latin typeface="+mj-lt"/>
                <a:ea typeface="+mn-ea"/>
                <a:cs typeface="+mn-cs"/>
              </a:defRPr>
            </a:lvl1pPr>
            <a:lvl2pPr>
              <a:defRPr lang="en-US" sz="2000" i="1" kern="1200" dirty="0" smtClean="0">
                <a:solidFill>
                  <a:schemeClr val="bg1"/>
                </a:solidFill>
                <a:latin typeface="+mj-lt"/>
                <a:ea typeface="+mn-ea"/>
                <a:cs typeface="+mn-cs"/>
              </a:defRPr>
            </a:lvl2pPr>
            <a:lvl3pPr>
              <a:defRPr lang="en-US" sz="2000" i="1" kern="1200" dirty="0" smtClean="0">
                <a:solidFill>
                  <a:schemeClr val="bg1"/>
                </a:solidFill>
                <a:latin typeface="+mj-lt"/>
                <a:ea typeface="+mn-ea"/>
                <a:cs typeface="+mn-cs"/>
              </a:defRPr>
            </a:lvl3pPr>
            <a:lvl4pPr>
              <a:defRPr lang="en-US" sz="2000" i="1" kern="1200" dirty="0" smtClean="0">
                <a:solidFill>
                  <a:schemeClr val="bg1"/>
                </a:solidFill>
                <a:latin typeface="+mj-lt"/>
                <a:ea typeface="+mn-ea"/>
                <a:cs typeface="+mn-cs"/>
              </a:defRPr>
            </a:lvl4pPr>
            <a:lvl5pPr>
              <a:defRPr lang="en-US" sz="2000" i="1" kern="1200" dirty="0">
                <a:solidFill>
                  <a:schemeClr val="bg1"/>
                </a:solidFill>
                <a:latin typeface="+mj-lt"/>
                <a:ea typeface="+mn-ea"/>
                <a:cs typeface="+mn-cs"/>
              </a:defRPr>
            </a:lvl5pPr>
          </a:lstStyle>
          <a:p>
            <a:pPr lvl="0"/>
            <a:r>
              <a:rPr lang="en-US"/>
              <a:t>Click to edit Master text styles</a:t>
            </a:r>
          </a:p>
        </p:txBody>
      </p:sp>
      <p:sp>
        <p:nvSpPr>
          <p:cNvPr id="3" name="Date Placeholder 2">
            <a:extLst>
              <a:ext uri="{FF2B5EF4-FFF2-40B4-BE49-F238E27FC236}">
                <a16:creationId xmlns:a16="http://schemas.microsoft.com/office/drawing/2014/main" id="{C2E19391-DDEC-44D3-81A7-253A8C2CCA7B}"/>
              </a:ext>
            </a:extLst>
          </p:cNvPr>
          <p:cNvSpPr>
            <a:spLocks noGrp="1"/>
          </p:cNvSpPr>
          <p:nvPr>
            <p:ph type="dt" sz="half" idx="10"/>
          </p:nvPr>
        </p:nvSpPr>
        <p:spPr/>
        <p:txBody>
          <a:bodyPr/>
          <a:lstStyle/>
          <a:p>
            <a:r>
              <a:rPr lang="en-US"/>
              <a:t>2/1/20XX</a:t>
            </a:r>
          </a:p>
        </p:txBody>
      </p:sp>
      <p:sp>
        <p:nvSpPr>
          <p:cNvPr id="5" name="Slide Number Placeholder 4">
            <a:extLst>
              <a:ext uri="{FF2B5EF4-FFF2-40B4-BE49-F238E27FC236}">
                <a16:creationId xmlns:a16="http://schemas.microsoft.com/office/drawing/2014/main" id="{21DE78C5-C86D-404C-886C-9B28A5B596E9}"/>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890697614"/>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C5E60-7529-465B-AC10-15DD9E06E52A}"/>
              </a:ext>
              <a:ext uri="{C183D7F6-B498-43B3-948B-1728B52AA6E4}">
                <adec:decorative xmlns:adec="http://schemas.microsoft.com/office/drawing/2017/decorative" val="1"/>
              </a:ext>
            </a:extLst>
          </p:cNvPr>
          <p:cNvSpPr/>
          <p:nvPr userDrawn="1"/>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8" cy="1128258"/>
          </a:xfrm>
        </p:spPr>
        <p:txBody>
          <a:bodyPr anchor="b">
            <a:normAutofit/>
          </a:bodyPr>
          <a:lstStyle>
            <a:lvl1pPr algn="ctr">
              <a:defRPr sz="2800" spc="300" baseline="0"/>
            </a:lvl1pPr>
          </a:lstStyle>
          <a:p>
            <a:r>
              <a:rPr lang="en-US"/>
              <a:t>CLICK TO EDIT MASTER TITLE STYLE</a:t>
            </a:r>
          </a:p>
        </p:txBody>
      </p:sp>
      <p:sp>
        <p:nvSpPr>
          <p:cNvPr id="13" name="Picture Placeholder 12">
            <a:extLst>
              <a:ext uri="{FF2B5EF4-FFF2-40B4-BE49-F238E27FC236}">
                <a16:creationId xmlns:a16="http://schemas.microsoft.com/office/drawing/2014/main" id="{DCF980BD-6E88-4DED-B8BA-A6D71F26BAF4}"/>
              </a:ext>
            </a:extLst>
          </p:cNvPr>
          <p:cNvSpPr>
            <a:spLocks noGrp="1"/>
          </p:cNvSpPr>
          <p:nvPr>
            <p:ph type="pic" sz="quarter" idx="13"/>
          </p:nvPr>
        </p:nvSpPr>
        <p:spPr>
          <a:xfrm>
            <a:off x="0" y="0"/>
            <a:ext cx="3390900" cy="6858000"/>
          </a:xfrm>
        </p:spPr>
        <p:txBody>
          <a:bodyPr/>
          <a:lstStyle/>
          <a:p>
            <a:endParaRPr lang="en-US"/>
          </a:p>
        </p:txBody>
      </p:sp>
      <p:sp>
        <p:nvSpPr>
          <p:cNvPr id="4" name="Footer Placeholder 3">
            <a:extLst>
              <a:ext uri="{FF2B5EF4-FFF2-40B4-BE49-F238E27FC236}">
                <a16:creationId xmlns:a16="http://schemas.microsoft.com/office/drawing/2014/main" id="{066C855D-F8E6-4A14-9A2C-B840BF785374}"/>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7"/>
            <a:ext cx="3043238" cy="3442290"/>
          </a:xfrm>
        </p:spPr>
        <p:txBody>
          <a:bodyPr/>
          <a:lstStyle>
            <a:lvl1pPr algn="ctr">
              <a:buNone/>
              <a:defRPr lang="en-US" sz="2000" kern="1200" dirty="0" smtClean="0">
                <a:solidFill>
                  <a:schemeClr val="tx2"/>
                </a:solidFill>
                <a:latin typeface="+mj-lt"/>
                <a:ea typeface="+mn-ea"/>
                <a:cs typeface="+mn-cs"/>
              </a:defRPr>
            </a:lvl1pPr>
          </a:lstStyle>
          <a:p>
            <a:pPr lvl="0"/>
            <a:r>
              <a:rPr lang="en-US"/>
              <a:t>Click to edit Master text styles</a:t>
            </a:r>
          </a:p>
        </p:txBody>
      </p:sp>
      <p:sp>
        <p:nvSpPr>
          <p:cNvPr id="14" name="Picture Placeholder 12">
            <a:extLst>
              <a:ext uri="{FF2B5EF4-FFF2-40B4-BE49-F238E27FC236}">
                <a16:creationId xmlns:a16="http://schemas.microsoft.com/office/drawing/2014/main" id="{2D5F265C-D250-4B74-9361-166CBD595ED2}"/>
              </a:ext>
            </a:extLst>
          </p:cNvPr>
          <p:cNvSpPr>
            <a:spLocks noGrp="1"/>
          </p:cNvSpPr>
          <p:nvPr>
            <p:ph type="pic" sz="quarter" idx="14"/>
          </p:nvPr>
        </p:nvSpPr>
        <p:spPr>
          <a:xfrm>
            <a:off x="8801100" y="0"/>
            <a:ext cx="3390900" cy="6858000"/>
          </a:xfrm>
        </p:spPr>
        <p:txBody>
          <a:bodyPr/>
          <a:lstStyle/>
          <a:p>
            <a:endParaRPr lang="en-US"/>
          </a:p>
        </p:txBody>
      </p:sp>
      <p:sp>
        <p:nvSpPr>
          <p:cNvPr id="3" name="Date Placeholder 2">
            <a:extLst>
              <a:ext uri="{FF2B5EF4-FFF2-40B4-BE49-F238E27FC236}">
                <a16:creationId xmlns:a16="http://schemas.microsoft.com/office/drawing/2014/main" id="{4B9CD27E-A7F2-4ABE-ACD4-27BF0183A80F}"/>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2/1/20XX</a:t>
            </a:r>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a:solidFill>
                <a:schemeClr val="bg1"/>
              </a:solidFill>
            </a:endParaRPr>
          </a:p>
        </p:txBody>
      </p:sp>
    </p:spTree>
    <p:extLst>
      <p:ext uri="{BB962C8B-B14F-4D97-AF65-F5344CB8AC3E}">
        <p14:creationId xmlns:p14="http://schemas.microsoft.com/office/powerpoint/2010/main" val="640829136"/>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F0E8C4-F22F-4115-BFF9-731C089BD7B0}"/>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D082772B-9710-45A8-9D16-12613E7BD4D4}"/>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2A839-69EA-494F-A4E7-B066C09CF24A}"/>
              </a:ext>
            </a:extLst>
          </p:cNvPr>
          <p:cNvSpPr>
            <a:spLocks noGrp="1"/>
          </p:cNvSpPr>
          <p:nvPr>
            <p:ph type="title" hasCustomPrompt="1"/>
          </p:nvPr>
        </p:nvSpPr>
        <p:spPr>
          <a:xfrm>
            <a:off x="1274064" y="964889"/>
            <a:ext cx="5605272" cy="914400"/>
          </a:xfrm>
        </p:spPr>
        <p:txBody>
          <a:bodyPr>
            <a:noAutofit/>
          </a:bodyPr>
          <a:lstStyle>
            <a:lvl1pPr marL="228600" indent="-228600" algn="ctr">
              <a:lnSpc>
                <a:spcPct val="100000"/>
              </a:lnSpc>
              <a:spcBef>
                <a:spcPts val="1000"/>
              </a:spcBef>
              <a:defRPr sz="3200" spc="300" baseline="0"/>
            </a:lvl1pPr>
          </a:lstStyle>
          <a:p>
            <a:r>
              <a:rPr lang="en-US"/>
              <a:t>CLICK TO EDIT MASTER TITLE STYLE</a:t>
            </a:r>
          </a:p>
        </p:txBody>
      </p:sp>
      <p:sp>
        <p:nvSpPr>
          <p:cNvPr id="16" name="Footer Placeholder 3">
            <a:extLst>
              <a:ext uri="{FF2B5EF4-FFF2-40B4-BE49-F238E27FC236}">
                <a16:creationId xmlns:a16="http://schemas.microsoft.com/office/drawing/2014/main" id="{2289EB81-6F63-41FF-8B72-E2D82EB50E07}"/>
              </a:ext>
            </a:extLst>
          </p:cNvPr>
          <p:cNvSpPr>
            <a:spLocks noGrp="1"/>
          </p:cNvSpPr>
          <p:nvPr>
            <p:ph type="ftr" sz="quarter" idx="15"/>
          </p:nvPr>
        </p:nvSpPr>
        <p:spPr>
          <a:xfrm rot="5400000">
            <a:off x="-1708136" y="3223750"/>
            <a:ext cx="4114800" cy="410501"/>
          </a:xfrm>
        </p:spPr>
        <p:txBody>
          <a:bodyPr/>
          <a:lstStyle/>
          <a:p>
            <a:r>
              <a:rPr lang="en-US"/>
              <a:t>Sample Footer Text</a:t>
            </a:r>
          </a:p>
        </p:txBody>
      </p:sp>
      <p:sp>
        <p:nvSpPr>
          <p:cNvPr id="10" name="Text Placeholder 9">
            <a:extLst>
              <a:ext uri="{FF2B5EF4-FFF2-40B4-BE49-F238E27FC236}">
                <a16:creationId xmlns:a16="http://schemas.microsoft.com/office/drawing/2014/main" id="{F2D898A5-86F4-4520-A618-C1CE7FCC1E94}"/>
              </a:ext>
            </a:extLst>
          </p:cNvPr>
          <p:cNvSpPr>
            <a:spLocks noGrp="1"/>
          </p:cNvSpPr>
          <p:nvPr>
            <p:ph type="body" sz="quarter" idx="13"/>
          </p:nvPr>
        </p:nvSpPr>
        <p:spPr>
          <a:xfrm>
            <a:off x="1309853" y="2135829"/>
            <a:ext cx="5600700" cy="3642347"/>
          </a:xfrm>
        </p:spPr>
        <p:txBody>
          <a:bodyPr/>
          <a:lstStyle>
            <a:lvl1pPr marL="0" indent="0">
              <a:buNone/>
              <a:defRPr lang="en-US" sz="2000" kern="1200" dirty="0" smtClean="0">
                <a:solidFill>
                  <a:schemeClr val="tx2">
                    <a:lumMod val="90000"/>
                  </a:schemeClr>
                </a:solidFill>
                <a:latin typeface="+mj-lt"/>
                <a:ea typeface="+mn-ea"/>
                <a:cs typeface="+mn-cs"/>
              </a:defRPr>
            </a:lvl1pPr>
            <a:lvl2pPr>
              <a:defRPr lang="en-US" sz="2000" kern="1200" dirty="0" smtClean="0">
                <a:solidFill>
                  <a:schemeClr val="tx2">
                    <a:lumMod val="90000"/>
                  </a:schemeClr>
                </a:solidFill>
                <a:latin typeface="+mj-lt"/>
                <a:ea typeface="+mn-ea"/>
                <a:cs typeface="+mn-cs"/>
              </a:defRPr>
            </a:lvl2pPr>
            <a:lvl3pPr>
              <a:defRPr lang="en-US" sz="2000" kern="1200" dirty="0" smtClean="0">
                <a:solidFill>
                  <a:schemeClr val="tx2">
                    <a:lumMod val="90000"/>
                  </a:schemeClr>
                </a:solidFill>
                <a:latin typeface="+mj-lt"/>
                <a:ea typeface="+mn-ea"/>
                <a:cs typeface="+mn-cs"/>
              </a:defRPr>
            </a:lvl3pPr>
            <a:lvl4pPr>
              <a:defRPr lang="en-US" sz="2000" kern="1200" dirty="0" smtClean="0">
                <a:solidFill>
                  <a:schemeClr val="tx2">
                    <a:lumMod val="90000"/>
                  </a:schemeClr>
                </a:solidFill>
                <a:latin typeface="+mj-lt"/>
                <a:ea typeface="+mn-ea"/>
                <a:cs typeface="+mn-cs"/>
              </a:defRPr>
            </a:lvl4pPr>
            <a:lvl5pPr>
              <a:defRPr lang="en-US" sz="2000" kern="1200" dirty="0">
                <a:solidFill>
                  <a:schemeClr val="tx2">
                    <a:lumMod val="90000"/>
                  </a:schemeClr>
                </a:solidFill>
                <a:latin typeface="+mj-lt"/>
                <a:ea typeface="+mn-ea"/>
                <a:cs typeface="+mn-cs"/>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2D8262DD-38B7-432E-838E-874DEB156E0D}"/>
              </a:ext>
            </a:extLst>
          </p:cNvPr>
          <p:cNvSpPr>
            <a:spLocks noGrp="1"/>
          </p:cNvSpPr>
          <p:nvPr>
            <p:ph type="pic" sz="quarter" idx="10"/>
          </p:nvPr>
        </p:nvSpPr>
        <p:spPr>
          <a:xfrm>
            <a:off x="8839200" y="685800"/>
            <a:ext cx="2667000" cy="2400300"/>
          </a:xfrm>
        </p:spPr>
        <p:txBody>
          <a:bodyPr/>
          <a:lstStyle/>
          <a:p>
            <a:endParaRPr lang="en-US"/>
          </a:p>
        </p:txBody>
      </p:sp>
      <p:sp>
        <p:nvSpPr>
          <p:cNvPr id="14" name="Picture Placeholder 12">
            <a:extLst>
              <a:ext uri="{FF2B5EF4-FFF2-40B4-BE49-F238E27FC236}">
                <a16:creationId xmlns:a16="http://schemas.microsoft.com/office/drawing/2014/main" id="{A1F656D3-42D5-4850-9BCE-034D55DCDBF9}"/>
              </a:ext>
            </a:extLst>
          </p:cNvPr>
          <p:cNvSpPr>
            <a:spLocks noGrp="1"/>
          </p:cNvSpPr>
          <p:nvPr>
            <p:ph type="pic" sz="quarter" idx="11"/>
          </p:nvPr>
        </p:nvSpPr>
        <p:spPr>
          <a:xfrm>
            <a:off x="8839200" y="3764738"/>
            <a:ext cx="2667000" cy="2404872"/>
          </a:xfrm>
        </p:spPr>
        <p:txBody>
          <a:bodyPr/>
          <a:lstStyle/>
          <a:p>
            <a:endParaRPr lang="en-US"/>
          </a:p>
        </p:txBody>
      </p:sp>
      <p:sp>
        <p:nvSpPr>
          <p:cNvPr id="15" name="Date Placeholder 2">
            <a:extLst>
              <a:ext uri="{FF2B5EF4-FFF2-40B4-BE49-F238E27FC236}">
                <a16:creationId xmlns:a16="http://schemas.microsoft.com/office/drawing/2014/main" id="{5E061156-5BF8-492F-93F2-A0C925229EF0}"/>
              </a:ext>
            </a:extLst>
          </p:cNvPr>
          <p:cNvSpPr>
            <a:spLocks noGrp="1"/>
          </p:cNvSpPr>
          <p:nvPr>
            <p:ph type="dt" sz="half" idx="14"/>
          </p:nvPr>
        </p:nvSpPr>
        <p:spPr>
          <a:xfrm rot="5400000">
            <a:off x="9800022" y="3223751"/>
            <a:ext cx="4114801" cy="410501"/>
          </a:xfrm>
        </p:spPr>
        <p:txBody>
          <a:bodyPr/>
          <a:lstStyle/>
          <a:p>
            <a:r>
              <a:rPr lang="en-US"/>
              <a:t>2/1/20XX</a:t>
            </a:r>
          </a:p>
        </p:txBody>
      </p:sp>
      <p:sp>
        <p:nvSpPr>
          <p:cNvPr id="18" name="Slide Number Placeholder 4">
            <a:extLst>
              <a:ext uri="{FF2B5EF4-FFF2-40B4-BE49-F238E27FC236}">
                <a16:creationId xmlns:a16="http://schemas.microsoft.com/office/drawing/2014/main" id="{DE11E1B1-2B5D-421D-9903-5D4845A77B77}"/>
              </a:ext>
            </a:extLst>
          </p:cNvPr>
          <p:cNvSpPr>
            <a:spLocks noGrp="1"/>
          </p:cNvSpPr>
          <p:nvPr>
            <p:ph type="sldNum" sz="quarter" idx="16"/>
          </p:nvPr>
        </p:nvSpPr>
        <p:spPr>
          <a:xfrm>
            <a:off x="11116340" y="6356350"/>
            <a:ext cx="871868" cy="365125"/>
          </a:xfrm>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554599961"/>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86BBE9-85AC-4FEF-8647-85DC61E30B35}"/>
              </a:ext>
              <a:ext uri="{C183D7F6-B498-43B3-948B-1728B52AA6E4}">
                <adec:decorative xmlns:adec="http://schemas.microsoft.com/office/drawing/2017/decorative" val="1"/>
              </a:ext>
            </a:extLst>
          </p:cNvPr>
          <p:cNvSpPr/>
          <p:nvPr userDrawn="1"/>
        </p:nvSpPr>
        <p:spPr>
          <a:xfrm>
            <a:off x="7467600" y="1732305"/>
            <a:ext cx="3390900" cy="348299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334835FD-1AFB-4FBE-BCCE-D5FAD1E9E8D2}"/>
              </a:ext>
            </a:extLst>
          </p:cNvPr>
          <p:cNvSpPr>
            <a:spLocks noGrp="1"/>
          </p:cNvSpPr>
          <p:nvPr>
            <p:ph type="pic" sz="quarter" idx="15"/>
          </p:nvPr>
        </p:nvSpPr>
        <p:spPr>
          <a:xfrm>
            <a:off x="0" y="0"/>
            <a:ext cx="12192000" cy="6858000"/>
          </a:xfrm>
          <a:custGeom>
            <a:avLst/>
            <a:gdLst>
              <a:gd name="connsiteX0" fmla="*/ 7467600 w 12192000"/>
              <a:gd name="connsiteY0" fmla="*/ 1732305 h 6858000"/>
              <a:gd name="connsiteX1" fmla="*/ 7467600 w 12192000"/>
              <a:gd name="connsiteY1" fmla="*/ 5215297 h 6858000"/>
              <a:gd name="connsiteX2" fmla="*/ 10858500 w 12192000"/>
              <a:gd name="connsiteY2" fmla="*/ 5215297 h 6858000"/>
              <a:gd name="connsiteX3" fmla="*/ 10858500 w 12192000"/>
              <a:gd name="connsiteY3" fmla="*/ 173230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467600" y="1732305"/>
                </a:moveTo>
                <a:lnTo>
                  <a:pt x="7467600" y="5215297"/>
                </a:lnTo>
                <a:lnTo>
                  <a:pt x="10858500" y="5215297"/>
                </a:lnTo>
                <a:lnTo>
                  <a:pt x="10858500" y="1732305"/>
                </a:lnTo>
                <a:close/>
                <a:moveTo>
                  <a:pt x="0" y="0"/>
                </a:moveTo>
                <a:lnTo>
                  <a:pt x="12192000" y="0"/>
                </a:lnTo>
                <a:lnTo>
                  <a:pt x="12192000" y="6858000"/>
                </a:lnTo>
                <a:lnTo>
                  <a:pt x="0" y="6858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7D50E5CE-ECB4-4D9A-95BD-EF41E78834EE}"/>
              </a:ext>
            </a:extLst>
          </p:cNvPr>
          <p:cNvSpPr>
            <a:spLocks noGrp="1"/>
          </p:cNvSpPr>
          <p:nvPr>
            <p:ph type="title" hasCustomPrompt="1"/>
          </p:nvPr>
        </p:nvSpPr>
        <p:spPr>
          <a:xfrm>
            <a:off x="7750629" y="2057400"/>
            <a:ext cx="2804191" cy="1775012"/>
          </a:xfrm>
        </p:spPr>
        <p:txBody>
          <a:bodyPr>
            <a:normAutofit/>
          </a:bodyPr>
          <a:lstStyle>
            <a:lvl1pPr marL="0" indent="0" algn="ctr">
              <a:lnSpc>
                <a:spcPct val="100000"/>
              </a:lnSpc>
              <a:spcBef>
                <a:spcPts val="1000"/>
              </a:spcBef>
              <a:defRPr sz="3200" spc="300" baseline="0">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15B8F8B4-7A4C-46FC-86C4-7EDF3965E8AF}"/>
              </a:ext>
            </a:extLst>
          </p:cNvPr>
          <p:cNvSpPr>
            <a:spLocks noGrp="1"/>
          </p:cNvSpPr>
          <p:nvPr>
            <p:ph type="body" sz="quarter" idx="14"/>
          </p:nvPr>
        </p:nvSpPr>
        <p:spPr>
          <a:xfrm>
            <a:off x="7831744" y="3986140"/>
            <a:ext cx="2663825" cy="976312"/>
          </a:xfrm>
        </p:spPr>
        <p:txBody>
          <a:bodyPr/>
          <a:lstStyle>
            <a:lvl1pPr marL="0" indent="0" algn="ctr">
              <a:buNone/>
              <a:defRPr lang="en-US" sz="2000" i="1" kern="1200" dirty="0" smtClean="0">
                <a:solidFill>
                  <a:schemeClr val="bg1"/>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407233049"/>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888699-B2F4-4D1E-9B99-FB38DB6F8614}"/>
              </a:ext>
              <a:ext uri="{C183D7F6-B498-43B3-948B-1728B52AA6E4}">
                <adec:decorative xmlns:adec="http://schemas.microsoft.com/office/drawing/2017/decorative" val="1"/>
              </a:ext>
            </a:extLst>
          </p:cNvPr>
          <p:cNvSpPr/>
          <p:nvPr userDrawn="1"/>
        </p:nvSpPr>
        <p:spPr>
          <a:xfrm>
            <a:off x="-1" y="0"/>
            <a:ext cx="12192001"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9C0F5F-52B5-4046-92E2-12C9AE3A010A}"/>
              </a:ext>
              <a:ext uri="{C183D7F6-B498-43B3-948B-1728B52AA6E4}">
                <adec:decorative xmlns:adec="http://schemas.microsoft.com/office/drawing/2017/decorative" val="1"/>
              </a:ext>
            </a:extLst>
          </p:cNvPr>
          <p:cNvSpPr/>
          <p:nvPr userDrawn="1"/>
        </p:nvSpPr>
        <p:spPr>
          <a:xfrm>
            <a:off x="685799" y="685801"/>
            <a:ext cx="10820401"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C531D59-0AA7-4A6E-A153-F12AF50DEB51}"/>
              </a:ext>
            </a:extLst>
          </p:cNvPr>
          <p:cNvSpPr>
            <a:spLocks noGrp="1"/>
          </p:cNvSpPr>
          <p:nvPr>
            <p:ph type="title"/>
          </p:nvPr>
        </p:nvSpPr>
        <p:spPr>
          <a:xfrm>
            <a:off x="1279525" y="1128712"/>
            <a:ext cx="9582507" cy="737575"/>
          </a:xfrm>
        </p:spPr>
        <p:txBody>
          <a:bodyPr>
            <a:normAutofit/>
          </a:bodyPr>
          <a:lstStyle>
            <a:lvl1pPr algn="ctr">
              <a:defRPr sz="3200" cap="all" spc="300" baseline="0"/>
            </a:lvl1pPr>
          </a:lstStyle>
          <a:p>
            <a:r>
              <a:rPr lang="en-US"/>
              <a:t>Click to edit Master title style</a:t>
            </a:r>
          </a:p>
        </p:txBody>
      </p:sp>
      <p:sp>
        <p:nvSpPr>
          <p:cNvPr id="27" name="Footer Placeholder 3">
            <a:extLst>
              <a:ext uri="{FF2B5EF4-FFF2-40B4-BE49-F238E27FC236}">
                <a16:creationId xmlns:a16="http://schemas.microsoft.com/office/drawing/2014/main" id="{A8CB739F-40B1-4B56-9FC7-D0C3D6C6A98E}"/>
              </a:ext>
            </a:extLst>
          </p:cNvPr>
          <p:cNvSpPr>
            <a:spLocks noGrp="1"/>
          </p:cNvSpPr>
          <p:nvPr>
            <p:ph type="ftr" sz="quarter" idx="22"/>
          </p:nvPr>
        </p:nvSpPr>
        <p:spPr>
          <a:xfrm rot="5400000">
            <a:off x="-1708136" y="3223750"/>
            <a:ext cx="4114800" cy="410501"/>
          </a:xfrm>
        </p:spPr>
        <p:txBody>
          <a:bodyPr/>
          <a:lstStyle/>
          <a:p>
            <a:r>
              <a:rPr lang="en-US"/>
              <a:t>Sample Footer Text</a:t>
            </a:r>
          </a:p>
        </p:txBody>
      </p:sp>
      <p:sp>
        <p:nvSpPr>
          <p:cNvPr id="19" name="Picture Placeholder 18">
            <a:extLst>
              <a:ext uri="{FF2B5EF4-FFF2-40B4-BE49-F238E27FC236}">
                <a16:creationId xmlns:a16="http://schemas.microsoft.com/office/drawing/2014/main" id="{F4662255-912C-47B2-9F89-E8EA289186C3}"/>
              </a:ext>
            </a:extLst>
          </p:cNvPr>
          <p:cNvSpPr>
            <a:spLocks noGrp="1"/>
          </p:cNvSpPr>
          <p:nvPr>
            <p:ph type="pic" sz="quarter" idx="10"/>
          </p:nvPr>
        </p:nvSpPr>
        <p:spPr>
          <a:xfrm>
            <a:off x="1279525" y="2155389"/>
            <a:ext cx="2003425" cy="2002536"/>
          </a:xfrm>
        </p:spPr>
        <p:txBody>
          <a:bodyPr/>
          <a:lstStyle/>
          <a:p>
            <a:endParaRPr lang="en-US"/>
          </a:p>
        </p:txBody>
      </p:sp>
      <p:sp>
        <p:nvSpPr>
          <p:cNvPr id="13" name="Text Placeholder 2">
            <a:extLst>
              <a:ext uri="{FF2B5EF4-FFF2-40B4-BE49-F238E27FC236}">
                <a16:creationId xmlns:a16="http://schemas.microsoft.com/office/drawing/2014/main" id="{14BC86AA-75EF-424D-A00E-E44E64F49307}"/>
              </a:ext>
            </a:extLst>
          </p:cNvPr>
          <p:cNvSpPr>
            <a:spLocks noGrp="1"/>
          </p:cNvSpPr>
          <p:nvPr>
            <p:ph type="body" sz="quarter" idx="16"/>
          </p:nvPr>
        </p:nvSpPr>
        <p:spPr>
          <a:xfrm>
            <a:off x="1265795" y="4445636"/>
            <a:ext cx="2011363" cy="545126"/>
          </a:xfrm>
        </p:spPr>
        <p:txBody>
          <a:bodyPr/>
          <a:lstStyle>
            <a:lvl1pPr marL="0" indent="0" algn="ctr">
              <a:buNone/>
              <a:defRPr/>
            </a:lvl1pPr>
          </a:lstStyle>
          <a:p>
            <a:pPr lvl="0"/>
            <a:r>
              <a:rPr lang="en-US"/>
              <a:t>Click to edit</a:t>
            </a:r>
          </a:p>
        </p:txBody>
      </p:sp>
      <p:sp>
        <p:nvSpPr>
          <p:cNvPr id="14" name="Text Placeholder 2">
            <a:extLst>
              <a:ext uri="{FF2B5EF4-FFF2-40B4-BE49-F238E27FC236}">
                <a16:creationId xmlns:a16="http://schemas.microsoft.com/office/drawing/2014/main" id="{4651915F-8813-4F19-9282-4069723EC96E}"/>
              </a:ext>
            </a:extLst>
          </p:cNvPr>
          <p:cNvSpPr>
            <a:spLocks noGrp="1"/>
          </p:cNvSpPr>
          <p:nvPr>
            <p:ph type="body" sz="quarter" idx="17"/>
          </p:nvPr>
        </p:nvSpPr>
        <p:spPr>
          <a:xfrm>
            <a:off x="1258339"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a:t>
            </a:r>
          </a:p>
        </p:txBody>
      </p:sp>
      <p:sp>
        <p:nvSpPr>
          <p:cNvPr id="20" name="Picture Placeholder 18">
            <a:extLst>
              <a:ext uri="{FF2B5EF4-FFF2-40B4-BE49-F238E27FC236}">
                <a16:creationId xmlns:a16="http://schemas.microsoft.com/office/drawing/2014/main" id="{BDD03108-13F4-4623-8FF3-A81028227179}"/>
              </a:ext>
            </a:extLst>
          </p:cNvPr>
          <p:cNvSpPr>
            <a:spLocks noGrp="1"/>
          </p:cNvSpPr>
          <p:nvPr>
            <p:ph type="pic" sz="quarter" idx="11"/>
          </p:nvPr>
        </p:nvSpPr>
        <p:spPr>
          <a:xfrm>
            <a:off x="3804132" y="2155389"/>
            <a:ext cx="2003425" cy="2002536"/>
          </a:xfrm>
        </p:spPr>
        <p:txBody>
          <a:bodyPr/>
          <a:lstStyle/>
          <a:p>
            <a:endParaRPr lang="en-US"/>
          </a:p>
        </p:txBody>
      </p:sp>
      <p:sp>
        <p:nvSpPr>
          <p:cNvPr id="3" name="Text Placeholder 2">
            <a:extLst>
              <a:ext uri="{FF2B5EF4-FFF2-40B4-BE49-F238E27FC236}">
                <a16:creationId xmlns:a16="http://schemas.microsoft.com/office/drawing/2014/main" id="{85FEA53B-7103-43EE-A27D-C03676BE7A3E}"/>
              </a:ext>
            </a:extLst>
          </p:cNvPr>
          <p:cNvSpPr>
            <a:spLocks noGrp="1"/>
          </p:cNvSpPr>
          <p:nvPr>
            <p:ph type="body" sz="quarter" idx="14"/>
          </p:nvPr>
        </p:nvSpPr>
        <p:spPr>
          <a:xfrm>
            <a:off x="3803650" y="4446588"/>
            <a:ext cx="2011363" cy="545126"/>
          </a:xfrm>
        </p:spPr>
        <p:txBody>
          <a:bodyPr/>
          <a:lstStyle>
            <a:lvl1pPr marL="0" indent="0" algn="ctr">
              <a:buNone/>
              <a:defRPr/>
            </a:lvl1pPr>
          </a:lstStyle>
          <a:p>
            <a:pPr lvl="0"/>
            <a:r>
              <a:rPr lang="en-US"/>
              <a:t>Click to edit</a:t>
            </a:r>
          </a:p>
        </p:txBody>
      </p:sp>
      <p:sp>
        <p:nvSpPr>
          <p:cNvPr id="12" name="Text Placeholder 2">
            <a:extLst>
              <a:ext uri="{FF2B5EF4-FFF2-40B4-BE49-F238E27FC236}">
                <a16:creationId xmlns:a16="http://schemas.microsoft.com/office/drawing/2014/main" id="{D2D40785-78DE-4A0A-BE87-FBA306D4E0E8}"/>
              </a:ext>
            </a:extLst>
          </p:cNvPr>
          <p:cNvSpPr>
            <a:spLocks noGrp="1"/>
          </p:cNvSpPr>
          <p:nvPr>
            <p:ph type="body" sz="quarter" idx="15"/>
          </p:nvPr>
        </p:nvSpPr>
        <p:spPr>
          <a:xfrm>
            <a:off x="3796194" y="5031761"/>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a:t>
            </a:r>
          </a:p>
        </p:txBody>
      </p:sp>
      <p:sp>
        <p:nvSpPr>
          <p:cNvPr id="21" name="Picture Placeholder 18">
            <a:extLst>
              <a:ext uri="{FF2B5EF4-FFF2-40B4-BE49-F238E27FC236}">
                <a16:creationId xmlns:a16="http://schemas.microsoft.com/office/drawing/2014/main" id="{91167149-D0F9-4485-9BE8-A52BED2664AC}"/>
              </a:ext>
            </a:extLst>
          </p:cNvPr>
          <p:cNvSpPr>
            <a:spLocks noGrp="1"/>
          </p:cNvSpPr>
          <p:nvPr>
            <p:ph type="pic" sz="quarter" idx="12"/>
          </p:nvPr>
        </p:nvSpPr>
        <p:spPr>
          <a:xfrm>
            <a:off x="6332269" y="2155389"/>
            <a:ext cx="2003425" cy="2002536"/>
          </a:xfrm>
        </p:spPr>
        <p:txBody>
          <a:bodyPr/>
          <a:lstStyle/>
          <a:p>
            <a:endParaRPr lang="en-US"/>
          </a:p>
        </p:txBody>
      </p:sp>
      <p:sp>
        <p:nvSpPr>
          <p:cNvPr id="15" name="Text Placeholder 2">
            <a:extLst>
              <a:ext uri="{FF2B5EF4-FFF2-40B4-BE49-F238E27FC236}">
                <a16:creationId xmlns:a16="http://schemas.microsoft.com/office/drawing/2014/main" id="{AB40F8CF-C64A-4DB4-9A1A-7BFAC245F02A}"/>
              </a:ext>
            </a:extLst>
          </p:cNvPr>
          <p:cNvSpPr>
            <a:spLocks noGrp="1"/>
          </p:cNvSpPr>
          <p:nvPr>
            <p:ph type="body" sz="quarter" idx="18"/>
          </p:nvPr>
        </p:nvSpPr>
        <p:spPr>
          <a:xfrm>
            <a:off x="6333721" y="4445636"/>
            <a:ext cx="2011363" cy="545126"/>
          </a:xfrm>
        </p:spPr>
        <p:txBody>
          <a:bodyPr/>
          <a:lstStyle>
            <a:lvl1pPr marL="0" indent="0" algn="ctr">
              <a:buNone/>
              <a:defRPr/>
            </a:lvl1pPr>
          </a:lstStyle>
          <a:p>
            <a:pPr lvl="0"/>
            <a:r>
              <a:rPr lang="en-US"/>
              <a:t>Click to edit</a:t>
            </a:r>
          </a:p>
        </p:txBody>
      </p:sp>
      <p:sp>
        <p:nvSpPr>
          <p:cNvPr id="16" name="Text Placeholder 2">
            <a:extLst>
              <a:ext uri="{FF2B5EF4-FFF2-40B4-BE49-F238E27FC236}">
                <a16:creationId xmlns:a16="http://schemas.microsoft.com/office/drawing/2014/main" id="{CF3F1EF2-8FAE-4D87-AF55-EB9978D55F87}"/>
              </a:ext>
            </a:extLst>
          </p:cNvPr>
          <p:cNvSpPr>
            <a:spLocks noGrp="1"/>
          </p:cNvSpPr>
          <p:nvPr>
            <p:ph type="body" sz="quarter" idx="19"/>
          </p:nvPr>
        </p:nvSpPr>
        <p:spPr>
          <a:xfrm>
            <a:off x="6326265"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a:t>
            </a:r>
          </a:p>
        </p:txBody>
      </p:sp>
      <p:sp>
        <p:nvSpPr>
          <p:cNvPr id="22" name="Picture Placeholder 18">
            <a:extLst>
              <a:ext uri="{FF2B5EF4-FFF2-40B4-BE49-F238E27FC236}">
                <a16:creationId xmlns:a16="http://schemas.microsoft.com/office/drawing/2014/main" id="{1A66F4CC-066D-41CE-A8F6-A452F518D57B}"/>
              </a:ext>
            </a:extLst>
          </p:cNvPr>
          <p:cNvSpPr>
            <a:spLocks noGrp="1"/>
          </p:cNvSpPr>
          <p:nvPr>
            <p:ph type="pic" sz="quarter" idx="13"/>
          </p:nvPr>
        </p:nvSpPr>
        <p:spPr>
          <a:xfrm>
            <a:off x="8858607" y="2155389"/>
            <a:ext cx="2003425" cy="2002536"/>
          </a:xfrm>
        </p:spPr>
        <p:txBody>
          <a:bodyPr/>
          <a:lstStyle/>
          <a:p>
            <a:endParaRPr lang="en-US"/>
          </a:p>
        </p:txBody>
      </p:sp>
      <p:sp>
        <p:nvSpPr>
          <p:cNvPr id="18" name="Text Placeholder 2">
            <a:extLst>
              <a:ext uri="{FF2B5EF4-FFF2-40B4-BE49-F238E27FC236}">
                <a16:creationId xmlns:a16="http://schemas.microsoft.com/office/drawing/2014/main" id="{5FA1103C-3979-4242-A077-18B4BD99A79A}"/>
              </a:ext>
            </a:extLst>
          </p:cNvPr>
          <p:cNvSpPr>
            <a:spLocks noGrp="1"/>
          </p:cNvSpPr>
          <p:nvPr>
            <p:ph type="body" sz="quarter" idx="20"/>
          </p:nvPr>
        </p:nvSpPr>
        <p:spPr>
          <a:xfrm>
            <a:off x="8863792" y="4445636"/>
            <a:ext cx="2011363" cy="545126"/>
          </a:xfrm>
        </p:spPr>
        <p:txBody>
          <a:bodyPr/>
          <a:lstStyle>
            <a:lvl1pPr marL="0" indent="0" algn="ctr">
              <a:buNone/>
              <a:defRPr/>
            </a:lvl1pPr>
          </a:lstStyle>
          <a:p>
            <a:pPr lvl="0"/>
            <a:r>
              <a:rPr lang="en-US"/>
              <a:t>Click to edit</a:t>
            </a:r>
          </a:p>
        </p:txBody>
      </p:sp>
      <p:sp>
        <p:nvSpPr>
          <p:cNvPr id="23" name="Text Placeholder 2">
            <a:extLst>
              <a:ext uri="{FF2B5EF4-FFF2-40B4-BE49-F238E27FC236}">
                <a16:creationId xmlns:a16="http://schemas.microsoft.com/office/drawing/2014/main" id="{48AFB00F-138B-4D19-BB2E-61BF5D57CD23}"/>
              </a:ext>
            </a:extLst>
          </p:cNvPr>
          <p:cNvSpPr>
            <a:spLocks noGrp="1"/>
          </p:cNvSpPr>
          <p:nvPr>
            <p:ph type="body" sz="quarter" idx="21"/>
          </p:nvPr>
        </p:nvSpPr>
        <p:spPr>
          <a:xfrm>
            <a:off x="8856336"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a:t>
            </a:r>
          </a:p>
        </p:txBody>
      </p:sp>
      <p:sp>
        <p:nvSpPr>
          <p:cNvPr id="25" name="Date Placeholder 3">
            <a:extLst>
              <a:ext uri="{FF2B5EF4-FFF2-40B4-BE49-F238E27FC236}">
                <a16:creationId xmlns:a16="http://schemas.microsoft.com/office/drawing/2014/main" id="{DBE35EB5-8D79-4E90-872C-AF52B25E1F62}"/>
              </a:ext>
            </a:extLst>
          </p:cNvPr>
          <p:cNvSpPr>
            <a:spLocks noGrp="1"/>
          </p:cNvSpPr>
          <p:nvPr>
            <p:ph type="dt" sz="half" idx="4294967295"/>
          </p:nvPr>
        </p:nvSpPr>
        <p:spPr>
          <a:xfrm rot="5400000">
            <a:off x="9782174" y="3224214"/>
            <a:ext cx="4114800" cy="409575"/>
          </a:xfrm>
        </p:spPr>
        <p:txBody>
          <a:bodyPr/>
          <a:lstStyle/>
          <a:p>
            <a:r>
              <a:rPr lang="en-US"/>
              <a:t>2/1/20XX</a:t>
            </a:r>
          </a:p>
        </p:txBody>
      </p:sp>
      <p:sp>
        <p:nvSpPr>
          <p:cNvPr id="26" name="Slide Number Placeholder 5">
            <a:extLst>
              <a:ext uri="{FF2B5EF4-FFF2-40B4-BE49-F238E27FC236}">
                <a16:creationId xmlns:a16="http://schemas.microsoft.com/office/drawing/2014/main" id="{FC9F0DA2-B99D-4F44-9277-9BA3A1D929FF}"/>
              </a:ext>
            </a:extLst>
          </p:cNvPr>
          <p:cNvSpPr>
            <a:spLocks noGrp="1"/>
          </p:cNvSpPr>
          <p:nvPr>
            <p:ph type="sldNum" sz="quarter" idx="4294967295"/>
          </p:nvPr>
        </p:nvSpPr>
        <p:spPr>
          <a:xfrm>
            <a:off x="11506200" y="6356350"/>
            <a:ext cx="685800" cy="365125"/>
          </a:xfrm>
        </p:spPr>
        <p:txBody>
          <a:bodyPr/>
          <a:lstStyle/>
          <a:p>
            <a:pPr algn="ctr"/>
            <a:fld id="{54B97B59-3B2F-4E46-A216-C2A7D249F47E}" type="slidenum">
              <a:rPr lang="en-US" smtClean="0"/>
              <a:pPr algn="ctr"/>
              <a:t>‹#›</a:t>
            </a:fld>
            <a:endParaRPr lang="en-US"/>
          </a:p>
        </p:txBody>
      </p:sp>
    </p:spTree>
    <p:extLst>
      <p:ext uri="{BB962C8B-B14F-4D97-AF65-F5344CB8AC3E}">
        <p14:creationId xmlns:p14="http://schemas.microsoft.com/office/powerpoint/2010/main" val="2697870701"/>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FB711-F0FD-482F-8C0C-73A394357D20}"/>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A5B9AF-5A01-4BFC-9250-DF50A92820AE}"/>
              </a:ext>
            </a:extLst>
          </p:cNvPr>
          <p:cNvSpPr>
            <a:spLocks noGrp="1"/>
          </p:cNvSpPr>
          <p:nvPr>
            <p:ph type="title" hasCustomPrompt="1"/>
          </p:nvPr>
        </p:nvSpPr>
        <p:spPr>
          <a:xfrm>
            <a:off x="1026042" y="1371598"/>
            <a:ext cx="3987209" cy="2852057"/>
          </a:xfrm>
        </p:spPr>
        <p:txBody>
          <a:bodyPr>
            <a:normAutofit/>
          </a:bodyPr>
          <a:lstStyle>
            <a:lvl1pPr algn="ctr">
              <a:lnSpc>
                <a:spcPct val="100000"/>
              </a:lnSpc>
              <a:spcBef>
                <a:spcPts val="1000"/>
              </a:spcBef>
              <a:defRPr sz="3600" spc="3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FF7EC272-1CDA-49EE-A51D-80289D74B19B}"/>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5" name="Text Placeholder 14">
            <a:extLst>
              <a:ext uri="{FF2B5EF4-FFF2-40B4-BE49-F238E27FC236}">
                <a16:creationId xmlns:a16="http://schemas.microsoft.com/office/drawing/2014/main" id="{0E58EB54-7A97-4BDA-89DA-0C3B50AB5D1B}"/>
              </a:ext>
            </a:extLst>
          </p:cNvPr>
          <p:cNvSpPr>
            <a:spLocks noGrp="1"/>
          </p:cNvSpPr>
          <p:nvPr>
            <p:ph type="body" sz="quarter" idx="18"/>
          </p:nvPr>
        </p:nvSpPr>
        <p:spPr>
          <a:xfrm>
            <a:off x="1026042" y="4506686"/>
            <a:ext cx="3987209" cy="979715"/>
          </a:xfrm>
        </p:spPr>
        <p:txBody>
          <a:bodyPr/>
          <a:lstStyle>
            <a:lvl1pPr algn="ctr">
              <a:buNone/>
              <a:defRPr lang="en-US" sz="2400" i="1" kern="1200" dirty="0" smtClean="0">
                <a:solidFill>
                  <a:schemeClr val="bg1"/>
                </a:solidFill>
                <a:latin typeface="+mj-lt"/>
                <a:ea typeface="+mn-ea"/>
                <a:cs typeface="+mn-cs"/>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9442EAB5-F425-4F03-8BE5-3BD953A108C1}"/>
              </a:ext>
            </a:extLst>
          </p:cNvPr>
          <p:cNvSpPr>
            <a:spLocks noGrp="1"/>
          </p:cNvSpPr>
          <p:nvPr>
            <p:ph type="pic" sz="quarter" idx="13"/>
          </p:nvPr>
        </p:nvSpPr>
        <p:spPr>
          <a:xfrm>
            <a:off x="6781800" y="682625"/>
            <a:ext cx="2230438" cy="2573338"/>
          </a:xfrm>
        </p:spPr>
        <p:txBody>
          <a:bodyPr/>
          <a:lstStyle/>
          <a:p>
            <a:endParaRPr lang="en-US"/>
          </a:p>
        </p:txBody>
      </p:sp>
      <p:sp>
        <p:nvSpPr>
          <p:cNvPr id="18" name="Picture Placeholder 16">
            <a:extLst>
              <a:ext uri="{FF2B5EF4-FFF2-40B4-BE49-F238E27FC236}">
                <a16:creationId xmlns:a16="http://schemas.microsoft.com/office/drawing/2014/main" id="{C6529874-B997-42AB-BBB3-2CE23B26BD9D}"/>
              </a:ext>
            </a:extLst>
          </p:cNvPr>
          <p:cNvSpPr>
            <a:spLocks noGrp="1"/>
          </p:cNvSpPr>
          <p:nvPr>
            <p:ph type="pic" sz="quarter" idx="14"/>
          </p:nvPr>
        </p:nvSpPr>
        <p:spPr>
          <a:xfrm>
            <a:off x="9352222" y="682625"/>
            <a:ext cx="2153978" cy="2573338"/>
          </a:xfrm>
        </p:spPr>
        <p:txBody>
          <a:bodyPr/>
          <a:lstStyle/>
          <a:p>
            <a:endParaRPr lang="en-US"/>
          </a:p>
        </p:txBody>
      </p:sp>
      <p:sp>
        <p:nvSpPr>
          <p:cNvPr id="20" name="Picture Placeholder 16">
            <a:extLst>
              <a:ext uri="{FF2B5EF4-FFF2-40B4-BE49-F238E27FC236}">
                <a16:creationId xmlns:a16="http://schemas.microsoft.com/office/drawing/2014/main" id="{AA605188-CCD4-4291-BF83-1ED9B4544B2E}"/>
              </a:ext>
            </a:extLst>
          </p:cNvPr>
          <p:cNvSpPr>
            <a:spLocks noGrp="1"/>
          </p:cNvSpPr>
          <p:nvPr>
            <p:ph type="pic" sz="quarter" idx="16"/>
          </p:nvPr>
        </p:nvSpPr>
        <p:spPr>
          <a:xfrm>
            <a:off x="6781516" y="3599121"/>
            <a:ext cx="2230438" cy="2573338"/>
          </a:xfrm>
        </p:spPr>
        <p:txBody>
          <a:bodyPr/>
          <a:lstStyle/>
          <a:p>
            <a:endParaRPr lang="en-US"/>
          </a:p>
        </p:txBody>
      </p:sp>
      <p:sp>
        <p:nvSpPr>
          <p:cNvPr id="19" name="Picture Placeholder 16">
            <a:extLst>
              <a:ext uri="{FF2B5EF4-FFF2-40B4-BE49-F238E27FC236}">
                <a16:creationId xmlns:a16="http://schemas.microsoft.com/office/drawing/2014/main" id="{786F9C7D-3C9C-4579-A6F5-D9510E41CF2D}"/>
              </a:ext>
            </a:extLst>
          </p:cNvPr>
          <p:cNvSpPr>
            <a:spLocks noGrp="1"/>
          </p:cNvSpPr>
          <p:nvPr>
            <p:ph type="pic" sz="quarter" idx="15"/>
          </p:nvPr>
        </p:nvSpPr>
        <p:spPr>
          <a:xfrm>
            <a:off x="9352222" y="3599121"/>
            <a:ext cx="2153978" cy="2573338"/>
          </a:xfrm>
        </p:spPr>
        <p:txBody>
          <a:bodyPr/>
          <a:lstStyle/>
          <a:p>
            <a:endParaRPr lang="en-US"/>
          </a:p>
        </p:txBody>
      </p:sp>
      <p:sp>
        <p:nvSpPr>
          <p:cNvPr id="3" name="Date Placeholder 2">
            <a:extLst>
              <a:ext uri="{FF2B5EF4-FFF2-40B4-BE49-F238E27FC236}">
                <a16:creationId xmlns:a16="http://schemas.microsoft.com/office/drawing/2014/main" id="{6A5D7937-881E-428C-BBB9-CFD456B6B8F0}"/>
              </a:ext>
            </a:extLst>
          </p:cNvPr>
          <p:cNvSpPr>
            <a:spLocks noGrp="1"/>
          </p:cNvSpPr>
          <p:nvPr>
            <p:ph type="dt" sz="half" idx="10"/>
          </p:nvPr>
        </p:nvSpPr>
        <p:spPr/>
        <p:txBody>
          <a:bodyPr/>
          <a:lstStyle/>
          <a:p>
            <a:r>
              <a:rPr lang="en-US"/>
              <a:t>2/1/20XX</a:t>
            </a:r>
          </a:p>
        </p:txBody>
      </p:sp>
      <p:sp>
        <p:nvSpPr>
          <p:cNvPr id="5" name="Slide Number Placeholder 4">
            <a:extLst>
              <a:ext uri="{FF2B5EF4-FFF2-40B4-BE49-F238E27FC236}">
                <a16:creationId xmlns:a16="http://schemas.microsoft.com/office/drawing/2014/main" id="{781AA779-6816-4CA0-BB13-97E8A97DFDE9}"/>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49433330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9BBC74-EB51-49D7-B971-ECEF9CF61D41}"/>
              </a:ext>
              <a:ext uri="{C183D7F6-B498-43B3-948B-1728B52AA6E4}">
                <adec:decorative xmlns:adec="http://schemas.microsoft.com/office/drawing/2017/decorative" val="1"/>
              </a:ext>
            </a:extLst>
          </p:cNvPr>
          <p:cNvSpPr/>
          <p:nvPr userDrawn="1"/>
        </p:nvSpPr>
        <p:spPr>
          <a:xfrm>
            <a:off x="685800" y="685801"/>
            <a:ext cx="7467601"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112E3-539C-42BB-BF3C-5D45BF2D8E61}"/>
              </a:ext>
            </a:extLst>
          </p:cNvPr>
          <p:cNvSpPr>
            <a:spLocks noGrp="1"/>
          </p:cNvSpPr>
          <p:nvPr>
            <p:ph type="title" hasCustomPrompt="1"/>
          </p:nvPr>
        </p:nvSpPr>
        <p:spPr>
          <a:xfrm>
            <a:off x="1360714" y="944564"/>
            <a:ext cx="6106886" cy="873350"/>
          </a:xfrm>
        </p:spPr>
        <p:txBody>
          <a:bodyPr>
            <a:normAutofit/>
          </a:bodyPr>
          <a:lstStyle>
            <a:lvl1pPr algn="ctr">
              <a:lnSpc>
                <a:spcPct val="100000"/>
              </a:lnSpc>
              <a:spcBef>
                <a:spcPts val="1000"/>
              </a:spcBef>
              <a:defRPr sz="3200" spc="300" baseline="0"/>
            </a:lvl1pPr>
          </a:lstStyle>
          <a:p>
            <a:r>
              <a:rPr lang="en-US"/>
              <a:t>CLICK TO EDIT MASTER TITLE STYLE</a:t>
            </a:r>
          </a:p>
        </p:txBody>
      </p:sp>
      <p:sp>
        <p:nvSpPr>
          <p:cNvPr id="4" name="Footer Placeholder 3">
            <a:extLst>
              <a:ext uri="{FF2B5EF4-FFF2-40B4-BE49-F238E27FC236}">
                <a16:creationId xmlns:a16="http://schemas.microsoft.com/office/drawing/2014/main" id="{610806B2-016E-4D04-B3A9-D00B8645D895}"/>
              </a:ext>
            </a:extLst>
          </p:cNvPr>
          <p:cNvSpPr>
            <a:spLocks noGrp="1"/>
          </p:cNvSpPr>
          <p:nvPr>
            <p:ph type="ftr" sz="quarter" idx="11"/>
          </p:nvPr>
        </p:nvSpPr>
        <p:spPr/>
        <p:txBody>
          <a:bodyPr/>
          <a:lstStyle/>
          <a:p>
            <a:r>
              <a:rPr lang="en-US"/>
              <a:t>Sample Footer Text</a:t>
            </a:r>
          </a:p>
        </p:txBody>
      </p:sp>
      <p:sp>
        <p:nvSpPr>
          <p:cNvPr id="14" name="Content Placeholder 13">
            <a:extLst>
              <a:ext uri="{FF2B5EF4-FFF2-40B4-BE49-F238E27FC236}">
                <a16:creationId xmlns:a16="http://schemas.microsoft.com/office/drawing/2014/main" id="{4CFE5E1A-5CA9-4FF2-949E-A804EA05C22E}"/>
              </a:ext>
            </a:extLst>
          </p:cNvPr>
          <p:cNvSpPr>
            <a:spLocks noGrp="1"/>
          </p:cNvSpPr>
          <p:nvPr>
            <p:ph sz="quarter" idx="14"/>
          </p:nvPr>
        </p:nvSpPr>
        <p:spPr>
          <a:xfrm>
            <a:off x="1371600" y="2057400"/>
            <a:ext cx="6096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F1503E13-8CCB-4B44-A160-FE91FECE41EA}"/>
              </a:ext>
            </a:extLst>
          </p:cNvPr>
          <p:cNvSpPr>
            <a:spLocks noGrp="1"/>
          </p:cNvSpPr>
          <p:nvPr>
            <p:ph type="pic" sz="quarter" idx="13"/>
          </p:nvPr>
        </p:nvSpPr>
        <p:spPr>
          <a:xfrm>
            <a:off x="8153400" y="685799"/>
            <a:ext cx="3397250" cy="5486401"/>
          </a:xfrm>
        </p:spPr>
        <p:txBody>
          <a:bodyPr/>
          <a:lstStyle/>
          <a:p>
            <a:endParaRPr lang="en-US"/>
          </a:p>
        </p:txBody>
      </p:sp>
      <p:sp>
        <p:nvSpPr>
          <p:cNvPr id="3" name="Date Placeholder 2">
            <a:extLst>
              <a:ext uri="{FF2B5EF4-FFF2-40B4-BE49-F238E27FC236}">
                <a16:creationId xmlns:a16="http://schemas.microsoft.com/office/drawing/2014/main" id="{D0F59A49-6D3D-4BB6-ADBF-00E13E6C64F3}"/>
              </a:ext>
            </a:extLst>
          </p:cNvPr>
          <p:cNvSpPr>
            <a:spLocks noGrp="1"/>
          </p:cNvSpPr>
          <p:nvPr>
            <p:ph type="dt" sz="half" idx="10"/>
          </p:nvPr>
        </p:nvSpPr>
        <p:spPr/>
        <p:txBody>
          <a:bodyPr/>
          <a:lstStyle/>
          <a:p>
            <a:r>
              <a:rPr lang="en-US"/>
              <a:t>2/1/20XX</a:t>
            </a:r>
          </a:p>
        </p:txBody>
      </p:sp>
      <p:sp>
        <p:nvSpPr>
          <p:cNvPr id="5" name="Slide Number Placeholder 4">
            <a:extLst>
              <a:ext uri="{FF2B5EF4-FFF2-40B4-BE49-F238E27FC236}">
                <a16:creationId xmlns:a16="http://schemas.microsoft.com/office/drawing/2014/main" id="{4721B3EE-D7F0-4A71-9772-C0AF1B317788}"/>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01564766"/>
      </p:ext>
    </p:extLst>
  </p:cSld>
  <p:clrMapOvr>
    <a:masterClrMapping/>
  </p:clrMapOvr>
  <p:hf sldNum="0" hdr="0" ftr="0"/>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hart and Tab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userDrawn="1"/>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1129086"/>
            <a:ext cx="9486900" cy="725118"/>
          </a:xfrm>
        </p:spPr>
        <p:txBody>
          <a:bodyPr anchor="b">
            <a:normAutofit/>
          </a:bodyPr>
          <a:lstStyle>
            <a:lvl1pPr algn="ctr">
              <a:defRPr sz="3200" cap="all" spc="300" baseline="0"/>
            </a:lvl1pPr>
          </a:lstStyle>
          <a:p>
            <a:r>
              <a:rPr lang="en-US"/>
              <a:t>Click to edit Master title style</a:t>
            </a: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1" y="2258568"/>
            <a:ext cx="956310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lvl1pPr>
              <a:defRPr>
                <a:solidFill>
                  <a:schemeClr val="bg1"/>
                </a:solidFill>
              </a:defRPr>
            </a:lvl1pPr>
          </a:lstStyle>
          <a:p>
            <a:r>
              <a:rPr lang="en-US"/>
              <a:t>2/1/20XX</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787504891"/>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userDrawn="1"/>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1129086"/>
            <a:ext cx="9486900" cy="725118"/>
          </a:xfrm>
        </p:spPr>
        <p:txBody>
          <a:bodyPr>
            <a:normAutofit/>
          </a:bodyPr>
          <a:lstStyle>
            <a:lvl1pPr algn="ctr">
              <a:defRPr sz="3200" cap="all" spc="300" baseline="0"/>
            </a:lvl1pPr>
          </a:lstStyle>
          <a:p>
            <a:r>
              <a:rPr lang="en-US"/>
              <a:t>Click to edit Master title style</a:t>
            </a: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a:t>Sample Footer Text</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1" y="1835732"/>
            <a:ext cx="9563100" cy="4322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lvl1pPr>
              <a:defRPr>
                <a:solidFill>
                  <a:schemeClr val="tx2">
                    <a:lumMod val="75000"/>
                    <a:lumOff val="25000"/>
                  </a:schemeClr>
                </a:solidFill>
              </a:defRPr>
            </a:lvl1pPr>
          </a:lstStyle>
          <a:p>
            <a:r>
              <a:rPr lang="en-US"/>
              <a:t>2/1/20XX</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lvl1pPr>
              <a:defRPr>
                <a:solidFill>
                  <a:schemeClr val="tx2">
                    <a:lumMod val="75000"/>
                    <a:lumOff val="2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468284783"/>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a:t>Sample Footer Text</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a:t>2/1/20XX</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956618010"/>
      </p:ext>
    </p:extLst>
  </p:cSld>
  <p:clrMap bg1="lt1" tx1="dk1" bg2="lt2" tx2="dk2" accent1="accent1" accent2="accent2" accent3="accent3" accent4="accent4" accent5="accent5" accent6="accent6" hlink="hlink" folHlink="folHlink"/>
  <p:sldLayoutIdLst>
    <p:sldLayoutId id="2147483766" r:id="rId1"/>
    <p:sldLayoutId id="2147483756" r:id="rId2"/>
    <p:sldLayoutId id="2147483757" r:id="rId3"/>
    <p:sldLayoutId id="2147483767" r:id="rId4"/>
    <p:sldLayoutId id="2147483758" r:id="rId5"/>
    <p:sldLayoutId id="2147483761" r:id="rId6"/>
    <p:sldLayoutId id="2147483759" r:id="rId7"/>
    <p:sldLayoutId id="2147483746" r:id="rId8"/>
    <p:sldLayoutId id="2147483769" r:id="rId9"/>
    <p:sldLayoutId id="2147483749" r:id="rId10"/>
    <p:sldLayoutId id="2147483768" r:id="rId11"/>
    <p:sldLayoutId id="2147483765" r:id="rId12"/>
    <p:sldLayoutId id="2147483764" r:id="rId13"/>
  </p:sldLayoutIdLst>
  <p:hf sldNum="0" hdr="0" ftr="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72">
          <p15:clr>
            <a:srgbClr val="F26B43"/>
          </p15:clr>
        </p15:guide>
        <p15:guide id="4" pos="3408">
          <p15:clr>
            <a:srgbClr val="F26B43"/>
          </p15:clr>
        </p15:guide>
        <p15:guide id="5" orient="horz" pos="432">
          <p15:clr>
            <a:srgbClr val="F26B43"/>
          </p15:clr>
        </p15:guide>
        <p15:guide id="6" pos="3000">
          <p15:clr>
            <a:srgbClr val="F26B43"/>
          </p15:clr>
        </p15:guide>
        <p15:guide id="7" pos="2568">
          <p15:clr>
            <a:srgbClr val="F26B43"/>
          </p15:clr>
        </p15:guide>
        <p15:guide id="8" pos="2136">
          <p15:clr>
            <a:srgbClr val="F26B43"/>
          </p15:clr>
        </p15:guide>
        <p15:guide id="9" pos="432">
          <p15:clr>
            <a:srgbClr val="F26B43"/>
          </p15:clr>
        </p15:guide>
        <p15:guide id="10" pos="864">
          <p15:clr>
            <a:srgbClr val="F26B43"/>
          </p15:clr>
        </p15:guide>
        <p15:guide id="11" pos="1296">
          <p15:clr>
            <a:srgbClr val="F26B43"/>
          </p15:clr>
        </p15:guide>
        <p15:guide id="12" pos="1728">
          <p15:clr>
            <a:srgbClr val="F26B43"/>
          </p15:clr>
        </p15:guide>
        <p15:guide id="13" pos="7248">
          <p15:clr>
            <a:srgbClr val="F26B43"/>
          </p15:clr>
        </p15:guide>
        <p15:guide id="14" pos="6840">
          <p15:clr>
            <a:srgbClr val="F26B43"/>
          </p15:clr>
        </p15:guide>
        <p15:guide id="15" pos="6408">
          <p15:clr>
            <a:srgbClr val="F26B43"/>
          </p15:clr>
        </p15:guide>
        <p15:guide id="16" pos="6000">
          <p15:clr>
            <a:srgbClr val="F26B43"/>
          </p15:clr>
        </p15:guide>
        <p15:guide id="17" pos="5568">
          <p15:clr>
            <a:srgbClr val="F26B43"/>
          </p15:clr>
        </p15:guide>
        <p15:guide id="18" pos="5136">
          <p15:clr>
            <a:srgbClr val="F26B43"/>
          </p15:clr>
        </p15:guide>
        <p15:guide id="19" pos="4704">
          <p15:clr>
            <a:srgbClr val="F26B43"/>
          </p15:clr>
        </p15:guide>
        <p15:guide id="20" orient="horz" pos="3888">
          <p15:clr>
            <a:srgbClr val="F26B43"/>
          </p15:clr>
        </p15:guide>
        <p15:guide id="21" orient="horz" pos="3456">
          <p15:clr>
            <a:srgbClr val="F26B43"/>
          </p15:clr>
        </p15:guide>
        <p15:guide id="22" orient="horz" pos="864">
          <p15:clr>
            <a:srgbClr val="F26B43"/>
          </p15:clr>
        </p15:guide>
        <p15:guide id="23" orient="horz" pos="1296">
          <p15:clr>
            <a:srgbClr val="F26B43"/>
          </p15:clr>
        </p15:guide>
        <p15:guide id="24" orient="horz" pos="1728">
          <p15:clr>
            <a:srgbClr val="F26B43"/>
          </p15:clr>
        </p15:guide>
        <p15:guide id="25" orient="horz" pos="3024">
          <p15:clr>
            <a:srgbClr val="F26B43"/>
          </p15:clr>
        </p15:guide>
        <p15:guide id="26" orient="horz" pos="25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54ED37-D56C-4D45-820A-79419F5E970D}"/>
              </a:ext>
            </a:extLst>
          </p:cNvPr>
          <p:cNvSpPr>
            <a:spLocks noGrp="1"/>
          </p:cNvSpPr>
          <p:nvPr>
            <p:ph type="title"/>
          </p:nvPr>
        </p:nvSpPr>
        <p:spPr>
          <a:xfrm>
            <a:off x="7858124" y="1112837"/>
            <a:ext cx="3221037" cy="2011362"/>
          </a:xfrm>
        </p:spPr>
        <p:txBody>
          <a:bodyPr anchor="b">
            <a:normAutofit/>
          </a:bodyPr>
          <a:lstStyle/>
          <a:p>
            <a:r>
              <a:rPr lang="en-US"/>
              <a:t>THE PURSUIT OF SIMPLICITY</a:t>
            </a:r>
          </a:p>
        </p:txBody>
      </p:sp>
      <p:pic>
        <p:nvPicPr>
          <p:cNvPr id="11" name="Picture Placeholder 19" descr="Shape&#10;&#10;Description automatically generated">
            <a:extLst>
              <a:ext uri="{FF2B5EF4-FFF2-40B4-BE49-F238E27FC236}">
                <a16:creationId xmlns:a16="http://schemas.microsoft.com/office/drawing/2014/main" id="{E032160B-78C1-426E-BF65-62501E408EBA}"/>
              </a:ext>
            </a:extLst>
          </p:cNvPr>
          <p:cNvPicPr>
            <a:picLocks noGrp="1" noChangeAspect="1"/>
          </p:cNvPicPr>
          <p:nvPr>
            <p:ph type="pic" sz="quarter" idx="13"/>
          </p:nvPr>
        </p:nvPicPr>
        <p:blipFill rotWithShape="1">
          <a:blip r:embed="rId3"/>
          <a:stretch/>
        </p:blipFill>
        <p:spPr>
          <a:xfrm>
            <a:off x="0" y="1453801"/>
            <a:ext cx="6781800" cy="3950398"/>
          </a:xfrm>
          <a:noFill/>
        </p:spPr>
      </p:pic>
      <p:sp>
        <p:nvSpPr>
          <p:cNvPr id="18" name="Text Placeholder 17">
            <a:extLst>
              <a:ext uri="{FF2B5EF4-FFF2-40B4-BE49-F238E27FC236}">
                <a16:creationId xmlns:a16="http://schemas.microsoft.com/office/drawing/2014/main" id="{7FAF1641-E549-4564-B607-F445A2D8B29E}"/>
              </a:ext>
            </a:extLst>
          </p:cNvPr>
          <p:cNvSpPr>
            <a:spLocks noGrp="1"/>
          </p:cNvSpPr>
          <p:nvPr>
            <p:ph type="body" sz="quarter" idx="15"/>
          </p:nvPr>
        </p:nvSpPr>
        <p:spPr>
          <a:xfrm>
            <a:off x="7895432" y="3429000"/>
            <a:ext cx="3221037" cy="2316163"/>
          </a:xfrm>
        </p:spPr>
        <p:txBody>
          <a:bodyPr vert="horz" lIns="91440" tIns="45720" rIns="91440" bIns="45720" rtlCol="0">
            <a:normAutofit/>
          </a:bodyPr>
          <a:lstStyle/>
          <a:p>
            <a:endParaRPr lang="en-US"/>
          </a:p>
          <a:p>
            <a:r>
              <a:rPr lang="en-US"/>
              <a:t>Church Accounting Process Improvements</a:t>
            </a:r>
          </a:p>
        </p:txBody>
      </p:sp>
    </p:spTree>
    <p:extLst>
      <p:ext uri="{BB962C8B-B14F-4D97-AF65-F5344CB8AC3E}">
        <p14:creationId xmlns:p14="http://schemas.microsoft.com/office/powerpoint/2010/main" val="3183694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1371600" y="1129086"/>
            <a:ext cx="9486900" cy="725118"/>
          </a:xfrm>
        </p:spPr>
        <p:txBody>
          <a:bodyPr anchor="b">
            <a:normAutofit/>
          </a:bodyPr>
          <a:lstStyle/>
          <a:p>
            <a:r>
              <a:rPr lang="en-US"/>
              <a:t>INTRODUCTION</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idx="1"/>
          </p:nvPr>
        </p:nvSpPr>
        <p:spPr>
          <a:xfrm>
            <a:off x="1341581" y="2258568"/>
            <a:ext cx="9563100" cy="3566160"/>
          </a:xfrm>
        </p:spPr>
        <p:txBody>
          <a:bodyPr vert="horz" lIns="91440" tIns="45720" rIns="91440" bIns="45720" rtlCol="0" anchor="t">
            <a:normAutofit fontScale="92500" lnSpcReduction="10000"/>
          </a:bodyPr>
          <a:lstStyle/>
          <a:p>
            <a:pPr>
              <a:lnSpc>
                <a:spcPct val="90000"/>
              </a:lnSpc>
            </a:pPr>
            <a:r>
              <a:rPr lang="en-US" sz="1900"/>
              <a:t>Our church leaders are diligently working to inspire people to embrace God's purpose for their lives in service to others.</a:t>
            </a:r>
            <a:endParaRPr lang="en-US"/>
          </a:p>
          <a:p>
            <a:pPr>
              <a:lnSpc>
                <a:spcPct val="90000"/>
              </a:lnSpc>
            </a:pPr>
            <a:r>
              <a:rPr lang="en-US" sz="1900"/>
              <a:t>Our Churches are experiencing a period of dramatic change – attendance is recovering from COVID or still flat. For many churches, inflationary costs are impacting available resources. </a:t>
            </a:r>
            <a:endParaRPr lang="en-US"/>
          </a:p>
          <a:p>
            <a:pPr>
              <a:lnSpc>
                <a:spcPct val="90000"/>
              </a:lnSpc>
            </a:pPr>
            <a:r>
              <a:rPr lang="en-US" sz="1900"/>
              <a:t>Technology is continuing to bring new tools to our hands, but costs are escalating. </a:t>
            </a:r>
          </a:p>
          <a:p>
            <a:pPr>
              <a:lnSpc>
                <a:spcPct val="90000"/>
              </a:lnSpc>
            </a:pPr>
            <a:r>
              <a:rPr lang="en-US" sz="1900"/>
              <a:t>Knowledge workers are in high demand and it is getting harder to retain and replace them.</a:t>
            </a:r>
          </a:p>
          <a:p>
            <a:pPr>
              <a:lnSpc>
                <a:spcPct val="90000"/>
              </a:lnSpc>
            </a:pPr>
            <a:r>
              <a:rPr lang="en-US" sz="1900"/>
              <a:t>In the secular world, we see large companies keep growing through aggressive pursuit of efficiencies and use of new tools.</a:t>
            </a:r>
          </a:p>
          <a:p>
            <a:pPr>
              <a:lnSpc>
                <a:spcPct val="90000"/>
              </a:lnSpc>
            </a:pPr>
            <a:r>
              <a:rPr lang="en-US" sz="1900"/>
              <a:t>Accounting is necessary, but is a support to our ministries, not the focus of our ministries which serve others.</a:t>
            </a:r>
          </a:p>
          <a:p>
            <a:pPr marL="0" indent="0">
              <a:lnSpc>
                <a:spcPct val="90000"/>
              </a:lnSpc>
              <a:buNone/>
            </a:pPr>
            <a:r>
              <a:rPr lang="en-US" sz="1900"/>
              <a:t>Given these conditions, how can we change things for the better?</a:t>
            </a:r>
          </a:p>
        </p:txBody>
      </p:sp>
      <p:sp>
        <p:nvSpPr>
          <p:cNvPr id="45" name="Date Placeholder 4">
            <a:extLst>
              <a:ext uri="{FF2B5EF4-FFF2-40B4-BE49-F238E27FC236}">
                <a16:creationId xmlns:a16="http://schemas.microsoft.com/office/drawing/2014/main" id="{39C641D5-8630-68E7-0596-D8F55E53CBA7}"/>
              </a:ext>
            </a:extLst>
          </p:cNvPr>
          <p:cNvSpPr>
            <a:spLocks noGrp="1"/>
          </p:cNvSpPr>
          <p:nvPr>
            <p:ph type="dt" sz="half" idx="10"/>
          </p:nvPr>
        </p:nvSpPr>
        <p:spPr>
          <a:xfrm rot="5400000">
            <a:off x="9800022" y="3223751"/>
            <a:ext cx="4114801" cy="410501"/>
          </a:xfrm>
        </p:spPr>
        <p:txBody>
          <a:bodyPr/>
          <a:lstStyle/>
          <a:p>
            <a:pPr>
              <a:spcAft>
                <a:spcPts val="600"/>
              </a:spcAft>
            </a:pPr>
            <a:r>
              <a:rPr lang="en-US"/>
              <a:t>2/1/20XX</a:t>
            </a:r>
          </a:p>
        </p:txBody>
      </p:sp>
    </p:spTree>
    <p:extLst>
      <p:ext uri="{BB962C8B-B14F-4D97-AF65-F5344CB8AC3E}">
        <p14:creationId xmlns:p14="http://schemas.microsoft.com/office/powerpoint/2010/main" val="412283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1E6A6FE-BCB5-41FB-9FD7-B82E49C481E7}"/>
              </a:ext>
            </a:extLst>
          </p:cNvPr>
          <p:cNvSpPr>
            <a:spLocks noGrp="1"/>
          </p:cNvSpPr>
          <p:nvPr>
            <p:ph type="title"/>
          </p:nvPr>
        </p:nvSpPr>
        <p:spPr>
          <a:xfrm>
            <a:off x="1026042" y="1371598"/>
            <a:ext cx="3987209" cy="2852057"/>
          </a:xfrm>
        </p:spPr>
        <p:txBody>
          <a:bodyPr/>
          <a:lstStyle/>
          <a:p>
            <a:r>
              <a:rPr lang="en-US"/>
              <a:t>THE WAY TO </a:t>
            </a:r>
            <a:br>
              <a:rPr lang="en-US"/>
            </a:br>
            <a:r>
              <a:rPr lang="en-US"/>
              <a:t>GET STARTED </a:t>
            </a:r>
            <a:br>
              <a:rPr lang="en-US"/>
            </a:br>
            <a:r>
              <a:rPr lang="en-US"/>
              <a:t>IS TO QUIT TALKING AND BEGIN DOING.</a:t>
            </a:r>
          </a:p>
        </p:txBody>
      </p:sp>
      <p:sp>
        <p:nvSpPr>
          <p:cNvPr id="3" name="Text Placeholder 2">
            <a:extLst>
              <a:ext uri="{FF2B5EF4-FFF2-40B4-BE49-F238E27FC236}">
                <a16:creationId xmlns:a16="http://schemas.microsoft.com/office/drawing/2014/main" id="{9EDDAB33-0920-43CE-89B2-8F33F378308C}"/>
              </a:ext>
            </a:extLst>
          </p:cNvPr>
          <p:cNvSpPr>
            <a:spLocks noGrp="1"/>
          </p:cNvSpPr>
          <p:nvPr>
            <p:ph type="body" sz="quarter" idx="18"/>
          </p:nvPr>
        </p:nvSpPr>
        <p:spPr>
          <a:xfrm>
            <a:off x="1026042" y="4506686"/>
            <a:ext cx="3987209" cy="979715"/>
          </a:xfrm>
        </p:spPr>
        <p:txBody>
          <a:bodyPr/>
          <a:lstStyle/>
          <a:p>
            <a:r>
              <a:rPr lang="en-US"/>
              <a:t>Walt Disney</a:t>
            </a:r>
          </a:p>
        </p:txBody>
      </p:sp>
      <p:pic>
        <p:nvPicPr>
          <p:cNvPr id="19" name="Picture Placeholder 18" descr="Lady working and smiling">
            <a:extLst>
              <a:ext uri="{FF2B5EF4-FFF2-40B4-BE49-F238E27FC236}">
                <a16:creationId xmlns:a16="http://schemas.microsoft.com/office/drawing/2014/main" id="{A387AD94-A971-4381-A51D-9120AC68C73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781800" y="682625"/>
            <a:ext cx="2230438" cy="2573338"/>
          </a:xfrm>
        </p:spPr>
      </p:pic>
      <p:pic>
        <p:nvPicPr>
          <p:cNvPr id="27" name="Picture Placeholder 26" descr="Women distributing shirts">
            <a:extLst>
              <a:ext uri="{FF2B5EF4-FFF2-40B4-BE49-F238E27FC236}">
                <a16:creationId xmlns:a16="http://schemas.microsoft.com/office/drawing/2014/main" id="{4CFA9FE6-D7D3-4986-B4B5-44A184B56FBA}"/>
              </a:ext>
            </a:extLst>
          </p:cNvPr>
          <p:cNvPicPr>
            <a:picLocks noGrp="1" noChangeAspect="1"/>
          </p:cNvPicPr>
          <p:nvPr>
            <p:ph type="pic" sz="quarter" idx="14"/>
          </p:nvPr>
        </p:nvPicPr>
        <p:blipFill rotWithShape="1">
          <a:blip r:embed="rId4"/>
          <a:srcRect/>
          <a:stretch/>
        </p:blipFill>
        <p:spPr>
          <a:xfrm>
            <a:off x="9170583" y="1127254"/>
            <a:ext cx="2508395" cy="1675217"/>
          </a:xfrm>
        </p:spPr>
      </p:pic>
      <p:pic>
        <p:nvPicPr>
          <p:cNvPr id="31" name="Picture Placeholder 30" descr="Packing food into boxes">
            <a:extLst>
              <a:ext uri="{FF2B5EF4-FFF2-40B4-BE49-F238E27FC236}">
                <a16:creationId xmlns:a16="http://schemas.microsoft.com/office/drawing/2014/main" id="{40FD3E34-46CB-4673-9595-256CEFAE28BF}"/>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6781516" y="3599121"/>
            <a:ext cx="2230438" cy="2573338"/>
          </a:xfrm>
        </p:spPr>
      </p:pic>
      <p:pic>
        <p:nvPicPr>
          <p:cNvPr id="35" name="Picture Placeholder 34" descr="People smiling while working in the kitchenPeople smiling while working in the kitchen">
            <a:extLst>
              <a:ext uri="{FF2B5EF4-FFF2-40B4-BE49-F238E27FC236}">
                <a16:creationId xmlns:a16="http://schemas.microsoft.com/office/drawing/2014/main" id="{E47D289B-06AD-4EA4-AE00-ED762A19E684}"/>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val="0"/>
              </a:ext>
            </a:extLst>
          </a:blip>
          <a:srcRect/>
          <a:stretch/>
        </p:blipFill>
        <p:spPr>
          <a:xfrm>
            <a:off x="9352222" y="3599121"/>
            <a:ext cx="2153978" cy="2573338"/>
          </a:xfrm>
        </p:spPr>
      </p:pic>
    </p:spTree>
    <p:extLst>
      <p:ext uri="{BB962C8B-B14F-4D97-AF65-F5344CB8AC3E}">
        <p14:creationId xmlns:p14="http://schemas.microsoft.com/office/powerpoint/2010/main" val="2828801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1274064" y="964889"/>
            <a:ext cx="5605272" cy="551121"/>
          </a:xfrm>
        </p:spPr>
        <p:txBody>
          <a:bodyPr/>
          <a:lstStyle/>
          <a:p>
            <a:r>
              <a:rPr lang="en-US" sz="2400"/>
              <a:t>So, Let's consider change . . .</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a:xfrm>
            <a:off x="1309853" y="1666225"/>
            <a:ext cx="5600700" cy="4111951"/>
          </a:xfrm>
        </p:spPr>
        <p:txBody>
          <a:bodyPr vert="horz" lIns="91440" tIns="45720" rIns="91440" bIns="45720" rtlCol="0" anchor="t">
            <a:normAutofit/>
          </a:bodyPr>
          <a:lstStyle/>
          <a:p>
            <a:r>
              <a:rPr lang="en-US" sz="1800"/>
              <a:t>As Walt Disney pointed out, we need to take action to change our current status for the better.  </a:t>
            </a:r>
          </a:p>
          <a:p>
            <a:r>
              <a:rPr lang="en-US" sz="1800"/>
              <a:t>Wisdom dictates that we consider our options and select the best path toward attaining our goals.</a:t>
            </a:r>
          </a:p>
          <a:p>
            <a:r>
              <a:rPr lang="en-US" sz="1800"/>
              <a:t>At the Southern Baptist of Texas Foundation, our mission is to serve the Church!  We seek to bring useful concepts and services to church leaders and aid them in implementing useful change.</a:t>
            </a:r>
          </a:p>
          <a:p>
            <a:r>
              <a:rPr lang="en-US" sz="1800"/>
              <a:t>Our Accounting Services group can aid you in understanding the tools available and how to successfully implement them into your accounting process or we can provide out-sourced accounting services to do this work for you.</a:t>
            </a:r>
          </a:p>
        </p:txBody>
      </p:sp>
      <p:pic>
        <p:nvPicPr>
          <p:cNvPr id="17" name="Picture Placeholder 16" descr="Business people meeting at whiteboard">
            <a:extLst>
              <a:ext uri="{FF2B5EF4-FFF2-40B4-BE49-F238E27FC236}">
                <a16:creationId xmlns:a16="http://schemas.microsoft.com/office/drawing/2014/main" id="{46A4BCDE-7CC8-4957-9B87-CAA62EE09131}"/>
              </a:ext>
            </a:extLst>
          </p:cNvPr>
          <p:cNvPicPr>
            <a:picLocks noGrp="1" noChangeAspect="1"/>
          </p:cNvPicPr>
          <p:nvPr>
            <p:ph type="pic" sz="quarter" idx="10"/>
          </p:nvPr>
        </p:nvPicPr>
        <p:blipFill rotWithShape="1">
          <a:blip r:embed="rId3"/>
          <a:srcRect/>
          <a:stretch/>
        </p:blipFill>
        <p:spPr>
          <a:xfrm>
            <a:off x="8914459" y="3725315"/>
            <a:ext cx="2667000" cy="1777565"/>
          </a:xfrm>
        </p:spPr>
      </p:pic>
      <p:pic>
        <p:nvPicPr>
          <p:cNvPr id="20" name="Picture Placeholder 19" descr="Diagram&#10;&#10;Description automatically generated">
            <a:extLst>
              <a:ext uri="{FF2B5EF4-FFF2-40B4-BE49-F238E27FC236}">
                <a16:creationId xmlns:a16="http://schemas.microsoft.com/office/drawing/2014/main" id="{2B177F5B-7DFE-4FD1-A148-077391BBE74C}"/>
              </a:ext>
            </a:extLst>
          </p:cNvPr>
          <p:cNvPicPr>
            <a:picLocks noGrp="1" noChangeAspect="1"/>
          </p:cNvPicPr>
          <p:nvPr>
            <p:ph type="pic" sz="quarter" idx="11"/>
          </p:nvPr>
        </p:nvPicPr>
        <p:blipFill rotWithShape="1">
          <a:blip r:embed="rId4"/>
          <a:srcRect/>
          <a:stretch/>
        </p:blipFill>
        <p:spPr>
          <a:xfrm>
            <a:off x="8914459" y="1140857"/>
            <a:ext cx="2667000" cy="1500187"/>
          </a:xfrm>
        </p:spPr>
      </p:pic>
    </p:spTree>
    <p:extLst>
      <p:ext uri="{BB962C8B-B14F-4D97-AF65-F5344CB8AC3E}">
        <p14:creationId xmlns:p14="http://schemas.microsoft.com/office/powerpoint/2010/main" val="2406044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7DF-4315-40FA-A995-551B908F3F8F}"/>
              </a:ext>
            </a:extLst>
          </p:cNvPr>
          <p:cNvSpPr>
            <a:spLocks noGrp="1"/>
          </p:cNvSpPr>
          <p:nvPr>
            <p:ph type="title"/>
          </p:nvPr>
        </p:nvSpPr>
        <p:spPr>
          <a:xfrm>
            <a:off x="1301828" y="1109662"/>
            <a:ext cx="9588343" cy="615316"/>
          </a:xfrm>
        </p:spPr>
        <p:txBody>
          <a:bodyPr/>
          <a:lstStyle/>
          <a:p>
            <a:r>
              <a:rPr lang="en-US"/>
              <a:t>Emerging efficiencies</a:t>
            </a:r>
          </a:p>
        </p:txBody>
      </p:sp>
      <p:sp>
        <p:nvSpPr>
          <p:cNvPr id="5" name="Text Placeholder 4">
            <a:extLst>
              <a:ext uri="{FF2B5EF4-FFF2-40B4-BE49-F238E27FC236}">
                <a16:creationId xmlns:a16="http://schemas.microsoft.com/office/drawing/2014/main" id="{801DB700-13AC-4E05-88A8-E467E6DFF776}"/>
              </a:ext>
            </a:extLst>
          </p:cNvPr>
          <p:cNvSpPr>
            <a:spLocks noGrp="1"/>
          </p:cNvSpPr>
          <p:nvPr>
            <p:ph type="body" sz="quarter" idx="14"/>
          </p:nvPr>
        </p:nvSpPr>
        <p:spPr>
          <a:xfrm>
            <a:off x="1301829" y="2353490"/>
            <a:ext cx="2888156" cy="825331"/>
          </a:xfrm>
        </p:spPr>
        <p:txBody>
          <a:bodyPr>
            <a:normAutofit fontScale="77500" lnSpcReduction="20000"/>
          </a:bodyPr>
          <a:lstStyle/>
          <a:p>
            <a:pPr algn="ctr"/>
            <a:r>
              <a:rPr lang="en-US"/>
              <a:t>Simplified cloud-based accounting systems with integrations</a:t>
            </a:r>
          </a:p>
        </p:txBody>
      </p:sp>
      <p:sp>
        <p:nvSpPr>
          <p:cNvPr id="6" name="Content Placeholder 5">
            <a:extLst>
              <a:ext uri="{FF2B5EF4-FFF2-40B4-BE49-F238E27FC236}">
                <a16:creationId xmlns:a16="http://schemas.microsoft.com/office/drawing/2014/main" id="{2A8A21CF-DFF9-4832-A006-34D8E38A1A2C}"/>
              </a:ext>
            </a:extLst>
          </p:cNvPr>
          <p:cNvSpPr>
            <a:spLocks noGrp="1"/>
          </p:cNvSpPr>
          <p:nvPr>
            <p:ph sz="quarter" idx="13"/>
          </p:nvPr>
        </p:nvSpPr>
        <p:spPr>
          <a:xfrm>
            <a:off x="1301829" y="3338979"/>
            <a:ext cx="2888155" cy="2421742"/>
          </a:xfrm>
        </p:spPr>
        <p:txBody>
          <a:bodyPr vert="horz" lIns="91440" tIns="45720" rIns="91440" bIns="45720" rtlCol="0" anchor="t">
            <a:normAutofit/>
          </a:bodyPr>
          <a:lstStyle/>
          <a:p>
            <a:r>
              <a:rPr lang="en-US" sz="1200"/>
              <a:t>QuickBooks Online has matured into a simple to use, but powerful accounting product.  Many integrations exist to add useful tools to this platform.  This product will meet the accounting need of most Churches and ministries</a:t>
            </a:r>
          </a:p>
          <a:p>
            <a:r>
              <a:rPr lang="en-US" sz="1200"/>
              <a:t>Sage Intacct is another cloud-based system that targets larger organizations.  If you have complex consolidations, this is a strong tool to use.</a:t>
            </a:r>
            <a:endParaRPr lang="en-US"/>
          </a:p>
        </p:txBody>
      </p:sp>
      <p:sp>
        <p:nvSpPr>
          <p:cNvPr id="3" name="Text Placeholder 2">
            <a:extLst>
              <a:ext uri="{FF2B5EF4-FFF2-40B4-BE49-F238E27FC236}">
                <a16:creationId xmlns:a16="http://schemas.microsoft.com/office/drawing/2014/main" id="{02DEFB46-0E36-4860-A540-60792F2FB250}"/>
              </a:ext>
            </a:extLst>
          </p:cNvPr>
          <p:cNvSpPr>
            <a:spLocks noGrp="1"/>
          </p:cNvSpPr>
          <p:nvPr>
            <p:ph type="body" sz="quarter" idx="3"/>
          </p:nvPr>
        </p:nvSpPr>
        <p:spPr>
          <a:xfrm>
            <a:off x="4651922" y="2351313"/>
            <a:ext cx="2888156" cy="683565"/>
          </a:xfrm>
        </p:spPr>
        <p:txBody>
          <a:bodyPr>
            <a:normAutofit fontScale="92500" lnSpcReduction="20000"/>
          </a:bodyPr>
          <a:lstStyle/>
          <a:p>
            <a:pPr algn="ctr"/>
            <a:r>
              <a:rPr lang="en-US"/>
              <a:t>Payables processing automation</a:t>
            </a:r>
          </a:p>
        </p:txBody>
      </p:sp>
      <p:sp>
        <p:nvSpPr>
          <p:cNvPr id="4" name="Content Placeholder 3">
            <a:extLst>
              <a:ext uri="{FF2B5EF4-FFF2-40B4-BE49-F238E27FC236}">
                <a16:creationId xmlns:a16="http://schemas.microsoft.com/office/drawing/2014/main" id="{CD730A5B-ED61-4655-B54E-98CE2B343EEF}"/>
              </a:ext>
            </a:extLst>
          </p:cNvPr>
          <p:cNvSpPr>
            <a:spLocks noGrp="1"/>
          </p:cNvSpPr>
          <p:nvPr>
            <p:ph sz="quarter" idx="4"/>
          </p:nvPr>
        </p:nvSpPr>
        <p:spPr>
          <a:xfrm>
            <a:off x="4651923" y="3336802"/>
            <a:ext cx="2888155" cy="2421742"/>
          </a:xfrm>
        </p:spPr>
        <p:txBody>
          <a:bodyPr vert="horz" lIns="91440" tIns="45720" rIns="91440" bIns="45720" rtlCol="0" anchor="t">
            <a:normAutofit/>
          </a:bodyPr>
          <a:lstStyle/>
          <a:p>
            <a:r>
              <a:rPr lang="en-US"/>
              <a:t>Products like Bill.com, Ramp, and Airbase provide cloud-based solutions to process the payables approval/payment process for churches.  This simplifies the "back office" work of most church accounting groups and it is very cost effective.</a:t>
            </a:r>
          </a:p>
        </p:txBody>
      </p:sp>
      <p:sp>
        <p:nvSpPr>
          <p:cNvPr id="9" name="Text Placeholder 8">
            <a:extLst>
              <a:ext uri="{FF2B5EF4-FFF2-40B4-BE49-F238E27FC236}">
                <a16:creationId xmlns:a16="http://schemas.microsoft.com/office/drawing/2014/main" id="{B5A6A874-626C-496C-B963-931DE21C7BCA}"/>
              </a:ext>
            </a:extLst>
          </p:cNvPr>
          <p:cNvSpPr>
            <a:spLocks noGrp="1"/>
          </p:cNvSpPr>
          <p:nvPr>
            <p:ph type="body" sz="quarter" idx="16"/>
          </p:nvPr>
        </p:nvSpPr>
        <p:spPr>
          <a:xfrm>
            <a:off x="8002016" y="2351313"/>
            <a:ext cx="2888156" cy="683565"/>
          </a:xfrm>
        </p:spPr>
        <p:txBody>
          <a:bodyPr>
            <a:normAutofit fontScale="92500" lnSpcReduction="20000"/>
          </a:bodyPr>
          <a:lstStyle/>
          <a:p>
            <a:pPr algn="ctr"/>
            <a:r>
              <a:rPr lang="en-US"/>
              <a:t>Purchase card automation</a:t>
            </a:r>
          </a:p>
        </p:txBody>
      </p:sp>
      <p:sp>
        <p:nvSpPr>
          <p:cNvPr id="7" name="Content Placeholder 6">
            <a:extLst>
              <a:ext uri="{FF2B5EF4-FFF2-40B4-BE49-F238E27FC236}">
                <a16:creationId xmlns:a16="http://schemas.microsoft.com/office/drawing/2014/main" id="{664C4B75-FD72-4BEB-98DD-5EF90DF6A9F1}"/>
              </a:ext>
            </a:extLst>
          </p:cNvPr>
          <p:cNvSpPr>
            <a:spLocks noGrp="1"/>
          </p:cNvSpPr>
          <p:nvPr>
            <p:ph sz="quarter" idx="15"/>
          </p:nvPr>
        </p:nvSpPr>
        <p:spPr>
          <a:xfrm>
            <a:off x="8002017" y="3336803"/>
            <a:ext cx="2888155" cy="2607811"/>
          </a:xfrm>
        </p:spPr>
        <p:txBody>
          <a:bodyPr vert="horz" lIns="91440" tIns="45720" rIns="91440" bIns="45720" rtlCol="0" anchor="t">
            <a:normAutofit lnSpcReduction="10000"/>
          </a:bodyPr>
          <a:lstStyle/>
          <a:p>
            <a:r>
              <a:rPr lang="en-US"/>
              <a:t>Tools like Divvy.com, Ramp and Brex provide Visa cards that they issue that allow a church to equip staff with cards, then capture their receipts through the app on their phone and code the expense.  This eliminates the "paper chase" of receipts and makes this process simple and elegant.</a:t>
            </a:r>
          </a:p>
        </p:txBody>
      </p:sp>
    </p:spTree>
    <p:extLst>
      <p:ext uri="{BB962C8B-B14F-4D97-AF65-F5344CB8AC3E}">
        <p14:creationId xmlns:p14="http://schemas.microsoft.com/office/powerpoint/2010/main" val="389233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7DF-4315-40FA-A995-551B908F3F8F}"/>
              </a:ext>
            </a:extLst>
          </p:cNvPr>
          <p:cNvSpPr>
            <a:spLocks noGrp="1"/>
          </p:cNvSpPr>
          <p:nvPr>
            <p:ph type="title"/>
          </p:nvPr>
        </p:nvSpPr>
        <p:spPr>
          <a:xfrm>
            <a:off x="1301828" y="1109662"/>
            <a:ext cx="9588343" cy="615316"/>
          </a:xfrm>
        </p:spPr>
        <p:txBody>
          <a:bodyPr/>
          <a:lstStyle/>
          <a:p>
            <a:r>
              <a:rPr lang="en-US"/>
              <a:t>Things to consider</a:t>
            </a:r>
          </a:p>
        </p:txBody>
      </p:sp>
      <p:sp>
        <p:nvSpPr>
          <p:cNvPr id="5" name="Text Placeholder 4">
            <a:extLst>
              <a:ext uri="{FF2B5EF4-FFF2-40B4-BE49-F238E27FC236}">
                <a16:creationId xmlns:a16="http://schemas.microsoft.com/office/drawing/2014/main" id="{801DB700-13AC-4E05-88A8-E467E6DFF776}"/>
              </a:ext>
            </a:extLst>
          </p:cNvPr>
          <p:cNvSpPr>
            <a:spLocks noGrp="1"/>
          </p:cNvSpPr>
          <p:nvPr>
            <p:ph type="body" sz="quarter" idx="14"/>
          </p:nvPr>
        </p:nvSpPr>
        <p:spPr>
          <a:xfrm>
            <a:off x="1301828" y="2353490"/>
            <a:ext cx="4614023" cy="683565"/>
          </a:xfrm>
        </p:spPr>
        <p:txBody>
          <a:bodyPr>
            <a:normAutofit fontScale="92500" lnSpcReduction="20000"/>
          </a:bodyPr>
          <a:lstStyle/>
          <a:p>
            <a:pPr algn="ctr"/>
            <a:r>
              <a:rPr lang="en-US"/>
              <a:t>Cost of Full-Time Accounting Personnel</a:t>
            </a:r>
          </a:p>
        </p:txBody>
      </p:sp>
      <p:sp>
        <p:nvSpPr>
          <p:cNvPr id="6" name="Content Placeholder 5">
            <a:extLst>
              <a:ext uri="{FF2B5EF4-FFF2-40B4-BE49-F238E27FC236}">
                <a16:creationId xmlns:a16="http://schemas.microsoft.com/office/drawing/2014/main" id="{2A8A21CF-DFF9-4832-A006-34D8E38A1A2C}"/>
              </a:ext>
            </a:extLst>
          </p:cNvPr>
          <p:cNvSpPr>
            <a:spLocks noGrp="1"/>
          </p:cNvSpPr>
          <p:nvPr>
            <p:ph sz="quarter" idx="13"/>
          </p:nvPr>
        </p:nvSpPr>
        <p:spPr>
          <a:xfrm>
            <a:off x="1301829" y="3152910"/>
            <a:ext cx="4614022" cy="2510346"/>
          </a:xfrm>
        </p:spPr>
        <p:txBody>
          <a:bodyPr vert="horz" lIns="91440" tIns="45720" rIns="91440" bIns="45720" rtlCol="0" anchor="t">
            <a:normAutofit fontScale="85000" lnSpcReduction="20000"/>
          </a:bodyPr>
          <a:lstStyle/>
          <a:p>
            <a:r>
              <a:rPr lang="en-US"/>
              <a:t>Salary (low end) $35,000/yr</a:t>
            </a:r>
          </a:p>
          <a:p>
            <a:r>
              <a:rPr lang="en-US"/>
              <a:t>Benefit costs (15-18% of salary) $6,300</a:t>
            </a:r>
          </a:p>
          <a:p>
            <a:r>
              <a:rPr lang="en-US"/>
              <a:t>Base Accounting personnel Cost $41,300</a:t>
            </a:r>
          </a:p>
          <a:p>
            <a:r>
              <a:rPr lang="en-US"/>
              <a:t>Benefits – Insightful individuals who can help in other areas</a:t>
            </a:r>
          </a:p>
          <a:p>
            <a:r>
              <a:rPr lang="en-US"/>
              <a:t>Negatives – Usually have excess time but can be hard to harness that time on other tasks</a:t>
            </a:r>
          </a:p>
          <a:p>
            <a:r>
              <a:rPr lang="en-US"/>
              <a:t>Competition in the labor market is causing the cost of these individuals to rise and to lower their availability</a:t>
            </a:r>
          </a:p>
          <a:p>
            <a:endParaRPr lang="en-US"/>
          </a:p>
        </p:txBody>
      </p:sp>
      <p:sp>
        <p:nvSpPr>
          <p:cNvPr id="3" name="Text Placeholder 2">
            <a:extLst>
              <a:ext uri="{FF2B5EF4-FFF2-40B4-BE49-F238E27FC236}">
                <a16:creationId xmlns:a16="http://schemas.microsoft.com/office/drawing/2014/main" id="{02DEFB46-0E36-4860-A540-60792F2FB250}"/>
              </a:ext>
            </a:extLst>
          </p:cNvPr>
          <p:cNvSpPr>
            <a:spLocks noGrp="1"/>
          </p:cNvSpPr>
          <p:nvPr>
            <p:ph type="body" sz="quarter" idx="3"/>
          </p:nvPr>
        </p:nvSpPr>
        <p:spPr>
          <a:xfrm>
            <a:off x="6276148" y="2351313"/>
            <a:ext cx="4614023" cy="470914"/>
          </a:xfrm>
        </p:spPr>
        <p:txBody>
          <a:bodyPr/>
          <a:lstStyle/>
          <a:p>
            <a:r>
              <a:rPr lang="en-US"/>
              <a:t>Out-sourced Accounting Personnel</a:t>
            </a:r>
          </a:p>
        </p:txBody>
      </p:sp>
      <p:sp>
        <p:nvSpPr>
          <p:cNvPr id="4" name="Content Placeholder 3">
            <a:extLst>
              <a:ext uri="{FF2B5EF4-FFF2-40B4-BE49-F238E27FC236}">
                <a16:creationId xmlns:a16="http://schemas.microsoft.com/office/drawing/2014/main" id="{CD730A5B-ED61-4655-B54E-98CE2B343EEF}"/>
              </a:ext>
            </a:extLst>
          </p:cNvPr>
          <p:cNvSpPr>
            <a:spLocks noGrp="1"/>
          </p:cNvSpPr>
          <p:nvPr>
            <p:ph sz="quarter" idx="4"/>
          </p:nvPr>
        </p:nvSpPr>
        <p:spPr>
          <a:xfrm>
            <a:off x="6276149" y="3150733"/>
            <a:ext cx="4614022" cy="2607811"/>
          </a:xfrm>
        </p:spPr>
        <p:txBody>
          <a:bodyPr vert="horz" lIns="91440" tIns="45720" rIns="91440" bIns="45720" rtlCol="0" anchor="t">
            <a:normAutofit/>
          </a:bodyPr>
          <a:lstStyle/>
          <a:p>
            <a:r>
              <a:rPr lang="en-US"/>
              <a:t>Systems can be designed to promote efficiency</a:t>
            </a:r>
          </a:p>
          <a:p>
            <a:r>
              <a:rPr lang="en-US"/>
              <a:t>Outsourced accountant spends half the time doing the same work</a:t>
            </a:r>
          </a:p>
          <a:p>
            <a:r>
              <a:rPr lang="en-US"/>
              <a:t>No human resource issues.  Outsourced accounting team provides services each week with no time off/interruptions</a:t>
            </a:r>
          </a:p>
        </p:txBody>
      </p:sp>
    </p:spTree>
    <p:extLst>
      <p:ext uri="{BB962C8B-B14F-4D97-AF65-F5344CB8AC3E}">
        <p14:creationId xmlns:p14="http://schemas.microsoft.com/office/powerpoint/2010/main" val="1275258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7DF-4315-40FA-A995-551B908F3F8F}"/>
              </a:ext>
            </a:extLst>
          </p:cNvPr>
          <p:cNvSpPr>
            <a:spLocks noGrp="1"/>
          </p:cNvSpPr>
          <p:nvPr>
            <p:ph type="title"/>
          </p:nvPr>
        </p:nvSpPr>
        <p:spPr>
          <a:xfrm>
            <a:off x="1301828" y="1109662"/>
            <a:ext cx="9588343" cy="615316"/>
          </a:xfrm>
        </p:spPr>
        <p:txBody>
          <a:bodyPr/>
          <a:lstStyle/>
          <a:p>
            <a:r>
              <a:rPr lang="en-US"/>
              <a:t>RECENT CASE STUDY</a:t>
            </a:r>
          </a:p>
        </p:txBody>
      </p:sp>
      <p:sp>
        <p:nvSpPr>
          <p:cNvPr id="5" name="Text Placeholder 4">
            <a:extLst>
              <a:ext uri="{FF2B5EF4-FFF2-40B4-BE49-F238E27FC236}">
                <a16:creationId xmlns:a16="http://schemas.microsoft.com/office/drawing/2014/main" id="{801DB700-13AC-4E05-88A8-E467E6DFF776}"/>
              </a:ext>
            </a:extLst>
          </p:cNvPr>
          <p:cNvSpPr>
            <a:spLocks noGrp="1"/>
          </p:cNvSpPr>
          <p:nvPr>
            <p:ph type="body" sz="quarter" idx="14"/>
          </p:nvPr>
        </p:nvSpPr>
        <p:spPr>
          <a:xfrm>
            <a:off x="1301828" y="2353490"/>
            <a:ext cx="4614023" cy="683565"/>
          </a:xfrm>
        </p:spPr>
        <p:txBody>
          <a:bodyPr>
            <a:normAutofit fontScale="92500" lnSpcReduction="20000"/>
          </a:bodyPr>
          <a:lstStyle/>
          <a:p>
            <a:pPr algn="ctr"/>
            <a:r>
              <a:rPr lang="en-US"/>
              <a:t>Cost of Full-Time Accounting Personnel</a:t>
            </a:r>
          </a:p>
        </p:txBody>
      </p:sp>
      <p:sp>
        <p:nvSpPr>
          <p:cNvPr id="6" name="Content Placeholder 5">
            <a:extLst>
              <a:ext uri="{FF2B5EF4-FFF2-40B4-BE49-F238E27FC236}">
                <a16:creationId xmlns:a16="http://schemas.microsoft.com/office/drawing/2014/main" id="{2A8A21CF-DFF9-4832-A006-34D8E38A1A2C}"/>
              </a:ext>
            </a:extLst>
          </p:cNvPr>
          <p:cNvSpPr>
            <a:spLocks noGrp="1"/>
          </p:cNvSpPr>
          <p:nvPr>
            <p:ph sz="quarter" idx="13"/>
          </p:nvPr>
        </p:nvSpPr>
        <p:spPr>
          <a:xfrm>
            <a:off x="1301829" y="3152910"/>
            <a:ext cx="4614022" cy="2510346"/>
          </a:xfrm>
        </p:spPr>
        <p:txBody>
          <a:bodyPr vert="horz" lIns="91440" tIns="45720" rIns="91440" bIns="45720" rtlCol="0" anchor="t">
            <a:normAutofit/>
          </a:bodyPr>
          <a:lstStyle/>
          <a:p>
            <a:r>
              <a:rPr lang="en-US"/>
              <a:t>A church experienced an unexpected retirement of their financial assistant.</a:t>
            </a:r>
          </a:p>
          <a:p>
            <a:r>
              <a:rPr lang="en-US"/>
              <a:t>This employee was paid wages of $41K per year and had $8,200 in benefits and taxes, for a total cost of $49,027</a:t>
            </a:r>
          </a:p>
          <a:p>
            <a:endParaRPr lang="en-US"/>
          </a:p>
        </p:txBody>
      </p:sp>
      <p:sp>
        <p:nvSpPr>
          <p:cNvPr id="3" name="Text Placeholder 2">
            <a:extLst>
              <a:ext uri="{FF2B5EF4-FFF2-40B4-BE49-F238E27FC236}">
                <a16:creationId xmlns:a16="http://schemas.microsoft.com/office/drawing/2014/main" id="{02DEFB46-0E36-4860-A540-60792F2FB250}"/>
              </a:ext>
            </a:extLst>
          </p:cNvPr>
          <p:cNvSpPr>
            <a:spLocks noGrp="1"/>
          </p:cNvSpPr>
          <p:nvPr>
            <p:ph type="body" sz="quarter" idx="3"/>
          </p:nvPr>
        </p:nvSpPr>
        <p:spPr>
          <a:xfrm>
            <a:off x="6276148" y="2351313"/>
            <a:ext cx="4614023" cy="470914"/>
          </a:xfrm>
        </p:spPr>
        <p:txBody>
          <a:bodyPr/>
          <a:lstStyle/>
          <a:p>
            <a:r>
              <a:rPr lang="en-US"/>
              <a:t>Out-sourced Accounting Personnel</a:t>
            </a:r>
          </a:p>
        </p:txBody>
      </p:sp>
      <p:sp>
        <p:nvSpPr>
          <p:cNvPr id="4" name="Content Placeholder 3">
            <a:extLst>
              <a:ext uri="{FF2B5EF4-FFF2-40B4-BE49-F238E27FC236}">
                <a16:creationId xmlns:a16="http://schemas.microsoft.com/office/drawing/2014/main" id="{CD730A5B-ED61-4655-B54E-98CE2B343EEF}"/>
              </a:ext>
            </a:extLst>
          </p:cNvPr>
          <p:cNvSpPr>
            <a:spLocks noGrp="1"/>
          </p:cNvSpPr>
          <p:nvPr>
            <p:ph sz="quarter" idx="4"/>
          </p:nvPr>
        </p:nvSpPr>
        <p:spPr>
          <a:xfrm>
            <a:off x="6276149" y="3150733"/>
            <a:ext cx="4614022" cy="2607811"/>
          </a:xfrm>
        </p:spPr>
        <p:txBody>
          <a:bodyPr vert="horz" lIns="91440" tIns="45720" rIns="91440" bIns="45720" rtlCol="0" anchor="t">
            <a:normAutofit fontScale="92500" lnSpcReduction="10000"/>
          </a:bodyPr>
          <a:lstStyle/>
          <a:p>
            <a:r>
              <a:rPr lang="en-US"/>
              <a:t>SBTF was able to transition the church to QBO, implement Bill.com, and Divvy.com, as well as provide monthly accounting support for $30,000 per year.</a:t>
            </a:r>
          </a:p>
          <a:p>
            <a:r>
              <a:rPr lang="en-US"/>
              <a:t>This resulted in a savings of $19,000 per year, along with the other benefits of having shifted the normal HR burden (onboarding, benefit administration, payroll, etc.) that each staff member creates from the Church staff to the SBTF.</a:t>
            </a:r>
          </a:p>
        </p:txBody>
      </p:sp>
    </p:spTree>
    <p:extLst>
      <p:ext uri="{BB962C8B-B14F-4D97-AF65-F5344CB8AC3E}">
        <p14:creationId xmlns:p14="http://schemas.microsoft.com/office/powerpoint/2010/main" val="1668941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F311589D-80A2-49DE-B70B-25A1F203BA29}"/>
              </a:ext>
            </a:extLst>
          </p:cNvPr>
          <p:cNvSpPr>
            <a:spLocks noGrp="1"/>
          </p:cNvSpPr>
          <p:nvPr>
            <p:ph type="title"/>
          </p:nvPr>
        </p:nvSpPr>
        <p:spPr>
          <a:xfrm>
            <a:off x="1307763" y="974829"/>
            <a:ext cx="5610107" cy="571212"/>
          </a:xfrm>
        </p:spPr>
        <p:txBody>
          <a:bodyPr>
            <a:normAutofit/>
          </a:bodyPr>
          <a:lstStyle/>
          <a:p>
            <a:r>
              <a:rPr lang="en-US" sz="2800"/>
              <a:t>SUMMARY</a:t>
            </a:r>
          </a:p>
        </p:txBody>
      </p:sp>
      <p:sp>
        <p:nvSpPr>
          <p:cNvPr id="3" name="Text Placeholder 2">
            <a:extLst>
              <a:ext uri="{FF2B5EF4-FFF2-40B4-BE49-F238E27FC236}">
                <a16:creationId xmlns:a16="http://schemas.microsoft.com/office/drawing/2014/main" id="{A87859F0-75FD-4814-B407-4CD21623F404}"/>
              </a:ext>
            </a:extLst>
          </p:cNvPr>
          <p:cNvSpPr>
            <a:spLocks noGrp="1"/>
          </p:cNvSpPr>
          <p:nvPr>
            <p:ph type="body" sz="quarter" idx="16"/>
          </p:nvPr>
        </p:nvSpPr>
        <p:spPr>
          <a:xfrm>
            <a:off x="1309853" y="1778457"/>
            <a:ext cx="5600700" cy="3747232"/>
          </a:xfrm>
        </p:spPr>
        <p:txBody>
          <a:bodyPr vert="horz" lIns="91440" tIns="45720" rIns="91440" bIns="45720" rtlCol="0" anchor="t">
            <a:normAutofit/>
          </a:bodyPr>
          <a:lstStyle/>
          <a:p>
            <a:r>
              <a:rPr lang="en-US"/>
              <a:t>It might not be the right season for you to implement a change in your accounting processes, but it is an excellent time to become aware of the changing environment.</a:t>
            </a:r>
          </a:p>
          <a:p>
            <a:r>
              <a:rPr lang="en-US"/>
              <a:t>Technology and innovation has greatly changed how Churches can operate their accounting systems and there are likely time and cost savings that can be realized over your existing methods.</a:t>
            </a:r>
          </a:p>
          <a:p>
            <a:r>
              <a:rPr lang="en-US"/>
              <a:t>Please reach out to SBTF to review your existing accounting process and explain if opportunities exist.</a:t>
            </a:r>
          </a:p>
          <a:p>
            <a:endParaRPr lang="en-US"/>
          </a:p>
        </p:txBody>
      </p:sp>
      <p:pic>
        <p:nvPicPr>
          <p:cNvPr id="19" name="Picture Placeholder 18" descr="Worker using calculator">
            <a:extLst>
              <a:ext uri="{FF2B5EF4-FFF2-40B4-BE49-F238E27FC236}">
                <a16:creationId xmlns:a16="http://schemas.microsoft.com/office/drawing/2014/main" id="{376137FC-0746-4C0E-887F-96182B70EB4C}"/>
              </a:ext>
            </a:extLst>
          </p:cNvPr>
          <p:cNvPicPr>
            <a:picLocks noGrp="1" noChangeAspect="1"/>
          </p:cNvPicPr>
          <p:nvPr>
            <p:ph type="pic" sz="quarter" idx="14"/>
          </p:nvPr>
        </p:nvPicPr>
        <p:blipFill rotWithShape="1">
          <a:blip r:embed="rId3"/>
          <a:srcRect/>
          <a:stretch/>
        </p:blipFill>
        <p:spPr>
          <a:xfrm>
            <a:off x="8839200" y="4060468"/>
            <a:ext cx="2667000" cy="1777897"/>
          </a:xfrm>
        </p:spPr>
      </p:pic>
      <p:sp>
        <p:nvSpPr>
          <p:cNvPr id="5" name="TextBox 4">
            <a:extLst>
              <a:ext uri="{FF2B5EF4-FFF2-40B4-BE49-F238E27FC236}">
                <a16:creationId xmlns:a16="http://schemas.microsoft.com/office/drawing/2014/main" id="{8AEA445E-F109-6759-58B8-53E94F62E226}"/>
              </a:ext>
            </a:extLst>
          </p:cNvPr>
          <p:cNvSpPr txBox="1"/>
          <p:nvPr/>
        </p:nvSpPr>
        <p:spPr>
          <a:xfrm>
            <a:off x="8673629" y="602073"/>
            <a:ext cx="287866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a:latin typeface="Goudy Old Style"/>
                <a:ea typeface="system-ui"/>
                <a:cs typeface="system-ui"/>
              </a:rPr>
              <a:t>Luke 14:28</a:t>
            </a:r>
            <a:r>
              <a:rPr lang="en-US">
                <a:latin typeface="Goudy Old Style"/>
                <a:ea typeface="system-ui"/>
                <a:cs typeface="system-ui"/>
              </a:rPr>
              <a:t> (HCSB)</a:t>
            </a:r>
            <a:endParaRPr lang="en-US" b="0">
              <a:latin typeface="Goudy Old Style"/>
              <a:ea typeface="system-ui"/>
              <a:cs typeface="system-ui"/>
            </a:endParaRPr>
          </a:p>
          <a:p>
            <a:endParaRPr lang="en-US" b="1">
              <a:latin typeface="Goudy Old Style"/>
              <a:ea typeface="system-ui"/>
              <a:cs typeface="system-ui"/>
            </a:endParaRPr>
          </a:p>
          <a:p>
            <a:r>
              <a:rPr lang="en-US" sz="1400" b="1">
                <a:latin typeface="Goudy Old Style"/>
                <a:ea typeface="system-ui"/>
                <a:cs typeface="system-ui"/>
              </a:rPr>
              <a:t>28 </a:t>
            </a:r>
            <a:r>
              <a:rPr lang="en-US" sz="1400">
                <a:latin typeface="Goudy Old Style"/>
                <a:ea typeface="system-ui"/>
                <a:cs typeface="system-ui"/>
              </a:rPr>
              <a:t>“For which of you, wanting to build a tower, doesn’t first sit down and calculate the cost to see if he has enough to complete it?29 Otherwise, after he has laid the foundation and cannot finish it, all the onlookers will begin to make fun of him, 30 saying, ‘This man started to build and wasn’t able to finish.’</a:t>
            </a:r>
            <a:endParaRPr lang="en-US" sz="1400">
              <a:latin typeface="Goudy Old Style"/>
            </a:endParaRPr>
          </a:p>
        </p:txBody>
      </p:sp>
    </p:spTree>
    <p:extLst>
      <p:ext uri="{BB962C8B-B14F-4D97-AF65-F5344CB8AC3E}">
        <p14:creationId xmlns:p14="http://schemas.microsoft.com/office/powerpoint/2010/main" val="196209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AA1B78CF-69EF-488D-9E11-54555922BCA1}"/>
              </a:ext>
            </a:extLst>
          </p:cNvPr>
          <p:cNvSpPr>
            <a:spLocks noGrp="1"/>
          </p:cNvSpPr>
          <p:nvPr>
            <p:ph type="title"/>
          </p:nvPr>
        </p:nvSpPr>
        <p:spPr>
          <a:xfrm>
            <a:off x="7858124" y="1112837"/>
            <a:ext cx="3221037" cy="2011362"/>
          </a:xfrm>
        </p:spPr>
        <p:txBody>
          <a:bodyPr/>
          <a:lstStyle/>
          <a:p>
            <a:r>
              <a:rPr lang="en-US"/>
              <a:t>THANK </a:t>
            </a:r>
            <a:br>
              <a:rPr lang="en-US"/>
            </a:br>
            <a:r>
              <a:rPr lang="en-US"/>
              <a:t>YOU</a:t>
            </a:r>
          </a:p>
        </p:txBody>
      </p:sp>
      <p:pic>
        <p:nvPicPr>
          <p:cNvPr id="16" name="Picture Placeholder 15" descr="Two old men giving each other a high five">
            <a:extLst>
              <a:ext uri="{FF2B5EF4-FFF2-40B4-BE49-F238E27FC236}">
                <a16:creationId xmlns:a16="http://schemas.microsoft.com/office/drawing/2014/main" id="{DE14D6AA-9DC0-4CAB-92F3-92DC7B2CD1FF}"/>
              </a:ext>
            </a:extLst>
          </p:cNvPr>
          <p:cNvPicPr>
            <a:picLocks noGrp="1" noChangeAspect="1"/>
          </p:cNvPicPr>
          <p:nvPr>
            <p:ph type="pic" sz="quarter" idx="13"/>
          </p:nvPr>
        </p:nvPicPr>
        <p:blipFill rotWithShape="1">
          <a:blip r:embed="rId3"/>
          <a:srcRect/>
          <a:stretch/>
        </p:blipFill>
        <p:spPr>
          <a:xfrm>
            <a:off x="0" y="1167275"/>
            <a:ext cx="6781800" cy="4523449"/>
          </a:xfrm>
        </p:spPr>
      </p:pic>
      <p:sp>
        <p:nvSpPr>
          <p:cNvPr id="3" name="Text Placeholder 2">
            <a:extLst>
              <a:ext uri="{FF2B5EF4-FFF2-40B4-BE49-F238E27FC236}">
                <a16:creationId xmlns:a16="http://schemas.microsoft.com/office/drawing/2014/main" id="{B0F8630A-9CF4-4ADC-9D44-A803993962BE}"/>
              </a:ext>
            </a:extLst>
          </p:cNvPr>
          <p:cNvSpPr>
            <a:spLocks noGrp="1"/>
          </p:cNvSpPr>
          <p:nvPr>
            <p:ph type="body" sz="quarter" idx="15"/>
          </p:nvPr>
        </p:nvSpPr>
        <p:spPr>
          <a:xfrm>
            <a:off x="7895432" y="3429000"/>
            <a:ext cx="3221037" cy="2316163"/>
          </a:xfrm>
        </p:spPr>
        <p:txBody>
          <a:bodyPr vert="horz" lIns="91440" tIns="45720" rIns="91440" bIns="45720" rtlCol="0" anchor="t">
            <a:normAutofit/>
          </a:bodyPr>
          <a:lstStyle/>
          <a:p>
            <a:r>
              <a:rPr lang="en-US"/>
              <a:t>Curtis Boozer, DMin</a:t>
            </a:r>
          </a:p>
          <a:p>
            <a:r>
              <a:rPr lang="en-US"/>
              <a:t>Cboozer@sbtexasfoundation.com</a:t>
            </a:r>
          </a:p>
          <a:p>
            <a:r>
              <a:rPr lang="en-US"/>
              <a:t>sbtexasfoundation.com</a:t>
            </a:r>
          </a:p>
        </p:txBody>
      </p:sp>
    </p:spTree>
    <p:extLst>
      <p:ext uri="{BB962C8B-B14F-4D97-AF65-F5344CB8AC3E}">
        <p14:creationId xmlns:p14="http://schemas.microsoft.com/office/powerpoint/2010/main" val="3208884245"/>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Frame_Win32_LW_SL_v4" id="{66350BB4-053A-4187-9D4E-23A2C0603A88}" vid="{E45D63AB-3B63-492D-ACC7-7815E78CAC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12FA17-E7B0-403B-A46B-50242E5D77CA}">
  <ds:schemaRefs>
    <ds:schemaRef ds:uri="http://schemas.microsoft.com/office/2006/metadata/properties"/>
    <ds:schemaRef ds:uri="16c05727-aa75-4e4a-9b5f-8a80a1165891"/>
    <ds:schemaRef ds:uri="http://schemas.microsoft.com/office/2006/documentManagement/types"/>
    <ds:schemaRef ds:uri="http://purl.org/dc/elements/1.1/"/>
    <ds:schemaRef ds:uri="71af3243-3dd4-4a8d-8c0d-dd76da1f02a5"/>
    <ds:schemaRef ds:uri="http://schemas.microsoft.com/office/infopath/2007/PartnerControls"/>
    <ds:schemaRef ds:uri="http://schemas.microsoft.com/sharepoint/v3"/>
    <ds:schemaRef ds:uri="http://purl.org/dc/dcmitype/"/>
    <ds:schemaRef ds:uri="http://schemas.openxmlformats.org/package/2006/metadata/core-properties"/>
    <ds:schemaRef ds:uri="230e9df3-be65-4c73-a93b-d1236ebd677e"/>
    <ds:schemaRef ds:uri="http://www.w3.org/XML/1998/namespace"/>
    <ds:schemaRef ds:uri="http://purl.org/dc/terms/"/>
  </ds:schemaRefs>
</ds:datastoreItem>
</file>

<file path=customXml/itemProps2.xml><?xml version="1.0" encoding="utf-8"?>
<ds:datastoreItem xmlns:ds="http://schemas.openxmlformats.org/officeDocument/2006/customXml" ds:itemID="{BE4D7882-D21E-4054-81AE-3CFC8D649F1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F2F1B0-A2C1-4287-BF24-71D3400DD7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883</Words>
  <Application>Microsoft Office PowerPoint</Application>
  <PresentationFormat>Widescreen</PresentationFormat>
  <Paragraphs>63</Paragraphs>
  <Slides>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Gill Sans MT</vt:lpstr>
      <vt:lpstr>Goudy Old Style</vt:lpstr>
      <vt:lpstr>ClassicFrameVTI</vt:lpstr>
      <vt:lpstr>THE PURSUIT OF SIMPLICITY</vt:lpstr>
      <vt:lpstr>INTRODUCTION</vt:lpstr>
      <vt:lpstr>THE WAY TO  GET STARTED  IS TO QUIT TALKING AND BEGIN DOING.</vt:lpstr>
      <vt:lpstr>So, Let's consider change . . .</vt:lpstr>
      <vt:lpstr>Emerging efficiencies</vt:lpstr>
      <vt:lpstr>Things to consider</vt:lpstr>
      <vt:lpstr>RECENT CASE STUDY</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Curtis Boozer</cp:lastModifiedBy>
  <cp:revision>1</cp:revision>
  <dcterms:created xsi:type="dcterms:W3CDTF">2023-04-18T18:59:55Z</dcterms:created>
  <dcterms:modified xsi:type="dcterms:W3CDTF">2023-04-25T01:29:05Z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