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EA907-A474-4ED8-AD22-0303C712D80C}" v="7" dt="2026-03-17T16:04:20.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rk" userId="6ba94483-7458-42b5-8b7c-5d736a0f928e" providerId="ADAL" clId="{A1927153-A34F-4578-8A9A-27DB84550EED}"/>
    <pc:docChg chg="undo redo custSel addSld modSld">
      <pc:chgData name="Clerk" userId="6ba94483-7458-42b5-8b7c-5d736a0f928e" providerId="ADAL" clId="{A1927153-A34F-4578-8A9A-27DB84550EED}" dt="2026-03-24T20:19:10.483" v="7279" actId="313"/>
      <pc:docMkLst>
        <pc:docMk/>
      </pc:docMkLst>
      <pc:sldChg chg="modSp mod">
        <pc:chgData name="Clerk" userId="6ba94483-7458-42b5-8b7c-5d736a0f928e" providerId="ADAL" clId="{A1927153-A34F-4578-8A9A-27DB84550EED}" dt="2026-03-16T16:46:11.271" v="7" actId="20577"/>
        <pc:sldMkLst>
          <pc:docMk/>
          <pc:sldMk cId="2268617676" sldId="257"/>
        </pc:sldMkLst>
        <pc:spChg chg="mod">
          <ac:chgData name="Clerk" userId="6ba94483-7458-42b5-8b7c-5d736a0f928e" providerId="ADAL" clId="{A1927153-A34F-4578-8A9A-27DB84550EED}" dt="2026-03-16T16:46:11.271" v="7" actId="20577"/>
          <ac:spMkLst>
            <pc:docMk/>
            <pc:sldMk cId="2268617676" sldId="257"/>
            <ac:spMk id="3" creationId="{7C1CE7E2-4465-5011-D652-DCDC8FDF505B}"/>
          </ac:spMkLst>
        </pc:spChg>
      </pc:sldChg>
      <pc:sldChg chg="modSp new mod">
        <pc:chgData name="Clerk" userId="6ba94483-7458-42b5-8b7c-5d736a0f928e" providerId="ADAL" clId="{A1927153-A34F-4578-8A9A-27DB84550EED}" dt="2026-03-16T17:05:31.124" v="1603" actId="20577"/>
        <pc:sldMkLst>
          <pc:docMk/>
          <pc:sldMk cId="1092537315" sldId="258"/>
        </pc:sldMkLst>
        <pc:spChg chg="mod">
          <ac:chgData name="Clerk" userId="6ba94483-7458-42b5-8b7c-5d736a0f928e" providerId="ADAL" clId="{A1927153-A34F-4578-8A9A-27DB84550EED}" dt="2026-03-16T17:00:35.918" v="1064" actId="14100"/>
          <ac:spMkLst>
            <pc:docMk/>
            <pc:sldMk cId="1092537315" sldId="258"/>
            <ac:spMk id="2" creationId="{1C1B7363-21F8-CEBE-ED9B-06570B789915}"/>
          </ac:spMkLst>
        </pc:spChg>
        <pc:spChg chg="mod">
          <ac:chgData name="Clerk" userId="6ba94483-7458-42b5-8b7c-5d736a0f928e" providerId="ADAL" clId="{A1927153-A34F-4578-8A9A-27DB84550EED}" dt="2026-03-16T17:05:31.124" v="1603" actId="20577"/>
          <ac:spMkLst>
            <pc:docMk/>
            <pc:sldMk cId="1092537315" sldId="258"/>
            <ac:spMk id="3" creationId="{F14DC381-D750-67D8-4B7F-F16B63B68B46}"/>
          </ac:spMkLst>
        </pc:spChg>
      </pc:sldChg>
      <pc:sldChg chg="modSp new mod">
        <pc:chgData name="Clerk" userId="6ba94483-7458-42b5-8b7c-5d736a0f928e" providerId="ADAL" clId="{A1927153-A34F-4578-8A9A-27DB84550EED}" dt="2026-03-24T20:19:10.483" v="7279" actId="313"/>
        <pc:sldMkLst>
          <pc:docMk/>
          <pc:sldMk cId="3338624281" sldId="259"/>
        </pc:sldMkLst>
        <pc:spChg chg="mod">
          <ac:chgData name="Clerk" userId="6ba94483-7458-42b5-8b7c-5d736a0f928e" providerId="ADAL" clId="{A1927153-A34F-4578-8A9A-27DB84550EED}" dt="2026-03-24T20:19:10.483" v="7279" actId="313"/>
          <ac:spMkLst>
            <pc:docMk/>
            <pc:sldMk cId="3338624281" sldId="259"/>
            <ac:spMk id="2" creationId="{ECA33FF0-DE1C-B7BA-9DEC-143E53ED151C}"/>
          </ac:spMkLst>
        </pc:spChg>
        <pc:spChg chg="mod">
          <ac:chgData name="Clerk" userId="6ba94483-7458-42b5-8b7c-5d736a0f928e" providerId="ADAL" clId="{A1927153-A34F-4578-8A9A-27DB84550EED}" dt="2026-03-16T17:13:43.628" v="2275" actId="20577"/>
          <ac:spMkLst>
            <pc:docMk/>
            <pc:sldMk cId="3338624281" sldId="259"/>
            <ac:spMk id="3" creationId="{CFFE4EC9-F336-9DEE-5533-638C4F4D737C}"/>
          </ac:spMkLst>
        </pc:spChg>
      </pc:sldChg>
      <pc:sldChg chg="modSp new mod">
        <pc:chgData name="Clerk" userId="6ba94483-7458-42b5-8b7c-5d736a0f928e" providerId="ADAL" clId="{A1927153-A34F-4578-8A9A-27DB84550EED}" dt="2026-03-16T17:23:02.578" v="2864" actId="20577"/>
        <pc:sldMkLst>
          <pc:docMk/>
          <pc:sldMk cId="1658220341" sldId="260"/>
        </pc:sldMkLst>
        <pc:spChg chg="mod">
          <ac:chgData name="Clerk" userId="6ba94483-7458-42b5-8b7c-5d736a0f928e" providerId="ADAL" clId="{A1927153-A34F-4578-8A9A-27DB84550EED}" dt="2026-03-16T17:16:01.283" v="2340" actId="20577"/>
          <ac:spMkLst>
            <pc:docMk/>
            <pc:sldMk cId="1658220341" sldId="260"/>
            <ac:spMk id="2" creationId="{51FF4D62-4F09-E6E6-F9C1-EF5BCE2291BD}"/>
          </ac:spMkLst>
        </pc:spChg>
        <pc:spChg chg="mod">
          <ac:chgData name="Clerk" userId="6ba94483-7458-42b5-8b7c-5d736a0f928e" providerId="ADAL" clId="{A1927153-A34F-4578-8A9A-27DB84550EED}" dt="2026-03-16T17:23:02.578" v="2864" actId="20577"/>
          <ac:spMkLst>
            <pc:docMk/>
            <pc:sldMk cId="1658220341" sldId="260"/>
            <ac:spMk id="3" creationId="{12956BBE-6D60-4ABA-7577-D32A57E9647A}"/>
          </ac:spMkLst>
        </pc:spChg>
      </pc:sldChg>
      <pc:sldChg chg="modSp new mod">
        <pc:chgData name="Clerk" userId="6ba94483-7458-42b5-8b7c-5d736a0f928e" providerId="ADAL" clId="{A1927153-A34F-4578-8A9A-27DB84550EED}" dt="2026-03-16T17:31:18.414" v="3853" actId="313"/>
        <pc:sldMkLst>
          <pc:docMk/>
          <pc:sldMk cId="3344805900" sldId="261"/>
        </pc:sldMkLst>
        <pc:spChg chg="mod">
          <ac:chgData name="Clerk" userId="6ba94483-7458-42b5-8b7c-5d736a0f928e" providerId="ADAL" clId="{A1927153-A34F-4578-8A9A-27DB84550EED}" dt="2026-03-16T17:31:18.414" v="3853" actId="313"/>
          <ac:spMkLst>
            <pc:docMk/>
            <pc:sldMk cId="3344805900" sldId="261"/>
            <ac:spMk id="2" creationId="{56104EC0-AB8E-0448-6952-C160136FBBF3}"/>
          </ac:spMkLst>
        </pc:spChg>
        <pc:spChg chg="mod">
          <ac:chgData name="Clerk" userId="6ba94483-7458-42b5-8b7c-5d736a0f928e" providerId="ADAL" clId="{A1927153-A34F-4578-8A9A-27DB84550EED}" dt="2026-03-16T17:31:12.446" v="3852" actId="313"/>
          <ac:spMkLst>
            <pc:docMk/>
            <pc:sldMk cId="3344805900" sldId="261"/>
            <ac:spMk id="3" creationId="{D75C6A0C-8D55-5DAD-E88D-2644A6354B96}"/>
          </ac:spMkLst>
        </pc:spChg>
      </pc:sldChg>
      <pc:sldChg chg="addSp delSp modSp new mod setBg">
        <pc:chgData name="Clerk" userId="6ba94483-7458-42b5-8b7c-5d736a0f928e" providerId="ADAL" clId="{A1927153-A34F-4578-8A9A-27DB84550EED}" dt="2026-03-16T17:36:04.381" v="3908" actId="1076"/>
        <pc:sldMkLst>
          <pc:docMk/>
          <pc:sldMk cId="1581635020" sldId="262"/>
        </pc:sldMkLst>
        <pc:spChg chg="mod">
          <ac:chgData name="Clerk" userId="6ba94483-7458-42b5-8b7c-5d736a0f928e" providerId="ADAL" clId="{A1927153-A34F-4578-8A9A-27DB84550EED}" dt="2026-03-16T17:35:28.478" v="3898" actId="26606"/>
          <ac:spMkLst>
            <pc:docMk/>
            <pc:sldMk cId="1581635020" sldId="262"/>
            <ac:spMk id="2" creationId="{4205E268-60D2-E70A-2C68-85B87514598F}"/>
          </ac:spMkLst>
        </pc:spChg>
        <pc:spChg chg="add">
          <ac:chgData name="Clerk" userId="6ba94483-7458-42b5-8b7c-5d736a0f928e" providerId="ADAL" clId="{A1927153-A34F-4578-8A9A-27DB84550EED}" dt="2026-03-16T17:35:28.478" v="3898" actId="26606"/>
          <ac:spMkLst>
            <pc:docMk/>
            <pc:sldMk cId="1581635020" sldId="262"/>
            <ac:spMk id="10" creationId="{5D5E0904-721C-4D68-9EB8-1C9752E329A7}"/>
          </ac:spMkLst>
        </pc:spChg>
        <pc:spChg chg="add">
          <ac:chgData name="Clerk" userId="6ba94483-7458-42b5-8b7c-5d736a0f928e" providerId="ADAL" clId="{A1927153-A34F-4578-8A9A-27DB84550EED}" dt="2026-03-16T17:35:28.478" v="3898" actId="26606"/>
          <ac:spMkLst>
            <pc:docMk/>
            <pc:sldMk cId="1581635020" sldId="262"/>
            <ac:spMk id="12" creationId="{D0CDF5D3-7220-42A0-9D37-ECF3BF283B37}"/>
          </ac:spMkLst>
        </pc:spChg>
        <pc:spChg chg="add">
          <ac:chgData name="Clerk" userId="6ba94483-7458-42b5-8b7c-5d736a0f928e" providerId="ADAL" clId="{A1927153-A34F-4578-8A9A-27DB84550EED}" dt="2026-03-16T17:35:28.478" v="3898" actId="26606"/>
          <ac:spMkLst>
            <pc:docMk/>
            <pc:sldMk cId="1581635020" sldId="262"/>
            <ac:spMk id="14" creationId="{64BC717F-58B3-4A4E-BC3B-1B11323AD5C9}"/>
          </ac:spMkLst>
        </pc:spChg>
        <pc:spChg chg="add">
          <ac:chgData name="Clerk" userId="6ba94483-7458-42b5-8b7c-5d736a0f928e" providerId="ADAL" clId="{A1927153-A34F-4578-8A9A-27DB84550EED}" dt="2026-03-16T17:35:28.478" v="3898" actId="26606"/>
          <ac:spMkLst>
            <pc:docMk/>
            <pc:sldMk cId="1581635020" sldId="262"/>
            <ac:spMk id="16" creationId="{1EE75710-64C5-4CA8-8A7C-82EE4125C90D}"/>
          </ac:spMkLst>
        </pc:spChg>
        <pc:spChg chg="add">
          <ac:chgData name="Clerk" userId="6ba94483-7458-42b5-8b7c-5d736a0f928e" providerId="ADAL" clId="{A1927153-A34F-4578-8A9A-27DB84550EED}" dt="2026-03-16T17:35:28.478" v="3898" actId="26606"/>
          <ac:spMkLst>
            <pc:docMk/>
            <pc:sldMk cId="1581635020" sldId="262"/>
            <ac:spMk id="18" creationId="{435050B1-74E1-4A81-923D-0F5971A3BC01}"/>
          </ac:spMkLst>
        </pc:spChg>
        <pc:picChg chg="add del mod ord">
          <ac:chgData name="Clerk" userId="6ba94483-7458-42b5-8b7c-5d736a0f928e" providerId="ADAL" clId="{A1927153-A34F-4578-8A9A-27DB84550EED}" dt="2026-03-16T17:36:04.381" v="3908" actId="1076"/>
          <ac:picMkLst>
            <pc:docMk/>
            <pc:sldMk cId="1581635020" sldId="262"/>
            <ac:picMk id="5" creationId="{CBD5E721-339A-CB61-F4D6-9776D4E4C8BE}"/>
          </ac:picMkLst>
        </pc:picChg>
      </pc:sldChg>
      <pc:sldChg chg="addSp delSp modSp new mod setBg">
        <pc:chgData name="Clerk" userId="6ba94483-7458-42b5-8b7c-5d736a0f928e" providerId="ADAL" clId="{A1927153-A34F-4578-8A9A-27DB84550EED}" dt="2026-03-16T17:38:15.094" v="3951" actId="14100"/>
        <pc:sldMkLst>
          <pc:docMk/>
          <pc:sldMk cId="3465797138" sldId="263"/>
        </pc:sldMkLst>
        <pc:spChg chg="mod">
          <ac:chgData name="Clerk" userId="6ba94483-7458-42b5-8b7c-5d736a0f928e" providerId="ADAL" clId="{A1927153-A34F-4578-8A9A-27DB84550EED}" dt="2026-03-16T17:37:12.525" v="3944" actId="26606"/>
          <ac:spMkLst>
            <pc:docMk/>
            <pc:sldMk cId="3465797138" sldId="263"/>
            <ac:spMk id="2" creationId="{EAFA5171-E69B-163F-0414-34EA071DAE6A}"/>
          </ac:spMkLst>
        </pc:spChg>
        <pc:spChg chg="add">
          <ac:chgData name="Clerk" userId="6ba94483-7458-42b5-8b7c-5d736a0f928e" providerId="ADAL" clId="{A1927153-A34F-4578-8A9A-27DB84550EED}" dt="2026-03-16T17:37:12.525" v="3944" actId="26606"/>
          <ac:spMkLst>
            <pc:docMk/>
            <pc:sldMk cId="3465797138" sldId="263"/>
            <ac:spMk id="7" creationId="{0B67D982-25C5-4CC2-AA64-276BE3B2CA75}"/>
          </ac:spMkLst>
        </pc:spChg>
        <pc:picChg chg="add mod ord">
          <ac:chgData name="Clerk" userId="6ba94483-7458-42b5-8b7c-5d736a0f928e" providerId="ADAL" clId="{A1927153-A34F-4578-8A9A-27DB84550EED}" dt="2026-03-16T17:37:12.525" v="3944" actId="26606"/>
          <ac:picMkLst>
            <pc:docMk/>
            <pc:sldMk cId="3465797138" sldId="263"/>
            <ac:picMk id="5" creationId="{700FB312-F005-109E-FF2B-89D2FAAD0949}"/>
          </ac:picMkLst>
        </pc:picChg>
        <pc:picChg chg="add mod ord">
          <ac:chgData name="Clerk" userId="6ba94483-7458-42b5-8b7c-5d736a0f928e" providerId="ADAL" clId="{A1927153-A34F-4578-8A9A-27DB84550EED}" dt="2026-03-16T17:38:15.094" v="3951" actId="14100"/>
          <ac:picMkLst>
            <pc:docMk/>
            <pc:sldMk cId="3465797138" sldId="263"/>
            <ac:picMk id="10" creationId="{2C55B53E-785E-FC42-7DAA-E36524691E44}"/>
          </ac:picMkLst>
        </pc:picChg>
      </pc:sldChg>
      <pc:sldChg chg="addSp delSp modSp new mod setBg">
        <pc:chgData name="Clerk" userId="6ba94483-7458-42b5-8b7c-5d736a0f928e" providerId="ADAL" clId="{A1927153-A34F-4578-8A9A-27DB84550EED}" dt="2026-03-16T17:40:09.202" v="4010" actId="26606"/>
        <pc:sldMkLst>
          <pc:docMk/>
          <pc:sldMk cId="4204739941" sldId="264"/>
        </pc:sldMkLst>
        <pc:spChg chg="mod">
          <ac:chgData name="Clerk" userId="6ba94483-7458-42b5-8b7c-5d736a0f928e" providerId="ADAL" clId="{A1927153-A34F-4578-8A9A-27DB84550EED}" dt="2026-03-16T17:40:09.202" v="4010" actId="26606"/>
          <ac:spMkLst>
            <pc:docMk/>
            <pc:sldMk cId="4204739941" sldId="264"/>
            <ac:spMk id="2" creationId="{F7E166C2-1F21-8268-C3E6-2F3DBA4A1E15}"/>
          </ac:spMkLst>
        </pc:spChg>
        <pc:spChg chg="mod">
          <ac:chgData name="Clerk" userId="6ba94483-7458-42b5-8b7c-5d736a0f928e" providerId="ADAL" clId="{A1927153-A34F-4578-8A9A-27DB84550EED}" dt="2026-03-16T17:40:09.202" v="4010" actId="26606"/>
          <ac:spMkLst>
            <pc:docMk/>
            <pc:sldMk cId="4204739941" sldId="264"/>
            <ac:spMk id="3" creationId="{E9C3CC2D-2C26-0AD9-484A-2A96FF2D31F2}"/>
          </ac:spMkLst>
        </pc:spChg>
        <pc:spChg chg="add">
          <ac:chgData name="Clerk" userId="6ba94483-7458-42b5-8b7c-5d736a0f928e" providerId="ADAL" clId="{A1927153-A34F-4578-8A9A-27DB84550EED}" dt="2026-03-16T17:40:09.202" v="4010" actId="26606"/>
          <ac:spMkLst>
            <pc:docMk/>
            <pc:sldMk cId="4204739941" sldId="264"/>
            <ac:spMk id="12" creationId="{0B67D982-25C5-4CC2-AA64-276BE3B2CA75}"/>
          </ac:spMkLst>
        </pc:spChg>
        <pc:picChg chg="add mod">
          <ac:chgData name="Clerk" userId="6ba94483-7458-42b5-8b7c-5d736a0f928e" providerId="ADAL" clId="{A1927153-A34F-4578-8A9A-27DB84550EED}" dt="2026-03-16T17:40:09.202" v="4010" actId="26606"/>
          <ac:picMkLst>
            <pc:docMk/>
            <pc:sldMk cId="4204739941" sldId="264"/>
            <ac:picMk id="5" creationId="{49EF3A21-BF7E-4A0D-8E00-152C0914CFCB}"/>
          </ac:picMkLst>
        </pc:picChg>
      </pc:sldChg>
      <pc:sldChg chg="addSp delSp modSp new mod setBg">
        <pc:chgData name="Clerk" userId="6ba94483-7458-42b5-8b7c-5d736a0f928e" providerId="ADAL" clId="{A1927153-A34F-4578-8A9A-27DB84550EED}" dt="2026-03-16T17:51:53.410" v="4452" actId="26606"/>
        <pc:sldMkLst>
          <pc:docMk/>
          <pc:sldMk cId="4251802778" sldId="265"/>
        </pc:sldMkLst>
        <pc:spChg chg="mod">
          <ac:chgData name="Clerk" userId="6ba94483-7458-42b5-8b7c-5d736a0f928e" providerId="ADAL" clId="{A1927153-A34F-4578-8A9A-27DB84550EED}" dt="2026-03-16T17:50:41.340" v="4427" actId="26606"/>
          <ac:spMkLst>
            <pc:docMk/>
            <pc:sldMk cId="4251802778" sldId="265"/>
            <ac:spMk id="2" creationId="{DB5CFC72-6890-950D-6181-D68CC73A903D}"/>
          </ac:spMkLst>
        </pc:spChg>
        <pc:spChg chg="add">
          <ac:chgData name="Clerk" userId="6ba94483-7458-42b5-8b7c-5d736a0f928e" providerId="ADAL" clId="{A1927153-A34F-4578-8A9A-27DB84550EED}" dt="2026-03-16T17:51:53.410" v="4452" actId="26606"/>
          <ac:spMkLst>
            <pc:docMk/>
            <pc:sldMk cId="4251802778" sldId="265"/>
            <ac:spMk id="15" creationId="{DD06E726-CCF0-9EBC-3B00-F252D898C5FC}"/>
          </ac:spMkLst>
        </pc:spChg>
        <pc:picChg chg="add mod">
          <ac:chgData name="Clerk" userId="6ba94483-7458-42b5-8b7c-5d736a0f928e" providerId="ADAL" clId="{A1927153-A34F-4578-8A9A-27DB84550EED}" dt="2026-03-16T17:51:53.410" v="4452" actId="26606"/>
          <ac:picMkLst>
            <pc:docMk/>
            <pc:sldMk cId="4251802778" sldId="265"/>
            <ac:picMk id="9" creationId="{D2938804-B1BC-15EF-3C59-089C44CA5519}"/>
          </ac:picMkLst>
        </pc:picChg>
      </pc:sldChg>
      <pc:sldChg chg="addSp delSp modSp new mod">
        <pc:chgData name="Clerk" userId="6ba94483-7458-42b5-8b7c-5d736a0f928e" providerId="ADAL" clId="{A1927153-A34F-4578-8A9A-27DB84550EED}" dt="2026-03-16T17:55:43.504" v="4477" actId="1076"/>
        <pc:sldMkLst>
          <pc:docMk/>
          <pc:sldMk cId="76546098" sldId="266"/>
        </pc:sldMkLst>
        <pc:spChg chg="mod">
          <ac:chgData name="Clerk" userId="6ba94483-7458-42b5-8b7c-5d736a0f928e" providerId="ADAL" clId="{A1927153-A34F-4578-8A9A-27DB84550EED}" dt="2026-03-16T17:52:59.620" v="4473" actId="20577"/>
          <ac:spMkLst>
            <pc:docMk/>
            <pc:sldMk cId="76546098" sldId="266"/>
            <ac:spMk id="2" creationId="{39C844EF-DFE7-0D6A-0F6B-D7E06BE2A725}"/>
          </ac:spMkLst>
        </pc:spChg>
        <pc:picChg chg="add mod ord">
          <ac:chgData name="Clerk" userId="6ba94483-7458-42b5-8b7c-5d736a0f928e" providerId="ADAL" clId="{A1927153-A34F-4578-8A9A-27DB84550EED}" dt="2026-03-16T17:52:29.400" v="4454" actId="1076"/>
          <ac:picMkLst>
            <pc:docMk/>
            <pc:sldMk cId="76546098" sldId="266"/>
            <ac:picMk id="5" creationId="{5FF958CE-273A-846E-1C67-0E272065503D}"/>
          </ac:picMkLst>
        </pc:picChg>
        <pc:picChg chg="add mod">
          <ac:chgData name="Clerk" userId="6ba94483-7458-42b5-8b7c-5d736a0f928e" providerId="ADAL" clId="{A1927153-A34F-4578-8A9A-27DB84550EED}" dt="2026-03-16T17:52:38.866" v="4456" actId="1076"/>
          <ac:picMkLst>
            <pc:docMk/>
            <pc:sldMk cId="76546098" sldId="266"/>
            <ac:picMk id="7" creationId="{E6A31DFE-971C-1E48-38B2-22926A441E54}"/>
          </ac:picMkLst>
        </pc:picChg>
        <pc:picChg chg="add mod">
          <ac:chgData name="Clerk" userId="6ba94483-7458-42b5-8b7c-5d736a0f928e" providerId="ADAL" clId="{A1927153-A34F-4578-8A9A-27DB84550EED}" dt="2026-03-16T17:52:51.271" v="4458" actId="1076"/>
          <ac:picMkLst>
            <pc:docMk/>
            <pc:sldMk cId="76546098" sldId="266"/>
            <ac:picMk id="9" creationId="{2D9A9DA4-5E20-AF47-17E4-095170AB66A7}"/>
          </ac:picMkLst>
        </pc:picChg>
        <pc:picChg chg="add mod">
          <ac:chgData name="Clerk" userId="6ba94483-7458-42b5-8b7c-5d736a0f928e" providerId="ADAL" clId="{A1927153-A34F-4578-8A9A-27DB84550EED}" dt="2026-03-16T17:55:31.463" v="4475" actId="1076"/>
          <ac:picMkLst>
            <pc:docMk/>
            <pc:sldMk cId="76546098" sldId="266"/>
            <ac:picMk id="11" creationId="{E556A2AF-FB22-8DC8-7EBA-2A22B1BFC1CA}"/>
          </ac:picMkLst>
        </pc:picChg>
        <pc:picChg chg="add mod">
          <ac:chgData name="Clerk" userId="6ba94483-7458-42b5-8b7c-5d736a0f928e" providerId="ADAL" clId="{A1927153-A34F-4578-8A9A-27DB84550EED}" dt="2026-03-16T17:55:43.504" v="4477" actId="1076"/>
          <ac:picMkLst>
            <pc:docMk/>
            <pc:sldMk cId="76546098" sldId="266"/>
            <ac:picMk id="13" creationId="{E914AA86-6FCF-373D-EE88-3AEFD7D4AF1A}"/>
          </ac:picMkLst>
        </pc:picChg>
      </pc:sldChg>
      <pc:sldChg chg="addSp delSp modSp new mod">
        <pc:chgData name="Clerk" userId="6ba94483-7458-42b5-8b7c-5d736a0f928e" providerId="ADAL" clId="{A1927153-A34F-4578-8A9A-27DB84550EED}" dt="2026-03-16T17:57:28.156" v="4520" actId="404"/>
        <pc:sldMkLst>
          <pc:docMk/>
          <pc:sldMk cId="1360435056" sldId="267"/>
        </pc:sldMkLst>
        <pc:spChg chg="mod">
          <ac:chgData name="Clerk" userId="6ba94483-7458-42b5-8b7c-5d736a0f928e" providerId="ADAL" clId="{A1927153-A34F-4578-8A9A-27DB84550EED}" dt="2026-03-16T17:57:28.156" v="4520" actId="404"/>
          <ac:spMkLst>
            <pc:docMk/>
            <pc:sldMk cId="1360435056" sldId="267"/>
            <ac:spMk id="2" creationId="{EB87FEE9-D946-C231-5C3A-E4A8705CE4CF}"/>
          </ac:spMkLst>
        </pc:spChg>
        <pc:picChg chg="add mod ord">
          <ac:chgData name="Clerk" userId="6ba94483-7458-42b5-8b7c-5d736a0f928e" providerId="ADAL" clId="{A1927153-A34F-4578-8A9A-27DB84550EED}" dt="2026-03-16T17:56:30.165" v="4480" actId="1076"/>
          <ac:picMkLst>
            <pc:docMk/>
            <pc:sldMk cId="1360435056" sldId="267"/>
            <ac:picMk id="5" creationId="{DC48A717-99D4-F1FF-F2CE-1A2B02B90FF1}"/>
          </ac:picMkLst>
        </pc:picChg>
        <pc:picChg chg="add mod">
          <ac:chgData name="Clerk" userId="6ba94483-7458-42b5-8b7c-5d736a0f928e" providerId="ADAL" clId="{A1927153-A34F-4578-8A9A-27DB84550EED}" dt="2026-03-16T17:56:55.632" v="4483" actId="14100"/>
          <ac:picMkLst>
            <pc:docMk/>
            <pc:sldMk cId="1360435056" sldId="267"/>
            <ac:picMk id="7" creationId="{02A70BE4-B0B9-2E99-7B13-7B42203F0DB2}"/>
          </ac:picMkLst>
        </pc:picChg>
      </pc:sldChg>
      <pc:sldChg chg="modSp new mod">
        <pc:chgData name="Clerk" userId="6ba94483-7458-42b5-8b7c-5d736a0f928e" providerId="ADAL" clId="{A1927153-A34F-4578-8A9A-27DB84550EED}" dt="2026-03-16T18:07:43.535" v="4983" actId="20577"/>
        <pc:sldMkLst>
          <pc:docMk/>
          <pc:sldMk cId="2685773310" sldId="268"/>
        </pc:sldMkLst>
        <pc:spChg chg="mod">
          <ac:chgData name="Clerk" userId="6ba94483-7458-42b5-8b7c-5d736a0f928e" providerId="ADAL" clId="{A1927153-A34F-4578-8A9A-27DB84550EED}" dt="2026-03-16T18:03:33.631" v="4813" actId="20577"/>
          <ac:spMkLst>
            <pc:docMk/>
            <pc:sldMk cId="2685773310" sldId="268"/>
            <ac:spMk id="2" creationId="{9E9B65B1-3CFE-40E3-5195-9EC866D47285}"/>
          </ac:spMkLst>
        </pc:spChg>
        <pc:spChg chg="mod">
          <ac:chgData name="Clerk" userId="6ba94483-7458-42b5-8b7c-5d736a0f928e" providerId="ADAL" clId="{A1927153-A34F-4578-8A9A-27DB84550EED}" dt="2026-03-16T18:07:43.535" v="4983" actId="20577"/>
          <ac:spMkLst>
            <pc:docMk/>
            <pc:sldMk cId="2685773310" sldId="268"/>
            <ac:spMk id="3" creationId="{6AFA817E-38BB-CA02-B9CF-75FB8EFE3A8A}"/>
          </ac:spMkLst>
        </pc:spChg>
      </pc:sldChg>
      <pc:sldChg chg="addSp delSp modSp new mod">
        <pc:chgData name="Clerk" userId="6ba94483-7458-42b5-8b7c-5d736a0f928e" providerId="ADAL" clId="{A1927153-A34F-4578-8A9A-27DB84550EED}" dt="2026-03-17T16:00:17.346" v="7213" actId="20577"/>
        <pc:sldMkLst>
          <pc:docMk/>
          <pc:sldMk cId="2542115481" sldId="269"/>
        </pc:sldMkLst>
        <pc:spChg chg="mod">
          <ac:chgData name="Clerk" userId="6ba94483-7458-42b5-8b7c-5d736a0f928e" providerId="ADAL" clId="{A1927153-A34F-4578-8A9A-27DB84550EED}" dt="2026-03-17T16:00:17.346" v="7213" actId="20577"/>
          <ac:spMkLst>
            <pc:docMk/>
            <pc:sldMk cId="2542115481" sldId="269"/>
            <ac:spMk id="2" creationId="{A604FFDA-C7FC-5468-24B3-05BA1A1A5D0D}"/>
          </ac:spMkLst>
        </pc:spChg>
        <pc:picChg chg="add mod ord">
          <ac:chgData name="Clerk" userId="6ba94483-7458-42b5-8b7c-5d736a0f928e" providerId="ADAL" clId="{A1927153-A34F-4578-8A9A-27DB84550EED}" dt="2026-03-16T18:09:14.018" v="5031" actId="1076"/>
          <ac:picMkLst>
            <pc:docMk/>
            <pc:sldMk cId="2542115481" sldId="269"/>
            <ac:picMk id="5" creationId="{A25EB56F-B3FC-C28D-21EF-214AAC8A6E45}"/>
          </ac:picMkLst>
        </pc:picChg>
        <pc:picChg chg="add mod">
          <ac:chgData name="Clerk" userId="6ba94483-7458-42b5-8b7c-5d736a0f928e" providerId="ADAL" clId="{A1927153-A34F-4578-8A9A-27DB84550EED}" dt="2026-03-16T18:09:30.423" v="5034" actId="14100"/>
          <ac:picMkLst>
            <pc:docMk/>
            <pc:sldMk cId="2542115481" sldId="269"/>
            <ac:picMk id="7" creationId="{5F399FA7-3B51-8374-D582-2F1355E4749F}"/>
          </ac:picMkLst>
        </pc:picChg>
      </pc:sldChg>
      <pc:sldChg chg="addSp delSp modSp new mod">
        <pc:chgData name="Clerk" userId="6ba94483-7458-42b5-8b7c-5d736a0f928e" providerId="ADAL" clId="{A1927153-A34F-4578-8A9A-27DB84550EED}" dt="2026-03-16T18:11:26.447" v="5083" actId="14100"/>
        <pc:sldMkLst>
          <pc:docMk/>
          <pc:sldMk cId="989251472" sldId="270"/>
        </pc:sldMkLst>
        <pc:spChg chg="mod">
          <ac:chgData name="Clerk" userId="6ba94483-7458-42b5-8b7c-5d736a0f928e" providerId="ADAL" clId="{A1927153-A34F-4578-8A9A-27DB84550EED}" dt="2026-03-16T18:10:47.121" v="5073" actId="20577"/>
          <ac:spMkLst>
            <pc:docMk/>
            <pc:sldMk cId="989251472" sldId="270"/>
            <ac:spMk id="2" creationId="{00749E06-0155-33E1-5BA7-1D7B29D2B5F1}"/>
          </ac:spMkLst>
        </pc:spChg>
        <pc:picChg chg="add mod ord">
          <ac:chgData name="Clerk" userId="6ba94483-7458-42b5-8b7c-5d736a0f928e" providerId="ADAL" clId="{A1927153-A34F-4578-8A9A-27DB84550EED}" dt="2026-03-16T18:10:58.822" v="5076" actId="1076"/>
          <ac:picMkLst>
            <pc:docMk/>
            <pc:sldMk cId="989251472" sldId="270"/>
            <ac:picMk id="5" creationId="{6F9CAAD1-5FFC-EA18-AD2F-1FF6CC4E5BDC}"/>
          </ac:picMkLst>
        </pc:picChg>
        <pc:picChg chg="add mod">
          <ac:chgData name="Clerk" userId="6ba94483-7458-42b5-8b7c-5d736a0f928e" providerId="ADAL" clId="{A1927153-A34F-4578-8A9A-27DB84550EED}" dt="2026-03-16T18:11:26.447" v="5083" actId="14100"/>
          <ac:picMkLst>
            <pc:docMk/>
            <pc:sldMk cId="989251472" sldId="270"/>
            <ac:picMk id="7" creationId="{CF12859B-3A4D-95CC-5B76-933FF0D19928}"/>
          </ac:picMkLst>
        </pc:picChg>
      </pc:sldChg>
      <pc:sldChg chg="addSp delSp modSp new mod">
        <pc:chgData name="Clerk" userId="6ba94483-7458-42b5-8b7c-5d736a0f928e" providerId="ADAL" clId="{A1927153-A34F-4578-8A9A-27DB84550EED}" dt="2026-03-17T16:00:33.530" v="7218" actId="20577"/>
        <pc:sldMkLst>
          <pc:docMk/>
          <pc:sldMk cId="3424172196" sldId="271"/>
        </pc:sldMkLst>
        <pc:spChg chg="mod">
          <ac:chgData name="Clerk" userId="6ba94483-7458-42b5-8b7c-5d736a0f928e" providerId="ADAL" clId="{A1927153-A34F-4578-8A9A-27DB84550EED}" dt="2026-03-17T16:00:33.530" v="7218" actId="20577"/>
          <ac:spMkLst>
            <pc:docMk/>
            <pc:sldMk cId="3424172196" sldId="271"/>
            <ac:spMk id="2" creationId="{B8266A4D-3980-D157-B3A0-26E91F3759D1}"/>
          </ac:spMkLst>
        </pc:spChg>
        <pc:picChg chg="add mod ord">
          <ac:chgData name="Clerk" userId="6ba94483-7458-42b5-8b7c-5d736a0f928e" providerId="ADAL" clId="{A1927153-A34F-4578-8A9A-27DB84550EED}" dt="2026-03-16T18:12:33.309" v="5175" actId="1076"/>
          <ac:picMkLst>
            <pc:docMk/>
            <pc:sldMk cId="3424172196" sldId="271"/>
            <ac:picMk id="5" creationId="{ABE74E57-6D86-D0D9-BCCB-B5611D4C9803}"/>
          </ac:picMkLst>
        </pc:picChg>
        <pc:picChg chg="add mod">
          <ac:chgData name="Clerk" userId="6ba94483-7458-42b5-8b7c-5d736a0f928e" providerId="ADAL" clId="{A1927153-A34F-4578-8A9A-27DB84550EED}" dt="2026-03-16T18:12:45.491" v="5178" actId="14100"/>
          <ac:picMkLst>
            <pc:docMk/>
            <pc:sldMk cId="3424172196" sldId="271"/>
            <ac:picMk id="7" creationId="{09C33F63-4DC0-205F-6B9F-58ECBAC77FA2}"/>
          </ac:picMkLst>
        </pc:picChg>
      </pc:sldChg>
      <pc:sldChg chg="modSp new mod">
        <pc:chgData name="Clerk" userId="6ba94483-7458-42b5-8b7c-5d736a0f928e" providerId="ADAL" clId="{A1927153-A34F-4578-8A9A-27DB84550EED}" dt="2026-03-17T16:01:11.504" v="7219" actId="20577"/>
        <pc:sldMkLst>
          <pc:docMk/>
          <pc:sldMk cId="3607711817" sldId="272"/>
        </pc:sldMkLst>
        <pc:spChg chg="mod">
          <ac:chgData name="Clerk" userId="6ba94483-7458-42b5-8b7c-5d736a0f928e" providerId="ADAL" clId="{A1927153-A34F-4578-8A9A-27DB84550EED}" dt="2026-03-16T18:25:14.691" v="6141" actId="114"/>
          <ac:spMkLst>
            <pc:docMk/>
            <pc:sldMk cId="3607711817" sldId="272"/>
            <ac:spMk id="2" creationId="{AEEEA8E6-398D-5A65-0354-BF9288723C37}"/>
          </ac:spMkLst>
        </pc:spChg>
        <pc:spChg chg="mod">
          <ac:chgData name="Clerk" userId="6ba94483-7458-42b5-8b7c-5d736a0f928e" providerId="ADAL" clId="{A1927153-A34F-4578-8A9A-27DB84550EED}" dt="2026-03-17T16:01:11.504" v="7219" actId="20577"/>
          <ac:spMkLst>
            <pc:docMk/>
            <pc:sldMk cId="3607711817" sldId="272"/>
            <ac:spMk id="3" creationId="{55922781-3772-AC26-9F19-20DD1AB98CAC}"/>
          </ac:spMkLst>
        </pc:spChg>
      </pc:sldChg>
      <pc:sldChg chg="modSp new mod">
        <pc:chgData name="Clerk" userId="6ba94483-7458-42b5-8b7c-5d736a0f928e" providerId="ADAL" clId="{A1927153-A34F-4578-8A9A-27DB84550EED}" dt="2026-03-17T16:04:59.313" v="7278" actId="20577"/>
        <pc:sldMkLst>
          <pc:docMk/>
          <pc:sldMk cId="420381807" sldId="273"/>
        </pc:sldMkLst>
        <pc:spChg chg="mod">
          <ac:chgData name="Clerk" userId="6ba94483-7458-42b5-8b7c-5d736a0f928e" providerId="ADAL" clId="{A1927153-A34F-4578-8A9A-27DB84550EED}" dt="2026-03-16T18:25:37.491" v="6152" actId="20577"/>
          <ac:spMkLst>
            <pc:docMk/>
            <pc:sldMk cId="420381807" sldId="273"/>
            <ac:spMk id="2" creationId="{014325F8-E749-45B5-D63C-82752871461E}"/>
          </ac:spMkLst>
        </pc:spChg>
        <pc:spChg chg="mod">
          <ac:chgData name="Clerk" userId="6ba94483-7458-42b5-8b7c-5d736a0f928e" providerId="ADAL" clId="{A1927153-A34F-4578-8A9A-27DB84550EED}" dt="2026-03-17T16:04:59.313" v="7278" actId="20577"/>
          <ac:spMkLst>
            <pc:docMk/>
            <pc:sldMk cId="420381807" sldId="273"/>
            <ac:spMk id="3" creationId="{DC4ABF54-243B-F2F2-04C4-F7D1B6BC3DA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7E9A73F8-CF17-4D0A-B5C3-A55D66E0FEE4}" type="datetimeFigureOut">
              <a:rPr lang="en-US" smtClean="0"/>
              <a:t>3/24/2026</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98E2469-A9FD-4E23-9EDB-8F51AE3A30B3}"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59665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A73F8-CF17-4D0A-B5C3-A55D66E0FEE4}"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E2469-A9FD-4E23-9EDB-8F51AE3A30B3}" type="slidenum">
              <a:rPr lang="en-US" smtClean="0"/>
              <a:t>‹#›</a:t>
            </a:fld>
            <a:endParaRPr lang="en-US"/>
          </a:p>
        </p:txBody>
      </p:sp>
    </p:spTree>
    <p:extLst>
      <p:ext uri="{BB962C8B-B14F-4D97-AF65-F5344CB8AC3E}">
        <p14:creationId xmlns:p14="http://schemas.microsoft.com/office/powerpoint/2010/main" val="948951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A73F8-CF17-4D0A-B5C3-A55D66E0FEE4}"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E2469-A9FD-4E23-9EDB-8F51AE3A30B3}" type="slidenum">
              <a:rPr lang="en-US" smtClean="0"/>
              <a:t>‹#›</a:t>
            </a:fld>
            <a:endParaRPr lang="en-US"/>
          </a:p>
        </p:txBody>
      </p:sp>
    </p:spTree>
    <p:extLst>
      <p:ext uri="{BB962C8B-B14F-4D97-AF65-F5344CB8AC3E}">
        <p14:creationId xmlns:p14="http://schemas.microsoft.com/office/powerpoint/2010/main" val="355499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A73F8-CF17-4D0A-B5C3-A55D66E0FEE4}"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E2469-A9FD-4E23-9EDB-8F51AE3A30B3}" type="slidenum">
              <a:rPr lang="en-US" smtClean="0"/>
              <a:t>‹#›</a:t>
            </a:fld>
            <a:endParaRPr lang="en-US"/>
          </a:p>
        </p:txBody>
      </p:sp>
    </p:spTree>
    <p:extLst>
      <p:ext uri="{BB962C8B-B14F-4D97-AF65-F5344CB8AC3E}">
        <p14:creationId xmlns:p14="http://schemas.microsoft.com/office/powerpoint/2010/main" val="363853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9A73F8-CF17-4D0A-B5C3-A55D66E0FEE4}"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E2469-A9FD-4E23-9EDB-8F51AE3A30B3}"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552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9A73F8-CF17-4D0A-B5C3-A55D66E0FEE4}"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E2469-A9FD-4E23-9EDB-8F51AE3A30B3}" type="slidenum">
              <a:rPr lang="en-US" smtClean="0"/>
              <a:t>‹#›</a:t>
            </a:fld>
            <a:endParaRPr lang="en-US"/>
          </a:p>
        </p:txBody>
      </p:sp>
    </p:spTree>
    <p:extLst>
      <p:ext uri="{BB962C8B-B14F-4D97-AF65-F5344CB8AC3E}">
        <p14:creationId xmlns:p14="http://schemas.microsoft.com/office/powerpoint/2010/main" val="274631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9A73F8-CF17-4D0A-B5C3-A55D66E0FEE4}" type="datetimeFigureOut">
              <a:rPr lang="en-US" smtClean="0"/>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E2469-A9FD-4E23-9EDB-8F51AE3A30B3}" type="slidenum">
              <a:rPr lang="en-US" smtClean="0"/>
              <a:t>‹#›</a:t>
            </a:fld>
            <a:endParaRPr lang="en-US"/>
          </a:p>
        </p:txBody>
      </p:sp>
    </p:spTree>
    <p:extLst>
      <p:ext uri="{BB962C8B-B14F-4D97-AF65-F5344CB8AC3E}">
        <p14:creationId xmlns:p14="http://schemas.microsoft.com/office/powerpoint/2010/main" val="368430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9A73F8-CF17-4D0A-B5C3-A55D66E0FEE4}" type="datetimeFigureOut">
              <a:rPr lang="en-US" smtClean="0"/>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E2469-A9FD-4E23-9EDB-8F51AE3A30B3}" type="slidenum">
              <a:rPr lang="en-US" smtClean="0"/>
              <a:t>‹#›</a:t>
            </a:fld>
            <a:endParaRPr lang="en-US"/>
          </a:p>
        </p:txBody>
      </p:sp>
    </p:spTree>
    <p:extLst>
      <p:ext uri="{BB962C8B-B14F-4D97-AF65-F5344CB8AC3E}">
        <p14:creationId xmlns:p14="http://schemas.microsoft.com/office/powerpoint/2010/main" val="38199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A73F8-CF17-4D0A-B5C3-A55D66E0FEE4}" type="datetimeFigureOut">
              <a:rPr lang="en-US" smtClean="0"/>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E2469-A9FD-4E23-9EDB-8F51AE3A30B3}" type="slidenum">
              <a:rPr lang="en-US" smtClean="0"/>
              <a:t>‹#›</a:t>
            </a:fld>
            <a:endParaRPr lang="en-US"/>
          </a:p>
        </p:txBody>
      </p:sp>
    </p:spTree>
    <p:extLst>
      <p:ext uri="{BB962C8B-B14F-4D97-AF65-F5344CB8AC3E}">
        <p14:creationId xmlns:p14="http://schemas.microsoft.com/office/powerpoint/2010/main" val="340691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9A73F8-CF17-4D0A-B5C3-A55D66E0FEE4}"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E2469-A9FD-4E23-9EDB-8F51AE3A30B3}" type="slidenum">
              <a:rPr lang="en-US" smtClean="0"/>
              <a:t>‹#›</a:t>
            </a:fld>
            <a:endParaRPr lang="en-US"/>
          </a:p>
        </p:txBody>
      </p:sp>
    </p:spTree>
    <p:extLst>
      <p:ext uri="{BB962C8B-B14F-4D97-AF65-F5344CB8AC3E}">
        <p14:creationId xmlns:p14="http://schemas.microsoft.com/office/powerpoint/2010/main" val="335826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9A73F8-CF17-4D0A-B5C3-A55D66E0FEE4}"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E2469-A9FD-4E23-9EDB-8F51AE3A30B3}" type="slidenum">
              <a:rPr lang="en-US" smtClean="0"/>
              <a:t>‹#›</a:t>
            </a:fld>
            <a:endParaRPr lang="en-US"/>
          </a:p>
        </p:txBody>
      </p:sp>
    </p:spTree>
    <p:extLst>
      <p:ext uri="{BB962C8B-B14F-4D97-AF65-F5344CB8AC3E}">
        <p14:creationId xmlns:p14="http://schemas.microsoft.com/office/powerpoint/2010/main" val="420826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7E9A73F8-CF17-4D0A-B5C3-A55D66E0FEE4}" type="datetimeFigureOut">
              <a:rPr lang="en-US" smtClean="0"/>
              <a:t>3/24/2026</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98E2469-A9FD-4E23-9EDB-8F51AE3A30B3}" type="slidenum">
              <a:rPr lang="en-US" smtClean="0"/>
              <a:t>‹#›</a:t>
            </a:fld>
            <a:endParaRPr lang="en-US"/>
          </a:p>
        </p:txBody>
      </p:sp>
    </p:spTree>
    <p:extLst>
      <p:ext uri="{BB962C8B-B14F-4D97-AF65-F5344CB8AC3E}">
        <p14:creationId xmlns:p14="http://schemas.microsoft.com/office/powerpoint/2010/main" val="3825227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7D2E-F2A4-5160-9F1C-34CF9E42F914}"/>
              </a:ext>
            </a:extLst>
          </p:cNvPr>
          <p:cNvSpPr>
            <a:spLocks noGrp="1"/>
          </p:cNvSpPr>
          <p:nvPr>
            <p:ph type="ctrTitle"/>
          </p:nvPr>
        </p:nvSpPr>
        <p:spPr/>
        <p:txBody>
          <a:bodyPr/>
          <a:lstStyle/>
          <a:p>
            <a:r>
              <a:rPr lang="en-US" dirty="0"/>
              <a:t>Maine Mine Stewardship Site Design Proposal</a:t>
            </a:r>
          </a:p>
        </p:txBody>
      </p:sp>
      <p:sp>
        <p:nvSpPr>
          <p:cNvPr id="3" name="Subtitle 2">
            <a:extLst>
              <a:ext uri="{FF2B5EF4-FFF2-40B4-BE49-F238E27FC236}">
                <a16:creationId xmlns:a16="http://schemas.microsoft.com/office/drawing/2014/main" id="{0797F474-955A-BC55-005B-BB32BEB7080B}"/>
              </a:ext>
            </a:extLst>
          </p:cNvPr>
          <p:cNvSpPr>
            <a:spLocks noGrp="1"/>
          </p:cNvSpPr>
          <p:nvPr>
            <p:ph type="subTitle" idx="1"/>
          </p:nvPr>
        </p:nvSpPr>
        <p:spPr/>
        <p:txBody>
          <a:bodyPr/>
          <a:lstStyle/>
          <a:p>
            <a:r>
              <a:rPr lang="en-US" dirty="0"/>
              <a:t>Presented by the Silver Plume Mountain Park Commission</a:t>
            </a:r>
          </a:p>
        </p:txBody>
      </p:sp>
    </p:spTree>
    <p:extLst>
      <p:ext uri="{BB962C8B-B14F-4D97-AF65-F5344CB8AC3E}">
        <p14:creationId xmlns:p14="http://schemas.microsoft.com/office/powerpoint/2010/main" val="306815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FC72-6890-950D-6181-D68CC73A903D}"/>
              </a:ext>
            </a:extLst>
          </p:cNvPr>
          <p:cNvSpPr>
            <a:spLocks noGrp="1"/>
          </p:cNvSpPr>
          <p:nvPr>
            <p:ph type="title"/>
          </p:nvPr>
        </p:nvSpPr>
        <p:spPr>
          <a:xfrm>
            <a:off x="1261872" y="365760"/>
            <a:ext cx="9692640" cy="1325562"/>
          </a:xfrm>
        </p:spPr>
        <p:txBody>
          <a:bodyPr>
            <a:normAutofit/>
          </a:bodyPr>
          <a:lstStyle/>
          <a:p>
            <a:r>
              <a:rPr lang="en-US" dirty="0"/>
              <a:t>Scope of Work</a:t>
            </a:r>
          </a:p>
        </p:txBody>
      </p:sp>
      <p:sp>
        <p:nvSpPr>
          <p:cNvPr id="15" name="Content Placeholder 2">
            <a:extLst>
              <a:ext uri="{FF2B5EF4-FFF2-40B4-BE49-F238E27FC236}">
                <a16:creationId xmlns:a16="http://schemas.microsoft.com/office/drawing/2014/main" id="{DD06E726-CCF0-9EBC-3B00-F252D898C5FC}"/>
              </a:ext>
            </a:extLst>
          </p:cNvPr>
          <p:cNvSpPr>
            <a:spLocks noGrp="1"/>
          </p:cNvSpPr>
          <p:nvPr>
            <p:ph idx="1"/>
          </p:nvPr>
        </p:nvSpPr>
        <p:spPr>
          <a:xfrm>
            <a:off x="1261872" y="1933575"/>
            <a:ext cx="4401509" cy="4246562"/>
          </a:xfrm>
        </p:spPr>
        <p:txBody>
          <a:bodyPr>
            <a:normAutofit/>
          </a:bodyPr>
          <a:lstStyle/>
          <a:p>
            <a:r>
              <a:rPr lang="en-US"/>
              <a:t>Install Pole Fence to separate Stewardship Site from the 7:30 Mine Road</a:t>
            </a:r>
          </a:p>
          <a:p>
            <a:r>
              <a:rPr lang="en-US"/>
              <a:t>Build 1-2 benches to provide an area for hikers to rest</a:t>
            </a:r>
          </a:p>
          <a:p>
            <a:r>
              <a:rPr lang="en-US"/>
              <a:t>Install 2-3 Interpretive Node signs, detailing Historical Significance of Maine Mine</a:t>
            </a:r>
          </a:p>
          <a:p>
            <a:r>
              <a:rPr lang="en-US"/>
              <a:t>Install 2-3 “Danger, Ruin” signage, designating the site off limits past the pole fence, and making the condition of the Blacksmith shop clear to visitors</a:t>
            </a:r>
          </a:p>
          <a:p>
            <a:endParaRPr lang="en-US"/>
          </a:p>
        </p:txBody>
      </p:sp>
      <p:pic>
        <p:nvPicPr>
          <p:cNvPr id="9" name="Picture 8">
            <a:extLst>
              <a:ext uri="{FF2B5EF4-FFF2-40B4-BE49-F238E27FC236}">
                <a16:creationId xmlns:a16="http://schemas.microsoft.com/office/drawing/2014/main" id="{D2938804-B1BC-15EF-3C59-089C44CA5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2634406"/>
            <a:ext cx="4807287" cy="2238210"/>
          </a:xfrm>
          <a:prstGeom prst="rect">
            <a:avLst/>
          </a:prstGeom>
        </p:spPr>
      </p:pic>
    </p:spTree>
    <p:extLst>
      <p:ext uri="{BB962C8B-B14F-4D97-AF65-F5344CB8AC3E}">
        <p14:creationId xmlns:p14="http://schemas.microsoft.com/office/powerpoint/2010/main" val="425180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44EF-DFE7-0D6A-0F6B-D7E06BE2A725}"/>
              </a:ext>
            </a:extLst>
          </p:cNvPr>
          <p:cNvSpPr>
            <a:spLocks noGrp="1"/>
          </p:cNvSpPr>
          <p:nvPr>
            <p:ph type="title"/>
          </p:nvPr>
        </p:nvSpPr>
        <p:spPr/>
        <p:txBody>
          <a:bodyPr/>
          <a:lstStyle/>
          <a:p>
            <a:r>
              <a:rPr lang="en-US" dirty="0"/>
              <a:t>Design Elements</a:t>
            </a:r>
          </a:p>
        </p:txBody>
      </p:sp>
      <p:pic>
        <p:nvPicPr>
          <p:cNvPr id="5" name="Content Placeholder 4">
            <a:extLst>
              <a:ext uri="{FF2B5EF4-FFF2-40B4-BE49-F238E27FC236}">
                <a16:creationId xmlns:a16="http://schemas.microsoft.com/office/drawing/2014/main" id="{5FF958CE-273A-846E-1C67-0E27206550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9922" y="1823087"/>
            <a:ext cx="3096057" cy="2248214"/>
          </a:xfrm>
          <a:prstGeom prst="rect">
            <a:avLst/>
          </a:prstGeom>
        </p:spPr>
      </p:pic>
      <p:pic>
        <p:nvPicPr>
          <p:cNvPr id="7" name="Picture 6">
            <a:extLst>
              <a:ext uri="{FF2B5EF4-FFF2-40B4-BE49-F238E27FC236}">
                <a16:creationId xmlns:a16="http://schemas.microsoft.com/office/drawing/2014/main" id="{E6A31DFE-971C-1E48-38B2-22926A441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69" y="1823087"/>
            <a:ext cx="3134162" cy="2962688"/>
          </a:xfrm>
          <a:prstGeom prst="rect">
            <a:avLst/>
          </a:prstGeom>
        </p:spPr>
      </p:pic>
      <p:pic>
        <p:nvPicPr>
          <p:cNvPr id="9" name="Picture 8">
            <a:extLst>
              <a:ext uri="{FF2B5EF4-FFF2-40B4-BE49-F238E27FC236}">
                <a16:creationId xmlns:a16="http://schemas.microsoft.com/office/drawing/2014/main" id="{2D9A9DA4-5E20-AF47-17E4-095170AB6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6800" y="1823087"/>
            <a:ext cx="3238952" cy="4906060"/>
          </a:xfrm>
          <a:prstGeom prst="rect">
            <a:avLst/>
          </a:prstGeom>
        </p:spPr>
      </p:pic>
      <p:pic>
        <p:nvPicPr>
          <p:cNvPr id="11" name="Picture 10">
            <a:extLst>
              <a:ext uri="{FF2B5EF4-FFF2-40B4-BE49-F238E27FC236}">
                <a16:creationId xmlns:a16="http://schemas.microsoft.com/office/drawing/2014/main" id="{E556A2AF-FB22-8DC8-7EBA-2A22B1BFC1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9921" y="4137984"/>
            <a:ext cx="2038635" cy="1295581"/>
          </a:xfrm>
          <a:prstGeom prst="rect">
            <a:avLst/>
          </a:prstGeom>
        </p:spPr>
      </p:pic>
      <p:pic>
        <p:nvPicPr>
          <p:cNvPr id="13" name="Picture 12">
            <a:extLst>
              <a:ext uri="{FF2B5EF4-FFF2-40B4-BE49-F238E27FC236}">
                <a16:creationId xmlns:a16="http://schemas.microsoft.com/office/drawing/2014/main" id="{E914AA86-6FCF-373D-EE88-3AEFD7D4AF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1300" y="4137984"/>
            <a:ext cx="1505160" cy="2105319"/>
          </a:xfrm>
          <a:prstGeom prst="rect">
            <a:avLst/>
          </a:prstGeom>
        </p:spPr>
      </p:pic>
    </p:spTree>
    <p:extLst>
      <p:ext uri="{BB962C8B-B14F-4D97-AF65-F5344CB8AC3E}">
        <p14:creationId xmlns:p14="http://schemas.microsoft.com/office/powerpoint/2010/main" val="7654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65B1-3CFE-40E3-5195-9EC866D47285}"/>
              </a:ext>
            </a:extLst>
          </p:cNvPr>
          <p:cNvSpPr>
            <a:spLocks noGrp="1"/>
          </p:cNvSpPr>
          <p:nvPr>
            <p:ph type="title"/>
          </p:nvPr>
        </p:nvSpPr>
        <p:spPr/>
        <p:txBody>
          <a:bodyPr/>
          <a:lstStyle/>
          <a:p>
            <a:r>
              <a:rPr lang="en-US" dirty="0"/>
              <a:t>Maine Mine Site “Interpretive” Opportunities</a:t>
            </a:r>
          </a:p>
        </p:txBody>
      </p:sp>
      <p:sp>
        <p:nvSpPr>
          <p:cNvPr id="3" name="Content Placeholder 2">
            <a:extLst>
              <a:ext uri="{FF2B5EF4-FFF2-40B4-BE49-F238E27FC236}">
                <a16:creationId xmlns:a16="http://schemas.microsoft.com/office/drawing/2014/main" id="{6AFA817E-38BB-CA02-B9CF-75FB8EFE3A8A}"/>
              </a:ext>
            </a:extLst>
          </p:cNvPr>
          <p:cNvSpPr>
            <a:spLocks noGrp="1"/>
          </p:cNvSpPr>
          <p:nvPr>
            <p:ph idx="1"/>
          </p:nvPr>
        </p:nvSpPr>
        <p:spPr/>
        <p:txBody>
          <a:bodyPr/>
          <a:lstStyle/>
          <a:p>
            <a:r>
              <a:rPr lang="en-US" dirty="0"/>
              <a:t>Maine Shaft Site (2102) is a complex resource involving: </a:t>
            </a:r>
          </a:p>
          <a:p>
            <a:r>
              <a:rPr lang="en-US" dirty="0"/>
              <a:t>two tunnels, </a:t>
            </a:r>
          </a:p>
          <a:p>
            <a:r>
              <a:rPr lang="en-US" dirty="0"/>
              <a:t>two shafts, </a:t>
            </a:r>
          </a:p>
          <a:p>
            <a:r>
              <a:rPr lang="en-US" dirty="0"/>
              <a:t>remnants of their surface plants, </a:t>
            </a:r>
          </a:p>
          <a:p>
            <a:r>
              <a:rPr lang="en-US" dirty="0"/>
              <a:t>two waste rock dumps,</a:t>
            </a:r>
          </a:p>
          <a:p>
            <a:r>
              <a:rPr lang="en-US" dirty="0"/>
              <a:t>a blacksmith building, </a:t>
            </a:r>
          </a:p>
          <a:p>
            <a:r>
              <a:rPr lang="en-US" dirty="0"/>
              <a:t>an ore chute and bin, </a:t>
            </a:r>
          </a:p>
          <a:p>
            <a:r>
              <a:rPr lang="en-US" dirty="0"/>
              <a:t>and four boardinghouse platforms.</a:t>
            </a:r>
          </a:p>
          <a:p>
            <a:r>
              <a:rPr lang="en-US" dirty="0"/>
              <a:t>*** Not all of these features can be seen from the stewardship site***</a:t>
            </a:r>
          </a:p>
          <a:p>
            <a:endParaRPr lang="en-US" dirty="0"/>
          </a:p>
        </p:txBody>
      </p:sp>
    </p:spTree>
    <p:extLst>
      <p:ext uri="{BB962C8B-B14F-4D97-AF65-F5344CB8AC3E}">
        <p14:creationId xmlns:p14="http://schemas.microsoft.com/office/powerpoint/2010/main" val="268577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FEE9-D946-C231-5C3A-E4A8705CE4CF}"/>
              </a:ext>
            </a:extLst>
          </p:cNvPr>
          <p:cNvSpPr>
            <a:spLocks noGrp="1"/>
          </p:cNvSpPr>
          <p:nvPr>
            <p:ph type="title"/>
          </p:nvPr>
        </p:nvSpPr>
        <p:spPr/>
        <p:txBody>
          <a:bodyPr>
            <a:normAutofit/>
          </a:bodyPr>
          <a:lstStyle/>
          <a:p>
            <a:r>
              <a:rPr lang="en-US" sz="4000" dirty="0"/>
              <a:t>Interpretive Options-Blacksmith Shop</a:t>
            </a:r>
          </a:p>
        </p:txBody>
      </p:sp>
      <p:pic>
        <p:nvPicPr>
          <p:cNvPr id="5" name="Content Placeholder 4">
            <a:extLst>
              <a:ext uri="{FF2B5EF4-FFF2-40B4-BE49-F238E27FC236}">
                <a16:creationId xmlns:a16="http://schemas.microsoft.com/office/drawing/2014/main" id="{DC48A717-99D4-F1FF-F2CE-1A2B02B90F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837" y="1800225"/>
            <a:ext cx="4093627" cy="4351338"/>
          </a:xfrm>
          <a:prstGeom prst="rect">
            <a:avLst/>
          </a:prstGeom>
        </p:spPr>
      </p:pic>
      <p:pic>
        <p:nvPicPr>
          <p:cNvPr id="7" name="Picture 6">
            <a:extLst>
              <a:ext uri="{FF2B5EF4-FFF2-40B4-BE49-F238E27FC236}">
                <a16:creationId xmlns:a16="http://schemas.microsoft.com/office/drawing/2014/main" id="{02A70BE4-B0B9-2E99-7B13-7B42203F0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621" y="2030776"/>
            <a:ext cx="6382779" cy="4229690"/>
          </a:xfrm>
          <a:prstGeom prst="rect">
            <a:avLst/>
          </a:prstGeom>
        </p:spPr>
      </p:pic>
    </p:spTree>
    <p:extLst>
      <p:ext uri="{BB962C8B-B14F-4D97-AF65-F5344CB8AC3E}">
        <p14:creationId xmlns:p14="http://schemas.microsoft.com/office/powerpoint/2010/main" val="136043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4FFDA-C7FC-5468-24B3-05BA1A1A5D0D}"/>
              </a:ext>
            </a:extLst>
          </p:cNvPr>
          <p:cNvSpPr>
            <a:spLocks noGrp="1"/>
          </p:cNvSpPr>
          <p:nvPr>
            <p:ph type="title"/>
          </p:nvPr>
        </p:nvSpPr>
        <p:spPr/>
        <p:txBody>
          <a:bodyPr/>
          <a:lstStyle/>
          <a:p>
            <a:r>
              <a:rPr lang="en-US" dirty="0"/>
              <a:t>Interpretive Options- Boarding House</a:t>
            </a:r>
          </a:p>
        </p:txBody>
      </p:sp>
      <p:pic>
        <p:nvPicPr>
          <p:cNvPr id="5" name="Content Placeholder 4">
            <a:extLst>
              <a:ext uri="{FF2B5EF4-FFF2-40B4-BE49-F238E27FC236}">
                <a16:creationId xmlns:a16="http://schemas.microsoft.com/office/drawing/2014/main" id="{A25EB56F-B3FC-C28D-21EF-214AAC8A6E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9452" y="1691322"/>
            <a:ext cx="4093627" cy="4351338"/>
          </a:xfrm>
          <a:prstGeom prst="rect">
            <a:avLst/>
          </a:prstGeom>
        </p:spPr>
      </p:pic>
      <p:pic>
        <p:nvPicPr>
          <p:cNvPr id="7" name="Picture 6">
            <a:extLst>
              <a:ext uri="{FF2B5EF4-FFF2-40B4-BE49-F238E27FC236}">
                <a16:creationId xmlns:a16="http://schemas.microsoft.com/office/drawing/2014/main" id="{5F399FA7-3B51-8374-D582-2F1355E47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7928" y="1691322"/>
            <a:ext cx="6199192" cy="4887007"/>
          </a:xfrm>
          <a:prstGeom prst="rect">
            <a:avLst/>
          </a:prstGeom>
        </p:spPr>
      </p:pic>
    </p:spTree>
    <p:extLst>
      <p:ext uri="{BB962C8B-B14F-4D97-AF65-F5344CB8AC3E}">
        <p14:creationId xmlns:p14="http://schemas.microsoft.com/office/powerpoint/2010/main" val="254211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9E06-0155-33E1-5BA7-1D7B29D2B5F1}"/>
              </a:ext>
            </a:extLst>
          </p:cNvPr>
          <p:cNvSpPr>
            <a:spLocks noGrp="1"/>
          </p:cNvSpPr>
          <p:nvPr>
            <p:ph type="title"/>
          </p:nvPr>
        </p:nvSpPr>
        <p:spPr/>
        <p:txBody>
          <a:bodyPr/>
          <a:lstStyle/>
          <a:p>
            <a:r>
              <a:rPr lang="en-US" dirty="0"/>
              <a:t>Interpretive Options-Maine Shaft</a:t>
            </a:r>
          </a:p>
        </p:txBody>
      </p:sp>
      <p:pic>
        <p:nvPicPr>
          <p:cNvPr id="5" name="Content Placeholder 4">
            <a:extLst>
              <a:ext uri="{FF2B5EF4-FFF2-40B4-BE49-F238E27FC236}">
                <a16:creationId xmlns:a16="http://schemas.microsoft.com/office/drawing/2014/main" id="{6F9CAAD1-5FFC-EA18-AD2F-1FF6CC4E5B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369" y="1691322"/>
            <a:ext cx="4093627" cy="4351338"/>
          </a:xfrm>
          <a:prstGeom prst="rect">
            <a:avLst/>
          </a:prstGeom>
        </p:spPr>
      </p:pic>
      <p:pic>
        <p:nvPicPr>
          <p:cNvPr id="7" name="Picture 6">
            <a:extLst>
              <a:ext uri="{FF2B5EF4-FFF2-40B4-BE49-F238E27FC236}">
                <a16:creationId xmlns:a16="http://schemas.microsoft.com/office/drawing/2014/main" id="{CF12859B-3A4D-95CC-5B76-933FF0D19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995" y="1691322"/>
            <a:ext cx="6329979" cy="4648849"/>
          </a:xfrm>
          <a:prstGeom prst="rect">
            <a:avLst/>
          </a:prstGeom>
        </p:spPr>
      </p:pic>
    </p:spTree>
    <p:extLst>
      <p:ext uri="{BB962C8B-B14F-4D97-AF65-F5344CB8AC3E}">
        <p14:creationId xmlns:p14="http://schemas.microsoft.com/office/powerpoint/2010/main" val="989251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6A4D-3980-D157-B3A0-26E91F3759D1}"/>
              </a:ext>
            </a:extLst>
          </p:cNvPr>
          <p:cNvSpPr>
            <a:spLocks noGrp="1"/>
          </p:cNvSpPr>
          <p:nvPr>
            <p:ph type="title"/>
          </p:nvPr>
        </p:nvSpPr>
        <p:spPr/>
        <p:txBody>
          <a:bodyPr>
            <a:normAutofit fontScale="90000"/>
          </a:bodyPr>
          <a:lstStyle/>
          <a:p>
            <a:r>
              <a:rPr lang="en-US" dirty="0"/>
              <a:t>Interpretive Options-Ore Chute and Bin **Out of Sight from Stewardship Site**</a:t>
            </a:r>
          </a:p>
        </p:txBody>
      </p:sp>
      <p:pic>
        <p:nvPicPr>
          <p:cNvPr id="5" name="Content Placeholder 4">
            <a:extLst>
              <a:ext uri="{FF2B5EF4-FFF2-40B4-BE49-F238E27FC236}">
                <a16:creationId xmlns:a16="http://schemas.microsoft.com/office/drawing/2014/main" id="{ABE74E57-6D86-D0D9-BCCB-B5611D4C98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262" y="1691322"/>
            <a:ext cx="4093627" cy="4351338"/>
          </a:xfrm>
          <a:prstGeom prst="rect">
            <a:avLst/>
          </a:prstGeom>
        </p:spPr>
      </p:pic>
      <p:pic>
        <p:nvPicPr>
          <p:cNvPr id="7" name="Picture 6">
            <a:extLst>
              <a:ext uri="{FF2B5EF4-FFF2-40B4-BE49-F238E27FC236}">
                <a16:creationId xmlns:a16="http://schemas.microsoft.com/office/drawing/2014/main" id="{09C33F63-4DC0-205F-6B9F-58ECBAC77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198" y="2109491"/>
            <a:ext cx="6713977" cy="4239217"/>
          </a:xfrm>
          <a:prstGeom prst="rect">
            <a:avLst/>
          </a:prstGeom>
        </p:spPr>
      </p:pic>
    </p:spTree>
    <p:extLst>
      <p:ext uri="{BB962C8B-B14F-4D97-AF65-F5344CB8AC3E}">
        <p14:creationId xmlns:p14="http://schemas.microsoft.com/office/powerpoint/2010/main" val="3424172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A8E6-398D-5A65-0354-BF9288723C37}"/>
              </a:ext>
            </a:extLst>
          </p:cNvPr>
          <p:cNvSpPr>
            <a:spLocks noGrp="1"/>
          </p:cNvSpPr>
          <p:nvPr>
            <p:ph type="title"/>
          </p:nvPr>
        </p:nvSpPr>
        <p:spPr/>
        <p:txBody>
          <a:bodyPr/>
          <a:lstStyle/>
          <a:p>
            <a:r>
              <a:rPr lang="en-US" i="1" dirty="0"/>
              <a:t>BRIEF</a:t>
            </a:r>
            <a:r>
              <a:rPr lang="en-US" dirty="0"/>
              <a:t> Historical Context and Significance</a:t>
            </a:r>
          </a:p>
        </p:txBody>
      </p:sp>
      <p:sp>
        <p:nvSpPr>
          <p:cNvPr id="3" name="Content Placeholder 2">
            <a:extLst>
              <a:ext uri="{FF2B5EF4-FFF2-40B4-BE49-F238E27FC236}">
                <a16:creationId xmlns:a16="http://schemas.microsoft.com/office/drawing/2014/main" id="{55922781-3772-AC26-9F19-20DD1AB98CAC}"/>
              </a:ext>
            </a:extLst>
          </p:cNvPr>
          <p:cNvSpPr>
            <a:spLocks noGrp="1"/>
          </p:cNvSpPr>
          <p:nvPr>
            <p:ph idx="1"/>
          </p:nvPr>
        </p:nvSpPr>
        <p:spPr/>
        <p:txBody>
          <a:bodyPr>
            <a:normAutofit fontScale="92500" lnSpcReduction="10000"/>
          </a:bodyPr>
          <a:lstStyle/>
          <a:p>
            <a:r>
              <a:rPr lang="en-US" dirty="0"/>
              <a:t>This group of workings was a principal point of production for the greater Maine Mine during the 1870’s and 1880’s.</a:t>
            </a:r>
          </a:p>
          <a:p>
            <a:r>
              <a:rPr lang="en-US" dirty="0"/>
              <a:t>Maine Mine property was consolidated with the Pelican Mine in the 1880’s</a:t>
            </a:r>
          </a:p>
          <a:p>
            <a:r>
              <a:rPr lang="en-US" dirty="0"/>
              <a:t>Shafts (not tunnels) were worked again around 1905 and 1915</a:t>
            </a:r>
          </a:p>
          <a:p>
            <a:r>
              <a:rPr lang="en-US" dirty="0"/>
              <a:t>The Maine Shaft (F1) had its own surface plant consisting of a shaft house, steam hoisting system, and ore car track. None remain, however the foundation and bricks from the boiler are still evident. </a:t>
            </a:r>
          </a:p>
          <a:p>
            <a:r>
              <a:rPr lang="en-US" dirty="0"/>
              <a:t>Maine Shaft Waste Rock dump was used for sorting low-grade ore around 1905</a:t>
            </a:r>
          </a:p>
          <a:p>
            <a:r>
              <a:rPr lang="en-US" dirty="0"/>
              <a:t>Frame Blacksmith shop still stands, to the east of the Maine Shaft Waste Rock Dump, dated circa 1905</a:t>
            </a:r>
          </a:p>
          <a:p>
            <a:r>
              <a:rPr lang="en-US" dirty="0"/>
              <a:t>Privy pit (F4) built into the Waste Rock for surface workers. Pit is a plank box, intended to be buried with the waste rock. The box was never buried and was left completely exposed </a:t>
            </a:r>
          </a:p>
        </p:txBody>
      </p:sp>
    </p:spTree>
    <p:extLst>
      <p:ext uri="{BB962C8B-B14F-4D97-AF65-F5344CB8AC3E}">
        <p14:creationId xmlns:p14="http://schemas.microsoft.com/office/powerpoint/2010/main" val="3607711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25F8-E749-45B5-D63C-82752871461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C4ABF54-243B-F2F2-04C4-F7D1B6BC3DA9}"/>
              </a:ext>
            </a:extLst>
          </p:cNvPr>
          <p:cNvSpPr>
            <a:spLocks noGrp="1"/>
          </p:cNvSpPr>
          <p:nvPr>
            <p:ph idx="1"/>
          </p:nvPr>
        </p:nvSpPr>
        <p:spPr/>
        <p:txBody>
          <a:bodyPr/>
          <a:lstStyle/>
          <a:p>
            <a:r>
              <a:rPr lang="en-US" dirty="0"/>
              <a:t>All work to be done by the SPMP Commission, after design approval from TOSP, HDPLC, and CHF</a:t>
            </a:r>
          </a:p>
          <a:p>
            <a:r>
              <a:rPr lang="en-US" dirty="0"/>
              <a:t>Labor will be volunteer based. SPMP Commission will source all material, build fence/benches, and install signage. Assistance from HDPLC finalizing the design of, and installation of, interpretive signage.</a:t>
            </a:r>
          </a:p>
          <a:p>
            <a:r>
              <a:rPr lang="en-US" dirty="0"/>
              <a:t>Funding for signage will come from TOSP. TOSP has specific funding for stewardship within the SPMP. SPMP Commission will request donations from vendors for bench/fence lumber if need be.</a:t>
            </a:r>
          </a:p>
          <a:p>
            <a:r>
              <a:rPr lang="en-US" dirty="0"/>
              <a:t>All Interpretive Node Signage information to be provided to Clear Creek County </a:t>
            </a:r>
            <a:r>
              <a:rPr lang="en-US"/>
              <a:t>Library Archivist for </a:t>
            </a:r>
            <a:r>
              <a:rPr lang="en-US" dirty="0"/>
              <a:t>review of historical accuracy.</a:t>
            </a:r>
          </a:p>
          <a:p>
            <a:r>
              <a:rPr lang="en-US" dirty="0"/>
              <a:t>Provided approval is granted from all management authorities, work will commence as early as possible, most likely Spring/Summer 2026. Project to be concluded Fall 2026.</a:t>
            </a:r>
          </a:p>
        </p:txBody>
      </p:sp>
    </p:spTree>
    <p:extLst>
      <p:ext uri="{BB962C8B-B14F-4D97-AF65-F5344CB8AC3E}">
        <p14:creationId xmlns:p14="http://schemas.microsoft.com/office/powerpoint/2010/main" val="420381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5F303-7311-EE4E-12E9-C90857F7661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C1CE7E2-4465-5011-D652-DCDC8FDF505B}"/>
              </a:ext>
            </a:extLst>
          </p:cNvPr>
          <p:cNvSpPr>
            <a:spLocks noGrp="1"/>
          </p:cNvSpPr>
          <p:nvPr>
            <p:ph idx="1"/>
          </p:nvPr>
        </p:nvSpPr>
        <p:spPr/>
        <p:txBody>
          <a:bodyPr/>
          <a:lstStyle/>
          <a:p>
            <a:r>
              <a:rPr lang="en-US" dirty="0"/>
              <a:t>Who: Silver Plume Mountain Park Commission, along with the Town of Silver Plume and the Historic District Land Commission (HDPLC)</a:t>
            </a:r>
          </a:p>
          <a:p>
            <a:r>
              <a:rPr lang="en-US" dirty="0"/>
              <a:t>What: Design, Construction, and Implementation of a Stewardship Site Located at the Maine Mine Shaft, directly off the 730 Mine Road</a:t>
            </a:r>
          </a:p>
          <a:p>
            <a:r>
              <a:rPr lang="en-US" dirty="0"/>
              <a:t>When: Summer/Fall 2026</a:t>
            </a:r>
          </a:p>
          <a:p>
            <a:r>
              <a:rPr lang="en-US" dirty="0"/>
              <a:t>Where: Republican Mountain’s South Flank, West of Cherokee Gulch. If Traveling up the 730 Mine Road, Located West of the Fourth Switchback</a:t>
            </a:r>
          </a:p>
          <a:p>
            <a:r>
              <a:rPr lang="en-US" dirty="0"/>
              <a:t>Why: To Meet the Stewardship Goals Outlined in the Silver Plume Mountain Park Master Plan. Additionally, to Provide Hikers a Safe Place to Rest, to Provide Interpretive Signage for Visitors, and to Effectively Block Access to the Ruin Blacksmith Building Located on Site, Ensuring Public Safety and Protecting the Ruin from Further Damage</a:t>
            </a:r>
          </a:p>
          <a:p>
            <a:endParaRPr lang="en-US" dirty="0"/>
          </a:p>
        </p:txBody>
      </p:sp>
    </p:spTree>
    <p:extLst>
      <p:ext uri="{BB962C8B-B14F-4D97-AF65-F5344CB8AC3E}">
        <p14:creationId xmlns:p14="http://schemas.microsoft.com/office/powerpoint/2010/main" val="226861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7363-21F8-CEBE-ED9B-06570B789915}"/>
              </a:ext>
            </a:extLst>
          </p:cNvPr>
          <p:cNvSpPr>
            <a:spLocks noGrp="1"/>
          </p:cNvSpPr>
          <p:nvPr>
            <p:ph type="title"/>
          </p:nvPr>
        </p:nvSpPr>
        <p:spPr>
          <a:xfrm>
            <a:off x="1261872" y="365760"/>
            <a:ext cx="9692640" cy="612648"/>
          </a:xfrm>
        </p:spPr>
        <p:txBody>
          <a:bodyPr>
            <a:normAutofit/>
          </a:bodyPr>
          <a:lstStyle/>
          <a:p>
            <a:r>
              <a:rPr lang="en-US" sz="3600" dirty="0"/>
              <a:t>Silver Plume Mountain Park- Brief Overview</a:t>
            </a:r>
          </a:p>
        </p:txBody>
      </p:sp>
      <p:sp>
        <p:nvSpPr>
          <p:cNvPr id="3" name="Content Placeholder 2">
            <a:extLst>
              <a:ext uri="{FF2B5EF4-FFF2-40B4-BE49-F238E27FC236}">
                <a16:creationId xmlns:a16="http://schemas.microsoft.com/office/drawing/2014/main" id="{F14DC381-D750-67D8-4B7F-F16B63B68B46}"/>
              </a:ext>
            </a:extLst>
          </p:cNvPr>
          <p:cNvSpPr>
            <a:spLocks noGrp="1"/>
          </p:cNvSpPr>
          <p:nvPr>
            <p:ph idx="1"/>
          </p:nvPr>
        </p:nvSpPr>
        <p:spPr>
          <a:xfrm>
            <a:off x="1261872" y="978408"/>
            <a:ext cx="8595360" cy="5201729"/>
          </a:xfrm>
        </p:spPr>
        <p:txBody>
          <a:bodyPr>
            <a:normAutofit lnSpcReduction="10000"/>
          </a:bodyPr>
          <a:lstStyle/>
          <a:p>
            <a:r>
              <a:rPr lang="en-US" dirty="0"/>
              <a:t>The Silver Plume Mountain Park (SPMP) surrounds the Town of Silver Plume on its north and south sides. The Mountain Park is divided into two distinct areas, separated by the I-70 corridor and the Town of Silver Plume itself. </a:t>
            </a:r>
          </a:p>
          <a:p>
            <a:r>
              <a:rPr lang="en-US" dirty="0"/>
              <a:t>Silver Plume Mountain Park South (SPMPS) is comprised of public land south of I-70, which was granted for public use through the Bureau of Land Management (BLM) Recreation and Public Purpose patent process. In 1988, the Town of Silver Plume  and several other partners formed the Historic District Public Land Commission (HDPLC) in order to apply for the patents for the BLM lands within and adjacent to the Georgetown-Silver Plume National Historic Landmark District. Among other provisions, the patents were granted with the understanding that the lands will be used in perpetuity for the recreational purposes for which they were acquired.</a:t>
            </a:r>
          </a:p>
          <a:p>
            <a:r>
              <a:rPr lang="en-US" dirty="0"/>
              <a:t>Silver Plume Mountain Park North (SPMPN) is the area to the north I-70, encompassing a total acreage of 264.78 acres **SOON TO GROW!!**. These lands include 200.88 acres of Jack Pine Mining Claim lands, purchased by the Town of Silver Plume in 2023, as well as BLM lands transferred to the Town of Silver Plume and other donated land. SPMPN will be protected in perpetuity with a Conservation Easement held by the Colorado Historical Foundation. This park will be available to the public at no cost.</a:t>
            </a:r>
          </a:p>
        </p:txBody>
      </p:sp>
    </p:spTree>
    <p:extLst>
      <p:ext uri="{BB962C8B-B14F-4D97-AF65-F5344CB8AC3E}">
        <p14:creationId xmlns:p14="http://schemas.microsoft.com/office/powerpoint/2010/main" val="109253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3FF0-DE1C-B7BA-9DEC-143E53ED151C}"/>
              </a:ext>
            </a:extLst>
          </p:cNvPr>
          <p:cNvSpPr>
            <a:spLocks noGrp="1"/>
          </p:cNvSpPr>
          <p:nvPr>
            <p:ph type="title"/>
          </p:nvPr>
        </p:nvSpPr>
        <p:spPr/>
        <p:txBody>
          <a:bodyPr/>
          <a:lstStyle/>
          <a:p>
            <a:r>
              <a:rPr lang="en-US" dirty="0"/>
              <a:t>SPMP Ownership and Management</a:t>
            </a:r>
          </a:p>
        </p:txBody>
      </p:sp>
      <p:sp>
        <p:nvSpPr>
          <p:cNvPr id="3" name="Content Placeholder 2">
            <a:extLst>
              <a:ext uri="{FF2B5EF4-FFF2-40B4-BE49-F238E27FC236}">
                <a16:creationId xmlns:a16="http://schemas.microsoft.com/office/drawing/2014/main" id="{CFFE4EC9-F336-9DEE-5533-638C4F4D737C}"/>
              </a:ext>
            </a:extLst>
          </p:cNvPr>
          <p:cNvSpPr>
            <a:spLocks noGrp="1"/>
          </p:cNvSpPr>
          <p:nvPr>
            <p:ph idx="1"/>
          </p:nvPr>
        </p:nvSpPr>
        <p:spPr/>
        <p:txBody>
          <a:bodyPr/>
          <a:lstStyle/>
          <a:p>
            <a:r>
              <a:rPr lang="en-US" dirty="0"/>
              <a:t>SPMPN is owned and managed by the Town of Silver Plume</a:t>
            </a:r>
          </a:p>
          <a:p>
            <a:r>
              <a:rPr lang="en-US" dirty="0"/>
              <a:t>Management and conservation of the SPMPN will be shared with the HDPLC</a:t>
            </a:r>
          </a:p>
          <a:p>
            <a:r>
              <a:rPr lang="en-US" dirty="0"/>
              <a:t>SPMPN is overseen by the CHF through a Conservation Easement</a:t>
            </a:r>
          </a:p>
          <a:p>
            <a:r>
              <a:rPr lang="en-US" dirty="0"/>
              <a:t>Guidance and recommendations regarding the management and use of the SPMP will be provided to the Town of Silver Plume from the Silver Plume Mountain Park Commission. The SPMP Commission was established by Ordinance as the official advisory Commission for the entire SPMP.</a:t>
            </a:r>
          </a:p>
          <a:p>
            <a:r>
              <a:rPr lang="en-US" dirty="0"/>
              <a:t>SPMP Commission Members: Martin Gitlin, Michael Frey, Chelsea Nihiser, Mark Morris, and Ryan Redfield. Term June 2025-June 2027</a:t>
            </a:r>
          </a:p>
        </p:txBody>
      </p:sp>
    </p:spTree>
    <p:extLst>
      <p:ext uri="{BB962C8B-B14F-4D97-AF65-F5344CB8AC3E}">
        <p14:creationId xmlns:p14="http://schemas.microsoft.com/office/powerpoint/2010/main" val="333862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4D62-4F09-E6E6-F9C1-EF5BCE2291BD}"/>
              </a:ext>
            </a:extLst>
          </p:cNvPr>
          <p:cNvSpPr>
            <a:spLocks noGrp="1"/>
          </p:cNvSpPr>
          <p:nvPr>
            <p:ph type="title"/>
          </p:nvPr>
        </p:nvSpPr>
        <p:spPr/>
        <p:txBody>
          <a:bodyPr/>
          <a:lstStyle/>
          <a:p>
            <a:r>
              <a:rPr lang="en-US" dirty="0"/>
              <a:t>Goals and Values of the SPMP</a:t>
            </a:r>
          </a:p>
        </p:txBody>
      </p:sp>
      <p:sp>
        <p:nvSpPr>
          <p:cNvPr id="3" name="Content Placeholder 2">
            <a:extLst>
              <a:ext uri="{FF2B5EF4-FFF2-40B4-BE49-F238E27FC236}">
                <a16:creationId xmlns:a16="http://schemas.microsoft.com/office/drawing/2014/main" id="{12956BBE-6D60-4ABA-7577-D32A57E9647A}"/>
              </a:ext>
            </a:extLst>
          </p:cNvPr>
          <p:cNvSpPr>
            <a:spLocks noGrp="1"/>
          </p:cNvSpPr>
          <p:nvPr>
            <p:ph idx="1"/>
          </p:nvPr>
        </p:nvSpPr>
        <p:spPr/>
        <p:txBody>
          <a:bodyPr/>
          <a:lstStyle/>
          <a:p>
            <a:r>
              <a:rPr lang="en-US" sz="2400" dirty="0"/>
              <a:t>Goals and values of the SPMP and the SPMP Commission are centered around protecting and preserving the natural and man-made attributes of the SPMP. </a:t>
            </a:r>
          </a:p>
          <a:p>
            <a:r>
              <a:rPr lang="en-US" sz="2400" dirty="0"/>
              <a:t>The SPMP Master Plan identifies five goals that are pivotal to this vision. They are:</a:t>
            </a:r>
          </a:p>
          <a:p>
            <a:pPr marL="1165860" lvl="3" indent="-342900">
              <a:buClrTx/>
              <a:buFont typeface="+mj-lt"/>
              <a:buAutoNum type="arabicPeriod"/>
            </a:pPr>
            <a:r>
              <a:rPr lang="en-US" sz="1800" dirty="0"/>
              <a:t>Conserve Key Cultural Resources</a:t>
            </a:r>
          </a:p>
          <a:p>
            <a:pPr marL="1165860" lvl="3" indent="-342900">
              <a:buClrTx/>
              <a:buFont typeface="+mj-lt"/>
              <a:buAutoNum type="arabicPeriod"/>
            </a:pPr>
            <a:r>
              <a:rPr lang="en-US" sz="1800" dirty="0"/>
              <a:t>Conserve the Historical Landscape</a:t>
            </a:r>
          </a:p>
          <a:p>
            <a:pPr marL="1165860" lvl="3" indent="-342900">
              <a:buClrTx/>
              <a:buFont typeface="+mj-lt"/>
              <a:buAutoNum type="arabicPeriod"/>
            </a:pPr>
            <a:r>
              <a:rPr lang="en-US" sz="1800" dirty="0"/>
              <a:t>Protect Wildlife</a:t>
            </a:r>
          </a:p>
          <a:p>
            <a:pPr marL="1165860" lvl="3" indent="-342900">
              <a:buClrTx/>
              <a:buFont typeface="+mj-lt"/>
              <a:buAutoNum type="arabicPeriod"/>
            </a:pPr>
            <a:r>
              <a:rPr lang="en-US" sz="1800" dirty="0"/>
              <a:t>Provide Additional Interpretive Opportunities</a:t>
            </a:r>
          </a:p>
          <a:p>
            <a:pPr marL="1165860" lvl="3" indent="-342900">
              <a:buClrTx/>
              <a:buFont typeface="+mj-lt"/>
              <a:buAutoNum type="arabicPeriod"/>
            </a:pPr>
            <a:r>
              <a:rPr lang="en-US" sz="1800" dirty="0"/>
              <a:t>Provide Additional Recreation Opportunities</a:t>
            </a:r>
          </a:p>
          <a:p>
            <a:pPr marL="822960" lvl="3" indent="0">
              <a:buClrTx/>
              <a:buNone/>
            </a:pPr>
            <a:endParaRPr lang="en-US" dirty="0"/>
          </a:p>
          <a:p>
            <a:pPr marL="822960" lvl="3" indent="0">
              <a:buClrTx/>
              <a:buNone/>
            </a:pPr>
            <a:endParaRPr lang="en-US" dirty="0"/>
          </a:p>
        </p:txBody>
      </p:sp>
    </p:spTree>
    <p:extLst>
      <p:ext uri="{BB962C8B-B14F-4D97-AF65-F5344CB8AC3E}">
        <p14:creationId xmlns:p14="http://schemas.microsoft.com/office/powerpoint/2010/main" val="165822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4EC0-AB8E-0448-6952-C160136FBBF3}"/>
              </a:ext>
            </a:extLst>
          </p:cNvPr>
          <p:cNvSpPr>
            <a:spLocks noGrp="1"/>
          </p:cNvSpPr>
          <p:nvPr>
            <p:ph type="title"/>
          </p:nvPr>
        </p:nvSpPr>
        <p:spPr/>
        <p:txBody>
          <a:bodyPr/>
          <a:lstStyle/>
          <a:p>
            <a:r>
              <a:rPr lang="en-US" dirty="0"/>
              <a:t>Preservation and Stabilization</a:t>
            </a:r>
          </a:p>
        </p:txBody>
      </p:sp>
      <p:sp>
        <p:nvSpPr>
          <p:cNvPr id="3" name="Content Placeholder 2">
            <a:extLst>
              <a:ext uri="{FF2B5EF4-FFF2-40B4-BE49-F238E27FC236}">
                <a16:creationId xmlns:a16="http://schemas.microsoft.com/office/drawing/2014/main" id="{D75C6A0C-8D55-5DAD-E88D-2644A6354B96}"/>
              </a:ext>
            </a:extLst>
          </p:cNvPr>
          <p:cNvSpPr>
            <a:spLocks noGrp="1"/>
          </p:cNvSpPr>
          <p:nvPr>
            <p:ph idx="1"/>
          </p:nvPr>
        </p:nvSpPr>
        <p:spPr/>
        <p:txBody>
          <a:bodyPr/>
          <a:lstStyle/>
          <a:p>
            <a:r>
              <a:rPr lang="en-US" dirty="0"/>
              <a:t>Preservation of the cultural resources in the SPMPN varies depending on site condition, accessibility, and use. </a:t>
            </a:r>
          </a:p>
          <a:p>
            <a:r>
              <a:rPr lang="en-US" dirty="0"/>
              <a:t>All cultural resources have been inventoried and separated into three categories to identify what resources are to be maintained and what resources are allowed to naturally deteriorate. These categories are:</a:t>
            </a:r>
          </a:p>
          <a:p>
            <a:pPr marL="617220" lvl="1" indent="-342900">
              <a:buFont typeface="+mj-lt"/>
              <a:buAutoNum type="arabicPeriod"/>
            </a:pPr>
            <a:r>
              <a:rPr lang="en-US" dirty="0"/>
              <a:t>Interpretive Sites- These sites are intended to receive the most visitors. Interpretive sites should be preserved and maintained in the condition as noted  in the deed of the CE</a:t>
            </a:r>
          </a:p>
          <a:p>
            <a:pPr marL="617220" lvl="1" indent="-342900">
              <a:buFont typeface="+mj-lt"/>
              <a:buAutoNum type="arabicPeriod"/>
            </a:pPr>
            <a:r>
              <a:rPr lang="en-US" dirty="0"/>
              <a:t>Stewardship Sites- These sites are intended to only be seen but not to be accessed by visitors. Stabilization methods should be used to preserve the standing structures/equipment and limit the visual impact</a:t>
            </a:r>
          </a:p>
          <a:p>
            <a:pPr marL="617220" lvl="1" indent="-342900">
              <a:buFont typeface="+mj-lt"/>
              <a:buAutoNum type="arabicPeriod"/>
            </a:pPr>
            <a:r>
              <a:rPr lang="en-US" dirty="0"/>
              <a:t>Ruins- These sites are generally located at inaccessible points where preservation efforts are hindered. Ruins are allowed to naturally continue to degrade</a:t>
            </a:r>
          </a:p>
        </p:txBody>
      </p:sp>
    </p:spTree>
    <p:extLst>
      <p:ext uri="{BB962C8B-B14F-4D97-AF65-F5344CB8AC3E}">
        <p14:creationId xmlns:p14="http://schemas.microsoft.com/office/powerpoint/2010/main" val="334480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D0CDF5D3-7220-42A0-9D37-ECF3BF28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64BC717F-58B3-4A4E-BC3B-1B11323AD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205E268-60D2-E70A-2C68-85B87514598F}"/>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5400">
                <a:solidFill>
                  <a:srgbClr val="FFFFFF"/>
                </a:solidFill>
              </a:rPr>
              <a:t>Cultural Resource Inventory</a:t>
            </a:r>
          </a:p>
        </p:txBody>
      </p:sp>
      <p:sp>
        <p:nvSpPr>
          <p:cNvPr id="16" name="Rectangle 15">
            <a:extLst>
              <a:ext uri="{FF2B5EF4-FFF2-40B4-BE49-F238E27FC236}">
                <a16:creationId xmlns:a16="http://schemas.microsoft.com/office/drawing/2014/main" id="{1EE75710-64C5-4CA8-8A7C-82EE4125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BD5E721-339A-CB61-F4D6-9776D4E4C8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1302762" y="0"/>
            <a:ext cx="9439276" cy="5043299"/>
          </a:xfrm>
          <a:prstGeom prst="rect">
            <a:avLst/>
          </a:prstGeom>
        </p:spPr>
      </p:pic>
      <p:sp>
        <p:nvSpPr>
          <p:cNvPr id="18" name="Rectangle 17">
            <a:extLst>
              <a:ext uri="{FF2B5EF4-FFF2-40B4-BE49-F238E27FC236}">
                <a16:creationId xmlns:a16="http://schemas.microsoft.com/office/drawing/2014/main" id="{435050B1-74E1-4A81-923D-0F5971A3B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63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5171-E69B-163F-0414-34EA071DAE6A}"/>
              </a:ext>
            </a:extLst>
          </p:cNvPr>
          <p:cNvSpPr>
            <a:spLocks noGrp="1"/>
          </p:cNvSpPr>
          <p:nvPr>
            <p:ph type="title"/>
          </p:nvPr>
        </p:nvSpPr>
        <p:spPr>
          <a:xfrm>
            <a:off x="1237489" y="640080"/>
            <a:ext cx="3075836" cy="1325562"/>
          </a:xfrm>
        </p:spPr>
        <p:txBody>
          <a:bodyPr>
            <a:normAutofit/>
          </a:bodyPr>
          <a:lstStyle/>
          <a:p>
            <a:r>
              <a:rPr lang="en-US" sz="2700"/>
              <a:t>Maine Mine Stewardship Site</a:t>
            </a:r>
          </a:p>
        </p:txBody>
      </p:sp>
      <p:sp>
        <p:nvSpPr>
          <p:cNvPr id="7" name="Rectangle 6">
            <a:extLst>
              <a:ext uri="{FF2B5EF4-FFF2-40B4-BE49-F238E27FC236}">
                <a16:creationId xmlns:a16="http://schemas.microsoft.com/office/drawing/2014/main" id="{0B67D982-25C5-4CC2-AA64-276BE3B2C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Content Placeholder 9">
            <a:extLst>
              <a:ext uri="{FF2B5EF4-FFF2-40B4-BE49-F238E27FC236}">
                <a16:creationId xmlns:a16="http://schemas.microsoft.com/office/drawing/2014/main" id="{2C55B53E-785E-FC42-7DAA-E36524691E4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095375" y="2095500"/>
            <a:ext cx="3409949" cy="4476749"/>
          </a:xfrm>
          <a:prstGeom prst="rect">
            <a:avLst/>
          </a:prstGeom>
        </p:spPr>
      </p:pic>
      <p:pic>
        <p:nvPicPr>
          <p:cNvPr id="5" name="Content Placeholder 4">
            <a:extLst>
              <a:ext uri="{FF2B5EF4-FFF2-40B4-BE49-F238E27FC236}">
                <a16:creationId xmlns:a16="http://schemas.microsoft.com/office/drawing/2014/main" id="{700FB312-F005-109E-FF2B-89D2FAAD0949}"/>
              </a:ext>
            </a:extLst>
          </p:cNvPr>
          <p:cNvPicPr>
            <a:picLocks noChangeAspect="1"/>
          </p:cNvPicPr>
          <p:nvPr/>
        </p:nvPicPr>
        <p:blipFill>
          <a:blip r:embed="rId3">
            <a:extLst>
              <a:ext uri="{28A0092B-C50C-407E-A947-70E740481C1C}">
                <a14:useLocalDpi xmlns:a14="http://schemas.microsoft.com/office/drawing/2010/main" val="0"/>
              </a:ext>
            </a:extLst>
          </a:blip>
          <a:srcRect r="-2" b="1571"/>
          <a:stretch>
            <a:fillRect/>
          </a:stretch>
        </p:blipFill>
        <p:spPr>
          <a:xfrm>
            <a:off x="4639057" y="10"/>
            <a:ext cx="7552944" cy="6857990"/>
          </a:xfrm>
          <a:prstGeom prst="rect">
            <a:avLst/>
          </a:prstGeom>
        </p:spPr>
      </p:pic>
    </p:spTree>
    <p:extLst>
      <p:ext uri="{BB962C8B-B14F-4D97-AF65-F5344CB8AC3E}">
        <p14:creationId xmlns:p14="http://schemas.microsoft.com/office/powerpoint/2010/main" val="3465797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166C2-1F21-8268-C3E6-2F3DBA4A1E15}"/>
              </a:ext>
            </a:extLst>
          </p:cNvPr>
          <p:cNvSpPr>
            <a:spLocks noGrp="1"/>
          </p:cNvSpPr>
          <p:nvPr>
            <p:ph type="title"/>
          </p:nvPr>
        </p:nvSpPr>
        <p:spPr>
          <a:xfrm>
            <a:off x="1237489" y="640080"/>
            <a:ext cx="3075836" cy="1325562"/>
          </a:xfrm>
        </p:spPr>
        <p:txBody>
          <a:bodyPr>
            <a:normAutofit/>
          </a:bodyPr>
          <a:lstStyle/>
          <a:p>
            <a:r>
              <a:rPr lang="en-US" sz="2700"/>
              <a:t>Goals of the Maine Mine Stewardship Site</a:t>
            </a:r>
          </a:p>
        </p:txBody>
      </p:sp>
      <p:sp>
        <p:nvSpPr>
          <p:cNvPr id="12" name="Rectangle 11">
            <a:extLst>
              <a:ext uri="{FF2B5EF4-FFF2-40B4-BE49-F238E27FC236}">
                <a16:creationId xmlns:a16="http://schemas.microsoft.com/office/drawing/2014/main" id="{0B67D982-25C5-4CC2-AA64-276BE3B2C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9C3CC2D-2C26-0AD9-484A-2A96FF2D31F2}"/>
              </a:ext>
            </a:extLst>
          </p:cNvPr>
          <p:cNvSpPr>
            <a:spLocks noGrp="1"/>
          </p:cNvSpPr>
          <p:nvPr>
            <p:ph idx="1"/>
          </p:nvPr>
        </p:nvSpPr>
        <p:spPr>
          <a:xfrm>
            <a:off x="1237489" y="2301555"/>
            <a:ext cx="3075836" cy="3878582"/>
          </a:xfrm>
        </p:spPr>
        <p:txBody>
          <a:bodyPr>
            <a:normAutofit/>
          </a:bodyPr>
          <a:lstStyle/>
          <a:p>
            <a:r>
              <a:rPr lang="en-US" sz="1500"/>
              <a:t>To Meet the Stewardship Goals Outlined in the Silver Plume Mountain Park Master Plan. </a:t>
            </a:r>
          </a:p>
          <a:p>
            <a:r>
              <a:rPr lang="en-US" sz="1500"/>
              <a:t>Provide Hikers a Safe Place to Rest</a:t>
            </a:r>
          </a:p>
          <a:p>
            <a:r>
              <a:rPr lang="en-US" sz="1500"/>
              <a:t>Provide Interpretive Signage for Visitors</a:t>
            </a:r>
          </a:p>
          <a:p>
            <a:r>
              <a:rPr lang="en-US" sz="1500"/>
              <a:t>Effectively Block Access to the Ruin Blacksmith Building Located on Site, Ensuring Public Safety and Protecting the Ruin from Further Damage</a:t>
            </a:r>
          </a:p>
          <a:p>
            <a:endParaRPr lang="en-US" sz="1500"/>
          </a:p>
        </p:txBody>
      </p:sp>
      <p:pic>
        <p:nvPicPr>
          <p:cNvPr id="5" name="Picture 4">
            <a:extLst>
              <a:ext uri="{FF2B5EF4-FFF2-40B4-BE49-F238E27FC236}">
                <a16:creationId xmlns:a16="http://schemas.microsoft.com/office/drawing/2014/main" id="{49EF3A21-BF7E-4A0D-8E00-152C0914CFCB}"/>
              </a:ext>
            </a:extLst>
          </p:cNvPr>
          <p:cNvPicPr>
            <a:picLocks noChangeAspect="1"/>
          </p:cNvPicPr>
          <p:nvPr/>
        </p:nvPicPr>
        <p:blipFill>
          <a:blip r:embed="rId2">
            <a:extLst>
              <a:ext uri="{28A0092B-C50C-407E-A947-70E740481C1C}">
                <a14:useLocalDpi xmlns:a14="http://schemas.microsoft.com/office/drawing/2010/main" val="0"/>
              </a:ext>
            </a:extLst>
          </a:blip>
          <a:srcRect l="5923" r="31027" b="1"/>
          <a:stretch>
            <a:fillRect/>
          </a:stretch>
        </p:blipFill>
        <p:spPr>
          <a:xfrm>
            <a:off x="4639057" y="10"/>
            <a:ext cx="7552944" cy="6857990"/>
          </a:xfrm>
          <a:prstGeom prst="rect">
            <a:avLst/>
          </a:prstGeom>
        </p:spPr>
      </p:pic>
    </p:spTree>
    <p:extLst>
      <p:ext uri="{BB962C8B-B14F-4D97-AF65-F5344CB8AC3E}">
        <p14:creationId xmlns:p14="http://schemas.microsoft.com/office/powerpoint/2010/main" val="420473994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145</TotalTime>
  <Words>1255</Words>
  <Application>Microsoft Office PowerPoint</Application>
  <PresentationFormat>Widescreen</PresentationFormat>
  <Paragraphs>73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Schoolbook</vt:lpstr>
      <vt:lpstr>Wingdings 2</vt:lpstr>
      <vt:lpstr>View</vt:lpstr>
      <vt:lpstr>Maine Mine Stewardship Site Design Proposal</vt:lpstr>
      <vt:lpstr>Introduction</vt:lpstr>
      <vt:lpstr>Silver Plume Mountain Park- Brief Overview</vt:lpstr>
      <vt:lpstr>SPMP Ownership and Management</vt:lpstr>
      <vt:lpstr>Goals and Values of the SPMP</vt:lpstr>
      <vt:lpstr>Preservation and Stabilization</vt:lpstr>
      <vt:lpstr>Cultural Resource Inventory</vt:lpstr>
      <vt:lpstr>Maine Mine Stewardship Site</vt:lpstr>
      <vt:lpstr>Goals of the Maine Mine Stewardship Site</vt:lpstr>
      <vt:lpstr>Scope of Work</vt:lpstr>
      <vt:lpstr>Design Elements</vt:lpstr>
      <vt:lpstr>Maine Mine Site “Interpretive” Opportunities</vt:lpstr>
      <vt:lpstr>Interpretive Options-Blacksmith Shop</vt:lpstr>
      <vt:lpstr>Interpretive Options- Boarding House</vt:lpstr>
      <vt:lpstr>Interpretive Options-Maine Shaft</vt:lpstr>
      <vt:lpstr>Interpretive Options-Ore Chute and Bin **Out of Sight from Stewardship Site**</vt:lpstr>
      <vt:lpstr>BRIEF Historical Context and Significance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Clerk</dc:creator>
  <cp:lastModifiedBy>Clerk</cp:lastModifiedBy>
  <cp:revision>1</cp:revision>
  <dcterms:created xsi:type="dcterms:W3CDTF">2026-03-12T20:35:21Z</dcterms:created>
  <dcterms:modified xsi:type="dcterms:W3CDTF">2026-03-24T20:19:19Z</dcterms:modified>
</cp:coreProperties>
</file>