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70" r:id="rId12"/>
    <p:sldId id="271" r:id="rId13"/>
    <p:sldId id="266" r:id="rId14"/>
    <p:sldId id="268" r:id="rId15"/>
    <p:sldId id="269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3C79C-5C52-477D-8D72-E8BFE0E74B5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2FBC0-FB3C-4743-BCCD-06C161AA2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94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DB5F-C038-46AC-BB54-C1A9AD6F3F01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C8D21A9-1B7D-46F0-85E9-43C2C0DC3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DB5F-C038-46AC-BB54-C1A9AD6F3F01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21A9-1B7D-46F0-85E9-43C2C0DC3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DB5F-C038-46AC-BB54-C1A9AD6F3F01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21A9-1B7D-46F0-85E9-43C2C0DC3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DB5F-C038-46AC-BB54-C1A9AD6F3F01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C8D21A9-1B7D-46F0-85E9-43C2C0DC3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DB5F-C038-46AC-BB54-C1A9AD6F3F01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21A9-1B7D-46F0-85E9-43C2C0DC3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DB5F-C038-46AC-BB54-C1A9AD6F3F01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21A9-1B7D-46F0-85E9-43C2C0DC3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DB5F-C038-46AC-BB54-C1A9AD6F3F01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C8D21A9-1B7D-46F0-85E9-43C2C0DC3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DB5F-C038-46AC-BB54-C1A9AD6F3F01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21A9-1B7D-46F0-85E9-43C2C0DC3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DB5F-C038-46AC-BB54-C1A9AD6F3F01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21A9-1B7D-46F0-85E9-43C2C0DC3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DB5F-C038-46AC-BB54-C1A9AD6F3F01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21A9-1B7D-46F0-85E9-43C2C0DC3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DB5F-C038-46AC-BB54-C1A9AD6F3F01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21A9-1B7D-46F0-85E9-43C2C0DC3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52ADB5F-C038-46AC-BB54-C1A9AD6F3F01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C8D21A9-1B7D-46F0-85E9-43C2C0DC3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241_536736913300_184968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7900" y="520700"/>
            <a:ext cx="4648200" cy="5816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frKI5b_uLIiaeTca9DFy-s9i41hc2TLJ4tRuh4kF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4331"/>
            <a:ext cx="9144000" cy="61293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THE VACCINE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- FAST ACTING, AGGRESSIVE DISEASE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-MASKS ITSELF AS THE FLU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-OVERWHELMS MEDICAL STAFF WITH LITTLE TIME TO ACT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-VERY UNCOMMON NAME IN MANY HOUSEHOLDS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676400" y="457200"/>
          <a:ext cx="59436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3840426" imgH="3840480" progId="AcroExch.Document.7">
                  <p:embed/>
                </p:oleObj>
              </mc:Choice>
              <mc:Fallback>
                <p:oleObj name="Acrobat Document" r:id="rId3" imgW="3840426" imgH="3840480" progId="AcroExch.Document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57200"/>
                        <a:ext cx="5943600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Xd6Owyy5DYaLB6dWuXCs26inU4lhVsEXcALIwWizp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7" y="396478"/>
            <a:ext cx="8086725" cy="60650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mi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600" y="558800"/>
            <a:ext cx="7670800" cy="5740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dsh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685800"/>
            <a:ext cx="3657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0760" y="1703070"/>
            <a:ext cx="4602480" cy="34518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WfNBj3FtP3gQjYvJHLWhcRa6H9pwoi6wzv4HM6xR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6361" y="0"/>
            <a:ext cx="451127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FYRK4T6QGIw0ghj3SXAuhtZbY89f7bIu1dmskR2u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4331"/>
            <a:ext cx="9144000" cy="61293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qlXktpbfWgi7dQhCrleboUBwB3bD9WYZtGZJ-HRt98,4pGuu3lWae3-k2Y3MPSMrNrM0DIY5bOKKXh1QUdbjf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0633" y="0"/>
            <a:ext cx="526273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mOD2pMaDxJP6cuHwnG613Hv-xFTb89Upux6IWLXn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7938" y="0"/>
            <a:ext cx="498812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yaUDqcN3G784kMbxiMSMobBRceHyeIQmVYqS1gKOU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5047"/>
            <a:ext cx="9144000" cy="61079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hrwwuZX2SCU3XXBk21IeOU4yfmAGN0-DyEoSNuKB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9334"/>
            <a:ext cx="9144000" cy="60793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LmLln9iD3uC0_8nC_j1vAFr8aALvEHbBiZq8J6cJM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6478"/>
            <a:ext cx="9144000" cy="60650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2YmqHrLFSFrtg6lB7qHwmf5-u7NS9S-xv8CV_UOcJ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4397" y="0"/>
            <a:ext cx="4495205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453</TotalTime>
  <Words>34</Words>
  <Application>Microsoft Office PowerPoint</Application>
  <PresentationFormat>On-screen Show (4:3)</PresentationFormat>
  <Paragraphs>5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Franklin Gothic Book</vt:lpstr>
      <vt:lpstr>Franklin Gothic Medium</vt:lpstr>
      <vt:lpstr>Wingdings 2</vt:lpstr>
      <vt:lpstr>Trek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IS THE VACCINE IMPORTANT?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 springer</dc:creator>
  <cp:lastModifiedBy>Carolen K Letavec</cp:lastModifiedBy>
  <cp:revision>47</cp:revision>
  <dcterms:created xsi:type="dcterms:W3CDTF">2013-05-01T18:54:09Z</dcterms:created>
  <dcterms:modified xsi:type="dcterms:W3CDTF">2018-05-31T22:45:04Z</dcterms:modified>
</cp:coreProperties>
</file>