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83" r:id="rId13"/>
    <p:sldId id="266" r:id="rId14"/>
    <p:sldId id="267" r:id="rId15"/>
    <p:sldId id="268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72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910" autoAdjust="0"/>
  </p:normalViewPr>
  <p:slideViewPr>
    <p:cSldViewPr snapToGrid="0">
      <p:cViewPr varScale="1">
        <p:scale>
          <a:sx n="90" d="100"/>
          <a:sy n="90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520700"/>
            <a:ext cx="46482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06" y="396380"/>
            <a:ext cx="8086987" cy="60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6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558800"/>
            <a:ext cx="76708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4331"/>
            <a:ext cx="91440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VACCINE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- FAST ACTING, AGGRESSIVE DISEASE</a:t>
            </a:r>
          </a:p>
          <a:p>
            <a:r>
              <a:rPr lang="en-US" sz="3200" dirty="0"/>
              <a:t>-MASKS ITSELF AS THE FLU</a:t>
            </a:r>
          </a:p>
          <a:p>
            <a:r>
              <a:rPr lang="en-US" sz="3200" dirty="0"/>
              <a:t>-OVERWHELMS MEDICAL STAFF WITH LITTLE TIME TO ACT</a:t>
            </a:r>
          </a:p>
          <a:p>
            <a:r>
              <a:rPr lang="en-US" sz="3200" dirty="0"/>
              <a:t>-VERY UNCOMMON NAME IN MANY HOUSEHOLDS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372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42" y="456942"/>
            <a:ext cx="5944115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32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" y="0"/>
            <a:ext cx="10058400" cy="67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02" y="558436"/>
            <a:ext cx="8628142" cy="57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0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24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3100" cy="431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58" y="2540000"/>
            <a:ext cx="6471642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0"/>
            <a:ext cx="451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9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781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87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839787"/>
            <a:ext cx="6940551" cy="52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85" y="397763"/>
            <a:ext cx="8740479" cy="5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2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3" y="1117600"/>
            <a:ext cx="6371167" cy="4778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584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20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79800" cy="458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400300"/>
            <a:ext cx="5981700" cy="398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0"/>
            <a:ext cx="5283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19500"/>
            <a:ext cx="45339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1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35800" cy="4683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6002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0"/>
            <a:ext cx="5461000" cy="546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1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28" y="0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6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52802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02" y="0"/>
            <a:ext cx="5235801" cy="3218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02" y="3576923"/>
            <a:ext cx="4894846" cy="3281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48" y="-1"/>
            <a:ext cx="4344352" cy="612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576"/>
            <a:ext cx="2954626" cy="37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1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28" y="0"/>
            <a:ext cx="526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2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0"/>
            <a:ext cx="4965083" cy="68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0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9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76" y="0"/>
            <a:ext cx="449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2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</TotalTime>
  <Words>34</Words>
  <Application>Microsoft Office PowerPoint</Application>
  <PresentationFormat>Widescreen</PresentationFormat>
  <Paragraphs>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VACCINE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Springer</dc:creator>
  <cp:lastModifiedBy>Carolen K Letavec</cp:lastModifiedBy>
  <cp:revision>5</cp:revision>
  <dcterms:created xsi:type="dcterms:W3CDTF">2017-03-29T19:41:52Z</dcterms:created>
  <dcterms:modified xsi:type="dcterms:W3CDTF">2018-05-31T22:45:49Z</dcterms:modified>
</cp:coreProperties>
</file>