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4.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5.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6.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7.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8.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9.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0.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2.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3.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notesSlides/notesSlide21.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5.xml" ContentType="application/vnd.openxmlformats-officedocument.presentationml.notesSlide+xml"/>
  <Override PartName="/ppt/charts/chart8.xml" ContentType="application/vnd.openxmlformats-officedocument.drawingml.chart+xml"/>
  <Override PartName="/ppt/drawings/drawing2.xml" ContentType="application/vnd.openxmlformats-officedocument.drawingml.chartshap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5" r:id="rId5"/>
    <p:sldMasterId id="2147483701" r:id="rId6"/>
    <p:sldMasterId id="2147483728" r:id="rId7"/>
    <p:sldMasterId id="2147483737" r:id="rId8"/>
    <p:sldMasterId id="2147483749" r:id="rId9"/>
    <p:sldMasterId id="2147483758" r:id="rId10"/>
    <p:sldMasterId id="2147483767" r:id="rId11"/>
    <p:sldMasterId id="2147483776" r:id="rId12"/>
    <p:sldMasterId id="2147483788" r:id="rId13"/>
    <p:sldMasterId id="2147483797" r:id="rId14"/>
    <p:sldMasterId id="2147483806" r:id="rId15"/>
    <p:sldMasterId id="2147483815" r:id="rId16"/>
    <p:sldMasterId id="2147483824" r:id="rId17"/>
  </p:sldMasterIdLst>
  <p:notesMasterIdLst>
    <p:notesMasterId r:id="rId110"/>
  </p:notesMasterIdLst>
  <p:sldIdLst>
    <p:sldId id="275" r:id="rId18"/>
    <p:sldId id="278" r:id="rId19"/>
    <p:sldId id="668" r:id="rId20"/>
    <p:sldId id="303" r:id="rId21"/>
    <p:sldId id="326" r:id="rId22"/>
    <p:sldId id="438" r:id="rId23"/>
    <p:sldId id="439" r:id="rId24"/>
    <p:sldId id="440" r:id="rId25"/>
    <p:sldId id="443" r:id="rId26"/>
    <p:sldId id="2104" r:id="rId27"/>
    <p:sldId id="494" r:id="rId28"/>
    <p:sldId id="2103" r:id="rId29"/>
    <p:sldId id="2110" r:id="rId30"/>
    <p:sldId id="657" r:id="rId31"/>
    <p:sldId id="264" r:id="rId32"/>
    <p:sldId id="398" r:id="rId33"/>
    <p:sldId id="751" r:id="rId34"/>
    <p:sldId id="284" r:id="rId35"/>
    <p:sldId id="405" r:id="rId36"/>
    <p:sldId id="288" r:id="rId37"/>
    <p:sldId id="764" r:id="rId38"/>
    <p:sldId id="765" r:id="rId39"/>
    <p:sldId id="2358" r:id="rId40"/>
    <p:sldId id="2357" r:id="rId41"/>
    <p:sldId id="2373" r:id="rId42"/>
    <p:sldId id="312" r:id="rId43"/>
    <p:sldId id="758" r:id="rId44"/>
    <p:sldId id="1098" r:id="rId45"/>
    <p:sldId id="2196" r:id="rId46"/>
    <p:sldId id="2112" r:id="rId47"/>
    <p:sldId id="2107" r:id="rId48"/>
    <p:sldId id="2105" r:id="rId49"/>
    <p:sldId id="2197" r:id="rId50"/>
    <p:sldId id="2198" r:id="rId51"/>
    <p:sldId id="2106" r:id="rId52"/>
    <p:sldId id="530" r:id="rId53"/>
    <p:sldId id="259" r:id="rId54"/>
    <p:sldId id="262" r:id="rId55"/>
    <p:sldId id="261" r:id="rId56"/>
    <p:sldId id="266" r:id="rId57"/>
    <p:sldId id="782" r:id="rId58"/>
    <p:sldId id="339" r:id="rId59"/>
    <p:sldId id="487" r:id="rId60"/>
    <p:sldId id="2359" r:id="rId61"/>
    <p:sldId id="2360" r:id="rId62"/>
    <p:sldId id="389" r:id="rId63"/>
    <p:sldId id="2361" r:id="rId64"/>
    <p:sldId id="665" r:id="rId65"/>
    <p:sldId id="2362" r:id="rId66"/>
    <p:sldId id="2363" r:id="rId67"/>
    <p:sldId id="527" r:id="rId68"/>
    <p:sldId id="528" r:id="rId69"/>
    <p:sldId id="2374" r:id="rId70"/>
    <p:sldId id="1090" r:id="rId71"/>
    <p:sldId id="731" r:id="rId72"/>
    <p:sldId id="733" r:id="rId73"/>
    <p:sldId id="426" r:id="rId74"/>
    <p:sldId id="732" r:id="rId75"/>
    <p:sldId id="1151" r:id="rId76"/>
    <p:sldId id="430" r:id="rId77"/>
    <p:sldId id="734" r:id="rId78"/>
    <p:sldId id="737" r:id="rId79"/>
    <p:sldId id="445" r:id="rId80"/>
    <p:sldId id="1134" r:id="rId81"/>
    <p:sldId id="1156" r:id="rId82"/>
    <p:sldId id="2365" r:id="rId83"/>
    <p:sldId id="2367" r:id="rId84"/>
    <p:sldId id="2368" r:id="rId85"/>
    <p:sldId id="2369" r:id="rId86"/>
    <p:sldId id="2370" r:id="rId87"/>
    <p:sldId id="2371" r:id="rId88"/>
    <p:sldId id="2372" r:id="rId89"/>
    <p:sldId id="750" r:id="rId90"/>
    <p:sldId id="2250" r:id="rId91"/>
    <p:sldId id="2366" r:id="rId92"/>
    <p:sldId id="2164" r:id="rId93"/>
    <p:sldId id="2151" r:id="rId94"/>
    <p:sldId id="2152" r:id="rId95"/>
    <p:sldId id="2153" r:id="rId96"/>
    <p:sldId id="2154" r:id="rId97"/>
    <p:sldId id="2155" r:id="rId98"/>
    <p:sldId id="2158" r:id="rId99"/>
    <p:sldId id="437" r:id="rId100"/>
    <p:sldId id="2182" r:id="rId101"/>
    <p:sldId id="2190" r:id="rId102"/>
    <p:sldId id="2189" r:id="rId103"/>
    <p:sldId id="1102" r:id="rId104"/>
    <p:sldId id="403" r:id="rId105"/>
    <p:sldId id="2375" r:id="rId106"/>
    <p:sldId id="434" r:id="rId107"/>
    <p:sldId id="1152" r:id="rId108"/>
    <p:sldId id="1153" r:id="rId10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8101B7-981C-42F0-8544-2E363CA11AB9}" v="1" dt="2021-06-05T20:10:50.2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60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42" Type="http://schemas.openxmlformats.org/officeDocument/2006/relationships/slide" Target="slides/slide25.xml"/><Relationship Id="rId47" Type="http://schemas.openxmlformats.org/officeDocument/2006/relationships/slide" Target="slides/slide30.xml"/><Relationship Id="rId63" Type="http://schemas.openxmlformats.org/officeDocument/2006/relationships/slide" Target="slides/slide46.xml"/><Relationship Id="rId68" Type="http://schemas.openxmlformats.org/officeDocument/2006/relationships/slide" Target="slides/slide51.xml"/><Relationship Id="rId84" Type="http://schemas.openxmlformats.org/officeDocument/2006/relationships/slide" Target="slides/slide67.xml"/><Relationship Id="rId89" Type="http://schemas.openxmlformats.org/officeDocument/2006/relationships/slide" Target="slides/slide72.xml"/><Relationship Id="rId112" Type="http://schemas.openxmlformats.org/officeDocument/2006/relationships/viewProps" Target="viewProps.xml"/><Relationship Id="rId16" Type="http://schemas.openxmlformats.org/officeDocument/2006/relationships/slideMaster" Target="slideMasters/slideMaster13.xml"/><Relationship Id="rId107" Type="http://schemas.openxmlformats.org/officeDocument/2006/relationships/slide" Target="slides/slide90.xml"/><Relationship Id="rId11" Type="http://schemas.openxmlformats.org/officeDocument/2006/relationships/slideMaster" Target="slideMasters/slideMaster8.xml"/><Relationship Id="rId32" Type="http://schemas.openxmlformats.org/officeDocument/2006/relationships/slide" Target="slides/slide15.xml"/><Relationship Id="rId37" Type="http://schemas.openxmlformats.org/officeDocument/2006/relationships/slide" Target="slides/slide20.xml"/><Relationship Id="rId53" Type="http://schemas.openxmlformats.org/officeDocument/2006/relationships/slide" Target="slides/slide36.xml"/><Relationship Id="rId58" Type="http://schemas.openxmlformats.org/officeDocument/2006/relationships/slide" Target="slides/slide41.xml"/><Relationship Id="rId74" Type="http://schemas.openxmlformats.org/officeDocument/2006/relationships/slide" Target="slides/slide57.xml"/><Relationship Id="rId79" Type="http://schemas.openxmlformats.org/officeDocument/2006/relationships/slide" Target="slides/slide62.xml"/><Relationship Id="rId102" Type="http://schemas.openxmlformats.org/officeDocument/2006/relationships/slide" Target="slides/slide85.xml"/><Relationship Id="rId5" Type="http://schemas.openxmlformats.org/officeDocument/2006/relationships/slideMaster" Target="slideMasters/slideMaster2.xml"/><Relationship Id="rId90" Type="http://schemas.openxmlformats.org/officeDocument/2006/relationships/slide" Target="slides/slide73.xml"/><Relationship Id="rId95" Type="http://schemas.openxmlformats.org/officeDocument/2006/relationships/slide" Target="slides/slide78.xml"/><Relationship Id="rId22" Type="http://schemas.openxmlformats.org/officeDocument/2006/relationships/slide" Target="slides/slide5.xml"/><Relationship Id="rId27" Type="http://schemas.openxmlformats.org/officeDocument/2006/relationships/slide" Target="slides/slide10.xml"/><Relationship Id="rId43" Type="http://schemas.openxmlformats.org/officeDocument/2006/relationships/slide" Target="slides/slide26.xml"/><Relationship Id="rId48" Type="http://schemas.openxmlformats.org/officeDocument/2006/relationships/slide" Target="slides/slide31.xml"/><Relationship Id="rId64" Type="http://schemas.openxmlformats.org/officeDocument/2006/relationships/slide" Target="slides/slide47.xml"/><Relationship Id="rId69" Type="http://schemas.openxmlformats.org/officeDocument/2006/relationships/slide" Target="slides/slide52.xml"/><Relationship Id="rId113" Type="http://schemas.openxmlformats.org/officeDocument/2006/relationships/theme" Target="theme/theme1.xml"/><Relationship Id="rId80" Type="http://schemas.openxmlformats.org/officeDocument/2006/relationships/slide" Target="slides/slide63.xml"/><Relationship Id="rId85" Type="http://schemas.openxmlformats.org/officeDocument/2006/relationships/slide" Target="slides/slide68.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33" Type="http://schemas.openxmlformats.org/officeDocument/2006/relationships/slide" Target="slides/slide16.xml"/><Relationship Id="rId38" Type="http://schemas.openxmlformats.org/officeDocument/2006/relationships/slide" Target="slides/slide21.xml"/><Relationship Id="rId59" Type="http://schemas.openxmlformats.org/officeDocument/2006/relationships/slide" Target="slides/slide42.xml"/><Relationship Id="rId103" Type="http://schemas.openxmlformats.org/officeDocument/2006/relationships/slide" Target="slides/slide86.xml"/><Relationship Id="rId108" Type="http://schemas.openxmlformats.org/officeDocument/2006/relationships/slide" Target="slides/slide91.xml"/><Relationship Id="rId54" Type="http://schemas.openxmlformats.org/officeDocument/2006/relationships/slide" Target="slides/slide37.xml"/><Relationship Id="rId70" Type="http://schemas.openxmlformats.org/officeDocument/2006/relationships/slide" Target="slides/slide53.xml"/><Relationship Id="rId75" Type="http://schemas.openxmlformats.org/officeDocument/2006/relationships/slide" Target="slides/slide58.xml"/><Relationship Id="rId91" Type="http://schemas.openxmlformats.org/officeDocument/2006/relationships/slide" Target="slides/slide74.xml"/><Relationship Id="rId96" Type="http://schemas.openxmlformats.org/officeDocument/2006/relationships/slide" Target="slides/slide79.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6" Type="http://schemas.openxmlformats.org/officeDocument/2006/relationships/slide" Target="slides/slide89.xml"/><Relationship Id="rId114" Type="http://schemas.openxmlformats.org/officeDocument/2006/relationships/tableStyles" Target="tableStyles.xml"/><Relationship Id="rId10" Type="http://schemas.openxmlformats.org/officeDocument/2006/relationships/slideMaster" Target="slideMasters/slideMaster7.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slide" Target="slides/slide56.xml"/><Relationship Id="rId78" Type="http://schemas.openxmlformats.org/officeDocument/2006/relationships/slide" Target="slides/slide61.xml"/><Relationship Id="rId81" Type="http://schemas.openxmlformats.org/officeDocument/2006/relationships/slide" Target="slides/slide64.xml"/><Relationship Id="rId86" Type="http://schemas.openxmlformats.org/officeDocument/2006/relationships/slide" Target="slides/slide69.xml"/><Relationship Id="rId94" Type="http://schemas.openxmlformats.org/officeDocument/2006/relationships/slide" Target="slides/slide77.xml"/><Relationship Id="rId99" Type="http://schemas.openxmlformats.org/officeDocument/2006/relationships/slide" Target="slides/slide82.xml"/><Relationship Id="rId101" Type="http://schemas.openxmlformats.org/officeDocument/2006/relationships/slide" Target="slides/slide84.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1.xml"/><Relationship Id="rId39" Type="http://schemas.openxmlformats.org/officeDocument/2006/relationships/slide" Target="slides/slide22.xml"/><Relationship Id="rId109" Type="http://schemas.openxmlformats.org/officeDocument/2006/relationships/slide" Target="slides/slide92.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6" Type="http://schemas.openxmlformats.org/officeDocument/2006/relationships/slide" Target="slides/slide59.xml"/><Relationship Id="rId97" Type="http://schemas.openxmlformats.org/officeDocument/2006/relationships/slide" Target="slides/slide80.xml"/><Relationship Id="rId104" Type="http://schemas.openxmlformats.org/officeDocument/2006/relationships/slide" Target="slides/slide87.xml"/><Relationship Id="rId7" Type="http://schemas.openxmlformats.org/officeDocument/2006/relationships/slideMaster" Target="slideMasters/slideMaster4.xml"/><Relationship Id="rId71" Type="http://schemas.openxmlformats.org/officeDocument/2006/relationships/slide" Target="slides/slide54.xml"/><Relationship Id="rId92" Type="http://schemas.openxmlformats.org/officeDocument/2006/relationships/slide" Target="slides/slide75.xml"/><Relationship Id="rId2" Type="http://schemas.openxmlformats.org/officeDocument/2006/relationships/customXml" Target="../customXml/item2.xml"/><Relationship Id="rId29" Type="http://schemas.openxmlformats.org/officeDocument/2006/relationships/slide" Target="slides/slide12.xml"/><Relationship Id="rId24" Type="http://schemas.openxmlformats.org/officeDocument/2006/relationships/slide" Target="slides/slide7.xml"/><Relationship Id="rId40" Type="http://schemas.openxmlformats.org/officeDocument/2006/relationships/slide" Target="slides/slide23.xml"/><Relationship Id="rId45" Type="http://schemas.openxmlformats.org/officeDocument/2006/relationships/slide" Target="slides/slide28.xml"/><Relationship Id="rId66" Type="http://schemas.openxmlformats.org/officeDocument/2006/relationships/slide" Target="slides/slide49.xml"/><Relationship Id="rId87" Type="http://schemas.openxmlformats.org/officeDocument/2006/relationships/slide" Target="slides/slide70.xml"/><Relationship Id="rId110" Type="http://schemas.openxmlformats.org/officeDocument/2006/relationships/notesMaster" Target="notesMasters/notesMaster1.xml"/><Relationship Id="rId115" Type="http://schemas.microsoft.com/office/2015/10/relationships/revisionInfo" Target="revisionInfo.xml"/><Relationship Id="rId61" Type="http://schemas.openxmlformats.org/officeDocument/2006/relationships/slide" Target="slides/slide44.xml"/><Relationship Id="rId82" Type="http://schemas.openxmlformats.org/officeDocument/2006/relationships/slide" Target="slides/slide65.xml"/><Relationship Id="rId19" Type="http://schemas.openxmlformats.org/officeDocument/2006/relationships/slide" Target="slides/slide2.xml"/><Relationship Id="rId14" Type="http://schemas.openxmlformats.org/officeDocument/2006/relationships/slideMaster" Target="slideMasters/slideMaster11.xml"/><Relationship Id="rId30" Type="http://schemas.openxmlformats.org/officeDocument/2006/relationships/slide" Target="slides/slide13.xml"/><Relationship Id="rId35" Type="http://schemas.openxmlformats.org/officeDocument/2006/relationships/slide" Target="slides/slide18.xml"/><Relationship Id="rId56" Type="http://schemas.openxmlformats.org/officeDocument/2006/relationships/slide" Target="slides/slide39.xml"/><Relationship Id="rId77" Type="http://schemas.openxmlformats.org/officeDocument/2006/relationships/slide" Target="slides/slide60.xml"/><Relationship Id="rId100" Type="http://schemas.openxmlformats.org/officeDocument/2006/relationships/slide" Target="slides/slide83.xml"/><Relationship Id="rId105" Type="http://schemas.openxmlformats.org/officeDocument/2006/relationships/slide" Target="slides/slide88.xml"/><Relationship Id="rId8" Type="http://schemas.openxmlformats.org/officeDocument/2006/relationships/slideMaster" Target="slideMasters/slideMaster5.xml"/><Relationship Id="rId51" Type="http://schemas.openxmlformats.org/officeDocument/2006/relationships/slide" Target="slides/slide34.xml"/><Relationship Id="rId72" Type="http://schemas.openxmlformats.org/officeDocument/2006/relationships/slide" Target="slides/slide55.xml"/><Relationship Id="rId93" Type="http://schemas.openxmlformats.org/officeDocument/2006/relationships/slide" Target="slides/slide76.xml"/><Relationship Id="rId98" Type="http://schemas.openxmlformats.org/officeDocument/2006/relationships/slide" Target="slides/slide81.xml"/><Relationship Id="rId3" Type="http://schemas.openxmlformats.org/officeDocument/2006/relationships/customXml" Target="../customXml/item3.xml"/><Relationship Id="rId25" Type="http://schemas.openxmlformats.org/officeDocument/2006/relationships/slide" Target="slides/slide8.xml"/><Relationship Id="rId46" Type="http://schemas.openxmlformats.org/officeDocument/2006/relationships/slide" Target="slides/slide29.xml"/><Relationship Id="rId67" Type="http://schemas.openxmlformats.org/officeDocument/2006/relationships/slide" Target="slides/slide50.xml"/><Relationship Id="rId20" Type="http://schemas.openxmlformats.org/officeDocument/2006/relationships/slide" Target="slides/slide3.xml"/><Relationship Id="rId41" Type="http://schemas.openxmlformats.org/officeDocument/2006/relationships/slide" Target="slides/slide24.xml"/><Relationship Id="rId62" Type="http://schemas.openxmlformats.org/officeDocument/2006/relationships/slide" Target="slides/slide45.xml"/><Relationship Id="rId83" Type="http://schemas.openxmlformats.org/officeDocument/2006/relationships/slide" Target="slides/slide66.xml"/><Relationship Id="rId88" Type="http://schemas.openxmlformats.org/officeDocument/2006/relationships/slide" Target="slides/slide71.xml"/><Relationship Id="rId11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lcs63748\AppData\Local\Microsoft\Windows\INetCache\Content.Outlook\2NSEH8LD\Transmission-pertussis-origin.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12164264568117"/>
          <c:y val="7.1056214935362086E-2"/>
          <c:w val="0.755988269644984"/>
          <c:h val="0.66043779552992754"/>
        </c:manualLayout>
      </c:layout>
      <c:barChart>
        <c:barDir val="col"/>
        <c:grouping val="clustered"/>
        <c:varyColors val="0"/>
        <c:ser>
          <c:idx val="0"/>
          <c:order val="0"/>
          <c:tx>
            <c:strRef>
              <c:f>Sheet1!$B$1</c:f>
              <c:strCache>
                <c:ptCount val="1"/>
                <c:pt idx="0">
                  <c:v>2013–2014</c:v>
                </c:pt>
              </c:strCache>
            </c:strRef>
          </c:tx>
          <c:spPr>
            <a:solidFill>
              <a:schemeClr val="accent1"/>
            </a:solidFill>
            <a:ln>
              <a:noFill/>
            </a:ln>
            <a:effectLst/>
            <a:scene3d>
              <a:camera prst="orthographicFront"/>
              <a:lightRig rig="threePt" dir="t"/>
            </a:scene3d>
            <a:sp3d/>
          </c:spPr>
          <c:invertIfNegative val="0"/>
          <c:cat>
            <c:strRef>
              <c:f>Sheet1!$A$2:$A$8</c:f>
              <c:strCache>
                <c:ptCount val="7"/>
                <c:pt idx="0">
                  <c:v>6–23 months</c:v>
                </c:pt>
                <c:pt idx="1">
                  <c:v>2–4 years</c:v>
                </c:pt>
                <c:pt idx="2">
                  <c:v>5–12 years</c:v>
                </c:pt>
                <c:pt idx="3">
                  <c:v>13–17 years</c:v>
                </c:pt>
                <c:pt idx="4">
                  <c:v>18–49 years</c:v>
                </c:pt>
                <c:pt idx="5">
                  <c:v>50–64 years</c:v>
                </c:pt>
                <c:pt idx="6">
                  <c:v>≥65 years</c:v>
                </c:pt>
              </c:strCache>
            </c:strRef>
          </c:cat>
          <c:val>
            <c:numRef>
              <c:f>Sheet1!$B$2:$B$8</c:f>
              <c:numCache>
                <c:formatCode>General</c:formatCode>
                <c:ptCount val="7"/>
                <c:pt idx="0">
                  <c:v>74.3</c:v>
                </c:pt>
                <c:pt idx="1">
                  <c:v>68.099999999999994</c:v>
                </c:pt>
                <c:pt idx="2">
                  <c:v>61</c:v>
                </c:pt>
                <c:pt idx="3">
                  <c:v>46.6</c:v>
                </c:pt>
                <c:pt idx="4">
                  <c:v>32.299999999999997</c:v>
                </c:pt>
                <c:pt idx="5">
                  <c:v>45.3</c:v>
                </c:pt>
                <c:pt idx="6">
                  <c:v>65</c:v>
                </c:pt>
              </c:numCache>
            </c:numRef>
          </c:val>
          <c:extLst>
            <c:ext xmlns:c16="http://schemas.microsoft.com/office/drawing/2014/chart" uri="{C3380CC4-5D6E-409C-BE32-E72D297353CC}">
              <c16:uniqueId val="{00000000-2B0D-4587-96E6-0B4E29A63BD7}"/>
            </c:ext>
          </c:extLst>
        </c:ser>
        <c:ser>
          <c:idx val="1"/>
          <c:order val="1"/>
          <c:tx>
            <c:strRef>
              <c:f>Sheet1!$C$1</c:f>
              <c:strCache>
                <c:ptCount val="1"/>
                <c:pt idx="0">
                  <c:v>2014–2015</c:v>
                </c:pt>
              </c:strCache>
            </c:strRef>
          </c:tx>
          <c:spPr>
            <a:solidFill>
              <a:schemeClr val="tx2"/>
            </a:solidFill>
            <a:ln>
              <a:noFill/>
            </a:ln>
            <a:effectLst/>
            <a:scene3d>
              <a:camera prst="orthographicFront"/>
              <a:lightRig rig="threePt" dir="t"/>
            </a:scene3d>
            <a:sp3d/>
          </c:spPr>
          <c:invertIfNegative val="0"/>
          <c:cat>
            <c:strRef>
              <c:f>Sheet1!$A$2:$A$8</c:f>
              <c:strCache>
                <c:ptCount val="7"/>
                <c:pt idx="0">
                  <c:v>6–23 months</c:v>
                </c:pt>
                <c:pt idx="1">
                  <c:v>2–4 years</c:v>
                </c:pt>
                <c:pt idx="2">
                  <c:v>5–12 years</c:v>
                </c:pt>
                <c:pt idx="3">
                  <c:v>13–17 years</c:v>
                </c:pt>
                <c:pt idx="4">
                  <c:v>18–49 years</c:v>
                </c:pt>
                <c:pt idx="5">
                  <c:v>50–64 years</c:v>
                </c:pt>
                <c:pt idx="6">
                  <c:v>≥65 years</c:v>
                </c:pt>
              </c:strCache>
            </c:strRef>
          </c:cat>
          <c:val>
            <c:numRef>
              <c:f>Sheet1!$C$2:$C$8</c:f>
              <c:numCache>
                <c:formatCode>General</c:formatCode>
                <c:ptCount val="7"/>
                <c:pt idx="0">
                  <c:v>74.599999999999994</c:v>
                </c:pt>
                <c:pt idx="1">
                  <c:v>67.8</c:v>
                </c:pt>
                <c:pt idx="2">
                  <c:v>61.8</c:v>
                </c:pt>
                <c:pt idx="3">
                  <c:v>46.6</c:v>
                </c:pt>
                <c:pt idx="4">
                  <c:v>33.5</c:v>
                </c:pt>
                <c:pt idx="5">
                  <c:v>47</c:v>
                </c:pt>
                <c:pt idx="6">
                  <c:v>66.7</c:v>
                </c:pt>
              </c:numCache>
            </c:numRef>
          </c:val>
          <c:extLst>
            <c:ext xmlns:c16="http://schemas.microsoft.com/office/drawing/2014/chart" uri="{C3380CC4-5D6E-409C-BE32-E72D297353CC}">
              <c16:uniqueId val="{00000001-2B0D-4587-96E6-0B4E29A63BD7}"/>
            </c:ext>
          </c:extLst>
        </c:ser>
        <c:ser>
          <c:idx val="2"/>
          <c:order val="2"/>
          <c:tx>
            <c:strRef>
              <c:f>Sheet1!$D$1</c:f>
              <c:strCache>
                <c:ptCount val="1"/>
                <c:pt idx="0">
                  <c:v>2015–2016</c:v>
                </c:pt>
              </c:strCache>
            </c:strRef>
          </c:tx>
          <c:spPr>
            <a:solidFill>
              <a:schemeClr val="accent4"/>
            </a:solidFill>
            <a:ln>
              <a:noFill/>
            </a:ln>
            <a:effectLst/>
            <a:scene3d>
              <a:camera prst="orthographicFront"/>
              <a:lightRig rig="threePt" dir="t"/>
            </a:scene3d>
            <a:sp3d/>
          </c:spPr>
          <c:invertIfNegative val="0"/>
          <c:cat>
            <c:strRef>
              <c:f>Sheet1!$A$2:$A$8</c:f>
              <c:strCache>
                <c:ptCount val="7"/>
                <c:pt idx="0">
                  <c:v>6–23 months</c:v>
                </c:pt>
                <c:pt idx="1">
                  <c:v>2–4 years</c:v>
                </c:pt>
                <c:pt idx="2">
                  <c:v>5–12 years</c:v>
                </c:pt>
                <c:pt idx="3">
                  <c:v>13–17 years</c:v>
                </c:pt>
                <c:pt idx="4">
                  <c:v>18–49 years</c:v>
                </c:pt>
                <c:pt idx="5">
                  <c:v>50–64 years</c:v>
                </c:pt>
                <c:pt idx="6">
                  <c:v>≥65 years</c:v>
                </c:pt>
              </c:strCache>
            </c:strRef>
          </c:cat>
          <c:val>
            <c:numRef>
              <c:f>Sheet1!$D$2:$D$8</c:f>
              <c:numCache>
                <c:formatCode>General</c:formatCode>
                <c:ptCount val="7"/>
                <c:pt idx="0">
                  <c:v>75.3</c:v>
                </c:pt>
                <c:pt idx="1">
                  <c:v>66.8</c:v>
                </c:pt>
                <c:pt idx="2">
                  <c:v>61.8</c:v>
                </c:pt>
                <c:pt idx="3">
                  <c:v>46.8</c:v>
                </c:pt>
                <c:pt idx="4">
                  <c:v>32.700000000000003</c:v>
                </c:pt>
                <c:pt idx="5">
                  <c:v>43.6</c:v>
                </c:pt>
                <c:pt idx="6">
                  <c:v>63.4</c:v>
                </c:pt>
              </c:numCache>
            </c:numRef>
          </c:val>
          <c:extLst>
            <c:ext xmlns:c16="http://schemas.microsoft.com/office/drawing/2014/chart" uri="{C3380CC4-5D6E-409C-BE32-E72D297353CC}">
              <c16:uniqueId val="{00000002-2B0D-4587-96E6-0B4E29A63BD7}"/>
            </c:ext>
          </c:extLst>
        </c:ser>
        <c:dLbls>
          <c:showLegendKey val="0"/>
          <c:showVal val="0"/>
          <c:showCatName val="0"/>
          <c:showSerName val="0"/>
          <c:showPercent val="0"/>
          <c:showBubbleSize val="0"/>
        </c:dLbls>
        <c:gapWidth val="219"/>
        <c:overlap val="-27"/>
        <c:axId val="154066304"/>
        <c:axId val="154068096"/>
      </c:barChart>
      <c:catAx>
        <c:axId val="154066304"/>
        <c:scaling>
          <c:orientation val="minMax"/>
        </c:scaling>
        <c:delete val="0"/>
        <c:axPos val="b"/>
        <c:numFmt formatCode="General" sourceLinked="1"/>
        <c:majorTickMark val="out"/>
        <c:minorTickMark val="none"/>
        <c:tickLblPos val="nextTo"/>
        <c:spPr>
          <a:noFill/>
          <a:ln w="12700" cap="flat" cmpd="sng" algn="ctr">
            <a:solidFill>
              <a:schemeClr val="tx1"/>
            </a:solidFill>
            <a:prstDash val="solid"/>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54068096"/>
        <c:crosses val="autoZero"/>
        <c:auto val="1"/>
        <c:lblAlgn val="ctr"/>
        <c:lblOffset val="100"/>
        <c:noMultiLvlLbl val="0"/>
      </c:catAx>
      <c:valAx>
        <c:axId val="154068096"/>
        <c:scaling>
          <c:orientation val="minMax"/>
          <c:max val="100"/>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GB" b="0"/>
                  <a:t>Vaccination coverage (%)</a:t>
                </a:r>
              </a:p>
            </c:rich>
          </c:tx>
          <c:layout>
            <c:manualLayout>
              <c:xMode val="edge"/>
              <c:yMode val="edge"/>
              <c:x val="2.9278810717735279E-3"/>
              <c:y val="0.10523595611109805"/>
            </c:manualLayout>
          </c:layout>
          <c:overlay val="0"/>
          <c:spPr>
            <a:noFill/>
            <a:ln>
              <a:noFill/>
            </a:ln>
            <a:effectLst/>
          </c:spPr>
        </c:title>
        <c:numFmt formatCode="General" sourceLinked="1"/>
        <c:majorTickMark val="out"/>
        <c:minorTickMark val="none"/>
        <c:tickLblPos val="nextTo"/>
        <c:spPr>
          <a:noFill/>
          <a:ln w="12700" cap="flat" cmpd="sng" algn="ctr">
            <a:solidFill>
              <a:schemeClr val="tx1"/>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54066304"/>
        <c:crosses val="autoZero"/>
        <c:crossBetween val="between"/>
        <c:majorUnit val="20"/>
      </c:valAx>
      <c:spPr>
        <a:noFill/>
        <a:ln w="25304">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2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139726490931635"/>
          <c:y val="2.8228957252225229E-2"/>
          <c:w val="0.72483963677568297"/>
          <c:h val="0.86152817470188336"/>
        </c:manualLayout>
      </c:layout>
      <c:barChart>
        <c:barDir val="bar"/>
        <c:grouping val="clustered"/>
        <c:varyColors val="0"/>
        <c:ser>
          <c:idx val="0"/>
          <c:order val="0"/>
          <c:tx>
            <c:strRef>
              <c:f>Sheet1!$B$1</c:f>
              <c:strCache>
                <c:ptCount val="1"/>
                <c:pt idx="0">
                  <c:v>Children* (n = 1505)</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Sheet1!$A$2:$A$14</c:f>
              <c:strCache>
                <c:ptCount val="13"/>
                <c:pt idx="0">
                  <c:v>Allergic to the vaccine</c:v>
                </c:pt>
                <c:pt idx="1">
                  <c:v>Having an ongoing health condition</c:v>
                </c:pt>
                <c:pt idx="2">
                  <c:v>Some other reason</c:v>
                </c:pt>
                <c:pt idx="3">
                  <c:v>Vaccine costs too much</c:v>
                </c:pt>
                <c:pt idx="4">
                  <c:v>Don’t like needles/shots</c:v>
                </c:pt>
                <c:pt idx="5">
                  <c:v>Don’t trust government/doctors</c:v>
                </c:pt>
                <c:pt idx="6">
                  <c:v>Did not have time</c:v>
                </c:pt>
                <c:pt idx="7">
                  <c:v>Do not think flu vaccines work well</c:v>
                </c:pt>
                <c:pt idx="8">
                  <c:v>Concern about getting flu from vaccine</c:v>
                </c:pt>
                <c:pt idx="9">
                  <c:v>Concern about side effects</c:v>
                </c:pt>
                <c:pt idx="10">
                  <c:v>Not in a high risk group</c:v>
                </c:pt>
                <c:pt idx="11">
                  <c:v>Never get the flu</c:v>
                </c:pt>
                <c:pt idx="12">
                  <c:v>Unlikely to get very sick from the flu</c:v>
                </c:pt>
              </c:strCache>
            </c:strRef>
          </c:cat>
          <c:val>
            <c:numRef>
              <c:f>Sheet1!$B$2:$B$14</c:f>
              <c:numCache>
                <c:formatCode>General</c:formatCode>
                <c:ptCount val="13"/>
                <c:pt idx="0">
                  <c:v>2.1</c:v>
                </c:pt>
                <c:pt idx="1">
                  <c:v>5.6</c:v>
                </c:pt>
                <c:pt idx="2">
                  <c:v>9.1999999999999993</c:v>
                </c:pt>
                <c:pt idx="3">
                  <c:v>5.5</c:v>
                </c:pt>
                <c:pt idx="4">
                  <c:v>23.5</c:v>
                </c:pt>
                <c:pt idx="5">
                  <c:v>21.8</c:v>
                </c:pt>
                <c:pt idx="6">
                  <c:v>16.899999999999999</c:v>
                </c:pt>
                <c:pt idx="7">
                  <c:v>27.9</c:v>
                </c:pt>
                <c:pt idx="8">
                  <c:v>27.3</c:v>
                </c:pt>
                <c:pt idx="9">
                  <c:v>34.700000000000003</c:v>
                </c:pt>
                <c:pt idx="10">
                  <c:v>35.799999999999997</c:v>
                </c:pt>
                <c:pt idx="11">
                  <c:v>34.299999999999997</c:v>
                </c:pt>
                <c:pt idx="12">
                  <c:v>42.3</c:v>
                </c:pt>
              </c:numCache>
            </c:numRef>
          </c:val>
          <c:extLst>
            <c:ext xmlns:c16="http://schemas.microsoft.com/office/drawing/2014/chart" uri="{C3380CC4-5D6E-409C-BE32-E72D297353CC}">
              <c16:uniqueId val="{00000000-AA7F-4FDE-8660-445E31EE14D5}"/>
            </c:ext>
          </c:extLst>
        </c:ser>
        <c:ser>
          <c:idx val="1"/>
          <c:order val="1"/>
          <c:tx>
            <c:strRef>
              <c:f>Sheet1!$C$1</c:f>
              <c:strCache>
                <c:ptCount val="1"/>
                <c:pt idx="0">
                  <c:v>Adults (n = 7398)</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Sheet1!$A$2:$A$14</c:f>
              <c:strCache>
                <c:ptCount val="13"/>
                <c:pt idx="0">
                  <c:v>Allergic to the vaccine</c:v>
                </c:pt>
                <c:pt idx="1">
                  <c:v>Having an ongoing health condition</c:v>
                </c:pt>
                <c:pt idx="2">
                  <c:v>Some other reason</c:v>
                </c:pt>
                <c:pt idx="3">
                  <c:v>Vaccine costs too much</c:v>
                </c:pt>
                <c:pt idx="4">
                  <c:v>Don’t like needles/shots</c:v>
                </c:pt>
                <c:pt idx="5">
                  <c:v>Don’t trust government/doctors</c:v>
                </c:pt>
                <c:pt idx="6">
                  <c:v>Did not have time</c:v>
                </c:pt>
                <c:pt idx="7">
                  <c:v>Do not think flu vaccines work well</c:v>
                </c:pt>
                <c:pt idx="8">
                  <c:v>Concern about getting flu from vaccine</c:v>
                </c:pt>
                <c:pt idx="9">
                  <c:v>Concern about side effects</c:v>
                </c:pt>
                <c:pt idx="10">
                  <c:v>Not in a high risk group</c:v>
                </c:pt>
                <c:pt idx="11">
                  <c:v>Never get the flu</c:v>
                </c:pt>
                <c:pt idx="12">
                  <c:v>Unlikely to get very sick from the flu</c:v>
                </c:pt>
              </c:strCache>
            </c:strRef>
          </c:cat>
          <c:val>
            <c:numRef>
              <c:f>Sheet1!$C$2:$C$14</c:f>
              <c:numCache>
                <c:formatCode>General</c:formatCode>
                <c:ptCount val="13"/>
                <c:pt idx="0">
                  <c:v>4.0999999999999996</c:v>
                </c:pt>
                <c:pt idx="1">
                  <c:v>5.4</c:v>
                </c:pt>
                <c:pt idx="2">
                  <c:v>9.5</c:v>
                </c:pt>
                <c:pt idx="3">
                  <c:v>12.8</c:v>
                </c:pt>
                <c:pt idx="4">
                  <c:v>16.5</c:v>
                </c:pt>
                <c:pt idx="5">
                  <c:v>21.2</c:v>
                </c:pt>
                <c:pt idx="6">
                  <c:v>24.2</c:v>
                </c:pt>
                <c:pt idx="7">
                  <c:v>24.8</c:v>
                </c:pt>
                <c:pt idx="8">
                  <c:v>27.4</c:v>
                </c:pt>
                <c:pt idx="9">
                  <c:v>30.9</c:v>
                </c:pt>
                <c:pt idx="10">
                  <c:v>34.9</c:v>
                </c:pt>
                <c:pt idx="11">
                  <c:v>41.8</c:v>
                </c:pt>
                <c:pt idx="12">
                  <c:v>52.3</c:v>
                </c:pt>
              </c:numCache>
            </c:numRef>
          </c:val>
          <c:extLst>
            <c:ext xmlns:c16="http://schemas.microsoft.com/office/drawing/2014/chart" uri="{C3380CC4-5D6E-409C-BE32-E72D297353CC}">
              <c16:uniqueId val="{00000001-AA7F-4FDE-8660-445E31EE14D5}"/>
            </c:ext>
          </c:extLst>
        </c:ser>
        <c:dLbls>
          <c:showLegendKey val="0"/>
          <c:showVal val="0"/>
          <c:showCatName val="0"/>
          <c:showSerName val="0"/>
          <c:showPercent val="0"/>
          <c:showBubbleSize val="0"/>
        </c:dLbls>
        <c:gapWidth val="75"/>
        <c:overlap val="-25"/>
        <c:axId val="667303736"/>
        <c:axId val="667305704"/>
      </c:barChart>
      <c:catAx>
        <c:axId val="667303736"/>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crossAx val="667305704"/>
        <c:crosses val="autoZero"/>
        <c:auto val="1"/>
        <c:lblAlgn val="ctr"/>
        <c:lblOffset val="100"/>
        <c:noMultiLvlLbl val="0"/>
      </c:catAx>
      <c:valAx>
        <c:axId val="667305704"/>
        <c:scaling>
          <c:orientation val="minMax"/>
          <c:max val="100"/>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r>
                  <a:rPr lang="en-US"/>
                  <a:t>Percentage Unvaccinated, %</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crossAx val="66730373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2"/>
      </a:solidFill>
    </a:ln>
    <a:effectLst/>
  </c:spPr>
  <c:txPr>
    <a:bodyPr/>
    <a:lstStyle/>
    <a:p>
      <a:pPr>
        <a:defRPr sz="12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67F-4414-B6B4-5ED3C75DC06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67F-4414-B6B4-5ED3C75DC06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67F-4414-B6B4-5ED3C75DC06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67F-4414-B6B4-5ED3C75DC06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67F-4414-B6B4-5ED3C75DC06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867F-4414-B6B4-5ED3C75DC062}"/>
              </c:ext>
            </c:extLst>
          </c:dPt>
          <c:dLbls>
            <c:dLbl>
              <c:idx val="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6="http://schemas.microsoft.com/office/drawing/2014/chart" uri="{C3380CC4-5D6E-409C-BE32-E72D297353CC}">
                  <c16:uniqueId val="{00000001-867F-4414-B6B4-5ED3C75DC062}"/>
                </c:ext>
              </c:extLst>
            </c:dLbl>
            <c:dLbl>
              <c:idx val="1"/>
              <c:layout>
                <c:manualLayout>
                  <c:x val="-0.25113262457312363"/>
                  <c:y val="-9.147403768334067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67F-4414-B6B4-5ED3C75DC062}"/>
                </c:ext>
              </c:extLst>
            </c:dLbl>
            <c:dLbl>
              <c:idx val="2"/>
              <c:layout>
                <c:manualLayout>
                  <c:x val="-1.8763450241377308E-2"/>
                  <c:y val="3.3652330716040256E-2"/>
                </c:manualLayout>
              </c:layout>
              <c:tx>
                <c:rich>
                  <a:bodyPr rot="0" spcFirstLastPara="1" vertOverflow="ellipsis" vert="horz" wrap="square" lIns="38100" tIns="19050" rIns="38100" bIns="19050" anchor="ctr" anchorCtr="1">
                    <a:noAutofit/>
                  </a:bodyPr>
                  <a:lstStyle/>
                  <a:p>
                    <a:pPr>
                      <a:defRPr sz="1050" b="1" i="0" u="none" strike="noStrike" kern="1200" baseline="0">
                        <a:solidFill>
                          <a:schemeClr val="tx1"/>
                        </a:solidFill>
                        <a:latin typeface="+mn-lt"/>
                        <a:ea typeface="+mn-ea"/>
                        <a:cs typeface="+mn-cs"/>
                      </a:defRPr>
                    </a:pPr>
                    <a:fld id="{7619A50B-0C27-47CF-94E7-6264F0B30D67}" type="CATEGORYNAME">
                      <a:rPr lang="en-US" smtClean="0"/>
                      <a:pPr>
                        <a:defRPr sz="1050" b="1">
                          <a:solidFill>
                            <a:schemeClr val="tx1"/>
                          </a:solidFill>
                        </a:defRPr>
                      </a:pPr>
                      <a:t>[CATEGORY NAME]</a:t>
                    </a:fld>
                    <a:r>
                      <a:rPr lang="en-US" baseline="0" dirty="0"/>
                      <a:t> </a:t>
                    </a:r>
                    <a:fld id="{197342D4-66C9-4BB6-9402-8B5A074CE75B}" type="VALUE">
                      <a:rPr lang="en-US" baseline="0"/>
                      <a:pPr>
                        <a:defRPr sz="1050" b="1">
                          <a:solidFill>
                            <a:schemeClr val="tx1"/>
                          </a:solidFill>
                        </a:defRPr>
                      </a:pPr>
                      <a:t>[VALUE]</a:t>
                    </a:fld>
                    <a:endParaRPr lang="en-US" baseline="0" dirty="0"/>
                  </a:p>
                </c:rich>
              </c:tx>
              <c:spPr>
                <a:noFill/>
                <a:ln>
                  <a:noFill/>
                </a:ln>
                <a:effectLst/>
              </c:spPr>
              <c:txPr>
                <a:bodyPr rot="0" spcFirstLastPara="1" vertOverflow="ellipsis" vert="horz" wrap="square" lIns="38100" tIns="19050" rIns="38100" bIns="19050" anchor="ctr" anchorCtr="1">
                  <a:noAutofit/>
                </a:bodyPr>
                <a:lstStyle/>
                <a:p>
                  <a:pPr>
                    <a:defRPr sz="1050"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3703479821522047"/>
                      <c:h val="0.16747540075821038"/>
                    </c:manualLayout>
                  </c15:layout>
                  <c15:dlblFieldTable/>
                  <c15:showDataLabelsRange val="0"/>
                </c:ext>
                <c:ext xmlns:c16="http://schemas.microsoft.com/office/drawing/2014/chart" uri="{C3380CC4-5D6E-409C-BE32-E72D297353CC}">
                  <c16:uniqueId val="{00000005-867F-4414-B6B4-5ED3C75DC062}"/>
                </c:ext>
              </c:extLst>
            </c:dLbl>
            <c:dLbl>
              <c:idx val="3"/>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6="http://schemas.microsoft.com/office/drawing/2014/chart" uri="{C3380CC4-5D6E-409C-BE32-E72D297353CC}">
                  <c16:uniqueId val="{00000007-867F-4414-B6B4-5ED3C75DC062}"/>
                </c:ext>
              </c:extLst>
            </c:dLbl>
            <c:dLbl>
              <c:idx val="4"/>
              <c:layout>
                <c:manualLayout>
                  <c:x val="-5.3707281202482741E-2"/>
                  <c:y val="1.234896136534666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67F-4414-B6B4-5ED3C75DC062}"/>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Skoff15!$N$3:$N$8</c:f>
              <c:strCache>
                <c:ptCount val="6"/>
                <c:pt idx="0">
                  <c:v>Siblings</c:v>
                </c:pt>
                <c:pt idx="1">
                  <c:v>Parents</c:v>
                </c:pt>
                <c:pt idx="2">
                  <c:v>Grandparents</c:v>
                </c:pt>
                <c:pt idx="3">
                  <c:v>Extended family</c:v>
                </c:pt>
                <c:pt idx="4">
                  <c:v>Outside of family</c:v>
                </c:pt>
                <c:pt idx="5">
                  <c:v>Other/Unknown</c:v>
                </c:pt>
              </c:strCache>
            </c:strRef>
          </c:cat>
          <c:val>
            <c:numRef>
              <c:f>Skoff15!$O$3:$O$8</c:f>
              <c:numCache>
                <c:formatCode>0%</c:formatCode>
                <c:ptCount val="6"/>
                <c:pt idx="0">
                  <c:v>0.35500878734622143</c:v>
                </c:pt>
                <c:pt idx="1">
                  <c:v>0.30579964850615116</c:v>
                </c:pt>
                <c:pt idx="2">
                  <c:v>7.5571177504393669E-2</c:v>
                </c:pt>
                <c:pt idx="3">
                  <c:v>0.11599297012302286</c:v>
                </c:pt>
                <c:pt idx="4">
                  <c:v>8.2601054481546587E-2</c:v>
                </c:pt>
                <c:pt idx="5">
                  <c:v>6.5026362038664326E-2</c:v>
                </c:pt>
              </c:numCache>
            </c:numRef>
          </c:val>
          <c:extLst>
            <c:ext xmlns:c16="http://schemas.microsoft.com/office/drawing/2014/chart" uri="{C3380CC4-5D6E-409C-BE32-E72D297353CC}">
              <c16:uniqueId val="{0000000C-867F-4414-B6B4-5ED3C75DC062}"/>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908494617592299"/>
          <c:y val="9.7680177840566706E-2"/>
          <c:w val="0.34183010764815303"/>
          <c:h val="0.79760358451235802"/>
        </c:manualLayout>
      </c:layout>
      <c:pieChart>
        <c:varyColors val="1"/>
        <c:ser>
          <c:idx val="0"/>
          <c:order val="0"/>
          <c:tx>
            <c:strRef>
              <c:f>Sheet1!$B$1</c:f>
              <c:strCache>
                <c:ptCount val="1"/>
                <c:pt idx="0">
                  <c:v>Column1</c:v>
                </c:pt>
              </c:strCache>
            </c:strRef>
          </c:tx>
          <c:explosion val="10"/>
          <c:dPt>
            <c:idx val="0"/>
            <c:bubble3D val="0"/>
            <c:explosion val="4"/>
            <c:spPr>
              <a:solidFill>
                <a:schemeClr val="accent1"/>
              </a:solidFill>
              <a:effectLst>
                <a:innerShdw blurRad="63500" dist="50800" dir="2700000">
                  <a:prstClr val="black">
                    <a:alpha val="50000"/>
                  </a:prstClr>
                </a:innerShdw>
              </a:effectLst>
            </c:spPr>
            <c:extLst>
              <c:ext xmlns:c16="http://schemas.microsoft.com/office/drawing/2014/chart" uri="{C3380CC4-5D6E-409C-BE32-E72D297353CC}">
                <c16:uniqueId val="{00000001-00A0-4E45-8C3A-276BA4D2D51F}"/>
              </c:ext>
            </c:extLst>
          </c:dPt>
          <c:dPt>
            <c:idx val="1"/>
            <c:bubble3D val="0"/>
            <c:explosion val="3"/>
            <c:spPr>
              <a:solidFill>
                <a:schemeClr val="accent2"/>
              </a:solidFill>
              <a:effectLst>
                <a:innerShdw blurRad="63500" dist="50800" dir="8100000">
                  <a:prstClr val="black">
                    <a:alpha val="50000"/>
                  </a:prstClr>
                </a:innerShdw>
              </a:effectLst>
            </c:spPr>
            <c:extLst>
              <c:ext xmlns:c16="http://schemas.microsoft.com/office/drawing/2014/chart" uri="{C3380CC4-5D6E-409C-BE32-E72D297353CC}">
                <c16:uniqueId val="{00000003-00A0-4E45-8C3A-276BA4D2D51F}"/>
              </c:ext>
            </c:extLst>
          </c:dPt>
          <c:dPt>
            <c:idx val="2"/>
            <c:bubble3D val="0"/>
            <c:spPr>
              <a:solidFill>
                <a:schemeClr val="accent3"/>
              </a:solidFill>
              <a:effectLst>
                <a:outerShdw blurRad="50800" dist="38100" dir="5400000" algn="t" rotWithShape="0">
                  <a:prstClr val="black">
                    <a:alpha val="40000"/>
                  </a:prstClr>
                </a:outerShdw>
              </a:effectLst>
            </c:spPr>
            <c:extLst>
              <c:ext xmlns:c16="http://schemas.microsoft.com/office/drawing/2014/chart" uri="{C3380CC4-5D6E-409C-BE32-E72D297353CC}">
                <c16:uniqueId val="{00000005-00A0-4E45-8C3A-276BA4D2D51F}"/>
              </c:ext>
            </c:extLst>
          </c:dPt>
          <c:dPt>
            <c:idx val="3"/>
            <c:bubble3D val="0"/>
            <c:spPr>
              <a:effectLst/>
            </c:spPr>
            <c:extLst>
              <c:ext xmlns:c16="http://schemas.microsoft.com/office/drawing/2014/chart" uri="{C3380CC4-5D6E-409C-BE32-E72D297353CC}">
                <c16:uniqueId val="{00000007-00A0-4E45-8C3A-276BA4D2D51F}"/>
              </c:ext>
            </c:extLst>
          </c:dPt>
          <c:dPt>
            <c:idx val="4"/>
            <c:bubble3D val="0"/>
            <c:spPr>
              <a:solidFill>
                <a:schemeClr val="accent5"/>
              </a:solidFill>
            </c:spPr>
            <c:extLst>
              <c:ext xmlns:c16="http://schemas.microsoft.com/office/drawing/2014/chart" uri="{C3380CC4-5D6E-409C-BE32-E72D297353CC}">
                <c16:uniqueId val="{00000009-00A0-4E45-8C3A-276BA4D2D51F}"/>
              </c:ext>
            </c:extLst>
          </c:dPt>
          <c:dPt>
            <c:idx val="5"/>
            <c:bubble3D val="0"/>
            <c:spPr>
              <a:solidFill>
                <a:schemeClr val="accent6"/>
              </a:solidFill>
            </c:spPr>
            <c:extLst>
              <c:ext xmlns:c16="http://schemas.microsoft.com/office/drawing/2014/chart" uri="{C3380CC4-5D6E-409C-BE32-E72D297353CC}">
                <c16:uniqueId val="{0000000B-00A0-4E45-8C3A-276BA4D2D51F}"/>
              </c:ext>
            </c:extLst>
          </c:dPt>
          <c:dLbls>
            <c:dLbl>
              <c:idx val="0"/>
              <c:layout>
                <c:manualLayout>
                  <c:x val="-0.15802879521326299"/>
                  <c:y val="-1.8567164592552601E-2"/>
                </c:manualLayout>
              </c:layout>
              <c:tx>
                <c:rich>
                  <a:bodyPr wrap="square" lIns="38100" tIns="19050" rIns="38100" bIns="19050" anchor="ctr">
                    <a:spAutoFit/>
                  </a:bodyPr>
                  <a:lstStyle/>
                  <a:p>
                    <a:pPr>
                      <a:defRPr sz="1400">
                        <a:solidFill>
                          <a:schemeClr val="bg1"/>
                        </a:solidFill>
                      </a:defRPr>
                    </a:pPr>
                    <a:r>
                      <a:rPr lang="en-US" sz="1400" dirty="0">
                        <a:solidFill>
                          <a:schemeClr val="bg1"/>
                        </a:solidFill>
                      </a:rPr>
                      <a:t>Meningitis</a:t>
                    </a:r>
                  </a:p>
                  <a:p>
                    <a:pPr>
                      <a:defRPr sz="1400">
                        <a:solidFill>
                          <a:schemeClr val="bg1"/>
                        </a:solidFill>
                      </a:defRPr>
                    </a:pPr>
                    <a:r>
                      <a:rPr lang="en-US" sz="1400" dirty="0">
                        <a:solidFill>
                          <a:schemeClr val="bg1"/>
                        </a:solidFill>
                      </a:rPr>
                      <a:t> 50% </a:t>
                    </a:r>
                  </a:p>
                </c:rich>
              </c:tx>
              <c:spPr>
                <a:noFill/>
                <a:ln>
                  <a:noFill/>
                </a:ln>
                <a:effectLst/>
              </c:spPr>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00A0-4E45-8C3A-276BA4D2D51F}"/>
                </c:ext>
              </c:extLst>
            </c:dLbl>
            <c:dLbl>
              <c:idx val="1"/>
              <c:layout>
                <c:manualLayout>
                  <c:x val="0.143175308891138"/>
                  <c:y val="-7.7142085471506097E-2"/>
                </c:manualLayout>
              </c:layout>
              <c:spPr>
                <a:noFill/>
                <a:ln>
                  <a:noFill/>
                </a:ln>
                <a:effectLst/>
              </c:spPr>
              <c:txPr>
                <a:bodyPr wrap="square" lIns="38100" tIns="19050" rIns="38100" bIns="19050" anchor="ctr">
                  <a:spAutoFit/>
                </a:bodyPr>
                <a:lstStyle/>
                <a:p>
                  <a:pPr>
                    <a:defRPr sz="1400">
                      <a:solidFill>
                        <a:schemeClr val="bg1"/>
                      </a:solidFill>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0A0-4E45-8C3A-276BA4D2D51F}"/>
                </c:ext>
              </c:extLst>
            </c:dLbl>
            <c:dLbl>
              <c:idx val="2"/>
              <c:layout>
                <c:manualLayout>
                  <c:x val="-3.8563919615588999E-2"/>
                  <c:y val="7.4147604900310998E-2"/>
                </c:manualLayout>
              </c:layout>
              <c:tx>
                <c:rich>
                  <a:bodyPr wrap="square" lIns="38100" tIns="19050" rIns="38100" bIns="19050" anchor="ctr">
                    <a:spAutoFit/>
                  </a:bodyPr>
                  <a:lstStyle/>
                  <a:p>
                    <a:pPr>
                      <a:defRPr sz="1200"/>
                    </a:pPr>
                    <a:r>
                      <a:rPr lang="en-US" sz="1200" dirty="0"/>
                      <a:t>Pneumonia</a:t>
                    </a:r>
                    <a:r>
                      <a:rPr lang="en-US" sz="1200" baseline="0" dirty="0"/>
                      <a:t> </a:t>
                    </a:r>
                    <a:r>
                      <a:rPr lang="en-US" sz="1200"/>
                      <a:t>~7%</a:t>
                    </a:r>
                    <a:r>
                      <a:rPr lang="en-US" sz="1200" baseline="30000" dirty="0"/>
                      <a:t>a</a:t>
                    </a:r>
                  </a:p>
                </c:rich>
              </c:tx>
              <c:spPr>
                <a:noFill/>
                <a:ln>
                  <a:noFill/>
                </a:ln>
                <a:effectLst/>
              </c:spPr>
              <c:showLegendKey val="0"/>
              <c:showVal val="0"/>
              <c:showCatName val="1"/>
              <c:showSerName val="0"/>
              <c:showPercent val="1"/>
              <c:showBubbleSize val="0"/>
              <c:extLst>
                <c:ext xmlns:c15="http://schemas.microsoft.com/office/drawing/2012/chart" uri="{CE6537A1-D6FC-4f65-9D91-7224C49458BB}">
                  <c15:layout>
                    <c:manualLayout>
                      <c:w val="0.151850675657627"/>
                      <c:h val="0.107581354441513"/>
                    </c:manualLayout>
                  </c15:layout>
                </c:ext>
                <c:ext xmlns:c16="http://schemas.microsoft.com/office/drawing/2014/chart" uri="{C3380CC4-5D6E-409C-BE32-E72D297353CC}">
                  <c16:uniqueId val="{00000005-00A0-4E45-8C3A-276BA4D2D51F}"/>
                </c:ext>
              </c:extLst>
            </c:dLbl>
            <c:dLbl>
              <c:idx val="3"/>
              <c:tx>
                <c:rich>
                  <a:bodyPr wrap="square" lIns="38100" tIns="19050" rIns="38100" bIns="19050" anchor="ctr">
                    <a:spAutoFit/>
                  </a:bodyPr>
                  <a:lstStyle/>
                  <a:p>
                    <a:pPr>
                      <a:defRPr sz="1200"/>
                    </a:pPr>
                    <a:r>
                      <a:rPr lang="en-US" sz="1200" dirty="0"/>
                      <a:t>Arthritis</a:t>
                    </a:r>
                  </a:p>
                  <a:p>
                    <a:pPr>
                      <a:defRPr sz="1200"/>
                    </a:pPr>
                    <a:r>
                      <a:rPr lang="en-US" sz="1200" dirty="0"/>
                      <a:t>2%</a:t>
                    </a:r>
                  </a:p>
                </c:rich>
              </c:tx>
              <c:spPr>
                <a:noFill/>
                <a:ln>
                  <a:noFill/>
                </a:ln>
                <a:effectLst/>
              </c:sp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00A0-4E45-8C3A-276BA4D2D51F}"/>
                </c:ext>
              </c:extLst>
            </c:dLbl>
            <c:dLbl>
              <c:idx val="4"/>
              <c:layout>
                <c:manualLayout>
                  <c:x val="9.2781599218949407E-2"/>
                  <c:y val="0"/>
                </c:manualLayout>
              </c:layout>
              <c:tx>
                <c:rich>
                  <a:bodyPr/>
                  <a:lstStyle/>
                  <a:p>
                    <a:r>
                      <a:rPr lang="en-US" sz="1200" dirty="0" err="1"/>
                      <a:t>Otitis</a:t>
                    </a:r>
                    <a:r>
                      <a:rPr lang="en-US" sz="1200" dirty="0"/>
                      <a:t> media, 1%</a:t>
                    </a:r>
                  </a:p>
                  <a:p>
                    <a:endParaRPr lang="en-US" sz="1400" dirty="0"/>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00A0-4E45-8C3A-276BA4D2D51F}"/>
                </c:ext>
              </c:extLst>
            </c:dLbl>
            <c:dLbl>
              <c:idx val="5"/>
              <c:layout>
                <c:manualLayout>
                  <c:x val="0.17370690141304901"/>
                  <c:y val="6.4778010928053506E-2"/>
                </c:manualLayout>
              </c:layout>
              <c:tx>
                <c:rich>
                  <a:bodyPr/>
                  <a:lstStyle/>
                  <a:p>
                    <a:r>
                      <a:rPr lang="en-US" sz="1200" dirty="0" err="1"/>
                      <a:t>Epiglottitis</a:t>
                    </a:r>
                    <a:r>
                      <a:rPr lang="en-US" sz="1200" baseline="0" dirty="0" err="1"/>
                      <a:t> </a:t>
                    </a:r>
                    <a:r>
                      <a:rPr lang="en-US" sz="1200" dirty="0"/>
                      <a:t>&lt;1%</a:t>
                    </a:r>
                  </a:p>
                </c:rich>
              </c:tx>
              <c:showLegendKey val="0"/>
              <c:showVal val="0"/>
              <c:showCatName val="1"/>
              <c:showSerName val="0"/>
              <c:showPercent val="1"/>
              <c:showBubbleSize val="0"/>
              <c:extLst>
                <c:ext xmlns:c15="http://schemas.microsoft.com/office/drawing/2012/chart" uri="{CE6537A1-D6FC-4f65-9D91-7224C49458BB}">
                  <c15:layout>
                    <c:manualLayout>
                      <c:w val="0.14428188560862601"/>
                      <c:h val="0.107581354441513"/>
                    </c:manualLayout>
                  </c15:layout>
                </c:ext>
                <c:ext xmlns:c16="http://schemas.microsoft.com/office/drawing/2014/chart" uri="{C3380CC4-5D6E-409C-BE32-E72D297353CC}">
                  <c16:uniqueId val="{0000000B-00A0-4E45-8C3A-276BA4D2D51F}"/>
                </c:ext>
              </c:extLst>
            </c:dLbl>
            <c:spPr>
              <a:noFill/>
              <a:ln>
                <a:noFill/>
              </a:ln>
              <a:effectLst/>
            </c:spPr>
            <c:txPr>
              <a:bodyPr wrap="square" lIns="38100" tIns="19050" rIns="38100" bIns="19050" anchor="ctr">
                <a:spAutoFit/>
              </a:bodyPr>
              <a:lstStyle/>
              <a:p>
                <a:pPr>
                  <a:defRPr sz="1400"/>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Sheet1!$A$2:$A$7</c:f>
              <c:strCache>
                <c:ptCount val="6"/>
                <c:pt idx="0">
                  <c:v>Meningitis</c:v>
                </c:pt>
                <c:pt idx="1">
                  <c:v>Bacteremia</c:v>
                </c:pt>
                <c:pt idx="2">
                  <c:v>Pneumonia</c:v>
                </c:pt>
                <c:pt idx="3">
                  <c:v>Arthritis</c:v>
                </c:pt>
                <c:pt idx="4">
                  <c:v>Otitis media</c:v>
                </c:pt>
                <c:pt idx="5">
                  <c:v>Epiglottitis</c:v>
                </c:pt>
              </c:strCache>
            </c:strRef>
          </c:cat>
          <c:val>
            <c:numRef>
              <c:f>Sheet1!$B$2:$B$7</c:f>
              <c:numCache>
                <c:formatCode>0%</c:formatCode>
                <c:ptCount val="6"/>
                <c:pt idx="0">
                  <c:v>0.5</c:v>
                </c:pt>
                <c:pt idx="1">
                  <c:v>0.4</c:v>
                </c:pt>
                <c:pt idx="2" formatCode="0.00%">
                  <c:v>6.5000000000000099E-2</c:v>
                </c:pt>
                <c:pt idx="3">
                  <c:v>0.02</c:v>
                </c:pt>
                <c:pt idx="4">
                  <c:v>1.0000000000000101E-2</c:v>
                </c:pt>
                <c:pt idx="5" formatCode="0.00%">
                  <c:v>5.0000000000000296E-3</c:v>
                </c:pt>
              </c:numCache>
            </c:numRef>
          </c:val>
          <c:extLst>
            <c:ext xmlns:c16="http://schemas.microsoft.com/office/drawing/2014/chart" uri="{C3380CC4-5D6E-409C-BE32-E72D297353CC}">
              <c16:uniqueId val="{0000000C-00A0-4E45-8C3A-276BA4D2D51F}"/>
            </c:ext>
          </c:extLst>
        </c:ser>
        <c:dLbls>
          <c:showLegendKey val="0"/>
          <c:showVal val="0"/>
          <c:showCatName val="1"/>
          <c:showSerName val="0"/>
          <c:showPercent val="1"/>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3385045515615099"/>
          <c:y val="0.192274511604416"/>
          <c:w val="0.790141685101727"/>
          <c:h val="0.69267486972291703"/>
        </c:manualLayout>
      </c:layout>
      <c:bubbleChart>
        <c:varyColors val="0"/>
        <c:ser>
          <c:idx val="0"/>
          <c:order val="0"/>
          <c:tx>
            <c:strRef>
              <c:f>Sheet1!$B$1</c:f>
              <c:strCache>
                <c:ptCount val="1"/>
                <c:pt idx="0">
                  <c:v>Y-Values</c:v>
                </c:pt>
              </c:strCache>
            </c:strRef>
          </c:tx>
          <c:spPr>
            <a:solidFill>
              <a:schemeClr val="accent2">
                <a:lumMod val="60000"/>
                <a:lumOff val="40000"/>
              </a:schemeClr>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4D1F-4546-9611-833138903793}"/>
              </c:ext>
            </c:extLst>
          </c:dPt>
          <c:dPt>
            <c:idx val="1"/>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3-4D1F-4546-9611-833138903793}"/>
              </c:ext>
            </c:extLst>
          </c:dPt>
          <c:dPt>
            <c:idx val="2"/>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5-4D1F-4546-9611-833138903793}"/>
              </c:ext>
            </c:extLst>
          </c:dPt>
          <c:dPt>
            <c:idx val="3"/>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7-4D1F-4546-9611-833138903793}"/>
              </c:ext>
            </c:extLst>
          </c:dPt>
          <c:dPt>
            <c:idx val="4"/>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9-4D1F-4546-9611-833138903793}"/>
              </c:ext>
            </c:extLst>
          </c:dPt>
          <c:dPt>
            <c:idx val="5"/>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B-4D1F-4546-9611-833138903793}"/>
              </c:ext>
            </c:extLst>
          </c:dPt>
          <c:dPt>
            <c:idx val="6"/>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D-4D1F-4546-9611-833138903793}"/>
              </c:ext>
            </c:extLst>
          </c:dPt>
          <c:dPt>
            <c:idx val="7"/>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F-4D1F-4546-9611-833138903793}"/>
              </c:ext>
            </c:extLst>
          </c:dPt>
          <c:dPt>
            <c:idx val="8"/>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1-4D1F-4546-9611-833138903793}"/>
              </c:ext>
            </c:extLst>
          </c:dPt>
          <c:dPt>
            <c:idx val="9"/>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3-4D1F-4546-9611-833138903793}"/>
              </c:ext>
            </c:extLst>
          </c:dPt>
          <c:dPt>
            <c:idx val="1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5-4D1F-4546-9611-833138903793}"/>
              </c:ext>
            </c:extLst>
          </c:dPt>
          <c:xVal>
            <c:numRef>
              <c:f>Sheet1!$A$2:$A$12</c:f>
              <c:numCache>
                <c:formatCode>General</c:formatCode>
                <c:ptCount val="11"/>
                <c:pt idx="0">
                  <c:v>1</c:v>
                </c:pt>
                <c:pt idx="1">
                  <c:v>2</c:v>
                </c:pt>
                <c:pt idx="2">
                  <c:v>3</c:v>
                </c:pt>
                <c:pt idx="3">
                  <c:v>4</c:v>
                </c:pt>
                <c:pt idx="4">
                  <c:v>5</c:v>
                </c:pt>
                <c:pt idx="5">
                  <c:v>6</c:v>
                </c:pt>
                <c:pt idx="6">
                  <c:v>7</c:v>
                </c:pt>
                <c:pt idx="7">
                  <c:v>8</c:v>
                </c:pt>
                <c:pt idx="8">
                  <c:v>9</c:v>
                </c:pt>
                <c:pt idx="9">
                  <c:v>10</c:v>
                </c:pt>
              </c:numCache>
            </c:numRef>
          </c:xVal>
          <c:yVal>
            <c:numRef>
              <c:f>Sheet1!$B$2:$B$12</c:f>
              <c:numCache>
                <c:formatCode>General</c:formatCode>
                <c:ptCount val="11"/>
                <c:pt idx="0">
                  <c:v>12.5</c:v>
                </c:pt>
                <c:pt idx="1">
                  <c:v>7.5</c:v>
                </c:pt>
                <c:pt idx="2">
                  <c:v>6</c:v>
                </c:pt>
                <c:pt idx="3">
                  <c:v>4.5</c:v>
                </c:pt>
                <c:pt idx="4">
                  <c:v>3.5</c:v>
                </c:pt>
                <c:pt idx="6">
                  <c:v>0.2</c:v>
                </c:pt>
                <c:pt idx="7">
                  <c:v>0.01</c:v>
                </c:pt>
                <c:pt idx="8">
                  <c:v>2E-3</c:v>
                </c:pt>
                <c:pt idx="9">
                  <c:v>20</c:v>
                </c:pt>
              </c:numCache>
            </c:numRef>
          </c:yVal>
          <c:bubbleSize>
            <c:numRef>
              <c:f>Sheet1!$C$2:$C$12</c:f>
              <c:numCache>
                <c:formatCode>General</c:formatCode>
                <c:ptCount val="11"/>
                <c:pt idx="0">
                  <c:v>0.8</c:v>
                </c:pt>
                <c:pt idx="1">
                  <c:v>0.8</c:v>
                </c:pt>
                <c:pt idx="2">
                  <c:v>0.8</c:v>
                </c:pt>
                <c:pt idx="3">
                  <c:v>0.8</c:v>
                </c:pt>
                <c:pt idx="4">
                  <c:v>0.8</c:v>
                </c:pt>
                <c:pt idx="6">
                  <c:v>0.8</c:v>
                </c:pt>
                <c:pt idx="7">
                  <c:v>0.8</c:v>
                </c:pt>
                <c:pt idx="8">
                  <c:v>0.8</c:v>
                </c:pt>
                <c:pt idx="9">
                  <c:v>10</c:v>
                </c:pt>
              </c:numCache>
            </c:numRef>
          </c:bubbleSize>
          <c:bubble3D val="0"/>
          <c:extLst>
            <c:ext xmlns:c16="http://schemas.microsoft.com/office/drawing/2014/chart" uri="{C3380CC4-5D6E-409C-BE32-E72D297353CC}">
              <c16:uniqueId val="{00000016-4D1F-4546-9611-833138903793}"/>
            </c:ext>
          </c:extLst>
        </c:ser>
        <c:dLbls>
          <c:showLegendKey val="0"/>
          <c:showVal val="0"/>
          <c:showCatName val="0"/>
          <c:showSerName val="0"/>
          <c:showPercent val="0"/>
          <c:showBubbleSize val="0"/>
        </c:dLbls>
        <c:bubbleScale val="100"/>
        <c:showNegBubbles val="0"/>
        <c:axId val="-1823174240"/>
        <c:axId val="-1823172464"/>
      </c:bubbleChart>
      <c:valAx>
        <c:axId val="-1823174240"/>
        <c:scaling>
          <c:orientation val="minMax"/>
          <c:max val="12"/>
          <c:min val="0"/>
        </c:scaling>
        <c:delete val="0"/>
        <c:axPos val="b"/>
        <c:numFmt formatCode="General" sourceLinked="1"/>
        <c:majorTickMark val="none"/>
        <c:minorTickMark val="none"/>
        <c:tickLblPos val="none"/>
        <c:spPr>
          <a:noFill/>
          <a:ln w="9525" cap="flat" cmpd="sng" algn="ctr">
            <a:solidFill>
              <a:schemeClr val="accent2">
                <a:lumMod val="60000"/>
                <a:lumOff val="40000"/>
              </a:schemeClr>
            </a:solidFill>
            <a:prstDash val="solid"/>
            <a:round/>
          </a:ln>
          <a:effectLst/>
        </c:spPr>
        <c:txPr>
          <a:bodyPr rot="-60000000" spcFirstLastPara="1" vertOverflow="ellipsis" vert="horz" wrap="square" anchor="ctr" anchorCtr="1"/>
          <a:lstStyle/>
          <a:p>
            <a:pPr>
              <a:defRPr sz="1398" b="1" i="0" u="none" strike="noStrike" kern="1200" baseline="0">
                <a:solidFill>
                  <a:schemeClr val="tx1"/>
                </a:solidFill>
                <a:latin typeface="+mn-lt"/>
                <a:ea typeface="+mn-ea"/>
                <a:cs typeface="+mn-cs"/>
              </a:defRPr>
            </a:pPr>
            <a:endParaRPr lang="en-US"/>
          </a:p>
        </c:txPr>
        <c:crossAx val="-1823172464"/>
        <c:crosses val="autoZero"/>
        <c:crossBetween val="midCat"/>
      </c:valAx>
      <c:valAx>
        <c:axId val="-1823172464"/>
        <c:scaling>
          <c:orientation val="minMax"/>
          <c:max val="15"/>
          <c:min val="0"/>
        </c:scaling>
        <c:delete val="0"/>
        <c:axPos val="l"/>
        <c:numFmt formatCode="General" sourceLinked="1"/>
        <c:majorTickMark val="out"/>
        <c:minorTickMark val="none"/>
        <c:tickLblPos val="nextTo"/>
        <c:spPr>
          <a:noFill/>
          <a:ln w="6343" cap="flat" cmpd="sng" algn="ctr">
            <a:solidFill>
              <a:schemeClr val="accent2">
                <a:lumMod val="60000"/>
                <a:lumOff val="40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823174240"/>
        <c:crosses val="autoZero"/>
        <c:crossBetween val="midCat"/>
        <c:majorUnit val="5"/>
      </c:valAx>
      <c:spPr>
        <a:noFill/>
        <a:ln w="25372">
          <a:noFill/>
        </a:ln>
        <a:effectLst/>
      </c:spPr>
    </c:plotArea>
    <c:plotVisOnly val="1"/>
    <c:dispBlanksAs val="gap"/>
    <c:showDLblsOverMax val="0"/>
  </c:chart>
  <c:spPr>
    <a:noFill/>
    <a:ln w="9525" cap="flat" cmpd="sng" algn="ctr">
      <a:noFill/>
      <a:prstDash val="solid"/>
    </a:ln>
    <a:effectLst/>
  </c:spPr>
  <c:txPr>
    <a:bodyPr/>
    <a:lstStyle/>
    <a:p>
      <a:pPr>
        <a:defRPr sz="1398" b="1">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587106299212601E-2"/>
          <c:y val="7.0902908404813558E-2"/>
          <c:w val="0.90049622703412069"/>
          <c:h val="0.67093167090539285"/>
        </c:manualLayout>
      </c:layout>
      <c:barChart>
        <c:barDir val="col"/>
        <c:grouping val="clustered"/>
        <c:varyColors val="0"/>
        <c:ser>
          <c:idx val="0"/>
          <c:order val="0"/>
          <c:tx>
            <c:strRef>
              <c:f>Sheet1!$B$1</c:f>
              <c:strCache>
                <c:ptCount val="1"/>
                <c:pt idx="0">
                  <c:v>2018</c:v>
                </c:pt>
              </c:strCache>
            </c:strRef>
          </c:tx>
          <c:spPr>
            <a:solidFill>
              <a:schemeClr val="accent1"/>
            </a:solidFill>
            <a:ln>
              <a:noFill/>
            </a:ln>
            <a:effectLst/>
          </c:spPr>
          <c:invertIfNegative val="0"/>
          <c:cat>
            <c:strRef>
              <c:f>Sheet1!$A$2:$A$4</c:f>
              <c:strCache>
                <c:ptCount val="3"/>
                <c:pt idx="0">
                  <c:v>≥1 dose of MenACWY</c:v>
                </c:pt>
                <c:pt idx="1">
                  <c:v>≥2 doses of MenACWY</c:v>
                </c:pt>
                <c:pt idx="2">
                  <c:v>≥1 dose of MenB</c:v>
                </c:pt>
              </c:strCache>
            </c:strRef>
          </c:cat>
          <c:val>
            <c:numRef>
              <c:f>Sheet1!$B$2:$B$4</c:f>
              <c:numCache>
                <c:formatCode>General</c:formatCode>
                <c:ptCount val="3"/>
                <c:pt idx="0">
                  <c:v>86.6</c:v>
                </c:pt>
                <c:pt idx="1">
                  <c:v>50.8</c:v>
                </c:pt>
                <c:pt idx="2">
                  <c:v>17.2</c:v>
                </c:pt>
              </c:numCache>
            </c:numRef>
          </c:val>
          <c:extLst>
            <c:ext xmlns:c16="http://schemas.microsoft.com/office/drawing/2014/chart" uri="{C3380CC4-5D6E-409C-BE32-E72D297353CC}">
              <c16:uniqueId val="{00000000-8954-8149-AAB5-2A0FF97A2DA9}"/>
            </c:ext>
          </c:extLst>
        </c:ser>
        <c:ser>
          <c:idx val="1"/>
          <c:order val="1"/>
          <c:tx>
            <c:strRef>
              <c:f>Sheet1!$C$1</c:f>
              <c:strCache>
                <c:ptCount val="1"/>
                <c:pt idx="0">
                  <c:v>2019</c:v>
                </c:pt>
              </c:strCache>
            </c:strRef>
          </c:tx>
          <c:spPr>
            <a:solidFill>
              <a:schemeClr val="accent2"/>
            </a:solidFill>
            <a:ln>
              <a:noFill/>
            </a:ln>
            <a:effectLst/>
          </c:spPr>
          <c:invertIfNegative val="0"/>
          <c:cat>
            <c:strRef>
              <c:f>Sheet1!$A$2:$A$4</c:f>
              <c:strCache>
                <c:ptCount val="3"/>
                <c:pt idx="0">
                  <c:v>≥1 dose of MenACWY</c:v>
                </c:pt>
                <c:pt idx="1">
                  <c:v>≥2 doses of MenACWY</c:v>
                </c:pt>
                <c:pt idx="2">
                  <c:v>≥1 dose of MenB</c:v>
                </c:pt>
              </c:strCache>
            </c:strRef>
          </c:cat>
          <c:val>
            <c:numRef>
              <c:f>Sheet1!$C$2:$C$4</c:f>
              <c:numCache>
                <c:formatCode>General</c:formatCode>
                <c:ptCount val="3"/>
                <c:pt idx="0">
                  <c:v>88.9</c:v>
                </c:pt>
                <c:pt idx="1">
                  <c:v>53.7</c:v>
                </c:pt>
                <c:pt idx="2">
                  <c:v>21.8</c:v>
                </c:pt>
              </c:numCache>
            </c:numRef>
          </c:val>
          <c:extLst>
            <c:ext xmlns:c16="http://schemas.microsoft.com/office/drawing/2014/chart" uri="{C3380CC4-5D6E-409C-BE32-E72D297353CC}">
              <c16:uniqueId val="{00000001-8954-8149-AAB5-2A0FF97A2DA9}"/>
            </c:ext>
          </c:extLst>
        </c:ser>
        <c:dLbls>
          <c:showLegendKey val="0"/>
          <c:showVal val="0"/>
          <c:showCatName val="0"/>
          <c:showSerName val="0"/>
          <c:showPercent val="0"/>
          <c:showBubbleSize val="0"/>
        </c:dLbls>
        <c:gapWidth val="76"/>
        <c:overlap val="-9"/>
        <c:axId val="445500304"/>
        <c:axId val="497668064"/>
      </c:barChart>
      <c:catAx>
        <c:axId val="445500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97668064"/>
        <c:crosses val="autoZero"/>
        <c:auto val="1"/>
        <c:lblAlgn val="ctr"/>
        <c:lblOffset val="100"/>
        <c:noMultiLvlLbl val="0"/>
      </c:catAx>
      <c:valAx>
        <c:axId val="497668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5500304"/>
        <c:crosses val="autoZero"/>
        <c:crossBetween val="between"/>
      </c:valAx>
      <c:spPr>
        <a:noFill/>
        <a:ln>
          <a:noFill/>
        </a:ln>
        <a:effectLst/>
      </c:spPr>
    </c:plotArea>
    <c:legend>
      <c:legendPos val="b"/>
      <c:layout>
        <c:manualLayout>
          <c:xMode val="edge"/>
          <c:yMode val="edge"/>
          <c:x val="0.79567544291338588"/>
          <c:y val="3.1856149240146632E-2"/>
          <c:w val="0.15744955708661418"/>
          <c:h val="0.1285003242948826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chemeClr val="accent1"/>
            </a:solidFill>
            <a:ln w="76200">
              <a:solidFill>
                <a:schemeClr val="tx2">
                  <a:lumMod val="20000"/>
                  <a:lumOff val="80000"/>
                  <a:alpha val="43000"/>
                </a:schemeClr>
              </a:solidFill>
            </a:ln>
          </c:spPr>
          <c:explosion val="6"/>
          <c:dPt>
            <c:idx val="0"/>
            <c:bubble3D val="0"/>
            <c: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76200">
                <a:solidFill>
                  <a:schemeClr val="tx2">
                    <a:lumMod val="20000"/>
                    <a:lumOff val="80000"/>
                    <a:alpha val="43000"/>
                  </a:schemeClr>
                </a:solidFill>
              </a:ln>
              <a:effectLst/>
            </c:spPr>
            <c:extLst>
              <c:ext xmlns:c16="http://schemas.microsoft.com/office/drawing/2014/chart" uri="{C3380CC4-5D6E-409C-BE32-E72D297353CC}">
                <c16:uniqueId val="{00000001-9C59-0A4D-8D69-ADC6AA8BBF7E}"/>
              </c:ext>
            </c:extLst>
          </c:dPt>
          <c:dPt>
            <c:idx val="1"/>
            <c:bubble3D val="0"/>
            <c: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76200">
                <a:solidFill>
                  <a:schemeClr val="tx2">
                    <a:lumMod val="20000"/>
                    <a:lumOff val="80000"/>
                    <a:alpha val="43000"/>
                  </a:schemeClr>
                </a:solidFill>
              </a:ln>
              <a:effectLst/>
            </c:spPr>
            <c:extLst>
              <c:ext xmlns:c16="http://schemas.microsoft.com/office/drawing/2014/chart" uri="{C3380CC4-5D6E-409C-BE32-E72D297353CC}">
                <c16:uniqueId val="{00000003-9C59-0A4D-8D69-ADC6AA8BBF7E}"/>
              </c:ext>
            </c:extLst>
          </c:dPt>
          <c:dPt>
            <c:idx val="2"/>
            <c:bubble3D val="0"/>
            <c: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76200">
                <a:solidFill>
                  <a:schemeClr val="tx2">
                    <a:lumMod val="20000"/>
                    <a:lumOff val="80000"/>
                    <a:alpha val="43000"/>
                  </a:schemeClr>
                </a:solidFill>
              </a:ln>
              <a:effectLst/>
            </c:spPr>
            <c:extLst>
              <c:ext xmlns:c16="http://schemas.microsoft.com/office/drawing/2014/chart" uri="{C3380CC4-5D6E-409C-BE32-E72D297353CC}">
                <c16:uniqueId val="{00000005-9C59-0A4D-8D69-ADC6AA8BBF7E}"/>
              </c:ext>
            </c:extLst>
          </c:dPt>
          <c:dPt>
            <c:idx val="3"/>
            <c:bubble3D val="0"/>
            <c: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76200">
                <a:solidFill>
                  <a:schemeClr val="tx2">
                    <a:lumMod val="20000"/>
                    <a:lumOff val="80000"/>
                    <a:alpha val="43000"/>
                  </a:schemeClr>
                </a:solidFill>
              </a:ln>
              <a:effectLst/>
            </c:spPr>
            <c:extLst>
              <c:ext xmlns:c16="http://schemas.microsoft.com/office/drawing/2014/chart" uri="{C3380CC4-5D6E-409C-BE32-E72D297353CC}">
                <c16:uniqueId val="{00000007-9C59-0A4D-8D69-ADC6AA8BBF7E}"/>
              </c:ext>
            </c:extLst>
          </c:dPt>
          <c:dLbls>
            <c:dLbl>
              <c:idx val="0"/>
              <c:layout>
                <c:manualLayout>
                  <c:x val="-0.11637235518757577"/>
                  <c:y val="0.12499863298337707"/>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6.7003706505156899E-2"/>
                      <c:h val="8.6755952380952364E-2"/>
                    </c:manualLayout>
                  </c15:layout>
                </c:ext>
                <c:ext xmlns:c16="http://schemas.microsoft.com/office/drawing/2014/chart" uri="{C3380CC4-5D6E-409C-BE32-E72D297353CC}">
                  <c16:uniqueId val="{00000001-9C59-0A4D-8D69-ADC6AA8BBF7E}"/>
                </c:ext>
              </c:extLst>
            </c:dLbl>
            <c:dLbl>
              <c:idx val="1"/>
              <c:layout>
                <c:manualLayout>
                  <c:x val="-5.8009757035574781E-2"/>
                  <c:y val="-0.150633905136857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C59-0A4D-8D69-ADC6AA8BBF7E}"/>
                </c:ext>
              </c:extLst>
            </c:dLbl>
            <c:dLbl>
              <c:idx val="2"/>
              <c:layout>
                <c:manualLayout>
                  <c:x val="0.13061267376081165"/>
                  <c:y val="1.115680852393441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C59-0A4D-8D69-ADC6AA8BBF7E}"/>
                </c:ext>
              </c:extLst>
            </c:dLbl>
            <c:dLbl>
              <c:idx val="3"/>
              <c:layout>
                <c:manualLayout>
                  <c:x val="5.789190668280466E-2"/>
                  <c:y val="0.1528176165479315"/>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C59-0A4D-8D69-ADC6AA8BBF7E}"/>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Serogroup B</c:v>
                </c:pt>
                <c:pt idx="1">
                  <c:v>Serogroup Y</c:v>
                </c:pt>
                <c:pt idx="2">
                  <c:v>Serogroup C</c:v>
                </c:pt>
                <c:pt idx="3">
                  <c:v>Other</c:v>
                </c:pt>
              </c:strCache>
            </c:strRef>
          </c:cat>
          <c:val>
            <c:numRef>
              <c:f>Sheet1!$B$2:$B$5</c:f>
              <c:numCache>
                <c:formatCode>0%</c:formatCode>
                <c:ptCount val="4"/>
                <c:pt idx="0">
                  <c:v>0.31</c:v>
                </c:pt>
                <c:pt idx="1">
                  <c:v>0.3</c:v>
                </c:pt>
                <c:pt idx="2">
                  <c:v>0.27</c:v>
                </c:pt>
                <c:pt idx="3">
                  <c:v>0.12</c:v>
                </c:pt>
              </c:numCache>
            </c:numRef>
          </c:val>
          <c:extLst>
            <c:ext xmlns:c16="http://schemas.microsoft.com/office/drawing/2014/chart" uri="{C3380CC4-5D6E-409C-BE32-E72D297353CC}">
              <c16:uniqueId val="{00000008-9C59-0A4D-8D69-ADC6AA8BBF7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908494617592299"/>
          <c:y val="9.7680177840566706E-2"/>
          <c:w val="0.34183010764815303"/>
          <c:h val="0.79760358451235802"/>
        </c:manualLayout>
      </c:layout>
      <c:pieChart>
        <c:varyColors val="1"/>
        <c:ser>
          <c:idx val="0"/>
          <c:order val="0"/>
          <c:tx>
            <c:strRef>
              <c:f>Sheet1!$B$1</c:f>
              <c:strCache>
                <c:ptCount val="1"/>
                <c:pt idx="0">
                  <c:v>Column1</c:v>
                </c:pt>
              </c:strCache>
            </c:strRef>
          </c:tx>
          <c:spPr>
            <a:ln w="76200">
              <a:solidFill>
                <a:schemeClr val="accent3">
                  <a:lumMod val="20000"/>
                  <a:lumOff val="80000"/>
                  <a:alpha val="37000"/>
                </a:schemeClr>
              </a:solidFill>
            </a:ln>
            <a:effectLst/>
          </c:spPr>
          <c:explosion val="7"/>
          <c:dPt>
            <c:idx val="0"/>
            <c:bubble3D val="0"/>
            <c:explosion val="3"/>
            <c: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76200">
                <a:solidFill>
                  <a:schemeClr val="accent3">
                    <a:lumMod val="20000"/>
                    <a:lumOff val="80000"/>
                    <a:alpha val="37000"/>
                  </a:schemeClr>
                </a:solidFill>
              </a:ln>
              <a:effectLst/>
            </c:spPr>
            <c:extLst>
              <c:ext xmlns:c16="http://schemas.microsoft.com/office/drawing/2014/chart" uri="{C3380CC4-5D6E-409C-BE32-E72D297353CC}">
                <c16:uniqueId val="{00000001-0CAF-D24D-B83A-F343B7526786}"/>
              </c:ext>
            </c:extLst>
          </c:dPt>
          <c:dPt>
            <c:idx val="1"/>
            <c:bubble3D val="0"/>
            <c:explosion val="4"/>
            <c: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76200">
                <a:solidFill>
                  <a:schemeClr val="accent3">
                    <a:lumMod val="20000"/>
                    <a:lumOff val="80000"/>
                    <a:alpha val="37000"/>
                  </a:schemeClr>
                </a:solidFill>
              </a:ln>
              <a:effectLst/>
            </c:spPr>
            <c:extLst>
              <c:ext xmlns:c16="http://schemas.microsoft.com/office/drawing/2014/chart" uri="{C3380CC4-5D6E-409C-BE32-E72D297353CC}">
                <c16:uniqueId val="{00000003-0CAF-D24D-B83A-F343B7526786}"/>
              </c:ext>
            </c:extLst>
          </c:dPt>
          <c:dPt>
            <c:idx val="2"/>
            <c:bubble3D val="0"/>
            <c:explosion val="10"/>
            <c: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76200">
                <a:solidFill>
                  <a:schemeClr val="accent3">
                    <a:lumMod val="20000"/>
                    <a:lumOff val="80000"/>
                    <a:alpha val="37000"/>
                  </a:schemeClr>
                </a:solidFill>
              </a:ln>
              <a:effectLst/>
            </c:spPr>
            <c:extLst>
              <c:ext xmlns:c16="http://schemas.microsoft.com/office/drawing/2014/chart" uri="{C3380CC4-5D6E-409C-BE32-E72D297353CC}">
                <c16:uniqueId val="{00000005-0CAF-D24D-B83A-F343B7526786}"/>
              </c:ext>
            </c:extLst>
          </c:dPt>
          <c:dPt>
            <c:idx val="3"/>
            <c:bubble3D val="0"/>
            <c:explosion val="14"/>
            <c: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76200">
                <a:solidFill>
                  <a:schemeClr val="accent3">
                    <a:lumMod val="20000"/>
                    <a:lumOff val="80000"/>
                    <a:alpha val="37000"/>
                  </a:schemeClr>
                </a:solidFill>
              </a:ln>
              <a:effectLst/>
            </c:spPr>
            <c:extLst>
              <c:ext xmlns:c16="http://schemas.microsoft.com/office/drawing/2014/chart" uri="{C3380CC4-5D6E-409C-BE32-E72D297353CC}">
                <c16:uniqueId val="{00000006-0CAF-D24D-B83A-F343B7526786}"/>
              </c:ext>
            </c:extLst>
          </c:dPt>
          <c:dPt>
            <c:idx val="4"/>
            <c:bubble3D val="0"/>
            <c:explosion val="15"/>
            <c:sp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w="76200">
                <a:solidFill>
                  <a:schemeClr val="accent3">
                    <a:lumMod val="20000"/>
                    <a:lumOff val="80000"/>
                    <a:alpha val="37000"/>
                  </a:schemeClr>
                </a:solidFill>
              </a:ln>
              <a:effectLst/>
            </c:spPr>
            <c:extLst>
              <c:ext xmlns:c16="http://schemas.microsoft.com/office/drawing/2014/chart" uri="{C3380CC4-5D6E-409C-BE32-E72D297353CC}">
                <c16:uniqueId val="{00000008-0CAF-D24D-B83A-F343B7526786}"/>
              </c:ext>
            </c:extLst>
          </c:dPt>
          <c:dPt>
            <c:idx val="5"/>
            <c:bubble3D val="0"/>
            <c:spPr>
              <a:solidFill>
                <a:schemeClr val="accent6"/>
              </a:solidFill>
              <a:ln w="76200">
                <a:solidFill>
                  <a:schemeClr val="accent3">
                    <a:lumMod val="20000"/>
                    <a:lumOff val="80000"/>
                    <a:alpha val="37000"/>
                  </a:schemeClr>
                </a:solidFill>
              </a:ln>
              <a:effectLst/>
            </c:spPr>
            <c:extLst>
              <c:ext xmlns:c16="http://schemas.microsoft.com/office/drawing/2014/chart" uri="{C3380CC4-5D6E-409C-BE32-E72D297353CC}">
                <c16:uniqueId val="{0000000A-0CAF-D24D-B83A-F343B7526786}"/>
              </c:ext>
            </c:extLst>
          </c:dPt>
          <c:dLbls>
            <c:dLbl>
              <c:idx val="0"/>
              <c:layout>
                <c:manualLayout>
                  <c:x val="-0.11882789057700241"/>
                  <c:y val="-0.11355397198041545"/>
                </c:manualLayout>
              </c:layout>
              <c:tx>
                <c:rich>
                  <a:bodyPr wrap="square" lIns="38100" tIns="19050" rIns="38100" bIns="19050" anchor="ctr">
                    <a:spAutoFit/>
                  </a:bodyPr>
                  <a:lstStyle/>
                  <a:p>
                    <a:pPr>
                      <a:defRPr sz="1400" b="1">
                        <a:solidFill>
                          <a:schemeClr val="bg1"/>
                        </a:solidFill>
                      </a:defRPr>
                    </a:pPr>
                    <a:r>
                      <a:rPr lang="en-US" sz="1000" b="1" dirty="0">
                        <a:solidFill>
                          <a:schemeClr val="bg1"/>
                        </a:solidFill>
                      </a:rPr>
                      <a:t>Serogroup B</a:t>
                    </a:r>
                  </a:p>
                  <a:p>
                    <a:pPr>
                      <a:defRPr sz="1400" b="1">
                        <a:solidFill>
                          <a:schemeClr val="bg1"/>
                        </a:solidFill>
                      </a:defRPr>
                    </a:pPr>
                    <a:r>
                      <a:rPr lang="en-US" sz="1400" b="1" dirty="0">
                        <a:solidFill>
                          <a:schemeClr val="bg1"/>
                        </a:solidFill>
                      </a:rPr>
                      <a:t> 62% </a:t>
                    </a:r>
                  </a:p>
                </c:rich>
              </c:tx>
              <c:spPr>
                <a:noFill/>
                <a:ln>
                  <a:noFill/>
                </a:ln>
                <a:effectLst/>
              </c:spPr>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0CAF-D24D-B83A-F343B7526786}"/>
                </c:ext>
              </c:extLst>
            </c:dLbl>
            <c:dLbl>
              <c:idx val="1"/>
              <c:layout>
                <c:manualLayout>
                  <c:x val="0.14015985468834866"/>
                  <c:y val="-3.1407835234316089E-2"/>
                </c:manualLayout>
              </c:layout>
              <c:tx>
                <c:rich>
                  <a:bodyPr wrap="square" lIns="38100" tIns="19050" rIns="38100" bIns="19050" anchor="ctr">
                    <a:noAutofit/>
                  </a:bodyPr>
                  <a:lstStyle/>
                  <a:p>
                    <a:pPr>
                      <a:lnSpc>
                        <a:spcPct val="100000"/>
                      </a:lnSpc>
                      <a:defRPr sz="1400" b="1">
                        <a:solidFill>
                          <a:schemeClr val="bg1"/>
                        </a:solidFill>
                      </a:defRPr>
                    </a:pPr>
                    <a:fld id="{EF62E9FB-EE94-EB43-AB14-8832539267D7}" type="CATEGORYNAME">
                      <a:rPr lang="en-US" sz="1000" b="1" smtClean="0"/>
                      <a:pPr>
                        <a:lnSpc>
                          <a:spcPct val="100000"/>
                        </a:lnSpc>
                        <a:defRPr sz="1400" b="1">
                          <a:solidFill>
                            <a:schemeClr val="bg1"/>
                          </a:solidFill>
                        </a:defRPr>
                      </a:pPr>
                      <a:t>[CATEGORY NAME]</a:t>
                    </a:fld>
                    <a:endParaRPr lang="en-US" sz="1400" b="1" baseline="0" dirty="0"/>
                  </a:p>
                  <a:p>
                    <a:pPr>
                      <a:lnSpc>
                        <a:spcPct val="100000"/>
                      </a:lnSpc>
                      <a:defRPr sz="1400" b="1">
                        <a:solidFill>
                          <a:schemeClr val="bg1"/>
                        </a:solidFill>
                      </a:defRPr>
                    </a:pPr>
                    <a:fld id="{C77D4095-6B55-7842-A138-C730D2A9EDC5}" type="PERCENTAGE">
                      <a:rPr lang="en-US" b="1" baseline="0" smtClean="0"/>
                      <a:pPr>
                        <a:lnSpc>
                          <a:spcPct val="100000"/>
                        </a:lnSpc>
                        <a:defRPr sz="1400" b="1">
                          <a:solidFill>
                            <a:schemeClr val="bg1"/>
                          </a:solidFill>
                        </a:defRPr>
                      </a:pPr>
                      <a:t>[PERCENTAGE]</a:t>
                    </a:fld>
                    <a:endParaRPr lang="en-US"/>
                  </a:p>
                </c:rich>
              </c:tx>
              <c:spPr>
                <a:noFill/>
                <a:ln>
                  <a:noFill/>
                </a:ln>
                <a:effectLst/>
              </c:spPr>
              <c:showLegendKey val="0"/>
              <c:showVal val="0"/>
              <c:showCatName val="1"/>
              <c:showSerName val="0"/>
              <c:showPercent val="1"/>
              <c:showBubbleSize val="0"/>
              <c:extLst>
                <c:ext xmlns:c15="http://schemas.microsoft.com/office/drawing/2012/chart" uri="{CE6537A1-D6FC-4f65-9D91-7224C49458BB}">
                  <c15:layout>
                    <c:manualLayout>
                      <c:w val="0.13343384847342632"/>
                      <c:h val="0.25565523306948107"/>
                    </c:manualLayout>
                  </c15:layout>
                  <c15:dlblFieldTable/>
                  <c15:showDataLabelsRange val="0"/>
                </c:ext>
                <c:ext xmlns:c16="http://schemas.microsoft.com/office/drawing/2014/chart" uri="{C3380CC4-5D6E-409C-BE32-E72D297353CC}">
                  <c16:uniqueId val="{00000003-0CAF-D24D-B83A-F343B7526786}"/>
                </c:ext>
              </c:extLst>
            </c:dLbl>
            <c:dLbl>
              <c:idx val="2"/>
              <c:layout>
                <c:manualLayout>
                  <c:x val="-6.6456870991389944E-2"/>
                  <c:y val="7.5906619851938001E-2"/>
                </c:manualLayout>
              </c:layout>
              <c:tx>
                <c:rich>
                  <a:bodyPr wrap="square" lIns="38100" tIns="19050" rIns="38100" bIns="19050" anchor="ctr">
                    <a:noAutofit/>
                  </a:bodyPr>
                  <a:lstStyle/>
                  <a:p>
                    <a:pPr>
                      <a:defRPr sz="1200" b="1"/>
                    </a:pPr>
                    <a:r>
                      <a:rPr lang="en-US" sz="1200" b="1" dirty="0"/>
                      <a:t>W,</a:t>
                    </a:r>
                    <a:r>
                      <a:rPr lang="en-US" sz="1200" b="1" baseline="0" dirty="0"/>
                      <a:t> </a:t>
                    </a:r>
                    <a:r>
                      <a:rPr lang="en-US" sz="1200" b="1" dirty="0"/>
                      <a:t>3%</a:t>
                    </a:r>
                    <a:endParaRPr lang="en-US" sz="1200" b="1" baseline="30000" dirty="0"/>
                  </a:p>
                </c:rich>
              </c:tx>
              <c:spPr>
                <a:noFill/>
                <a:ln>
                  <a:noFill/>
                </a:ln>
                <a:effectLst/>
              </c:spPr>
              <c:showLegendKey val="0"/>
              <c:showVal val="0"/>
              <c:showCatName val="1"/>
              <c:showSerName val="0"/>
              <c:showPercent val="1"/>
              <c:showBubbleSize val="0"/>
              <c:extLst>
                <c:ext xmlns:c15="http://schemas.microsoft.com/office/drawing/2012/chart" uri="{CE6537A1-D6FC-4f65-9D91-7224C49458BB}">
                  <c15:layout>
                    <c:manualLayout>
                      <c:w val="6.5910230878132317E-2"/>
                      <c:h val="6.8883025505716802E-2"/>
                    </c:manualLayout>
                  </c15:layout>
                </c:ext>
                <c:ext xmlns:c16="http://schemas.microsoft.com/office/drawing/2014/chart" uri="{C3380CC4-5D6E-409C-BE32-E72D297353CC}">
                  <c16:uniqueId val="{00000005-0CAF-D24D-B83A-F343B7526786}"/>
                </c:ext>
              </c:extLst>
            </c:dLbl>
            <c:dLbl>
              <c:idx val="3"/>
              <c:layout>
                <c:manualLayout>
                  <c:x val="-5.5991286049666009E-2"/>
                  <c:y val="-9.5562988663356399E-3"/>
                </c:manualLayout>
              </c:layout>
              <c:tx>
                <c:rich>
                  <a:bodyPr wrap="square" lIns="38100" tIns="19050" rIns="38100" bIns="19050" anchor="ctr">
                    <a:spAutoFit/>
                  </a:bodyPr>
                  <a:lstStyle/>
                  <a:p>
                    <a:pPr>
                      <a:defRPr sz="1200" b="1"/>
                    </a:pPr>
                    <a:r>
                      <a:rPr lang="en-US" sz="1200" b="1" dirty="0"/>
                      <a:t>Y, 5%</a:t>
                    </a:r>
                  </a:p>
                </c:rich>
              </c:tx>
              <c:spPr>
                <a:noFill/>
                <a:ln>
                  <a:noFill/>
                </a:ln>
                <a:effectLst/>
              </c:sp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0CAF-D24D-B83A-F343B7526786}"/>
                </c:ext>
              </c:extLst>
            </c:dLbl>
            <c:dLbl>
              <c:idx val="4"/>
              <c:layout>
                <c:manualLayout>
                  <c:x val="-4.1406103920387315E-2"/>
                  <c:y val="0"/>
                </c:manualLayout>
              </c:layout>
              <c:tx>
                <c:rich>
                  <a:bodyPr/>
                  <a:lstStyle/>
                  <a:p>
                    <a:r>
                      <a:rPr lang="en-US" sz="1200" dirty="0"/>
                      <a:t>C, 9%</a:t>
                    </a:r>
                  </a:p>
                  <a:p>
                    <a:endParaRPr lang="en-US" sz="1400" dirty="0"/>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8-0CAF-D24D-B83A-F343B7526786}"/>
                </c:ext>
              </c:extLst>
            </c:dLbl>
            <c:dLbl>
              <c:idx val="5"/>
              <c:layout>
                <c:manualLayout>
                  <c:x val="0.17370690141304901"/>
                  <c:y val="6.4778010928053506E-2"/>
                </c:manualLayout>
              </c:layout>
              <c:tx>
                <c:rich>
                  <a:bodyPr/>
                  <a:lstStyle/>
                  <a:p>
                    <a:r>
                      <a:rPr lang="en-US" sz="1200" dirty="0" err="1"/>
                      <a:t>Epiglottitis</a:t>
                    </a:r>
                    <a:r>
                      <a:rPr lang="en-US" sz="1200" baseline="0" dirty="0" err="1"/>
                      <a:t> </a:t>
                    </a:r>
                    <a:r>
                      <a:rPr lang="en-US" sz="1200" dirty="0"/>
                      <a:t>&lt;1%</a:t>
                    </a:r>
                  </a:p>
                </c:rich>
              </c:tx>
              <c:showLegendKey val="0"/>
              <c:showVal val="0"/>
              <c:showCatName val="1"/>
              <c:showSerName val="0"/>
              <c:showPercent val="1"/>
              <c:showBubbleSize val="0"/>
              <c:extLst>
                <c:ext xmlns:c15="http://schemas.microsoft.com/office/drawing/2012/chart" uri="{CE6537A1-D6FC-4f65-9D91-7224C49458BB}">
                  <c15:layout>
                    <c:manualLayout>
                      <c:w val="0.14428188560862601"/>
                      <c:h val="0.107581354441513"/>
                    </c:manualLayout>
                  </c15:layout>
                </c:ext>
                <c:ext xmlns:c16="http://schemas.microsoft.com/office/drawing/2014/chart" uri="{C3380CC4-5D6E-409C-BE32-E72D297353CC}">
                  <c16:uniqueId val="{0000000A-0CAF-D24D-B83A-F343B7526786}"/>
                </c:ext>
              </c:extLst>
            </c:dLbl>
            <c:spPr>
              <a:noFill/>
              <a:ln>
                <a:noFill/>
              </a:ln>
              <a:effectLst/>
            </c:spPr>
            <c:txPr>
              <a:bodyPr wrap="square" lIns="38100" tIns="19050" rIns="38100" bIns="19050" anchor="ctr">
                <a:spAutoFit/>
              </a:bodyPr>
              <a:lstStyle/>
              <a:p>
                <a:pPr>
                  <a:defRPr sz="1400" b="1"/>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Sheet1!$A$2:$A$6</c:f>
              <c:strCache>
                <c:ptCount val="5"/>
                <c:pt idx="0">
                  <c:v>Serogroup B</c:v>
                </c:pt>
                <c:pt idx="1">
                  <c:v>Other, nongroupable, unknown</c:v>
                </c:pt>
                <c:pt idx="2">
                  <c:v>W</c:v>
                </c:pt>
                <c:pt idx="3">
                  <c:v>Y</c:v>
                </c:pt>
                <c:pt idx="4">
                  <c:v>C</c:v>
                </c:pt>
              </c:strCache>
            </c:strRef>
          </c:cat>
          <c:val>
            <c:numRef>
              <c:f>Sheet1!$B$2:$B$6</c:f>
              <c:numCache>
                <c:formatCode>0%</c:formatCode>
                <c:ptCount val="5"/>
                <c:pt idx="0">
                  <c:v>0.62</c:v>
                </c:pt>
                <c:pt idx="1">
                  <c:v>0.21</c:v>
                </c:pt>
                <c:pt idx="2">
                  <c:v>0.03</c:v>
                </c:pt>
                <c:pt idx="3">
                  <c:v>0.05</c:v>
                </c:pt>
                <c:pt idx="4">
                  <c:v>0.09</c:v>
                </c:pt>
              </c:numCache>
            </c:numRef>
          </c:val>
          <c:extLst>
            <c:ext xmlns:c16="http://schemas.microsoft.com/office/drawing/2014/chart" uri="{C3380CC4-5D6E-409C-BE32-E72D297353CC}">
              <c16:uniqueId val="{0000000B-0CAF-D24D-B83A-F343B7526786}"/>
            </c:ext>
          </c:extLst>
        </c:ser>
        <c:dLbls>
          <c:showLegendKey val="0"/>
          <c:showVal val="0"/>
          <c:showCatName val="1"/>
          <c:showSerName val="0"/>
          <c:showPercent val="1"/>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emf"/></Relationships>
</file>

<file path=ppt/drawings/drawing1.xml><?xml version="1.0" encoding="utf-8"?>
<c:userShapes xmlns:c="http://schemas.openxmlformats.org/drawingml/2006/chart">
  <cdr:relSizeAnchor xmlns:cdr="http://schemas.openxmlformats.org/drawingml/2006/chartDrawing">
    <cdr:from>
      <cdr:x>0.06358</cdr:x>
      <cdr:y>0.26758</cdr:y>
    </cdr:from>
    <cdr:to>
      <cdr:x>0.30274</cdr:x>
      <cdr:y>0.58466</cdr:y>
    </cdr:to>
    <cdr:sp macro="" textlink="">
      <cdr:nvSpPr>
        <cdr:cNvPr id="2" name="Rectangular Callout 1"/>
        <cdr:cNvSpPr/>
      </cdr:nvSpPr>
      <cdr:spPr bwMode="auto">
        <a:xfrm xmlns:a="http://schemas.openxmlformats.org/drawingml/2006/main">
          <a:off x="535528" y="965964"/>
          <a:ext cx="2014556" cy="1144645"/>
        </a:xfrm>
        <a:prstGeom xmlns:a="http://schemas.openxmlformats.org/drawingml/2006/main" prst="wedgeRectCallout">
          <a:avLst>
            <a:gd name="adj1" fmla="val 72185"/>
            <a:gd name="adj2" fmla="val 28402"/>
          </a:avLst>
        </a:prstGeom>
        <a:solidFill xmlns:a="http://schemas.openxmlformats.org/drawingml/2006/main">
          <a:schemeClr val="tx2"/>
        </a:solidFill>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rtlCol="0" anchor="t" anchorCtr="0" compatLnSpc="1">
          <a:prstTxWarp prst="textNoShape">
            <a:avLst/>
          </a:prstTxWarp>
        </a:bodyPr>
        <a:lstStyle xmlns:a="http://schemas.openxmlformats.org/drawingml/2006/main">
          <a:defPPr>
            <a:defRPr lang="en-US"/>
          </a:defPPr>
          <a:lvl1pPr marL="0" algn="l" defTabSz="914400" rtl="0" eaLnBrk="1" latinLnBrk="0" hangingPunct="1">
            <a:defRPr sz="1800" kern="1200">
              <a:solidFill>
                <a:srgbClr val="201C1A"/>
              </a:solidFill>
              <a:latin typeface="Gill Sans MT"/>
            </a:defRPr>
          </a:lvl1pPr>
          <a:lvl2pPr marL="457200" algn="l" defTabSz="914400" rtl="0" eaLnBrk="1" latinLnBrk="0" hangingPunct="1">
            <a:defRPr sz="1800" kern="1200">
              <a:solidFill>
                <a:srgbClr val="201C1A"/>
              </a:solidFill>
              <a:latin typeface="Gill Sans MT"/>
            </a:defRPr>
          </a:lvl2pPr>
          <a:lvl3pPr marL="914400" algn="l" defTabSz="914400" rtl="0" eaLnBrk="1" latinLnBrk="0" hangingPunct="1">
            <a:defRPr sz="1800" kern="1200">
              <a:solidFill>
                <a:srgbClr val="201C1A"/>
              </a:solidFill>
              <a:latin typeface="Gill Sans MT"/>
            </a:defRPr>
          </a:lvl3pPr>
          <a:lvl4pPr marL="1371600" algn="l" defTabSz="914400" rtl="0" eaLnBrk="1" latinLnBrk="0" hangingPunct="1">
            <a:defRPr sz="1800" kern="1200">
              <a:solidFill>
                <a:srgbClr val="201C1A"/>
              </a:solidFill>
              <a:latin typeface="Gill Sans MT"/>
            </a:defRPr>
          </a:lvl4pPr>
          <a:lvl5pPr marL="1828800" algn="l" defTabSz="914400" rtl="0" eaLnBrk="1" latinLnBrk="0" hangingPunct="1">
            <a:defRPr sz="1800" kern="1200">
              <a:solidFill>
                <a:srgbClr val="201C1A"/>
              </a:solidFill>
              <a:latin typeface="Gill Sans MT"/>
            </a:defRPr>
          </a:lvl5pPr>
          <a:lvl6pPr marL="2286000" algn="l" defTabSz="914400" rtl="0" eaLnBrk="1" latinLnBrk="0" hangingPunct="1">
            <a:defRPr sz="1800" kern="1200">
              <a:solidFill>
                <a:srgbClr val="201C1A"/>
              </a:solidFill>
              <a:latin typeface="Gill Sans MT"/>
            </a:defRPr>
          </a:lvl6pPr>
          <a:lvl7pPr marL="2743200" algn="l" defTabSz="914400" rtl="0" eaLnBrk="1" latinLnBrk="0" hangingPunct="1">
            <a:defRPr sz="1800" kern="1200">
              <a:solidFill>
                <a:srgbClr val="201C1A"/>
              </a:solidFill>
              <a:latin typeface="Gill Sans MT"/>
            </a:defRPr>
          </a:lvl7pPr>
          <a:lvl8pPr marL="3200400" algn="l" defTabSz="914400" rtl="0" eaLnBrk="1" latinLnBrk="0" hangingPunct="1">
            <a:defRPr sz="1800" kern="1200">
              <a:solidFill>
                <a:srgbClr val="201C1A"/>
              </a:solidFill>
              <a:latin typeface="Gill Sans MT"/>
            </a:defRPr>
          </a:lvl8pPr>
          <a:lvl9pPr marL="3657600" algn="l" defTabSz="914400" rtl="0" eaLnBrk="1" latinLnBrk="0" hangingPunct="1">
            <a:defRPr sz="1800" kern="1200">
              <a:solidFill>
                <a:srgbClr val="201C1A"/>
              </a:solidFill>
              <a:latin typeface="Gill Sans MT"/>
            </a:defRPr>
          </a:lvl9pPr>
        </a:lstStyle>
        <a:p xmlns:a="http://schemas.openxmlformats.org/drawingml/2006/main">
          <a:pPr algn="ctr" fontAlgn="base">
            <a:spcBef>
              <a:spcPct val="0"/>
            </a:spcBef>
            <a:spcAft>
              <a:spcPct val="0"/>
            </a:spcAft>
          </a:pPr>
          <a:r>
            <a:rPr lang="en-US" sz="1200" b="0" dirty="0">
              <a:solidFill>
                <a:schemeClr val="bg1"/>
              </a:solidFill>
              <a:latin typeface="Arial" pitchFamily="34" charset="0"/>
            </a:rPr>
            <a:t>A portion of these develop meningococcemia, the most severe manifestation of meningococcal bacteremia</a:t>
          </a:r>
          <a:r>
            <a:rPr lang="en-US" sz="1200" b="0" baseline="30000" dirty="0">
              <a:solidFill>
                <a:schemeClr val="bg1"/>
              </a:solidFill>
              <a:latin typeface="Arial" pitchFamily="34" charset="0"/>
            </a:rPr>
            <a:t>2</a:t>
          </a:r>
        </a:p>
      </cdr:txBody>
    </cdr:sp>
  </cdr:relSizeAnchor>
  <cdr:relSizeAnchor xmlns:cdr="http://schemas.openxmlformats.org/drawingml/2006/chartDrawing">
    <cdr:from>
      <cdr:x>0.5</cdr:x>
      <cdr:y>0.11454</cdr:y>
    </cdr:from>
    <cdr:to>
      <cdr:x>0.60159</cdr:x>
      <cdr:y>0.11454</cdr:y>
    </cdr:to>
    <cdr:cxnSp macro="">
      <cdr:nvCxnSpPr>
        <cdr:cNvPr id="5" name="Straight Connector 4">
          <a:extLst xmlns:a="http://schemas.openxmlformats.org/drawingml/2006/main">
            <a:ext uri="{FF2B5EF4-FFF2-40B4-BE49-F238E27FC236}">
              <a16:creationId xmlns:a16="http://schemas.microsoft.com/office/drawing/2014/main" id="{4A42523C-0E64-DB4F-B45F-00AAAA099075}"/>
            </a:ext>
          </a:extLst>
        </cdr:cNvPr>
        <cdr:cNvCxnSpPr/>
      </cdr:nvCxnSpPr>
      <cdr:spPr>
        <a:xfrm xmlns:a="http://schemas.openxmlformats.org/drawingml/2006/main">
          <a:off x="4211637" y="413499"/>
          <a:ext cx="855698" cy="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0.3775</cdr:x>
      <cdr:y>0.14238</cdr:y>
    </cdr:from>
    <cdr:to>
      <cdr:x>0.41224</cdr:x>
      <cdr:y>0.14238</cdr:y>
    </cdr:to>
    <cdr:cxnSp macro="">
      <cdr:nvCxnSpPr>
        <cdr:cNvPr id="8" name="Straight Connector 7">
          <a:extLst xmlns:a="http://schemas.openxmlformats.org/drawingml/2006/main">
            <a:ext uri="{FF2B5EF4-FFF2-40B4-BE49-F238E27FC236}">
              <a16:creationId xmlns:a16="http://schemas.microsoft.com/office/drawing/2014/main" id="{B192FA74-5D08-7C47-A132-47EED7CB7EB8}"/>
            </a:ext>
          </a:extLst>
        </cdr:cNvPr>
        <cdr:cNvCxnSpPr/>
      </cdr:nvCxnSpPr>
      <cdr:spPr>
        <a:xfrm xmlns:a="http://schemas.openxmlformats.org/drawingml/2006/main">
          <a:off x="3179800" y="513983"/>
          <a:ext cx="292608" cy="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0.45743</cdr:x>
      <cdr:y>0.03371</cdr:y>
    </cdr:from>
    <cdr:to>
      <cdr:x>0.52661</cdr:x>
      <cdr:y>0.11721</cdr:y>
    </cdr:to>
    <cdr:sp macro="" textlink="">
      <cdr:nvSpPr>
        <cdr:cNvPr id="3" name="Freeform 2">
          <a:extLst xmlns:a="http://schemas.openxmlformats.org/drawingml/2006/main">
            <a:ext uri="{FF2B5EF4-FFF2-40B4-BE49-F238E27FC236}">
              <a16:creationId xmlns:a16="http://schemas.microsoft.com/office/drawing/2014/main" id="{F3BF1D5B-BA3C-A54A-B08B-BBF9AACFAAAC}"/>
            </a:ext>
          </a:extLst>
        </cdr:cNvPr>
        <cdr:cNvSpPr/>
      </cdr:nvSpPr>
      <cdr:spPr bwMode="auto">
        <a:xfrm xmlns:a="http://schemas.openxmlformats.org/drawingml/2006/main">
          <a:off x="3853017" y="121675"/>
          <a:ext cx="582804" cy="301450"/>
        </a:xfrm>
        <a:custGeom xmlns:a="http://schemas.openxmlformats.org/drawingml/2006/main">
          <a:avLst/>
          <a:gdLst>
            <a:gd name="connsiteX0" fmla="*/ 0 w 582804"/>
            <a:gd name="connsiteY0" fmla="*/ 301450 h 301450"/>
            <a:gd name="connsiteX1" fmla="*/ 0 w 582804"/>
            <a:gd name="connsiteY1" fmla="*/ 0 h 301450"/>
            <a:gd name="connsiteX2" fmla="*/ 582804 w 582804"/>
            <a:gd name="connsiteY2" fmla="*/ 0 h 301450"/>
          </a:gdLst>
          <a:ahLst/>
          <a:cxnLst>
            <a:cxn ang="0">
              <a:pos x="connsiteX0" y="connsiteY0"/>
            </a:cxn>
            <a:cxn ang="0">
              <a:pos x="connsiteX1" y="connsiteY1"/>
            </a:cxn>
            <a:cxn ang="0">
              <a:pos x="connsiteX2" y="connsiteY2"/>
            </a:cxn>
          </a:cxnLst>
          <a:rect l="l" t="t" r="r" b="b"/>
          <a:pathLst>
            <a:path w="582804" h="301450">
              <a:moveTo>
                <a:pt x="0" y="301450"/>
              </a:moveTo>
              <a:lnTo>
                <a:pt x="0" y="0"/>
              </a:lnTo>
              <a:lnTo>
                <a:pt x="582804" y="0"/>
              </a:lnTo>
            </a:path>
          </a:pathLst>
        </a:custGeom>
        <a:noFill xmlns:a="http://schemas.openxmlformats.org/drawingml/2006/main"/>
        <a:ln xmlns:a="http://schemas.openxmlformats.org/drawingml/2006/main">
          <a:noFill/>
          <a:headEnd/>
          <a:tailEnd/>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EA8E3B-76B2-4CAF-B6CD-7CAE02D156FA}" type="datetimeFigureOut">
              <a:rPr lang="en-US" smtClean="0"/>
              <a:t>6/5/2021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B1B590-85A7-40B9-9113-670AB90CB8F0}" type="slidenum">
              <a:rPr lang="en-US" smtClean="0"/>
              <a:t>‹#›</a:t>
            </a:fld>
            <a:endParaRPr lang="en-US"/>
          </a:p>
        </p:txBody>
      </p:sp>
    </p:spTree>
    <p:extLst>
      <p:ext uri="{BB962C8B-B14F-4D97-AF65-F5344CB8AC3E}">
        <p14:creationId xmlns:p14="http://schemas.microsoft.com/office/powerpoint/2010/main" val="4009764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health.wyo.gov/wp-content/uploads/2017/05/2016WDHAnnualReport.pdf"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b="1" dirty="0"/>
              <a:t>**Note: Product brand names can appear on the title slide, but generic names/abbreviations</a:t>
            </a:r>
            <a:r>
              <a:rPr lang="en-US" b="1" baseline="0" dirty="0"/>
              <a:t> will be used throughout the presentation.</a:t>
            </a:r>
            <a:endParaRPr lang="en-US" b="1"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6B53C8-14E4-49A7-A1A5-3BF810B81EB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6768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a:t>
            </a:r>
          </a:p>
          <a:p>
            <a:r>
              <a:rPr lang="en-US" sz="1200" kern="1200" dirty="0">
                <a:solidFill>
                  <a:schemeClr val="tx1"/>
                </a:solidFill>
                <a:effectLst/>
                <a:latin typeface="+mn-lt"/>
                <a:ea typeface="+mn-ea"/>
                <a:cs typeface="+mn-cs"/>
              </a:rPr>
              <a:t>We’ve reviewed meningococcal disease and the vaccines available to help prevent it.  Now let’s move to a deep dive into how meningococcal vaccines are recommended to be used in the US.  In this next section I will walk you through the ACIP recommendations for both MenACWY and Men B vaccines.  They are complex and not the same as each other, but by the end, you will feel much more familiar with all of them.</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26B53C8-14E4-49A7-A1A5-3BF810B81EBE}" type="slidenum">
              <a:rPr kumimoji="0" lang="en-GB" sz="1200" b="0" i="0" u="none" strike="noStrike" kern="1200" cap="none" spc="0" normalizeH="0" baseline="0" noProof="0" smtClean="0">
                <a:ln>
                  <a:noFill/>
                </a:ln>
                <a:solidFill>
                  <a:srgbClr val="A5BF02"/>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GB" sz="1200" b="0" i="0" u="none" strike="noStrike" kern="1200" cap="none" spc="0" normalizeH="0" baseline="0" noProof="0" dirty="0">
              <a:ln>
                <a:noFill/>
              </a:ln>
              <a:solidFill>
                <a:srgbClr val="A5BF02"/>
              </a:solidFill>
              <a:effectLst/>
              <a:uLnTx/>
              <a:uFillTx/>
              <a:latin typeface="Arial" charset="0"/>
              <a:ea typeface="+mn-ea"/>
              <a:cs typeface="+mn-cs"/>
            </a:endParaRPr>
          </a:p>
        </p:txBody>
      </p:sp>
    </p:spTree>
    <p:extLst>
      <p:ext uri="{BB962C8B-B14F-4D97-AF65-F5344CB8AC3E}">
        <p14:creationId xmlns:p14="http://schemas.microsoft.com/office/powerpoint/2010/main" val="2410236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Colorado 2004-2014: 5 cases</a:t>
            </a:r>
          </a:p>
          <a:p>
            <a:r>
              <a:rPr lang="en-US" dirty="0"/>
              <a:t>US: 18 cases in 2009</a:t>
            </a:r>
          </a:p>
          <a:p>
            <a:r>
              <a:rPr lang="en-US" dirty="0"/>
              <a:t>2001-2008: Average 29 cases</a:t>
            </a:r>
          </a:p>
          <a:p>
            <a:r>
              <a:rPr lang="en-US" dirty="0"/>
              <a:t>Case fatality rate 13%</a:t>
            </a:r>
          </a:p>
        </p:txBody>
      </p:sp>
      <p:sp>
        <p:nvSpPr>
          <p:cNvPr id="4" name="Slide Number Placeholder 3"/>
          <p:cNvSpPr>
            <a:spLocks noGrp="1"/>
          </p:cNvSpPr>
          <p:nvPr>
            <p:ph type="sldNum" sz="quarter" idx="5"/>
          </p:nvPr>
        </p:nvSpPr>
        <p:spPr/>
        <p:txBody>
          <a:bodyPr/>
          <a:lstStyle/>
          <a:p>
            <a:fld id="{026B53C8-14E4-49A7-A1A5-3BF810B81EBE}" type="slidenum">
              <a:rPr lang="en-GB" smtClean="0"/>
              <a:pPr/>
              <a:t>29</a:t>
            </a:fld>
            <a:endParaRPr lang="en-GB" dirty="0"/>
          </a:p>
        </p:txBody>
      </p:sp>
    </p:spTree>
    <p:extLst>
      <p:ext uri="{BB962C8B-B14F-4D97-AF65-F5344CB8AC3E}">
        <p14:creationId xmlns:p14="http://schemas.microsoft.com/office/powerpoint/2010/main" val="2491747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vaccine preventable disease that is infectious but not contagious</a:t>
            </a:r>
          </a:p>
          <a:p>
            <a:r>
              <a:rPr lang="en-US" dirty="0"/>
              <a:t>Colorado 2004-2014: 5 cases</a:t>
            </a:r>
          </a:p>
          <a:p>
            <a:r>
              <a:rPr lang="en-US" dirty="0"/>
              <a:t>US: 18 cases in 2009</a:t>
            </a:r>
          </a:p>
          <a:p>
            <a:r>
              <a:rPr lang="en-US" dirty="0"/>
              <a:t>2001-2008: Average 29 cases</a:t>
            </a:r>
          </a:p>
          <a:p>
            <a:r>
              <a:rPr lang="en-US" dirty="0"/>
              <a:t>Case fatality rate 13%</a:t>
            </a:r>
          </a:p>
          <a:p>
            <a:r>
              <a:rPr lang="en-US" dirty="0">
                <a:hlinkClick r:id="rId3"/>
              </a:rPr>
              <a:t>https://health.wyo.gov/wp-content/uploads/2017/05/2016WDHAnnualReport.pdf</a:t>
            </a:r>
            <a:endParaRPr lang="en-US" dirty="0"/>
          </a:p>
        </p:txBody>
      </p:sp>
      <p:sp>
        <p:nvSpPr>
          <p:cNvPr id="4" name="Slide Number Placeholder 3"/>
          <p:cNvSpPr>
            <a:spLocks noGrp="1"/>
          </p:cNvSpPr>
          <p:nvPr>
            <p:ph type="sldNum" sz="quarter" idx="5"/>
          </p:nvPr>
        </p:nvSpPr>
        <p:spPr/>
        <p:txBody>
          <a:bodyPr/>
          <a:lstStyle/>
          <a:p>
            <a:fld id="{026B53C8-14E4-49A7-A1A5-3BF810B81EBE}" type="slidenum">
              <a:rPr lang="en-GB" smtClean="0"/>
              <a:pPr/>
              <a:t>30</a:t>
            </a:fld>
            <a:endParaRPr lang="en-GB" dirty="0"/>
          </a:p>
        </p:txBody>
      </p:sp>
    </p:spTree>
    <p:extLst>
      <p:ext uri="{BB962C8B-B14F-4D97-AF65-F5344CB8AC3E}">
        <p14:creationId xmlns:p14="http://schemas.microsoft.com/office/powerpoint/2010/main" val="1894269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6B53C8-14E4-49A7-A1A5-3BF810B81EBE}" type="slidenum">
              <a:rPr lang="en-GB" smtClean="0"/>
              <a:pPr/>
              <a:t>40</a:t>
            </a:fld>
            <a:endParaRPr lang="en-GB" dirty="0"/>
          </a:p>
        </p:txBody>
      </p:sp>
    </p:spTree>
    <p:extLst>
      <p:ext uri="{BB962C8B-B14F-4D97-AF65-F5344CB8AC3E}">
        <p14:creationId xmlns:p14="http://schemas.microsoft.com/office/powerpoint/2010/main" val="266644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6B53C8-14E4-49A7-A1A5-3BF810B81EB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72605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pPr marL="0" marR="0" lvl="0" indent="0" algn="r" defTabSz="909638" rtl="0" eaLnBrk="1" fontAlgn="auto" latinLnBrk="0" hangingPunct="1">
              <a:lnSpc>
                <a:spcPct val="100000"/>
              </a:lnSpc>
              <a:spcBef>
                <a:spcPts val="0"/>
              </a:spcBef>
              <a:spcAft>
                <a:spcPts val="0"/>
              </a:spcAft>
              <a:buClrTx/>
              <a:buSzTx/>
              <a:buFontTx/>
              <a:buNone/>
              <a:tabLst/>
              <a:defRPr/>
            </a:pPr>
            <a:fld id="{D4A2450A-1BC1-4111-9D77-F50EC91A025F}" type="slidenum">
              <a:rPr kumimoji="0" lang="en-US" sz="1200" b="0" i="0" u="none" strike="noStrike" kern="1200" cap="none" spc="0" normalizeH="0" baseline="0" noProof="0" smtClean="0">
                <a:ln>
                  <a:noFill/>
                </a:ln>
                <a:solidFill>
                  <a:prstClr val="black"/>
                </a:solidFill>
                <a:effectLst/>
                <a:uLnTx/>
                <a:uFillTx/>
                <a:latin typeface="Arial" pitchFamily="34" charset="0"/>
                <a:ea typeface="MS PGothic" pitchFamily="34" charset="-128"/>
                <a:cs typeface="+mn-cs"/>
              </a:rPr>
              <a:pPr marL="0" marR="0" lvl="0" indent="0" algn="r" defTabSz="909638"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Arial" pitchFamily="34" charset="0"/>
              <a:ea typeface="MS PGothic" pitchFamily="34" charset="-128"/>
              <a:cs typeface="+mn-cs"/>
            </a:endParaRPr>
          </a:p>
        </p:txBody>
      </p:sp>
      <p:sp>
        <p:nvSpPr>
          <p:cNvPr id="48131" name="Rectangle 2"/>
          <p:cNvSpPr>
            <a:spLocks noGrp="1" noRot="1" noChangeAspect="1" noChangeArrowheads="1" noTextEdit="1"/>
          </p:cNvSpPr>
          <p:nvPr>
            <p:ph type="sldImg"/>
          </p:nvPr>
        </p:nvSpPr>
        <p:spPr>
          <a:xfrm>
            <a:off x="403225" y="682625"/>
            <a:ext cx="6051550" cy="3405188"/>
          </a:xfrm>
          <a:ln/>
        </p:spPr>
      </p:sp>
      <p:sp>
        <p:nvSpPr>
          <p:cNvPr id="48132" name="Rectangle 3"/>
          <p:cNvSpPr>
            <a:spLocks noGrp="1" noChangeArrowheads="1"/>
          </p:cNvSpPr>
          <p:nvPr>
            <p:ph type="body" idx="1"/>
          </p:nvPr>
        </p:nvSpPr>
        <p:spPr>
          <a:xfrm>
            <a:off x="685800" y="4313238"/>
            <a:ext cx="5653088" cy="4370387"/>
          </a:xfrm>
          <a:noFill/>
          <a:ln/>
        </p:spPr>
        <p:txBody>
          <a:bodyPr/>
          <a:lstStyle/>
          <a:p>
            <a:pPr eaLnBrk="1" hangingPunct="1">
              <a:tabLst>
                <a:tab pos="179388" algn="l"/>
              </a:tabLst>
            </a:pPr>
            <a:r>
              <a:rPr lang="en-US" sz="1100" dirty="0"/>
              <a:t>This graph illustrates the number of pertussis cases reported to CDC from 1922 to 2018. Following the introduction of pertussis vaccines in the 1940s when case counts frequently exceeded 100,000 cases per year, reports declined dramatically to fewer than 10,000 by 1965. During the 1980s pertussis reports began increasing gradually, and by 2018 more than 15,000 cases were reported nationwide.</a:t>
            </a:r>
            <a:endParaRPr lang="en-US" sz="1100" dirty="0">
              <a:latin typeface="Arial" pitchFamily="34" charset="0"/>
            </a:endParaRPr>
          </a:p>
        </p:txBody>
      </p:sp>
    </p:spTree>
    <p:extLst>
      <p:ext uri="{BB962C8B-B14F-4D97-AF65-F5344CB8AC3E}">
        <p14:creationId xmlns:p14="http://schemas.microsoft.com/office/powerpoint/2010/main" val="3275334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shows reported pertussis incidence (per 100,000 persons) by age group in the United States from 1990–2018. Infants aged &lt;1 year, who are at greatest risk for serious disease and death, continue to have the highest reported rate of pertussis.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6B53C8-14E4-49A7-A1A5-3BF810B81EB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2818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a:t>
            </a:r>
          </a:p>
          <a:p>
            <a:r>
              <a:rPr lang="en-US" sz="1200" kern="1200" dirty="0">
                <a:solidFill>
                  <a:schemeClr val="tx1"/>
                </a:solidFill>
                <a:effectLst/>
                <a:latin typeface="+mn-lt"/>
                <a:ea typeface="+mn-ea"/>
                <a:cs typeface="+mn-cs"/>
              </a:rPr>
              <a:t>We’ve reviewed meningococcal disease and the vaccines available to help prevent it.  Now let’s move to a deep dive into how meningococcal vaccines are recommended to be used in the US.  In this next section I will walk you through the ACIP recommendations for both MenACWY and Men B vaccines.  They are complex and not the same as each other, but by the end, you will feel much more familiar with all of them.</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26B53C8-14E4-49A7-A1A5-3BF810B81EBE}" type="slidenum">
              <a:rPr kumimoji="0" lang="en-GB" sz="1200" b="0" i="0" u="none" strike="noStrike" kern="1200" cap="none" spc="0" normalizeH="0" baseline="0" noProof="0" smtClean="0">
                <a:ln>
                  <a:noFill/>
                </a:ln>
                <a:solidFill>
                  <a:srgbClr val="A5BF02"/>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GB" sz="1200" b="0" i="0" u="none" strike="noStrike" kern="1200" cap="none" spc="0" normalizeH="0" baseline="0" noProof="0" dirty="0">
              <a:ln>
                <a:noFill/>
              </a:ln>
              <a:solidFill>
                <a:srgbClr val="A5BF02"/>
              </a:solidFill>
              <a:effectLst/>
              <a:uLnTx/>
              <a:uFillTx/>
              <a:latin typeface="Arial" charset="0"/>
              <a:ea typeface="+mn-ea"/>
              <a:cs typeface="+mn-cs"/>
            </a:endParaRPr>
          </a:p>
        </p:txBody>
      </p:sp>
    </p:spTree>
    <p:extLst>
      <p:ext uri="{BB962C8B-B14F-4D97-AF65-F5344CB8AC3E}">
        <p14:creationId xmlns:p14="http://schemas.microsoft.com/office/powerpoint/2010/main" val="31587546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5925" y="661988"/>
            <a:ext cx="6483350" cy="3648075"/>
          </a:xfrm>
        </p:spPr>
      </p:sp>
      <p:sp>
        <p:nvSpPr>
          <p:cNvPr id="3" name="Notes Placeholder 2"/>
          <p:cNvSpPr>
            <a:spLocks noGrp="1"/>
          </p:cNvSpPr>
          <p:nvPr>
            <p:ph type="body" idx="1"/>
          </p:nvPr>
        </p:nvSpPr>
        <p:spPr>
          <a:xfrm>
            <a:off x="731519" y="4560570"/>
            <a:ext cx="6153375" cy="2682919"/>
          </a:xfrm>
        </p:spPr>
        <p:txBody>
          <a:bodyPr/>
          <a:lstStyle/>
          <a:p>
            <a:endParaRPr lang="en-US" sz="1200" b="0" dirty="0">
              <a:cs typeface="Arial" pitchFamily="34" charset="0"/>
            </a:endParaRPr>
          </a:p>
        </p:txBody>
      </p:sp>
      <p:sp>
        <p:nvSpPr>
          <p:cNvPr id="4" name="Slide Number Placeholder 3"/>
          <p:cNvSpPr>
            <a:spLocks noGrp="1"/>
          </p:cNvSpPr>
          <p:nvPr>
            <p:ph type="sldNum" sz="quarter" idx="10"/>
          </p:nvPr>
        </p:nvSpPr>
        <p:spPr>
          <a:xfrm>
            <a:off x="4143587" y="9197294"/>
            <a:ext cx="3169920" cy="48006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4284AF-5101-45B3-A99C-2ECB60DC8F4D}"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mn-cs"/>
            </a:endParaRPr>
          </a:p>
        </p:txBody>
      </p:sp>
    </p:spTree>
    <p:extLst>
      <p:ext uri="{BB962C8B-B14F-4D97-AF65-F5344CB8AC3E}">
        <p14:creationId xmlns:p14="http://schemas.microsoft.com/office/powerpoint/2010/main" val="1169841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417513" y="652463"/>
            <a:ext cx="6480175" cy="3646487"/>
          </a:xfrm>
          <a:ln/>
        </p:spPr>
      </p:sp>
      <p:sp>
        <p:nvSpPr>
          <p:cNvPr id="4" name="Notes Placeholder 2"/>
          <p:cNvSpPr>
            <a:spLocks noGrp="1"/>
          </p:cNvSpPr>
          <p:nvPr>
            <p:ph type="body" idx="3"/>
          </p:nvPr>
        </p:nvSpPr>
        <p:spPr>
          <a:xfrm>
            <a:off x="350520" y="4484981"/>
            <a:ext cx="6614160" cy="4891553"/>
          </a:xfrm>
        </p:spPr>
        <p:txBody>
          <a:bodyPr>
            <a:noAutofit/>
          </a:bodyPr>
          <a:lstStyle/>
          <a:p>
            <a:pPr>
              <a:lnSpc>
                <a:spcPts val="1400"/>
              </a:lnSpc>
            </a:pPr>
            <a:endParaRPr lang="en-US" sz="1200" dirty="0">
              <a:cs typeface="Arial" pitchFamily="34" charset="0"/>
            </a:endParaRPr>
          </a:p>
        </p:txBody>
      </p:sp>
      <p:sp>
        <p:nvSpPr>
          <p:cNvPr id="5" name="Slide Number Placeholder 3"/>
          <p:cNvSpPr>
            <a:spLocks noGrp="1"/>
          </p:cNvSpPr>
          <p:nvPr>
            <p:ph type="sldNum" sz="quarter" idx="5"/>
          </p:nvPr>
        </p:nvSpPr>
        <p:spPr>
          <a:xfrm>
            <a:off x="3933952" y="9174957"/>
            <a:ext cx="3381248" cy="50406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1663FE-B626-451D-9A6B-C9957E7ED61E}" type="slidenum">
              <a:rPr kumimoji="0" lang="en-US"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800" b="0" i="0" u="none" strike="noStrike" kern="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315884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Master Example for Non-Promotional</a:t>
            </a:r>
            <a:r>
              <a:rPr lang="en-US" b="1" baseline="0" dirty="0"/>
              <a:t> Disclaimer Slide</a:t>
            </a:r>
            <a:r>
              <a:rPr lang="en-US" b="1" dirty="0"/>
              <a:t>:</a:t>
            </a:r>
          </a:p>
          <a:p>
            <a:endParaRPr lang="en-US" dirty="0"/>
          </a:p>
          <a:p>
            <a:r>
              <a:rPr lang="en-US" sz="1200" dirty="0">
                <a:solidFill>
                  <a:srgbClr val="000000"/>
                </a:solidFill>
              </a:rPr>
              <a:t>This presentation on </a:t>
            </a:r>
            <a:r>
              <a:rPr lang="en-US" sz="1200" i="0" dirty="0">
                <a:solidFill>
                  <a:srgbClr val="FF0000"/>
                </a:solidFill>
                <a:latin typeface="Arial" pitchFamily="34" charset="0"/>
                <a:cs typeface="Arial" pitchFamily="34" charset="0"/>
              </a:rPr>
              <a:t>the</a:t>
            </a:r>
            <a:r>
              <a:rPr lang="en-US" sz="1200" i="0" baseline="0" dirty="0">
                <a:solidFill>
                  <a:srgbClr val="FF0000"/>
                </a:solidFill>
                <a:latin typeface="Arial" pitchFamily="34" charset="0"/>
                <a:cs typeface="Arial" pitchFamily="34" charset="0"/>
              </a:rPr>
              <a:t> mechanism of action, effectiveness, and safety for GSK Product</a:t>
            </a:r>
            <a:r>
              <a:rPr lang="en-US" sz="1200" dirty="0">
                <a:solidFill>
                  <a:srgbClr val="000000"/>
                </a:solidFill>
              </a:rPr>
              <a:t> was created at the request of </a:t>
            </a:r>
            <a:r>
              <a:rPr lang="en-US" sz="1200" i="0" dirty="0">
                <a:solidFill>
                  <a:srgbClr val="FF0000"/>
                </a:solidFill>
                <a:latin typeface="Arial" pitchFamily="34" charset="0"/>
                <a:cs typeface="Arial" pitchFamily="34" charset="0"/>
              </a:rPr>
              <a:t>Dr.</a:t>
            </a:r>
            <a:r>
              <a:rPr lang="en-US" sz="1200" i="0" baseline="0" dirty="0">
                <a:solidFill>
                  <a:srgbClr val="FF0000"/>
                </a:solidFill>
                <a:latin typeface="Arial" pitchFamily="34" charset="0"/>
                <a:cs typeface="Arial" pitchFamily="34" charset="0"/>
              </a:rPr>
              <a:t> John Doe, MD</a:t>
            </a:r>
            <a:r>
              <a:rPr lang="en-US" sz="1200" i="1" dirty="0">
                <a:latin typeface="Arial" pitchFamily="34" charset="0"/>
                <a:ea typeface="Calibri" pitchFamily="34" charset="0"/>
                <a:cs typeface="Arial" pitchFamily="34" charset="0"/>
              </a:rPr>
              <a:t>. </a:t>
            </a:r>
            <a:br>
              <a:rPr lang="en-US" sz="1200" u="sng" dirty="0">
                <a:solidFill>
                  <a:srgbClr val="000000"/>
                </a:solidFill>
              </a:rPr>
            </a:br>
            <a:r>
              <a:rPr lang="en-US" sz="1200" dirty="0">
                <a:solidFill>
                  <a:srgbClr val="000000"/>
                </a:solidFill>
              </a:rPr>
              <a:t> </a:t>
            </a:r>
            <a:br>
              <a:rPr lang="en-US" sz="1200" dirty="0">
                <a:solidFill>
                  <a:srgbClr val="000000"/>
                </a:solidFill>
              </a:rPr>
            </a:br>
            <a:r>
              <a:rPr lang="en-US" sz="1200" dirty="0">
                <a:solidFill>
                  <a:srgbClr val="000000"/>
                </a:solidFill>
              </a:rPr>
              <a:t>It may contain off label or pre-approval information. </a:t>
            </a:r>
            <a:r>
              <a:rPr lang="en-US" sz="1200" baseline="0" dirty="0">
                <a:solidFill>
                  <a:srgbClr val="000000"/>
                </a:solidFill>
              </a:rPr>
              <a:t> </a:t>
            </a:r>
            <a:r>
              <a:rPr lang="en-US" sz="1200" dirty="0">
                <a:solidFill>
                  <a:srgbClr val="000000"/>
                </a:solidFill>
              </a:rPr>
              <a:t>This is not a sales, marketing, or promotional presentation.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6B53C8-14E4-49A7-A1A5-3BF810B81EB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3214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43607" y="4343402"/>
            <a:ext cx="5068959" cy="4275943"/>
          </a:xfrm>
        </p:spPr>
        <p:txBody>
          <a:bodyPr>
            <a:normAutofit/>
          </a:bodyPr>
          <a:lstStyle/>
          <a:p>
            <a:r>
              <a:rPr lang="en-US" dirty="0"/>
              <a:t>Common clinical manifestations of invasive meningococcal disease include meningitis, bacteremia, and pneumonia. Meningitis is observed in approximately 47.3% of invasive cases. Approximately 43.3% of meningococcal disease cases present as bacteremia. A portion of these cases (5%–20%) will present as meningococcemia.</a:t>
            </a:r>
            <a:r>
              <a:rPr lang="en-US" baseline="30000" dirty="0"/>
              <a:t>1</a:t>
            </a:r>
          </a:p>
          <a:p>
            <a:endParaRPr lang="en-US" dirty="0"/>
          </a:p>
          <a:p>
            <a:r>
              <a:rPr lang="en-US" dirty="0"/>
              <a:t>Meningococcemia is characterized by abrupt onset of fever and a petechial or purpuric rash. It is often associated with hypotension, shock, acute adrenal hemorrhage, and multiorgan failure. Meningococcemia may occur with or without meningitis.</a:t>
            </a:r>
            <a:r>
              <a:rPr lang="en-US" baseline="30000" dirty="0"/>
              <a:t>1</a:t>
            </a:r>
          </a:p>
          <a:p>
            <a:endParaRPr lang="en-US" dirty="0"/>
          </a:p>
          <a:p>
            <a:r>
              <a:rPr lang="en-US" dirty="0"/>
              <a:t>Pneumonia occurs in approximately 5% to 15% of cases and occurs most frequently in older persons. Much less common manifestations of invasive meningococcal disease include myocarditis, endocarditis or pericarditis, otitis media, epiglottitis, arthritis, conjunctivitis, panophthalmitis, urethritis, pharyngitis, and cervicitis.</a:t>
            </a:r>
            <a:r>
              <a:rPr lang="en-US" baseline="30000" dirty="0"/>
              <a:t>1,2</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5AE3AC-D2AA-4CBA-BA5C-8BBA8BDE1E7E}"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11" name="TextBox 10"/>
          <p:cNvSpPr txBox="1"/>
          <p:nvPr/>
        </p:nvSpPr>
        <p:spPr>
          <a:xfrm>
            <a:off x="-1639956" y="729248"/>
            <a:ext cx="969065" cy="861774"/>
          </a:xfrm>
          <a:prstGeom prst="rect">
            <a:avLst/>
          </a:prstGeom>
          <a:noFill/>
          <a:ln>
            <a:solidFill>
              <a:schemeClr val="tx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itchFamily="34" charset="0"/>
                <a:ea typeface="+mn-ea"/>
                <a:cs typeface="+mn-cs"/>
              </a:rPr>
              <a:t>CDC Meningococcal 2012, p.194, C1, Figure</a:t>
            </a:r>
            <a:endParaRPr kumimoji="0" lang="en-US" sz="10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p:txBody>
      </p:sp>
      <p:sp>
        <p:nvSpPr>
          <p:cNvPr id="9" name="TextBox 8"/>
          <p:cNvSpPr txBox="1"/>
          <p:nvPr/>
        </p:nvSpPr>
        <p:spPr>
          <a:xfrm>
            <a:off x="-1630638" y="4422100"/>
            <a:ext cx="969065" cy="1169551"/>
          </a:xfrm>
          <a:prstGeom prst="rect">
            <a:avLst/>
          </a:prstGeom>
          <a:noFill/>
          <a:ln>
            <a:solidFill>
              <a:schemeClr val="tx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itchFamily="34" charset="0"/>
                <a:ea typeface="+mn-ea"/>
                <a:cs typeface="+mn-cs"/>
              </a:rPr>
              <a:t>Paragraphs 1-2: CDC Meningococcal 2012, p.194, C1, Figure; C2, P5-7</a:t>
            </a:r>
            <a:endParaRPr kumimoji="0" lang="en-US" sz="10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p:txBody>
      </p:sp>
      <p:sp>
        <p:nvSpPr>
          <p:cNvPr id="12" name="TextBox 11"/>
          <p:cNvSpPr txBox="1"/>
          <p:nvPr/>
        </p:nvSpPr>
        <p:spPr>
          <a:xfrm>
            <a:off x="-1630638" y="5471411"/>
            <a:ext cx="969065" cy="1631216"/>
          </a:xfrm>
          <a:prstGeom prst="rect">
            <a:avLst/>
          </a:prstGeom>
          <a:noFill/>
          <a:ln>
            <a:solidFill>
              <a:schemeClr val="tx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itchFamily="34" charset="0"/>
                <a:ea typeface="+mn-ea"/>
                <a:cs typeface="+mn-cs"/>
              </a:rPr>
              <a:t>Paragraph 3: CDC Meningococcal 2012, p.194, C1, Figure; C2, P5-7; </a:t>
            </a:r>
            <a:r>
              <a:rPr kumimoji="0" lang="en-US" sz="1000" b="0" i="0" u="none" strike="noStrike" kern="1200" cap="none" spc="0" normalizeH="0" baseline="0" noProof="0" dirty="0" err="1">
                <a:ln>
                  <a:noFill/>
                </a:ln>
                <a:solidFill>
                  <a:prstClr val="black"/>
                </a:solidFill>
                <a:effectLst/>
                <a:uLnTx/>
                <a:uFillTx/>
                <a:latin typeface="Arial" pitchFamily="34" charset="0"/>
                <a:ea typeface="+mn-ea"/>
                <a:cs typeface="+mn-cs"/>
              </a:rPr>
              <a:t>MacNeil</a:t>
            </a:r>
            <a:r>
              <a:rPr kumimoji="0" lang="en-US" sz="1000" b="0" i="0" u="none" strike="noStrike" kern="1200" cap="none" spc="0" normalizeH="0" baseline="0" noProof="0" dirty="0">
                <a:ln>
                  <a:noFill/>
                </a:ln>
                <a:solidFill>
                  <a:prstClr val="black"/>
                </a:solidFill>
                <a:effectLst/>
                <a:uLnTx/>
                <a:uFillTx/>
                <a:latin typeface="Arial" pitchFamily="34" charset="0"/>
                <a:ea typeface="+mn-ea"/>
                <a:cs typeface="+mn-cs"/>
              </a:rPr>
              <a:t> 2012, p.13, P7</a:t>
            </a:r>
            <a:endParaRPr kumimoji="0" lang="en-US" sz="10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604890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52463"/>
            <a:ext cx="6481763" cy="3646487"/>
          </a:xfrm>
        </p:spPr>
      </p:sp>
      <p:sp>
        <p:nvSpPr>
          <p:cNvPr id="4" name="Slide Number Placeholder 3"/>
          <p:cNvSpPr>
            <a:spLocks noGrp="1"/>
          </p:cNvSpPr>
          <p:nvPr>
            <p:ph type="sldNum" sz="quarter" idx="10"/>
          </p:nvPr>
        </p:nvSpPr>
        <p:spPr>
          <a:xfrm>
            <a:off x="4143587" y="9216749"/>
            <a:ext cx="3169920" cy="48006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1663FE-B626-451D-9A6B-C9957E7ED61E}" type="slidenum">
              <a:rPr kumimoji="0" lang="en-US"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800" b="0" i="0" u="none" strike="noStrike" kern="0" cap="none" spc="0" normalizeH="0" baseline="0" noProof="0" dirty="0">
              <a:ln>
                <a:noFill/>
              </a:ln>
              <a:solidFill>
                <a:prstClr val="black"/>
              </a:solidFill>
              <a:effectLst/>
              <a:uLnTx/>
              <a:uFillTx/>
              <a:latin typeface="Arial" charset="0"/>
              <a:ea typeface="+mn-ea"/>
              <a:cs typeface="+mn-cs"/>
            </a:endParaRPr>
          </a:p>
        </p:txBody>
      </p:sp>
      <p:sp>
        <p:nvSpPr>
          <p:cNvPr id="5" name="Rectangle 3"/>
          <p:cNvSpPr>
            <a:spLocks noGrp="1" noChangeArrowheads="1"/>
          </p:cNvSpPr>
          <p:nvPr>
            <p:ph type="body" idx="3"/>
          </p:nvPr>
        </p:nvSpPr>
        <p:spPr>
          <a:xfrm>
            <a:off x="751026" y="4419404"/>
            <a:ext cx="6035040" cy="4948337"/>
          </a:xfrm>
          <a:noFill/>
          <a:ln/>
        </p:spPr>
        <p:txBody>
          <a:bodyPr>
            <a:noAutofit/>
          </a:bodyPr>
          <a:lstStyle/>
          <a:p>
            <a:pPr>
              <a:lnSpc>
                <a:spcPts val="1425"/>
              </a:lnSpc>
            </a:pPr>
            <a:endParaRPr lang="en-US" sz="1200" dirty="0">
              <a:cs typeface="Arial" pitchFamily="34" charset="0"/>
            </a:endParaRPr>
          </a:p>
        </p:txBody>
      </p:sp>
    </p:spTree>
    <p:extLst>
      <p:ext uri="{BB962C8B-B14F-4D97-AF65-F5344CB8AC3E}">
        <p14:creationId xmlns:p14="http://schemas.microsoft.com/office/powerpoint/2010/main" val="17049387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DBBBB-9249-4364-880E-7ED24EAC638E}"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0545666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5925" y="661988"/>
            <a:ext cx="6483350" cy="3648075"/>
          </a:xfrm>
        </p:spPr>
      </p:sp>
      <p:sp>
        <p:nvSpPr>
          <p:cNvPr id="3" name="Notes Placeholder 2"/>
          <p:cNvSpPr>
            <a:spLocks noGrp="1"/>
          </p:cNvSpPr>
          <p:nvPr>
            <p:ph type="body" idx="1"/>
          </p:nvPr>
        </p:nvSpPr>
        <p:spPr>
          <a:xfrm>
            <a:off x="295264" y="4394223"/>
            <a:ext cx="6702552" cy="4137163"/>
          </a:xfrm>
        </p:spPr>
        <p:txBody>
          <a:bodyPr>
            <a:spAutoFit/>
          </a:bodyPr>
          <a:lstStyle/>
          <a:p>
            <a:endParaRPr lang="en-US" dirty="0">
              <a:solidFill>
                <a:srgbClr val="000000"/>
              </a:solidFill>
              <a:cs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8941FF-128E-7D4B-A494-1D267D02649B}"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mn-cs"/>
            </a:endParaRPr>
          </a:p>
        </p:txBody>
      </p:sp>
    </p:spTree>
    <p:extLst>
      <p:ext uri="{BB962C8B-B14F-4D97-AF65-F5344CB8AC3E}">
        <p14:creationId xmlns:p14="http://schemas.microsoft.com/office/powerpoint/2010/main" val="40088424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5925" y="661988"/>
            <a:ext cx="6483350" cy="3648075"/>
          </a:xfrm>
        </p:spPr>
      </p:sp>
      <p:sp>
        <p:nvSpPr>
          <p:cNvPr id="3" name="Notes Placeholder 2"/>
          <p:cNvSpPr>
            <a:spLocks noGrp="1"/>
          </p:cNvSpPr>
          <p:nvPr>
            <p:ph type="body" idx="1"/>
          </p:nvPr>
        </p:nvSpPr>
        <p:spPr>
          <a:xfrm>
            <a:off x="472440" y="4499610"/>
            <a:ext cx="6294120" cy="4344912"/>
          </a:xfrm>
        </p:spPr>
        <p:txBody>
          <a:bodyPr/>
          <a:lstStyle/>
          <a:p>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4284AF-5101-45B3-A99C-2ECB60DC8F4D}"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mn-cs"/>
            </a:endParaRPr>
          </a:p>
        </p:txBody>
      </p:sp>
    </p:spTree>
    <p:extLst>
      <p:ext uri="{BB962C8B-B14F-4D97-AF65-F5344CB8AC3E}">
        <p14:creationId xmlns:p14="http://schemas.microsoft.com/office/powerpoint/2010/main" val="5717587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56592" y="4416426"/>
            <a:ext cx="5152132" cy="4183063"/>
          </a:xfrm>
        </p:spPr>
        <p:txBody>
          <a:bodyPr/>
          <a:lstStyle/>
          <a:p>
            <a:pPr marL="171428" indent="-171428">
              <a:lnSpc>
                <a:spcPct val="85000"/>
              </a:lnSpc>
              <a:tabLst>
                <a:tab pos="399998" algn="l"/>
              </a:tabLst>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C4CB05-94AD-47EB-B2A9-553A0880ABCC}"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5" name="Text Box 6"/>
          <p:cNvSpPr txBox="1">
            <a:spLocks noChangeArrowheads="1"/>
          </p:cNvSpPr>
          <p:nvPr/>
        </p:nvSpPr>
        <p:spPr>
          <a:xfrm>
            <a:off x="1" y="1309688"/>
            <a:ext cx="993775" cy="511192"/>
          </a:xfrm>
          <a:prstGeom prst="rect">
            <a:avLst/>
          </a:prstGeom>
          <a:noFill/>
          <a:ln w="9525">
            <a:solidFill>
              <a:schemeClr val="tx1"/>
            </a:solidFill>
            <a:miter lim="800000"/>
          </a:ln>
        </p:spPr>
        <p:txBody>
          <a:bodyPr lIns="94759" tIns="47378" rIns="94759" bIns="47378">
            <a:spAutoFit/>
          </a:bodyPr>
          <a:lstStyle/>
          <a:p>
            <a:pPr marL="0" marR="0" lvl="0" indent="0" algn="l" defTabSz="880949" rtl="0" eaLnBrk="0" fontAlgn="base" latinLnBrk="0" hangingPunct="0">
              <a:lnSpc>
                <a:spcPct val="100000"/>
              </a:lnSpc>
              <a:spcBef>
                <a:spcPct val="5000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mn-ea"/>
                <a:cs typeface="Arial" charset="0"/>
              </a:rPr>
              <a:t>Map: Meyer ACIP June 2014/slide 20</a:t>
            </a:r>
          </a:p>
        </p:txBody>
      </p:sp>
      <p:sp>
        <p:nvSpPr>
          <p:cNvPr id="6" name="Text Box 6"/>
          <p:cNvSpPr txBox="1">
            <a:spLocks noChangeArrowheads="1"/>
          </p:cNvSpPr>
          <p:nvPr/>
        </p:nvSpPr>
        <p:spPr>
          <a:xfrm>
            <a:off x="5867401" y="1295401"/>
            <a:ext cx="993775" cy="649691"/>
          </a:xfrm>
          <a:prstGeom prst="rect">
            <a:avLst/>
          </a:prstGeom>
          <a:noFill/>
          <a:ln w="9525">
            <a:solidFill>
              <a:schemeClr val="tx1"/>
            </a:solidFill>
            <a:miter lim="800000"/>
          </a:ln>
        </p:spPr>
        <p:txBody>
          <a:bodyPr lIns="94759" tIns="47378" rIns="94759" bIns="47378">
            <a:spAutoFit/>
          </a:bodyPr>
          <a:lstStyle/>
          <a:p>
            <a:pPr marL="0" marR="0" lvl="0" indent="0" algn="l" defTabSz="880949" rtl="0" eaLnBrk="0" fontAlgn="base" latinLnBrk="0" hangingPunct="0">
              <a:lnSpc>
                <a:spcPct val="100000"/>
              </a:lnSpc>
              <a:spcBef>
                <a:spcPct val="5000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mn-ea"/>
                <a:cs typeface="Arial" charset="0"/>
              </a:rPr>
              <a:t>Data for bar graph: Meyer ACIP June 2014/slide 22</a:t>
            </a:r>
          </a:p>
        </p:txBody>
      </p:sp>
    </p:spTree>
    <p:extLst>
      <p:ext uri="{BB962C8B-B14F-4D97-AF65-F5344CB8AC3E}">
        <p14:creationId xmlns:p14="http://schemas.microsoft.com/office/powerpoint/2010/main" val="1662232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6B53C8-14E4-49A7-A1A5-3BF810B81EB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9039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xfrm>
            <a:off x="685800" y="1143000"/>
            <a:ext cx="5486400" cy="3086100"/>
          </a:xfrm>
          <a:ln/>
        </p:spPr>
      </p:sp>
      <p:sp>
        <p:nvSpPr>
          <p:cNvPr id="115715" name="Notes Placeholder 2"/>
          <p:cNvSpPr>
            <a:spLocks noGrp="1"/>
          </p:cNvSpPr>
          <p:nvPr>
            <p:ph type="body" idx="1"/>
          </p:nvPr>
        </p:nvSpPr>
        <p:spPr>
          <a:noFill/>
          <a:ln/>
        </p:spPr>
        <p:txBody>
          <a:bodyPr/>
          <a:lstStyle/>
          <a:p>
            <a:pPr>
              <a:lnSpc>
                <a:spcPct val="90000"/>
              </a:lnSpc>
            </a:pPr>
            <a:endParaRPr lang="en-US" altLang="ja-JP" sz="1000" dirty="0"/>
          </a:p>
        </p:txBody>
      </p:sp>
    </p:spTree>
    <p:extLst>
      <p:ext uri="{BB962C8B-B14F-4D97-AF65-F5344CB8AC3E}">
        <p14:creationId xmlns:p14="http://schemas.microsoft.com/office/powerpoint/2010/main" val="16140150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a:t>
            </a:r>
          </a:p>
          <a:p>
            <a:r>
              <a:rPr lang="en-US" sz="1200" kern="1200" dirty="0">
                <a:solidFill>
                  <a:schemeClr val="tx1"/>
                </a:solidFill>
                <a:effectLst/>
                <a:latin typeface="+mn-lt"/>
                <a:ea typeface="+mn-ea"/>
                <a:cs typeface="+mn-cs"/>
              </a:rPr>
              <a:t>We’ve reviewed meningococcal disease and the vaccines available to help prevent it.  Now let’s move to a deep dive into how meningococcal vaccines are recommended to be used in the US.  In this next section I will walk you through the ACIP recommendations for both MenACWY and Men B vaccines.  They are complex and not the same as each other, but by the end, you will feel much more familiar with all of them.</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26B53C8-14E4-49A7-A1A5-3BF810B81EBE}" type="slidenum">
              <a:rPr kumimoji="0" lang="en-GB" sz="1200" b="0" i="0" u="none" strike="noStrike" kern="1200" cap="none" spc="0" normalizeH="0" baseline="0" noProof="0" smtClean="0">
                <a:ln>
                  <a:noFill/>
                </a:ln>
                <a:solidFill>
                  <a:srgbClr val="A5BF02"/>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GB" sz="1200" b="0" i="0" u="none" strike="noStrike" kern="1200" cap="none" spc="0" normalizeH="0" baseline="0" noProof="0" dirty="0">
              <a:ln>
                <a:noFill/>
              </a:ln>
              <a:solidFill>
                <a:srgbClr val="A5BF02"/>
              </a:solidFill>
              <a:effectLst/>
              <a:uLnTx/>
              <a:uFillTx/>
              <a:latin typeface="Arial" charset="0"/>
              <a:ea typeface="+mn-ea"/>
              <a:cs typeface="+mn-cs"/>
            </a:endParaRPr>
          </a:p>
        </p:txBody>
      </p:sp>
    </p:spTree>
    <p:extLst>
      <p:ext uri="{BB962C8B-B14F-4D97-AF65-F5344CB8AC3E}">
        <p14:creationId xmlns:p14="http://schemas.microsoft.com/office/powerpoint/2010/main" val="34368402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https://www.cdc.gov/features/1918-flu-pandemic/index.html</a:t>
            </a:r>
          </a:p>
          <a:p>
            <a:r>
              <a:rPr lang="en-US" sz="1200" b="1" i="0" kern="1200" dirty="0">
                <a:solidFill>
                  <a:schemeClr val="tx1"/>
                </a:solidFill>
                <a:effectLst/>
                <a:latin typeface="+mn-lt"/>
                <a:ea typeface="+mn-ea"/>
                <a:cs typeface="+mn-cs"/>
              </a:rPr>
              <a:t>This year marks the 100th anniversary of the 1918 influenza (flu) pandemic that swept the globe in what is still one of the deadliest disease outbreaks in recorded history. </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It is estimated that about 500 million people or one-third of the world’s population became infected with this virus, and the number of deaths was estimated to be at least 50 million worldwide with about 675,000 occurring in the United States. The pandemic was so severe that from 1917 to 1918, life expectancy in the United States fell by about 12 years, to 36.6 years for men and 42.2 years for women. There were high death rates in previously healthy people, including those between the ages of 20 and 40 years old, which was unusual because flu typically hits the very young and the very old more than young adults.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6B53C8-14E4-49A7-A1A5-3BF810B81EB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4674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a:t>
            </a:r>
          </a:p>
          <a:p>
            <a:r>
              <a:rPr lang="en-US" sz="1200" kern="1200" dirty="0">
                <a:solidFill>
                  <a:schemeClr val="tx1"/>
                </a:solidFill>
                <a:effectLst/>
                <a:latin typeface="+mn-lt"/>
                <a:ea typeface="+mn-ea"/>
                <a:cs typeface="+mn-cs"/>
              </a:rPr>
              <a:t>We’ve reviewed meningococcal disease and the vaccines available to help prevent it.  Now let’s move to a deep dive into how meningococcal vaccines are recommended to be used in the US.  In this next section I will walk you through the ACIP recommendations for both MenACWY and Men B vaccines.  They are complex and not the same as each other, but by the end, you will feel much more familiar with all of them.</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26B53C8-14E4-49A7-A1A5-3BF810B81EBE}" type="slidenum">
              <a:rPr kumimoji="0" lang="en-GB" sz="1200" b="0" i="0" u="none" strike="noStrike" kern="1200" cap="none" spc="0" normalizeH="0" baseline="0" noProof="0" smtClean="0">
                <a:ln>
                  <a:noFill/>
                </a:ln>
                <a:solidFill>
                  <a:srgbClr val="A5BF02"/>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sz="1200" b="0" i="0" u="none" strike="noStrike" kern="1200" cap="none" spc="0" normalizeH="0" baseline="0" noProof="0" dirty="0">
              <a:ln>
                <a:noFill/>
              </a:ln>
              <a:solidFill>
                <a:srgbClr val="A5BF02"/>
              </a:solidFill>
              <a:effectLst/>
              <a:uLnTx/>
              <a:uFillTx/>
              <a:latin typeface="Arial" charset="0"/>
              <a:ea typeface="+mn-ea"/>
              <a:cs typeface="+mn-cs"/>
            </a:endParaRPr>
          </a:p>
        </p:txBody>
      </p:sp>
    </p:spTree>
    <p:extLst>
      <p:ext uri="{BB962C8B-B14F-4D97-AF65-F5344CB8AC3E}">
        <p14:creationId xmlns:p14="http://schemas.microsoft.com/office/powerpoint/2010/main" val="20057187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a:t>
            </a:r>
          </a:p>
          <a:p>
            <a:r>
              <a:rPr lang="en-US" sz="1200" kern="1200" dirty="0">
                <a:solidFill>
                  <a:schemeClr val="tx1"/>
                </a:solidFill>
                <a:effectLst/>
                <a:latin typeface="+mn-lt"/>
                <a:ea typeface="+mn-ea"/>
                <a:cs typeface="+mn-cs"/>
              </a:rPr>
              <a:t>We’ve reviewed meningococcal disease and the vaccines available to help prevent it.  Now let’s move to a deep dive into how meningococcal vaccines are recommended to be used in the US.  In this next section I will walk you through the ACIP recommendations for both MenACWY and Men B vaccines.  They are complex and not the same as each other, but by the end, you will feel much more familiar with all of them.</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26B53C8-14E4-49A7-A1A5-3BF810B81EBE}" type="slidenum">
              <a:rPr kumimoji="0" lang="en-GB" sz="1200" b="0" i="0" u="none" strike="noStrike" kern="1200" cap="none" spc="0" normalizeH="0" baseline="0" noProof="0" smtClean="0">
                <a:ln>
                  <a:noFill/>
                </a:ln>
                <a:solidFill>
                  <a:srgbClr val="A5BF02"/>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GB" sz="1200" b="0" i="0" u="none" strike="noStrike" kern="1200" cap="none" spc="0" normalizeH="0" baseline="0" noProof="0" dirty="0">
              <a:ln>
                <a:noFill/>
              </a:ln>
              <a:solidFill>
                <a:srgbClr val="A5BF02"/>
              </a:solidFill>
              <a:effectLst/>
              <a:uLnTx/>
              <a:uFillTx/>
              <a:latin typeface="Arial" charset="0"/>
              <a:ea typeface="+mn-ea"/>
              <a:cs typeface="+mn-cs"/>
            </a:endParaRPr>
          </a:p>
        </p:txBody>
      </p:sp>
    </p:spTree>
    <p:extLst>
      <p:ext uri="{BB962C8B-B14F-4D97-AF65-F5344CB8AC3E}">
        <p14:creationId xmlns:p14="http://schemas.microsoft.com/office/powerpoint/2010/main" val="15692126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a:t>
            </a:r>
          </a:p>
          <a:p>
            <a:r>
              <a:rPr lang="en-US" sz="1200" kern="1200" dirty="0">
                <a:solidFill>
                  <a:schemeClr val="tx1"/>
                </a:solidFill>
                <a:effectLst/>
                <a:latin typeface="+mn-lt"/>
                <a:ea typeface="+mn-ea"/>
                <a:cs typeface="+mn-cs"/>
              </a:rPr>
              <a:t>We’ve reviewed meningococcal disease and the vaccines available to help prevent it.  Now let’s move to a deep dive into how meningococcal vaccines are recommended to be used in the US.  In this next section I will walk you through the ACIP recommendations for both MenACWY and Men B vaccines.  They are complex and not the same as each other, but by the end, you will feel much more familiar with all of them.</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26B53C8-14E4-49A7-A1A5-3BF810B81EBE}" type="slidenum">
              <a:rPr kumimoji="0" lang="en-GB" sz="1200" b="0" i="0" u="none" strike="noStrike" kern="1200" cap="none" spc="0" normalizeH="0" baseline="0" noProof="0" smtClean="0">
                <a:ln>
                  <a:noFill/>
                </a:ln>
                <a:solidFill>
                  <a:srgbClr val="A5BF02"/>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GB" sz="1200" b="0" i="0" u="none" strike="noStrike" kern="1200" cap="none" spc="0" normalizeH="0" baseline="0" noProof="0" dirty="0">
              <a:ln>
                <a:noFill/>
              </a:ln>
              <a:solidFill>
                <a:srgbClr val="A5BF02"/>
              </a:solidFill>
              <a:effectLst/>
              <a:uLnTx/>
              <a:uFillTx/>
              <a:latin typeface="Arial" charset="0"/>
              <a:ea typeface="+mn-ea"/>
              <a:cs typeface="+mn-cs"/>
            </a:endParaRPr>
          </a:p>
        </p:txBody>
      </p:sp>
    </p:spTree>
    <p:extLst>
      <p:ext uri="{BB962C8B-B14F-4D97-AF65-F5344CB8AC3E}">
        <p14:creationId xmlns:p14="http://schemas.microsoft.com/office/powerpoint/2010/main" val="40593950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a:t>
            </a:r>
          </a:p>
          <a:p>
            <a:r>
              <a:rPr lang="en-US" sz="1200" kern="1200" dirty="0">
                <a:solidFill>
                  <a:schemeClr val="tx1"/>
                </a:solidFill>
                <a:effectLst/>
                <a:latin typeface="+mn-lt"/>
                <a:ea typeface="+mn-ea"/>
                <a:cs typeface="+mn-cs"/>
              </a:rPr>
              <a:t>We’ve reviewed meningococcal disease and the vaccines available to help prevent it.  Now let’s move to a deep dive into how meningococcal vaccines are recommended to be used in the US.  In this next section I will walk you through the ACIP recommendations for both MenACWY and Men B vaccines.  They are complex and not the same as each other, but by the end, you will feel much more familiar with all of them.</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26B53C8-14E4-49A7-A1A5-3BF810B81EBE}" type="slidenum">
              <a:rPr kumimoji="0" lang="en-GB" sz="1200" b="0" i="0" u="none" strike="noStrike" kern="1200" cap="none" spc="0" normalizeH="0" baseline="0" noProof="0" smtClean="0">
                <a:ln>
                  <a:noFill/>
                </a:ln>
                <a:solidFill>
                  <a:srgbClr val="A5BF02"/>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GB" sz="1200" b="0" i="0" u="none" strike="noStrike" kern="1200" cap="none" spc="0" normalizeH="0" baseline="0" noProof="0" dirty="0">
              <a:ln>
                <a:noFill/>
              </a:ln>
              <a:solidFill>
                <a:srgbClr val="A5BF02"/>
              </a:solidFill>
              <a:effectLst/>
              <a:uLnTx/>
              <a:uFillTx/>
              <a:latin typeface="Arial" charset="0"/>
              <a:ea typeface="+mn-ea"/>
              <a:cs typeface="+mn-cs"/>
            </a:endParaRPr>
          </a:p>
        </p:txBody>
      </p:sp>
    </p:spTree>
    <p:extLst>
      <p:ext uri="{BB962C8B-B14F-4D97-AF65-F5344CB8AC3E}">
        <p14:creationId xmlns:p14="http://schemas.microsoft.com/office/powerpoint/2010/main" val="13620533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Rot="1" noChangeAspect="1" noChangeArrowheads="1" noTextEdit="1"/>
          </p:cNvSpPr>
          <p:nvPr>
            <p:ph type="sldImg"/>
          </p:nvPr>
        </p:nvSpPr>
        <p:spPr>
          <a:xfrm>
            <a:off x="357188" y="663575"/>
            <a:ext cx="6299200" cy="3543300"/>
          </a:xfrm>
        </p:spPr>
      </p:sp>
      <p:sp>
        <p:nvSpPr>
          <p:cNvPr id="60420" name="Rectangle 3"/>
          <p:cNvSpPr>
            <a:spLocks noGrp="1" noChangeArrowheads="1"/>
          </p:cNvSpPr>
          <p:nvPr>
            <p:ph type="body" idx="1"/>
          </p:nvPr>
        </p:nvSpPr>
        <p:spPr>
          <a:xfrm>
            <a:off x="1090613" y="4427538"/>
            <a:ext cx="4957762" cy="4298950"/>
          </a:xfrm>
          <a:noFill/>
        </p:spPr>
        <p:txBody>
          <a:bodyPr/>
          <a:lstStyle/>
          <a:p>
            <a:pPr eaLnBrk="1" hangingPunct="1">
              <a:spcBef>
                <a:spcPct val="0"/>
              </a:spcBef>
            </a:pPr>
            <a:endParaRPr lang="en-US" sz="900" dirty="0"/>
          </a:p>
        </p:txBody>
      </p:sp>
      <p:sp>
        <p:nvSpPr>
          <p:cNvPr id="13" name="Slide Number Placeholder 3"/>
          <p:cNvSpPr>
            <a:spLocks noGrp="1"/>
          </p:cNvSpPr>
          <p:nvPr>
            <p:ph type="sldNum" sz="quarter" idx="5"/>
          </p:nvPr>
        </p:nvSpPr>
        <p:spPr>
          <a:xfrm>
            <a:off x="3970340" y="8829675"/>
            <a:ext cx="3038475" cy="465138"/>
          </a:xfrm>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C3E1F5-DE78-4613-A04B-C0127D304C82}" type="slidenum">
              <a:rPr kumimoji="0" lang="en-US" sz="1200" b="0" i="0" u="none" strike="noStrike" kern="1200" cap="none" spc="0" normalizeH="0" baseline="0" noProof="0" smtClean="0">
                <a:ln>
                  <a:noFill/>
                </a:ln>
                <a:solidFill>
                  <a:srgbClr val="EEECE1"/>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a:ln>
                <a:noFill/>
              </a:ln>
              <a:solidFill>
                <a:srgbClr val="EEECE1"/>
              </a:solidFill>
              <a:effectLst/>
              <a:uLnTx/>
              <a:uFillTx/>
              <a:latin typeface="Arial" pitchFamily="34" charset="0"/>
              <a:ea typeface="+mn-ea"/>
              <a:cs typeface="+mn-cs"/>
            </a:endParaRPr>
          </a:p>
        </p:txBody>
      </p:sp>
      <p:sp>
        <p:nvSpPr>
          <p:cNvPr id="15" name="Text Box 11"/>
          <p:cNvSpPr txBox="1">
            <a:spLocks noChangeArrowheads="1"/>
          </p:cNvSpPr>
          <p:nvPr/>
        </p:nvSpPr>
        <p:spPr>
          <a:xfrm>
            <a:off x="78050" y="2219536"/>
            <a:ext cx="933236" cy="926678"/>
          </a:xfrm>
          <a:prstGeom prst="rect">
            <a:avLst/>
          </a:prstGeom>
          <a:noFill/>
          <a:ln w="9525">
            <a:solidFill>
              <a:schemeClr val="tx1"/>
            </a:solidFill>
            <a:miter lim="800000"/>
          </a:ln>
        </p:spPr>
        <p:txBody>
          <a:bodyPr wrap="square" lIns="94753" tIns="47375" rIns="94753" bIns="47375">
            <a:spAutoFit/>
          </a:bodyPr>
          <a:lstStyle/>
          <a:p>
            <a:pPr marL="0" marR="0" lvl="0" indent="0" algn="l" defTabSz="920580" rtl="0" eaLnBrk="1" fontAlgn="base" latinLnBrk="0" hangingPunct="1">
              <a:lnSpc>
                <a:spcPct val="100000"/>
              </a:lnSpc>
              <a:spcBef>
                <a:spcPct val="5000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2. Number of Cases 1981- 2012: MMWR 2012/p105-11/Tables 8-11</a:t>
            </a:r>
          </a:p>
        </p:txBody>
      </p:sp>
      <p:sp>
        <p:nvSpPr>
          <p:cNvPr id="16" name="Text Box 11"/>
          <p:cNvSpPr txBox="1">
            <a:spLocks noChangeArrowheads="1"/>
          </p:cNvSpPr>
          <p:nvPr/>
        </p:nvSpPr>
        <p:spPr>
          <a:xfrm>
            <a:off x="78052" y="879979"/>
            <a:ext cx="941245" cy="1065171"/>
          </a:xfrm>
          <a:prstGeom prst="rect">
            <a:avLst/>
          </a:prstGeom>
          <a:noFill/>
          <a:ln w="9525">
            <a:solidFill>
              <a:schemeClr val="tx1"/>
            </a:solidFill>
            <a:miter lim="800000"/>
          </a:ln>
        </p:spPr>
        <p:txBody>
          <a:bodyPr wrap="square" lIns="94753" tIns="47375" rIns="94753" bIns="47375">
            <a:spAutoFit/>
          </a:bodyPr>
          <a:lstStyle/>
          <a:p>
            <a:pPr marL="0" marR="0" lvl="0" indent="0" algn="l" defTabSz="920580" rtl="0" eaLnBrk="1" fontAlgn="base" latinLnBrk="0" hangingPunct="1">
              <a:lnSpc>
                <a:spcPct val="100000"/>
              </a:lnSpc>
              <a:spcBef>
                <a:spcPct val="5000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1. Number of Cases 1970-1980: MMWR 1981/p11-17/Tables of reported cases</a:t>
            </a:r>
          </a:p>
        </p:txBody>
      </p:sp>
      <p:sp>
        <p:nvSpPr>
          <p:cNvPr id="9" name="Text Box 6"/>
          <p:cNvSpPr txBox="1">
            <a:spLocks noChangeArrowheads="1"/>
          </p:cNvSpPr>
          <p:nvPr/>
        </p:nvSpPr>
        <p:spPr>
          <a:xfrm>
            <a:off x="25522" y="5127790"/>
            <a:ext cx="993775" cy="1480688"/>
          </a:xfrm>
          <a:prstGeom prst="rect">
            <a:avLst/>
          </a:prstGeom>
          <a:noFill/>
          <a:ln w="9525">
            <a:solidFill>
              <a:schemeClr val="tx1"/>
            </a:solidFill>
            <a:miter lim="800000"/>
          </a:ln>
        </p:spPr>
        <p:txBody>
          <a:bodyPr lIns="94753" tIns="47375" rIns="94753" bIns="47375">
            <a:spAutoFit/>
          </a:bodyPr>
          <a:lstStyle/>
          <a:p>
            <a:pPr marL="0" marR="0" lvl="0" indent="0" algn="l" defTabSz="880900" rtl="0" eaLnBrk="0" fontAlgn="base" latinLnBrk="0" hangingPunct="0">
              <a:lnSpc>
                <a:spcPct val="100000"/>
              </a:lnSpc>
              <a:spcBef>
                <a:spcPct val="5000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1/Meyer ACIP Jun 2014/slide 22</a:t>
            </a:r>
          </a:p>
          <a:p>
            <a:pPr marL="0" marR="0" lvl="0" indent="0" algn="l" defTabSz="880900" rtl="0" eaLnBrk="0" fontAlgn="base" latinLnBrk="0" hangingPunct="0">
              <a:lnSpc>
                <a:spcPct val="100000"/>
              </a:lnSpc>
              <a:spcBef>
                <a:spcPct val="5000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59 outbreaks/2490 cases total over 2009-2013 = ~2 % outbreaks</a:t>
            </a:r>
          </a:p>
          <a:p>
            <a:pPr marL="0" marR="0" lvl="0" indent="0" algn="l" defTabSz="880900" rtl="0" eaLnBrk="0" fontAlgn="base" latinLnBrk="0" hangingPunct="0">
              <a:lnSpc>
                <a:spcPct val="100000"/>
              </a:lnSpc>
              <a:spcBef>
                <a:spcPct val="5000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~98% sporadic</a:t>
            </a:r>
          </a:p>
        </p:txBody>
      </p:sp>
    </p:spTree>
    <p:extLst>
      <p:ext uri="{BB962C8B-B14F-4D97-AF65-F5344CB8AC3E}">
        <p14:creationId xmlns:p14="http://schemas.microsoft.com/office/powerpoint/2010/main" val="6765704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2"/>
          <p:cNvSpPr>
            <a:spLocks noGrp="1" noRot="1" noChangeAspect="1" noChangeArrowheads="1" noTextEdit="1"/>
          </p:cNvSpPr>
          <p:nvPr>
            <p:ph type="sldImg"/>
          </p:nvPr>
        </p:nvSpPr>
        <p:spPr>
          <a:xfrm>
            <a:off x="357188" y="663575"/>
            <a:ext cx="6292850" cy="3540125"/>
          </a:xfrm>
        </p:spPr>
      </p:sp>
      <p:sp>
        <p:nvSpPr>
          <p:cNvPr id="83974" name="Text Box 4"/>
          <p:cNvSpPr txBox="1">
            <a:spLocks noChangeArrowheads="1"/>
          </p:cNvSpPr>
          <p:nvPr/>
        </p:nvSpPr>
        <p:spPr>
          <a:xfrm>
            <a:off x="1" y="6853240"/>
            <a:ext cx="938213" cy="517893"/>
          </a:xfrm>
          <a:prstGeom prst="rect">
            <a:avLst/>
          </a:prstGeom>
          <a:noFill/>
          <a:ln w="9525">
            <a:solidFill>
              <a:schemeClr val="tx1"/>
            </a:solidFill>
            <a:miter lim="800000"/>
          </a:ln>
        </p:spPr>
        <p:txBody>
          <a:bodyPr lIns="94754" tIns="47375" rIns="94754" bIns="47375">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mn-ea"/>
                <a:cs typeface="Arial" charset="0"/>
              </a:rPr>
              <a:t>4/Stephens/</a:t>
            </a:r>
            <a:br>
              <a:rPr kumimoji="0" lang="en-US" sz="900" b="0" i="0" u="none" strike="noStrike" kern="1200" cap="none" spc="0" normalizeH="0" baseline="0" noProof="0" dirty="0">
                <a:ln>
                  <a:noFill/>
                </a:ln>
                <a:solidFill>
                  <a:srgbClr val="000000"/>
                </a:solidFill>
                <a:effectLst/>
                <a:uLnTx/>
                <a:uFillTx/>
                <a:latin typeface="Arial" charset="0"/>
                <a:ea typeface="+mn-ea"/>
                <a:cs typeface="Arial" charset="0"/>
              </a:rPr>
            </a:br>
            <a:r>
              <a:rPr kumimoji="0" lang="en-US" sz="900" b="0" i="0" u="none" strike="noStrike" kern="1200" cap="none" spc="0" normalizeH="0" baseline="0" noProof="0" dirty="0">
                <a:ln>
                  <a:noFill/>
                </a:ln>
                <a:solidFill>
                  <a:srgbClr val="000000"/>
                </a:solidFill>
                <a:effectLst/>
                <a:uLnTx/>
                <a:uFillTx/>
                <a:latin typeface="Arial" charset="0"/>
                <a:ea typeface="+mn-ea"/>
                <a:cs typeface="Arial" charset="0"/>
              </a:rPr>
              <a:t>p 10/</a:t>
            </a:r>
            <a:r>
              <a:rPr kumimoji="0" lang="en-US" sz="900" b="0" i="0" u="none" strike="noStrike" kern="1200" cap="none" spc="0" normalizeH="0" baseline="0" noProof="0" dirty="0" err="1">
                <a:ln>
                  <a:noFill/>
                </a:ln>
                <a:solidFill>
                  <a:srgbClr val="000000"/>
                </a:solidFill>
                <a:effectLst/>
                <a:uLnTx/>
                <a:uFillTx/>
                <a:latin typeface="Arial" charset="0"/>
                <a:ea typeface="+mn-ea"/>
                <a:cs typeface="Arial" charset="0"/>
              </a:rPr>
              <a:t>col</a:t>
            </a:r>
            <a:r>
              <a:rPr kumimoji="0" lang="en-US" sz="900" b="0" i="0" u="none" strike="noStrike" kern="1200" cap="none" spc="0" normalizeH="0" baseline="0" noProof="0" dirty="0">
                <a:ln>
                  <a:noFill/>
                </a:ln>
                <a:solidFill>
                  <a:srgbClr val="000000"/>
                </a:solidFill>
                <a:effectLst/>
                <a:uLnTx/>
                <a:uFillTx/>
                <a:latin typeface="Arial" charset="0"/>
                <a:ea typeface="+mn-ea"/>
                <a:cs typeface="Arial" charset="0"/>
              </a:rPr>
              <a:t> 1/</a:t>
            </a:r>
            <a:br>
              <a:rPr kumimoji="0" lang="en-US" sz="900" b="0" i="0" u="none" strike="noStrike" kern="1200" cap="none" spc="0" normalizeH="0" baseline="0" noProof="0" dirty="0">
                <a:ln>
                  <a:noFill/>
                </a:ln>
                <a:solidFill>
                  <a:srgbClr val="000000"/>
                </a:solidFill>
                <a:effectLst/>
                <a:uLnTx/>
                <a:uFillTx/>
                <a:latin typeface="Arial" charset="0"/>
                <a:ea typeface="+mn-ea"/>
                <a:cs typeface="Arial" charset="0"/>
              </a:rPr>
            </a:br>
            <a:r>
              <a:rPr kumimoji="0" lang="en-US" sz="900" b="0" i="0" u="none" strike="noStrike" kern="1200" cap="none" spc="0" normalizeH="0" baseline="0" noProof="0" dirty="0" err="1">
                <a:ln>
                  <a:noFill/>
                </a:ln>
                <a:solidFill>
                  <a:srgbClr val="000000"/>
                </a:solidFill>
                <a:effectLst/>
                <a:uLnTx/>
                <a:uFillTx/>
                <a:latin typeface="Arial" charset="0"/>
                <a:ea typeface="+mn-ea"/>
                <a:cs typeface="Arial" charset="0"/>
              </a:rPr>
              <a:t>para</a:t>
            </a:r>
            <a:r>
              <a:rPr kumimoji="0" lang="en-US" sz="900" b="0" i="0" u="none" strike="noStrike" kern="1200" cap="none" spc="0" normalizeH="0" baseline="0" noProof="0" dirty="0">
                <a:ln>
                  <a:noFill/>
                </a:ln>
                <a:solidFill>
                  <a:srgbClr val="000000"/>
                </a:solidFill>
                <a:effectLst/>
                <a:uLnTx/>
                <a:uFillTx/>
                <a:latin typeface="Arial" charset="0"/>
                <a:ea typeface="+mn-ea"/>
                <a:cs typeface="Arial" charset="0"/>
              </a:rPr>
              <a:t> 2</a:t>
            </a:r>
          </a:p>
        </p:txBody>
      </p:sp>
      <p:sp>
        <p:nvSpPr>
          <p:cNvPr id="83975" name="Text Box 4"/>
          <p:cNvSpPr txBox="1">
            <a:spLocks noChangeArrowheads="1"/>
          </p:cNvSpPr>
          <p:nvPr/>
        </p:nvSpPr>
        <p:spPr>
          <a:xfrm>
            <a:off x="3" y="5772152"/>
            <a:ext cx="944563" cy="517893"/>
          </a:xfrm>
          <a:prstGeom prst="rect">
            <a:avLst/>
          </a:prstGeom>
          <a:noFill/>
          <a:ln w="9525">
            <a:solidFill>
              <a:schemeClr val="tx1"/>
            </a:solidFill>
            <a:miter lim="800000"/>
          </a:ln>
        </p:spPr>
        <p:txBody>
          <a:bodyPr lIns="94754" tIns="47375" rIns="94754" bIns="47375">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mn-ea"/>
                <a:cs typeface="Arial" charset="0"/>
              </a:rPr>
              <a:t>2/CDC-ABCs</a:t>
            </a:r>
            <a:br>
              <a:rPr kumimoji="0" lang="en-US" sz="900" b="0" i="0" u="none" strike="noStrike" kern="1200" cap="none" spc="0" normalizeH="0" baseline="0" noProof="0" dirty="0">
                <a:ln>
                  <a:noFill/>
                </a:ln>
                <a:solidFill>
                  <a:srgbClr val="000000"/>
                </a:solidFill>
                <a:effectLst/>
                <a:uLnTx/>
                <a:uFillTx/>
                <a:latin typeface="Arial" charset="0"/>
                <a:ea typeface="+mn-ea"/>
                <a:cs typeface="Arial" charset="0"/>
              </a:rPr>
            </a:br>
            <a:r>
              <a:rPr kumimoji="0" lang="en-US" sz="900" b="0" i="0" u="none" strike="noStrike" kern="1200" cap="none" spc="0" normalizeH="0" baseline="0" noProof="0" dirty="0">
                <a:ln>
                  <a:noFill/>
                </a:ln>
                <a:solidFill>
                  <a:srgbClr val="000000"/>
                </a:solidFill>
                <a:effectLst/>
                <a:uLnTx/>
                <a:uFillTx/>
                <a:latin typeface="Arial" charset="0"/>
                <a:ea typeface="+mn-ea"/>
                <a:cs typeface="Arial" charset="0"/>
              </a:rPr>
              <a:t>/p 1-10/</a:t>
            </a:r>
            <a:br>
              <a:rPr kumimoji="0" lang="en-US" sz="900" b="0" i="0" u="none" strike="noStrike" kern="1200" cap="none" spc="0" normalizeH="0" baseline="0" noProof="0" dirty="0">
                <a:ln>
                  <a:noFill/>
                </a:ln>
                <a:solidFill>
                  <a:srgbClr val="000000"/>
                </a:solidFill>
                <a:effectLst/>
                <a:uLnTx/>
                <a:uFillTx/>
                <a:latin typeface="Arial" charset="0"/>
                <a:ea typeface="+mn-ea"/>
                <a:cs typeface="Arial" charset="0"/>
              </a:rPr>
            </a:br>
            <a:r>
              <a:rPr kumimoji="0" lang="en-US" sz="900" b="0" i="0" u="none" strike="noStrike" kern="1200" cap="none" spc="0" normalizeH="0" baseline="0" noProof="0" dirty="0">
                <a:ln>
                  <a:noFill/>
                </a:ln>
                <a:solidFill>
                  <a:srgbClr val="000000"/>
                </a:solidFill>
                <a:effectLst/>
                <a:uLnTx/>
                <a:uFillTx/>
                <a:latin typeface="Arial" charset="0"/>
                <a:ea typeface="+mn-ea"/>
                <a:cs typeface="Arial" charset="0"/>
              </a:rPr>
              <a:t>tables 1-10</a:t>
            </a:r>
          </a:p>
        </p:txBody>
      </p:sp>
      <p:sp>
        <p:nvSpPr>
          <p:cNvPr id="83976" name="Text Box 4"/>
          <p:cNvSpPr txBox="1">
            <a:spLocks noChangeArrowheads="1"/>
          </p:cNvSpPr>
          <p:nvPr/>
        </p:nvSpPr>
        <p:spPr>
          <a:xfrm>
            <a:off x="1" y="5165727"/>
            <a:ext cx="936625" cy="517893"/>
          </a:xfrm>
          <a:prstGeom prst="rect">
            <a:avLst/>
          </a:prstGeom>
          <a:noFill/>
          <a:ln w="9525">
            <a:solidFill>
              <a:schemeClr val="tx1"/>
            </a:solidFill>
            <a:miter lim="800000"/>
          </a:ln>
        </p:spPr>
        <p:txBody>
          <a:bodyPr lIns="94754" tIns="47375" rIns="94754" bIns="47375">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mn-ea"/>
                <a:cs typeface="Arial" charset="0"/>
              </a:rPr>
              <a:t>1/Pollard/S275/ </a:t>
            </a:r>
            <a:r>
              <a:rPr kumimoji="0" lang="en-US" sz="900" b="0" i="0" u="none" strike="noStrike" kern="1200" cap="none" spc="0" normalizeH="0" baseline="0" noProof="0" dirty="0" err="1">
                <a:ln>
                  <a:noFill/>
                </a:ln>
                <a:solidFill>
                  <a:srgbClr val="000000"/>
                </a:solidFill>
                <a:effectLst/>
                <a:uLnTx/>
                <a:uFillTx/>
                <a:latin typeface="Arial" charset="0"/>
                <a:ea typeface="+mn-ea"/>
                <a:cs typeface="Arial" charset="0"/>
              </a:rPr>
              <a:t>col</a:t>
            </a:r>
            <a:r>
              <a:rPr kumimoji="0" lang="en-US" sz="900" b="0" i="0" u="none" strike="noStrike" kern="1200" cap="none" spc="0" normalizeH="0" baseline="0" noProof="0" dirty="0">
                <a:ln>
                  <a:noFill/>
                </a:ln>
                <a:solidFill>
                  <a:srgbClr val="000000"/>
                </a:solidFill>
                <a:effectLst/>
                <a:uLnTx/>
                <a:uFillTx/>
                <a:latin typeface="Arial" charset="0"/>
                <a:ea typeface="+mn-ea"/>
                <a:cs typeface="Arial" charset="0"/>
              </a:rPr>
              <a:t> 1/</a:t>
            </a:r>
            <a:br>
              <a:rPr kumimoji="0" lang="en-US" sz="900" b="0" i="0" u="none" strike="noStrike" kern="1200" cap="none" spc="0" normalizeH="0" baseline="0" noProof="0" dirty="0">
                <a:ln>
                  <a:noFill/>
                </a:ln>
                <a:solidFill>
                  <a:srgbClr val="000000"/>
                </a:solidFill>
                <a:effectLst/>
                <a:uLnTx/>
                <a:uFillTx/>
                <a:latin typeface="Arial" charset="0"/>
                <a:ea typeface="+mn-ea"/>
                <a:cs typeface="Arial" charset="0"/>
              </a:rPr>
            </a:br>
            <a:r>
              <a:rPr kumimoji="0" lang="en-US" sz="900" b="0" i="0" u="none" strike="noStrike" kern="1200" cap="none" spc="0" normalizeH="0" baseline="0" noProof="0" dirty="0" err="1">
                <a:ln>
                  <a:noFill/>
                </a:ln>
                <a:solidFill>
                  <a:srgbClr val="000000"/>
                </a:solidFill>
                <a:effectLst/>
                <a:uLnTx/>
                <a:uFillTx/>
                <a:latin typeface="Arial" charset="0"/>
                <a:ea typeface="+mn-ea"/>
                <a:cs typeface="Arial" charset="0"/>
              </a:rPr>
              <a:t>para</a:t>
            </a:r>
            <a:r>
              <a:rPr kumimoji="0" lang="en-US" sz="900" b="0" i="0" u="none" strike="noStrike" kern="1200" cap="none" spc="0" normalizeH="0" baseline="0" noProof="0" dirty="0">
                <a:ln>
                  <a:noFill/>
                </a:ln>
                <a:solidFill>
                  <a:srgbClr val="000000"/>
                </a:solidFill>
                <a:effectLst/>
                <a:uLnTx/>
                <a:uFillTx/>
                <a:latin typeface="Arial" charset="0"/>
                <a:ea typeface="+mn-ea"/>
                <a:cs typeface="Arial" charset="0"/>
              </a:rPr>
              <a:t> 4</a:t>
            </a:r>
          </a:p>
        </p:txBody>
      </p:sp>
      <p:sp>
        <p:nvSpPr>
          <p:cNvPr id="83977" name="Text Box 4"/>
          <p:cNvSpPr txBox="1">
            <a:spLocks noChangeArrowheads="1"/>
          </p:cNvSpPr>
          <p:nvPr/>
        </p:nvSpPr>
        <p:spPr>
          <a:xfrm>
            <a:off x="1" y="7458076"/>
            <a:ext cx="936625" cy="799508"/>
          </a:xfrm>
          <a:prstGeom prst="rect">
            <a:avLst/>
          </a:prstGeom>
          <a:noFill/>
          <a:ln w="9525">
            <a:solidFill>
              <a:schemeClr val="tx1"/>
            </a:solidFill>
            <a:miter lim="800000"/>
          </a:ln>
        </p:spPr>
        <p:txBody>
          <a:bodyPr lIns="94754" tIns="47375" rIns="94754" bIns="47375">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mn-ea"/>
                <a:cs typeface="Arial" charset="0"/>
              </a:rPr>
              <a:t>1/Pollard/S275/ </a:t>
            </a:r>
            <a:r>
              <a:rPr kumimoji="0" lang="en-US" sz="900" b="0" i="0" u="none" strike="noStrike" kern="1200" cap="none" spc="0" normalizeH="0" baseline="0" noProof="0" dirty="0" err="1">
                <a:ln>
                  <a:noFill/>
                </a:ln>
                <a:solidFill>
                  <a:srgbClr val="000000"/>
                </a:solidFill>
                <a:effectLst/>
                <a:uLnTx/>
                <a:uFillTx/>
                <a:latin typeface="Arial" charset="0"/>
                <a:ea typeface="+mn-ea"/>
                <a:cs typeface="Arial" charset="0"/>
              </a:rPr>
              <a:t>col</a:t>
            </a:r>
            <a:r>
              <a:rPr kumimoji="0" lang="en-US" sz="900" b="0" i="0" u="none" strike="noStrike" kern="1200" cap="none" spc="0" normalizeH="0" baseline="0" noProof="0" dirty="0">
                <a:ln>
                  <a:noFill/>
                </a:ln>
                <a:solidFill>
                  <a:srgbClr val="000000"/>
                </a:solidFill>
                <a:effectLst/>
                <a:uLnTx/>
                <a:uFillTx/>
                <a:latin typeface="Arial" charset="0"/>
                <a:ea typeface="+mn-ea"/>
                <a:cs typeface="Arial" charset="0"/>
              </a:rPr>
              <a:t> 2/</a:t>
            </a:r>
            <a:br>
              <a:rPr kumimoji="0" lang="en-US" sz="900" b="0" i="0" u="none" strike="noStrike" kern="1200" cap="none" spc="0" normalizeH="0" baseline="0" noProof="0" dirty="0">
                <a:ln>
                  <a:noFill/>
                </a:ln>
                <a:solidFill>
                  <a:srgbClr val="000000"/>
                </a:solidFill>
                <a:effectLst/>
                <a:uLnTx/>
                <a:uFillTx/>
                <a:latin typeface="Arial" charset="0"/>
                <a:ea typeface="+mn-ea"/>
                <a:cs typeface="Arial" charset="0"/>
              </a:rPr>
            </a:br>
            <a:r>
              <a:rPr kumimoji="0" lang="en-US" sz="900" b="0" i="0" u="none" strike="noStrike" kern="1200" cap="none" spc="0" normalizeH="0" baseline="0" noProof="0" dirty="0" err="1">
                <a:ln>
                  <a:noFill/>
                </a:ln>
                <a:solidFill>
                  <a:srgbClr val="000000"/>
                </a:solidFill>
                <a:effectLst/>
                <a:uLnTx/>
                <a:uFillTx/>
                <a:latin typeface="Arial" charset="0"/>
                <a:ea typeface="+mn-ea"/>
                <a:cs typeface="Arial" charset="0"/>
              </a:rPr>
              <a:t>para</a:t>
            </a:r>
            <a:r>
              <a:rPr kumimoji="0" lang="en-US" sz="900" b="0" i="0" u="none" strike="noStrike" kern="1200" cap="none" spc="0" normalizeH="0" baseline="0" noProof="0" dirty="0">
                <a:ln>
                  <a:noFill/>
                </a:ln>
                <a:solidFill>
                  <a:srgbClr val="000000"/>
                </a:solidFill>
                <a:effectLst/>
                <a:uLnTx/>
                <a:uFillTx/>
                <a:latin typeface="Arial" charset="0"/>
                <a:ea typeface="+mn-ea"/>
                <a:cs typeface="Arial" charset="0"/>
              </a:rPr>
              <a:t> 2; S274/</a:t>
            </a:r>
            <a:r>
              <a:rPr kumimoji="0" lang="en-US" sz="900" b="0" i="0" u="none" strike="noStrike" kern="1200" cap="none" spc="0" normalizeH="0" baseline="0" noProof="0" dirty="0" err="1">
                <a:ln>
                  <a:noFill/>
                </a:ln>
                <a:solidFill>
                  <a:srgbClr val="000000"/>
                </a:solidFill>
                <a:effectLst/>
                <a:uLnTx/>
                <a:uFillTx/>
                <a:latin typeface="Arial" charset="0"/>
                <a:ea typeface="+mn-ea"/>
                <a:cs typeface="Arial" charset="0"/>
              </a:rPr>
              <a:t>col</a:t>
            </a:r>
            <a:r>
              <a:rPr kumimoji="0" lang="en-US" sz="900" b="0" i="0" u="none" strike="noStrike" kern="1200" cap="none" spc="0" normalizeH="0" baseline="0" noProof="0" dirty="0">
                <a:ln>
                  <a:noFill/>
                </a:ln>
                <a:solidFill>
                  <a:srgbClr val="000000"/>
                </a:solidFill>
                <a:effectLst/>
                <a:uLnTx/>
                <a:uFillTx/>
                <a:latin typeface="Arial" charset="0"/>
                <a:ea typeface="+mn-ea"/>
                <a:cs typeface="Arial" charset="0"/>
              </a:rPr>
              <a:t> 2/</a:t>
            </a:r>
            <a:br>
              <a:rPr kumimoji="0" lang="en-US" sz="900" b="0" i="0" u="none" strike="noStrike" kern="1200" cap="none" spc="0" normalizeH="0" baseline="0" noProof="0" dirty="0">
                <a:ln>
                  <a:noFill/>
                </a:ln>
                <a:solidFill>
                  <a:srgbClr val="000000"/>
                </a:solidFill>
                <a:effectLst/>
                <a:uLnTx/>
                <a:uFillTx/>
                <a:latin typeface="Arial" charset="0"/>
                <a:ea typeface="+mn-ea"/>
                <a:cs typeface="Arial" charset="0"/>
              </a:rPr>
            </a:br>
            <a:r>
              <a:rPr kumimoji="0" lang="en-US" sz="900" b="0" i="0" u="none" strike="noStrike" kern="1200" cap="none" spc="0" normalizeH="0" baseline="0" noProof="0" dirty="0" err="1">
                <a:ln>
                  <a:noFill/>
                </a:ln>
                <a:solidFill>
                  <a:srgbClr val="000000"/>
                </a:solidFill>
                <a:effectLst/>
                <a:uLnTx/>
                <a:uFillTx/>
                <a:latin typeface="Arial" charset="0"/>
                <a:ea typeface="+mn-ea"/>
                <a:cs typeface="Arial" charset="0"/>
              </a:rPr>
              <a:t>para</a:t>
            </a:r>
            <a:r>
              <a:rPr kumimoji="0" lang="en-US" sz="900" b="0" i="0" u="none" strike="noStrike" kern="1200" cap="none" spc="0" normalizeH="0" baseline="0" noProof="0" dirty="0">
                <a:ln>
                  <a:noFill/>
                </a:ln>
                <a:solidFill>
                  <a:srgbClr val="000000"/>
                </a:solidFill>
                <a:effectLst/>
                <a:uLnTx/>
                <a:uFillTx/>
                <a:latin typeface="Arial" charset="0"/>
                <a:ea typeface="+mn-ea"/>
                <a:cs typeface="Arial" charset="0"/>
              </a:rPr>
              <a:t> 1</a:t>
            </a:r>
          </a:p>
        </p:txBody>
      </p:sp>
      <p:sp>
        <p:nvSpPr>
          <p:cNvPr id="83978" name="Text Box 4"/>
          <p:cNvSpPr txBox="1">
            <a:spLocks noChangeArrowheads="1"/>
          </p:cNvSpPr>
          <p:nvPr/>
        </p:nvSpPr>
        <p:spPr>
          <a:xfrm>
            <a:off x="3" y="2351090"/>
            <a:ext cx="944563" cy="649685"/>
          </a:xfrm>
          <a:prstGeom prst="rect">
            <a:avLst/>
          </a:prstGeom>
          <a:noFill/>
          <a:ln w="9525">
            <a:solidFill>
              <a:schemeClr val="tx1"/>
            </a:solidFill>
            <a:miter lim="800000"/>
          </a:ln>
        </p:spPr>
        <p:txBody>
          <a:bodyPr lIns="94754" tIns="47375" rIns="94754" bIns="47375">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mn-ea"/>
                <a:cs typeface="Arial" charset="0"/>
              </a:rPr>
              <a:t>2/CDC-ABC 2002 and 2012/</a:t>
            </a:r>
            <a:r>
              <a:rPr kumimoji="0" lang="en-US" sz="900" b="0" i="0" u="none" strike="noStrike" kern="1200" cap="none" spc="0" normalizeH="0" baseline="0" noProof="0" dirty="0" err="1">
                <a:ln>
                  <a:noFill/>
                </a:ln>
                <a:solidFill>
                  <a:srgbClr val="000000"/>
                </a:solidFill>
                <a:effectLst/>
                <a:uLnTx/>
                <a:uFillTx/>
                <a:latin typeface="Arial" charset="0"/>
                <a:ea typeface="+mn-ea"/>
                <a:cs typeface="Arial" charset="0"/>
              </a:rPr>
              <a:t>col</a:t>
            </a:r>
            <a:r>
              <a:rPr kumimoji="0" lang="en-US" sz="900" b="0" i="0" u="none" strike="noStrike" kern="1200" cap="none" spc="0" normalizeH="0" baseline="0" noProof="0" dirty="0">
                <a:ln>
                  <a:noFill/>
                </a:ln>
                <a:solidFill>
                  <a:srgbClr val="000000"/>
                </a:solidFill>
                <a:effectLst/>
                <a:uLnTx/>
                <a:uFillTx/>
                <a:latin typeface="Arial" charset="0"/>
                <a:ea typeface="+mn-ea"/>
                <a:cs typeface="Arial" charset="0"/>
              </a:rPr>
              <a:t> 2/Table</a:t>
            </a:r>
          </a:p>
        </p:txBody>
      </p:sp>
      <p:sp>
        <p:nvSpPr>
          <p:cNvPr id="83979" name="Text Box 4"/>
          <p:cNvSpPr txBox="1">
            <a:spLocks noChangeArrowheads="1"/>
          </p:cNvSpPr>
          <p:nvPr/>
        </p:nvSpPr>
        <p:spPr>
          <a:xfrm>
            <a:off x="0" y="6370640"/>
            <a:ext cx="952500" cy="377085"/>
          </a:xfrm>
          <a:prstGeom prst="rect">
            <a:avLst/>
          </a:prstGeom>
          <a:noFill/>
          <a:ln w="9525">
            <a:solidFill>
              <a:schemeClr val="tx1"/>
            </a:solidFill>
            <a:miter lim="800000"/>
          </a:ln>
        </p:spPr>
        <p:txBody>
          <a:bodyPr lIns="94754" tIns="47375" rIns="94754" bIns="47375">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mn-ea"/>
                <a:cs typeface="Arial" charset="0"/>
              </a:rPr>
              <a:t>3/Jackson/p 25/</a:t>
            </a:r>
            <a:r>
              <a:rPr kumimoji="0" lang="en-US" sz="900" b="0" i="0" u="none" strike="noStrike" kern="1200" cap="none" spc="0" normalizeH="0" baseline="0" noProof="0" dirty="0" err="1">
                <a:ln>
                  <a:noFill/>
                </a:ln>
                <a:solidFill>
                  <a:srgbClr val="000000"/>
                </a:solidFill>
                <a:effectLst/>
                <a:uLnTx/>
                <a:uFillTx/>
                <a:latin typeface="Arial" charset="0"/>
                <a:ea typeface="+mn-ea"/>
                <a:cs typeface="Arial" charset="0"/>
              </a:rPr>
              <a:t>para</a:t>
            </a:r>
            <a:r>
              <a:rPr kumimoji="0" lang="en-US" sz="900" b="0" i="0" u="none" strike="noStrike" kern="1200" cap="none" spc="0" normalizeH="0" baseline="0" noProof="0" dirty="0">
                <a:ln>
                  <a:noFill/>
                </a:ln>
                <a:solidFill>
                  <a:srgbClr val="000000"/>
                </a:solidFill>
                <a:effectLst/>
                <a:uLnTx/>
                <a:uFillTx/>
                <a:latin typeface="Arial" charset="0"/>
                <a:ea typeface="+mn-ea"/>
                <a:cs typeface="Arial" charset="0"/>
              </a:rPr>
              <a:t> 3</a:t>
            </a:r>
          </a:p>
        </p:txBody>
      </p:sp>
      <p:sp>
        <p:nvSpPr>
          <p:cNvPr id="83980" name="Text Box 4"/>
          <p:cNvSpPr txBox="1">
            <a:spLocks noChangeArrowheads="1"/>
          </p:cNvSpPr>
          <p:nvPr/>
        </p:nvSpPr>
        <p:spPr>
          <a:xfrm>
            <a:off x="0" y="1890715"/>
            <a:ext cx="952500" cy="377085"/>
          </a:xfrm>
          <a:prstGeom prst="rect">
            <a:avLst/>
          </a:prstGeom>
          <a:noFill/>
          <a:ln w="9525">
            <a:solidFill>
              <a:schemeClr val="tx1"/>
            </a:solidFill>
            <a:miter lim="800000"/>
          </a:ln>
        </p:spPr>
        <p:txBody>
          <a:bodyPr lIns="94754" tIns="47375" rIns="94754" bIns="47375">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mn-ea"/>
                <a:cs typeface="Arial" charset="0"/>
              </a:rPr>
              <a:t>1/Jackson/p 25/</a:t>
            </a:r>
            <a:r>
              <a:rPr kumimoji="0" lang="en-US" sz="900" b="0" i="0" u="none" strike="noStrike" kern="1200" cap="none" spc="0" normalizeH="0" baseline="0" noProof="0" dirty="0" err="1">
                <a:ln>
                  <a:noFill/>
                </a:ln>
                <a:solidFill>
                  <a:srgbClr val="000000"/>
                </a:solidFill>
                <a:effectLst/>
                <a:uLnTx/>
                <a:uFillTx/>
                <a:latin typeface="Arial" charset="0"/>
                <a:ea typeface="+mn-ea"/>
                <a:cs typeface="Arial" charset="0"/>
              </a:rPr>
              <a:t>para</a:t>
            </a:r>
            <a:r>
              <a:rPr kumimoji="0" lang="en-US" sz="900" b="0" i="0" u="none" strike="noStrike" kern="1200" cap="none" spc="0" normalizeH="0" baseline="0" noProof="0" dirty="0">
                <a:ln>
                  <a:noFill/>
                </a:ln>
                <a:solidFill>
                  <a:srgbClr val="000000"/>
                </a:solidFill>
                <a:effectLst/>
                <a:uLnTx/>
                <a:uFillTx/>
                <a:latin typeface="Arial" charset="0"/>
                <a:ea typeface="+mn-ea"/>
                <a:cs typeface="Arial" charset="0"/>
              </a:rPr>
              <a:t> 2,3</a:t>
            </a:r>
          </a:p>
        </p:txBody>
      </p:sp>
      <p:sp>
        <p:nvSpPr>
          <p:cNvPr id="13" name="Slide Number Placeholder 3"/>
          <p:cNvSpPr>
            <a:spLocks noGrp="1"/>
          </p:cNvSpPr>
          <p:nvPr>
            <p:ph type="sldNum" sz="quarter" idx="5"/>
          </p:nvPr>
        </p:nvSpPr>
        <p:spPr>
          <a:xfrm>
            <a:off x="3970339" y="8829675"/>
            <a:ext cx="3038475" cy="465138"/>
          </a:xfrm>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550905-366A-4720-A892-E870917D036D}" type="slidenum">
              <a:rPr kumimoji="0" lang="en-US" sz="1200" b="0" i="0" u="none" strike="noStrike" kern="1200" cap="none" spc="0" normalizeH="0" baseline="0" noProof="0" smtClean="0">
                <a:ln>
                  <a:noFill/>
                </a:ln>
                <a:solidFill>
                  <a:srgbClr val="EEECE1"/>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a:ln>
                <a:noFill/>
              </a:ln>
              <a:solidFill>
                <a:srgbClr val="EEECE1"/>
              </a:solidFill>
              <a:effectLst/>
              <a:uLnTx/>
              <a:uFillTx/>
              <a:latin typeface="Arial" pitchFamily="34" charset="0"/>
              <a:ea typeface="+mn-ea"/>
              <a:cs typeface="+mn-cs"/>
            </a:endParaRPr>
          </a:p>
        </p:txBody>
      </p:sp>
      <p:sp>
        <p:nvSpPr>
          <p:cNvPr id="18" name="Notes Placeholder 17"/>
          <p:cNvSpPr>
            <a:spLocks noGrp="1"/>
          </p:cNvSpPr>
          <p:nvPr>
            <p:ph type="body" idx="1"/>
          </p:nvPr>
        </p:nvSpPr>
        <p:spPr>
          <a:xfrm>
            <a:off x="1066800" y="4343400"/>
            <a:ext cx="5607050" cy="4183063"/>
          </a:xfrm>
        </p:spPr>
        <p:txBody>
          <a:bodyPr>
            <a:normAutofit/>
          </a:bodyPr>
          <a:lstStyle/>
          <a:p>
            <a:endParaRPr lang="en-US" dirty="0"/>
          </a:p>
        </p:txBody>
      </p:sp>
    </p:spTree>
    <p:extLst>
      <p:ext uri="{BB962C8B-B14F-4D97-AF65-F5344CB8AC3E}">
        <p14:creationId xmlns:p14="http://schemas.microsoft.com/office/powerpoint/2010/main" val="17253638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DBBBB-9249-4364-880E-7ED24EAC638E}"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059984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BE" sz="1200" err="1">
                <a:solidFill>
                  <a:srgbClr val="544F40"/>
                </a:solidFill>
              </a:rPr>
              <a:t>From</a:t>
            </a:r>
            <a:r>
              <a:rPr lang="fr-BE" sz="1200">
                <a:solidFill>
                  <a:srgbClr val="544F40"/>
                </a:solidFill>
              </a:rPr>
              <a:t> SE-GBL-IVX-PPT-200001</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6B53C8-14E4-49A7-A1A5-3BF810B81EB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0445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84945">
              <a:defRPr/>
            </a:pPr>
            <a:fld id="{606BC55B-DEA6-8A49-94C3-99BC19DF157F}" type="slidenum">
              <a:rPr lang="en-US" sz="2000" kern="0">
                <a:solidFill>
                  <a:sysClr val="windowText" lastClr="000000"/>
                </a:solidFill>
              </a:rPr>
              <a:pPr defTabSz="984945">
                <a:defRPr/>
              </a:pPr>
              <a:t>19</a:t>
            </a:fld>
            <a:endParaRPr lang="en-US" sz="2000" kern="0">
              <a:solidFill>
                <a:sysClr val="windowText" lastClr="000000"/>
              </a:solidFill>
            </a:endParaRPr>
          </a:p>
        </p:txBody>
      </p:sp>
    </p:spTree>
    <p:extLst>
      <p:ext uri="{BB962C8B-B14F-4D97-AF65-F5344CB8AC3E}">
        <p14:creationId xmlns:p14="http://schemas.microsoft.com/office/powerpoint/2010/main" val="3482288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Notes Placeholder 2"/>
          <p:cNvSpPr>
            <a:spLocks noGrp="1"/>
          </p:cNvSpPr>
          <p:nvPr>
            <p:ph type="body" idx="1"/>
          </p:nvPr>
        </p:nvSpPr>
        <p:spPr/>
        <p:txBody>
          <a:bodyPr/>
          <a:lstStyle/>
          <a:p>
            <a:endParaRPr lang="en-GB" altLang="en-US"/>
          </a:p>
        </p:txBody>
      </p:sp>
      <p:sp>
        <p:nvSpPr>
          <p:cNvPr id="99332" name="Slide Number Placeholder 3"/>
          <p:cNvSpPr>
            <a:spLocks noGrp="1"/>
          </p:cNvSpPr>
          <p:nvPr>
            <p:ph type="sldNum" sz="quarter" idx="5"/>
          </p:nvPr>
        </p:nvSpPr>
        <p:spPr/>
        <p:txBody>
          <a:bodyPr/>
          <a:lstStyle>
            <a:lvl1pPr>
              <a:defRPr>
                <a:solidFill>
                  <a:schemeClr val="tx1"/>
                </a:solidFill>
                <a:latin typeface="Arial" panose="020B0604020202020204" pitchFamily="34" charset="0"/>
              </a:defRPr>
            </a:lvl1pPr>
            <a:lvl2pPr marL="652382" indent="-250917">
              <a:defRPr>
                <a:solidFill>
                  <a:schemeClr val="tx1"/>
                </a:solidFill>
                <a:latin typeface="Arial" panose="020B0604020202020204" pitchFamily="34" charset="0"/>
              </a:defRPr>
            </a:lvl2pPr>
            <a:lvl3pPr marL="1003666" indent="-200732">
              <a:defRPr>
                <a:solidFill>
                  <a:schemeClr val="tx1"/>
                </a:solidFill>
                <a:latin typeface="Arial" panose="020B0604020202020204" pitchFamily="34" charset="0"/>
              </a:defRPr>
            </a:lvl3pPr>
            <a:lvl4pPr marL="1405131" indent="-200732">
              <a:defRPr>
                <a:solidFill>
                  <a:schemeClr val="tx1"/>
                </a:solidFill>
                <a:latin typeface="Arial" panose="020B0604020202020204" pitchFamily="34" charset="0"/>
              </a:defRPr>
            </a:lvl4pPr>
            <a:lvl5pPr marL="1806596" indent="-200732">
              <a:defRPr>
                <a:solidFill>
                  <a:schemeClr val="tx1"/>
                </a:solidFill>
                <a:latin typeface="Arial" panose="020B0604020202020204" pitchFamily="34" charset="0"/>
              </a:defRPr>
            </a:lvl5pPr>
            <a:lvl6pPr marL="2208063" indent="-200732" eaLnBrk="0" fontAlgn="base" hangingPunct="0">
              <a:spcBef>
                <a:spcPct val="0"/>
              </a:spcBef>
              <a:spcAft>
                <a:spcPct val="0"/>
              </a:spcAft>
              <a:defRPr>
                <a:solidFill>
                  <a:schemeClr val="tx1"/>
                </a:solidFill>
                <a:latin typeface="Arial" panose="020B0604020202020204" pitchFamily="34" charset="0"/>
              </a:defRPr>
            </a:lvl6pPr>
            <a:lvl7pPr marL="2609529" indent="-200732" eaLnBrk="0" fontAlgn="base" hangingPunct="0">
              <a:spcBef>
                <a:spcPct val="0"/>
              </a:spcBef>
              <a:spcAft>
                <a:spcPct val="0"/>
              </a:spcAft>
              <a:defRPr>
                <a:solidFill>
                  <a:schemeClr val="tx1"/>
                </a:solidFill>
                <a:latin typeface="Arial" panose="020B0604020202020204" pitchFamily="34" charset="0"/>
              </a:defRPr>
            </a:lvl7pPr>
            <a:lvl8pPr marL="3010995" indent="-200732" eaLnBrk="0" fontAlgn="base" hangingPunct="0">
              <a:spcBef>
                <a:spcPct val="0"/>
              </a:spcBef>
              <a:spcAft>
                <a:spcPct val="0"/>
              </a:spcAft>
              <a:defRPr>
                <a:solidFill>
                  <a:schemeClr val="tx1"/>
                </a:solidFill>
                <a:latin typeface="Arial" panose="020B0604020202020204" pitchFamily="34" charset="0"/>
              </a:defRPr>
            </a:lvl8pPr>
            <a:lvl9pPr marL="3412461" indent="-200732" eaLnBrk="0" fontAlgn="base" hangingPunct="0">
              <a:spcBef>
                <a:spcPct val="0"/>
              </a:spcBef>
              <a:spcAft>
                <a:spcPct val="0"/>
              </a:spcAft>
              <a:defRPr>
                <a:solidFill>
                  <a:schemeClr val="tx1"/>
                </a:solidFill>
                <a:latin typeface="Arial" panose="020B0604020202020204" pitchFamily="34" charset="0"/>
              </a:defRPr>
            </a:lvl9pPr>
          </a:lstStyle>
          <a:p>
            <a:fld id="{3BC9A36B-8921-47D9-9EC7-0BABAE7B0D99}" type="slidenum">
              <a:rPr lang="en-GB" altLang="en-US" smtClean="0">
                <a:solidFill>
                  <a:prstClr val="black"/>
                </a:solidFill>
              </a:rPr>
              <a:pPr/>
              <a:t>21</a:t>
            </a:fld>
            <a:endParaRPr lang="en-GB" altLang="en-US">
              <a:solidFill>
                <a:prstClr val="black"/>
              </a:solidFill>
            </a:endParaRPr>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1829107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DC88FC-5A71-4F1C-83DA-52DF430F2332}" type="slidenum">
              <a:rPr lang="en-US" smtClean="0"/>
              <a:t>22</a:t>
            </a:fld>
            <a:endParaRPr lang="en-US"/>
          </a:p>
        </p:txBody>
      </p:sp>
    </p:spTree>
    <p:extLst>
      <p:ext uri="{BB962C8B-B14F-4D97-AF65-F5344CB8AC3E}">
        <p14:creationId xmlns:p14="http://schemas.microsoft.com/office/powerpoint/2010/main" val="2472179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C0CD073-A3E7-49A2-B2D6-E132DC438A3C}" type="slidenum">
              <a:rPr lang="en-US" smtClean="0"/>
              <a:pPr>
                <a:defRPr/>
              </a:pPr>
              <a:t>26</a:t>
            </a:fld>
            <a:endParaRPr lang="en-US"/>
          </a:p>
        </p:txBody>
      </p:sp>
    </p:spTree>
    <p:extLst>
      <p:ext uri="{BB962C8B-B14F-4D97-AF65-F5344CB8AC3E}">
        <p14:creationId xmlns:p14="http://schemas.microsoft.com/office/powerpoint/2010/main" val="1555204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C0CD073-A3E7-49A2-B2D6-E132DC438A3C}" type="slidenum">
              <a:rPr lang="en-US" smtClean="0"/>
              <a:pPr>
                <a:defRPr/>
              </a:pPr>
              <a:t>27</a:t>
            </a:fld>
            <a:endParaRPr lang="en-US"/>
          </a:p>
        </p:txBody>
      </p:sp>
    </p:spTree>
    <p:extLst>
      <p:ext uri="{BB962C8B-B14F-4D97-AF65-F5344CB8AC3E}">
        <p14:creationId xmlns:p14="http://schemas.microsoft.com/office/powerpoint/2010/main" val="4196103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image" Target="../media/image7.png"/><Relationship Id="rId1" Type="http://schemas.openxmlformats.org/officeDocument/2006/relationships/slideMaster" Target="../slideMasters/slideMaster8.xml"/><Relationship Id="rId4" Type="http://schemas.openxmlformats.org/officeDocument/2006/relationships/image" Target="../media/image8.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s/slide1.xml"/><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image" Target="../media/image7.png"/><Relationship Id="rId1" Type="http://schemas.openxmlformats.org/officeDocument/2006/relationships/slideMaster" Target="../slideMasters/slideMaster9.xml"/><Relationship Id="rId4" Type="http://schemas.openxmlformats.org/officeDocument/2006/relationships/image" Target="../media/image8.pn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9.xml"/><Relationship Id="rId5" Type="http://schemas.openxmlformats.org/officeDocument/2006/relationships/image" Target="../media/image8.png"/><Relationship Id="rId4" Type="http://schemas.openxmlformats.org/officeDocument/2006/relationships/slide" Target="../slides/slide1.xml"/></Relationships>
</file>

<file path=ppt/slideLayouts/_rels/slideLayout108.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image" Target="../media/image7.png"/><Relationship Id="rId1" Type="http://schemas.openxmlformats.org/officeDocument/2006/relationships/slideMaster" Target="../slideMasters/slideMaster9.xml"/><Relationship Id="rId4" Type="http://schemas.openxmlformats.org/officeDocument/2006/relationships/image" Target="../media/image8.pn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s/slide1.xml"/><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image" Target="../media/image7.png"/><Relationship Id="rId1" Type="http://schemas.openxmlformats.org/officeDocument/2006/relationships/slideMaster" Target="../slideMasters/slideMaster10.xml"/><Relationship Id="rId4" Type="http://schemas.openxmlformats.org/officeDocument/2006/relationships/image" Target="../media/image8.pn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0.xml"/><Relationship Id="rId5" Type="http://schemas.openxmlformats.org/officeDocument/2006/relationships/image" Target="../media/image8.png"/><Relationship Id="rId4" Type="http://schemas.openxmlformats.org/officeDocument/2006/relationships/slide" Target="../slides/slide1.xml"/></Relationships>
</file>

<file path=ppt/slideLayouts/_rels/slideLayout119.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image" Target="../media/image7.png"/><Relationship Id="rId1" Type="http://schemas.openxmlformats.org/officeDocument/2006/relationships/slideMaster" Target="../slideMasters/slideMaster10.xm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s/slide1.xml"/><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image" Target="../media/image7.png"/><Relationship Id="rId1" Type="http://schemas.openxmlformats.org/officeDocument/2006/relationships/slideMaster" Target="../slideMasters/slideMaster11.xml"/><Relationship Id="rId4" Type="http://schemas.openxmlformats.org/officeDocument/2006/relationships/image" Target="../media/image8.png"/></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1.xml"/><Relationship Id="rId5" Type="http://schemas.openxmlformats.org/officeDocument/2006/relationships/image" Target="../media/image8.png"/><Relationship Id="rId4" Type="http://schemas.openxmlformats.org/officeDocument/2006/relationships/slide" Target="../slides/slide1.xml"/></Relationships>
</file>

<file path=ppt/slideLayouts/_rels/slideLayout127.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image" Target="../media/image7.png"/><Relationship Id="rId1" Type="http://schemas.openxmlformats.org/officeDocument/2006/relationships/slideMaster" Target="../slideMasters/slideMaster11.xml"/><Relationship Id="rId4" Type="http://schemas.openxmlformats.org/officeDocument/2006/relationships/image" Target="../media/image8.png"/></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s/slide1.xml"/><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image" Target="../media/image7.png"/><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2.xml"/><Relationship Id="rId5" Type="http://schemas.openxmlformats.org/officeDocument/2006/relationships/image" Target="../media/image8.png"/><Relationship Id="rId4" Type="http://schemas.openxmlformats.org/officeDocument/2006/relationships/slide" Target="../slides/slide1.xml"/></Relationships>
</file>

<file path=ppt/slideLayouts/_rels/slideLayout135.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image" Target="../media/image7.png"/><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s/slide1.xml"/><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3.xml"/><Relationship Id="rId4" Type="http://schemas.openxmlformats.org/officeDocument/2006/relationships/image" Target="../media/image8.png"/></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image" Target="../media/image7.png"/><Relationship Id="rId1" Type="http://schemas.openxmlformats.org/officeDocument/2006/relationships/slideMaster" Target="../slideMasters/slideMaster14.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4.xml"/><Relationship Id="rId5" Type="http://schemas.openxmlformats.org/officeDocument/2006/relationships/image" Target="../media/image8.png"/><Relationship Id="rId4" Type="http://schemas.openxmlformats.org/officeDocument/2006/relationships/slide" Target="../slides/slide1.xml"/></Relationships>
</file>

<file path=ppt/slideLayouts/_rels/slideLayout15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image" Target="../media/image7.png"/><Relationship Id="rId1" Type="http://schemas.openxmlformats.org/officeDocument/2006/relationships/slideMaster" Target="../slideMasters/slideMaster14.xml"/><Relationship Id="rId4" Type="http://schemas.openxmlformats.org/officeDocument/2006/relationships/image" Target="../media/image8.png"/></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slide" Target="../slides/slide1.xml"/></Relationships>
</file>

<file path=ppt/slideLayouts/_rels/slideLayout65.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s/slide1.xml"/><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image" Target="../media/image7.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5.xml"/><Relationship Id="rId5" Type="http://schemas.openxmlformats.org/officeDocument/2006/relationships/image" Target="../media/image8.png"/><Relationship Id="rId4" Type="http://schemas.openxmlformats.org/officeDocument/2006/relationships/slide" Target="../slides/slide1.xml"/></Relationships>
</file>

<file path=ppt/slideLayouts/_rels/slideLayout73.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image" Target="../media/image7.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s/slide1.xml"/><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image" Target="../media/image7.png"/><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6.xml"/><Relationship Id="rId5" Type="http://schemas.openxmlformats.org/officeDocument/2006/relationships/image" Target="../media/image8.png"/><Relationship Id="rId4" Type="http://schemas.openxmlformats.org/officeDocument/2006/relationships/slide" Target="../slides/slide1.xml"/></Relationships>
</file>

<file path=ppt/slideLayouts/_rels/slideLayout84.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image" Target="../media/image7.png"/><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s/slide1.xml"/><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7.xml"/><Relationship Id="rId4" Type="http://schemas.openxmlformats.org/officeDocument/2006/relationships/image" Target="../media/image8.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image" Target="../media/image7.png"/><Relationship Id="rId1" Type="http://schemas.openxmlformats.org/officeDocument/2006/relationships/slideMaster" Target="../slideMasters/slideMaster8.xml"/><Relationship Id="rId4" Type="http://schemas.openxmlformats.org/officeDocument/2006/relationships/image" Target="../media/image8.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8.xml"/><Relationship Id="rId5" Type="http://schemas.openxmlformats.org/officeDocument/2006/relationships/image" Target="../media/image8.png"/><Relationship Id="rId4" Type="http://schemas.openxmlformats.org/officeDocument/2006/relationships/slide" Target="../slides/slide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4"/>
          <p:cNvSpPr>
            <a:spLocks noGrp="1"/>
          </p:cNvSpPr>
          <p:nvPr>
            <p:ph type="title"/>
          </p:nvPr>
        </p:nvSpPr>
        <p:spPr>
          <a:xfrm>
            <a:off x="486831" y="228600"/>
            <a:ext cx="11216640" cy="338554"/>
          </a:xfrm>
        </p:spPr>
        <p:txBody>
          <a:bodyPr/>
          <a:lstStyle/>
          <a:p>
            <a:r>
              <a:rPr lang="en-US"/>
              <a:t>Click to edit Master title style</a:t>
            </a:r>
            <a:endParaRPr lang="en-GB" dirty="0"/>
          </a:p>
        </p:txBody>
      </p:sp>
      <p:sp>
        <p:nvSpPr>
          <p:cNvPr id="16" name="Content Placeholder 15"/>
          <p:cNvSpPr>
            <a:spLocks noGrp="1"/>
          </p:cNvSpPr>
          <p:nvPr>
            <p:ph sz="quarter" idx="12"/>
          </p:nvPr>
        </p:nvSpPr>
        <p:spPr>
          <a:xfrm>
            <a:off x="486833" y="1196152"/>
            <a:ext cx="11231033" cy="4658549"/>
          </a:xfrm>
        </p:spPr>
        <p:txBody>
          <a:bodyPr/>
          <a:lstStyle>
            <a:lvl1pPr>
              <a:spcBef>
                <a:spcPts val="1200"/>
              </a:spcBef>
              <a:defRPr sz="1800">
                <a:solidFill>
                  <a:schemeClr val="tx1"/>
                </a:solidFill>
              </a:defRPr>
            </a:lvl1pPr>
            <a:lvl2pPr>
              <a:defRPr sz="16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8"/>
          <p:cNvSpPr>
            <a:spLocks noGrp="1"/>
          </p:cNvSpPr>
          <p:nvPr>
            <p:ph type="sldNum" sz="quarter" idx="17"/>
          </p:nvPr>
        </p:nvSpPr>
        <p:spPr>
          <a:xfrm>
            <a:off x="11282394" y="6437314"/>
            <a:ext cx="757207" cy="365125"/>
          </a:xfrm>
        </p:spPr>
        <p:txBody>
          <a:bodyPr/>
          <a:lstStyle/>
          <a:p>
            <a:fld id="{9F9F533D-B52E-4A2F-BF72-0ADD2D94BD75}" type="slidenum">
              <a:rPr lang="en-GB" smtClean="0">
                <a:solidFill>
                  <a:srgbClr val="9A8B7D"/>
                </a:solidFill>
              </a:rPr>
              <a:pPr/>
              <a:t>‹#›</a:t>
            </a:fld>
            <a:endParaRPr lang="en-GB" dirty="0">
              <a:solidFill>
                <a:srgbClr val="9A8B7D"/>
              </a:solidFill>
            </a:endParaRPr>
          </a:p>
        </p:txBody>
      </p:sp>
      <p:sp>
        <p:nvSpPr>
          <p:cNvPr id="6" name="Text Placeholder 5"/>
          <p:cNvSpPr>
            <a:spLocks noGrp="1"/>
          </p:cNvSpPr>
          <p:nvPr>
            <p:ph type="body" sz="quarter" idx="18" hasCustomPrompt="1"/>
          </p:nvPr>
        </p:nvSpPr>
        <p:spPr>
          <a:xfrm>
            <a:off x="492757" y="6620590"/>
            <a:ext cx="8498843" cy="123111"/>
          </a:xfrm>
        </p:spPr>
        <p:txBody>
          <a:bodyPr wrap="square" anchor="b" anchorCtr="0">
            <a:spAutoFit/>
          </a:bodyPr>
          <a:lstStyle>
            <a:lvl1pPr marL="0" indent="0">
              <a:spcAft>
                <a:spcPts val="300"/>
              </a:spcAft>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dirty="0"/>
              <a:t>Insert Source text here</a:t>
            </a:r>
          </a:p>
        </p:txBody>
      </p:sp>
    </p:spTree>
    <p:extLst>
      <p:ext uri="{BB962C8B-B14F-4D97-AF65-F5344CB8AC3E}">
        <p14:creationId xmlns:p14="http://schemas.microsoft.com/office/powerpoint/2010/main" val="3183972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Image and Text">
    <p:spTree>
      <p:nvGrpSpPr>
        <p:cNvPr id="1" name=""/>
        <p:cNvGrpSpPr/>
        <p:nvPr/>
      </p:nvGrpSpPr>
      <p:grpSpPr>
        <a:xfrm>
          <a:off x="0" y="0"/>
          <a:ext cx="0" cy="0"/>
          <a:chOff x="0" y="0"/>
          <a:chExt cx="0" cy="0"/>
        </a:xfrm>
      </p:grpSpPr>
      <p:sp>
        <p:nvSpPr>
          <p:cNvPr id="2" name="Title 1"/>
          <p:cNvSpPr>
            <a:spLocks noGrp="1"/>
          </p:cNvSpPr>
          <p:nvPr>
            <p:ph type="title"/>
          </p:nvPr>
        </p:nvSpPr>
        <p:spPr>
          <a:xfrm>
            <a:off x="486831" y="228600"/>
            <a:ext cx="11216640" cy="338554"/>
          </a:xfrm>
        </p:spPr>
        <p:txBody>
          <a:bodyPr/>
          <a:lstStyle/>
          <a:p>
            <a:r>
              <a:rPr lang="en-US"/>
              <a:t>Click to edit Master title style</a:t>
            </a:r>
            <a:endParaRPr lang="en-GB" dirty="0"/>
          </a:p>
        </p:txBody>
      </p:sp>
      <p:sp>
        <p:nvSpPr>
          <p:cNvPr id="7" name="Text Placeholder 6"/>
          <p:cNvSpPr>
            <a:spLocks noGrp="1"/>
          </p:cNvSpPr>
          <p:nvPr>
            <p:ph type="body" sz="quarter" idx="13"/>
          </p:nvPr>
        </p:nvSpPr>
        <p:spPr>
          <a:xfrm>
            <a:off x="486832" y="1181100"/>
            <a:ext cx="5314951" cy="5008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4"/>
          <p:cNvSpPr>
            <a:spLocks noGrp="1"/>
          </p:cNvSpPr>
          <p:nvPr>
            <p:ph type="sldNum" sz="quarter" idx="20"/>
          </p:nvPr>
        </p:nvSpPr>
        <p:spPr/>
        <p:txBody>
          <a:bodyPr/>
          <a:lstStyle/>
          <a:p>
            <a:fld id="{9F9F533D-B52E-4A2F-BF72-0ADD2D94BD75}" type="slidenum">
              <a:rPr lang="en-GB" smtClean="0">
                <a:solidFill>
                  <a:srgbClr val="9A8B7D"/>
                </a:solidFill>
              </a:rPr>
              <a:pPr/>
              <a:t>‹#›</a:t>
            </a:fld>
            <a:endParaRPr lang="en-GB" dirty="0">
              <a:solidFill>
                <a:srgbClr val="9A8B7D"/>
              </a:solidFill>
            </a:endParaRPr>
          </a:p>
        </p:txBody>
      </p:sp>
      <p:sp>
        <p:nvSpPr>
          <p:cNvPr id="11" name="Picture Placeholder 8"/>
          <p:cNvSpPr>
            <a:spLocks noGrp="1"/>
          </p:cNvSpPr>
          <p:nvPr>
            <p:ph type="pic" sz="quarter" idx="23" hasCustomPrompt="1"/>
          </p:nvPr>
        </p:nvSpPr>
        <p:spPr>
          <a:xfrm>
            <a:off x="6401508" y="1180572"/>
            <a:ext cx="5329059" cy="2045229"/>
          </a:xfrm>
        </p:spPr>
        <p:txBody>
          <a:bodyPr lIns="0" tIns="0"/>
          <a:lstStyle>
            <a:lvl1pPr marL="0" indent="0">
              <a:buNone/>
              <a:defRPr sz="1100">
                <a:solidFill>
                  <a:schemeClr val="tx1"/>
                </a:solidFill>
              </a:defRPr>
            </a:lvl1pPr>
          </a:lstStyle>
          <a:p>
            <a:r>
              <a:rPr lang="en-GB" dirty="0"/>
              <a:t>Click on the picture icon to insert your picture</a:t>
            </a:r>
          </a:p>
        </p:txBody>
      </p:sp>
      <p:sp>
        <p:nvSpPr>
          <p:cNvPr id="12" name="Text Placeholder 7"/>
          <p:cNvSpPr>
            <a:spLocks noGrp="1"/>
          </p:cNvSpPr>
          <p:nvPr>
            <p:ph type="body" sz="quarter" idx="24" hasCustomPrompt="1"/>
          </p:nvPr>
        </p:nvSpPr>
        <p:spPr>
          <a:xfrm>
            <a:off x="6401508" y="3310468"/>
            <a:ext cx="5328355" cy="301625"/>
          </a:xfrm>
        </p:spPr>
        <p:txBody>
          <a:bodyPr lIns="0" tIns="0" rIns="0" bIns="0"/>
          <a:lstStyle>
            <a:lvl1pPr marL="0" indent="0">
              <a:buNone/>
              <a:defRPr sz="800">
                <a:solidFill>
                  <a:schemeClr val="bg2"/>
                </a:solidFill>
              </a:defRPr>
            </a:lvl1pPr>
            <a:lvl2pPr marL="268163" indent="0">
              <a:buNone/>
              <a:defRPr sz="800">
                <a:solidFill>
                  <a:schemeClr val="bg2"/>
                </a:solidFill>
              </a:defRPr>
            </a:lvl2pPr>
            <a:lvl3pPr marL="540000" indent="0">
              <a:buNone/>
              <a:defRPr sz="800">
                <a:solidFill>
                  <a:schemeClr val="bg2"/>
                </a:solidFill>
              </a:defRPr>
            </a:lvl3pPr>
            <a:lvl4pPr marL="811088" indent="0">
              <a:buNone/>
              <a:defRPr sz="800">
                <a:solidFill>
                  <a:schemeClr val="bg2"/>
                </a:solidFill>
              </a:defRPr>
            </a:lvl4pPr>
            <a:lvl5pPr marL="1080000" indent="0">
              <a:buNone/>
              <a:defRPr sz="800">
                <a:solidFill>
                  <a:schemeClr val="bg2"/>
                </a:solidFill>
              </a:defRPr>
            </a:lvl5pPr>
          </a:lstStyle>
          <a:p>
            <a:pPr lvl="0"/>
            <a:r>
              <a:rPr lang="en-US" dirty="0"/>
              <a:t>Enter your image caption text here</a:t>
            </a:r>
          </a:p>
        </p:txBody>
      </p:sp>
      <p:sp>
        <p:nvSpPr>
          <p:cNvPr id="15" name="Picture Placeholder 8"/>
          <p:cNvSpPr>
            <a:spLocks noGrp="1"/>
          </p:cNvSpPr>
          <p:nvPr>
            <p:ph type="pic" sz="quarter" idx="25" hasCustomPrompt="1"/>
          </p:nvPr>
        </p:nvSpPr>
        <p:spPr>
          <a:xfrm>
            <a:off x="6401508" y="3754439"/>
            <a:ext cx="5329059" cy="2045229"/>
          </a:xfrm>
        </p:spPr>
        <p:txBody>
          <a:bodyPr lIns="0" tIns="0"/>
          <a:lstStyle>
            <a:lvl1pPr marL="0" indent="0">
              <a:buNone/>
              <a:defRPr sz="1100">
                <a:solidFill>
                  <a:schemeClr val="tx1"/>
                </a:solidFill>
              </a:defRPr>
            </a:lvl1pPr>
          </a:lstStyle>
          <a:p>
            <a:r>
              <a:rPr lang="en-GB" dirty="0"/>
              <a:t>Click on the picture icon to insert your picture</a:t>
            </a:r>
          </a:p>
        </p:txBody>
      </p:sp>
      <p:sp>
        <p:nvSpPr>
          <p:cNvPr id="16" name="Text Placeholder 7"/>
          <p:cNvSpPr>
            <a:spLocks noGrp="1"/>
          </p:cNvSpPr>
          <p:nvPr>
            <p:ph type="body" sz="quarter" idx="26" hasCustomPrompt="1"/>
          </p:nvPr>
        </p:nvSpPr>
        <p:spPr>
          <a:xfrm>
            <a:off x="6401508" y="5884335"/>
            <a:ext cx="5328355" cy="301625"/>
          </a:xfrm>
        </p:spPr>
        <p:txBody>
          <a:bodyPr lIns="0" tIns="0" rIns="0" bIns="0"/>
          <a:lstStyle>
            <a:lvl1pPr marL="0" indent="0">
              <a:buNone/>
              <a:defRPr sz="800">
                <a:solidFill>
                  <a:schemeClr val="bg2"/>
                </a:solidFill>
              </a:defRPr>
            </a:lvl1pPr>
            <a:lvl2pPr marL="268163" indent="0">
              <a:buNone/>
              <a:defRPr sz="800">
                <a:solidFill>
                  <a:schemeClr val="bg2"/>
                </a:solidFill>
              </a:defRPr>
            </a:lvl2pPr>
            <a:lvl3pPr marL="540000" indent="0">
              <a:buNone/>
              <a:defRPr sz="800">
                <a:solidFill>
                  <a:schemeClr val="bg2"/>
                </a:solidFill>
              </a:defRPr>
            </a:lvl3pPr>
            <a:lvl4pPr marL="811088" indent="0">
              <a:buNone/>
              <a:defRPr sz="800">
                <a:solidFill>
                  <a:schemeClr val="bg2"/>
                </a:solidFill>
              </a:defRPr>
            </a:lvl4pPr>
            <a:lvl5pPr marL="1080000" indent="0">
              <a:buNone/>
              <a:defRPr sz="800">
                <a:solidFill>
                  <a:schemeClr val="bg2"/>
                </a:solidFill>
              </a:defRPr>
            </a:lvl5pPr>
          </a:lstStyle>
          <a:p>
            <a:pPr lvl="0"/>
            <a:r>
              <a:rPr lang="en-US" dirty="0"/>
              <a:t>Enter your image caption text here</a:t>
            </a:r>
          </a:p>
        </p:txBody>
      </p:sp>
      <p:sp>
        <p:nvSpPr>
          <p:cNvPr id="9" name="Text Placeholder 5"/>
          <p:cNvSpPr>
            <a:spLocks noGrp="1"/>
          </p:cNvSpPr>
          <p:nvPr>
            <p:ph type="body" sz="quarter" idx="28" hasCustomPrompt="1"/>
          </p:nvPr>
        </p:nvSpPr>
        <p:spPr>
          <a:xfrm>
            <a:off x="486832" y="6620590"/>
            <a:ext cx="8504768" cy="123111"/>
          </a:xfrm>
        </p:spPr>
        <p:txBody>
          <a:bodyPr wrap="square" anchor="b" anchorCtr="0">
            <a:spAutoFit/>
          </a:bodyPr>
          <a:lstStyle>
            <a:lvl1pPr marL="0" indent="0">
              <a:spcAft>
                <a:spcPts val="300"/>
              </a:spcAft>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dirty="0"/>
              <a:t>Insert Source text here</a:t>
            </a:r>
          </a:p>
        </p:txBody>
      </p:sp>
    </p:spTree>
    <p:extLst>
      <p:ext uri="{BB962C8B-B14F-4D97-AF65-F5344CB8AC3E}">
        <p14:creationId xmlns:p14="http://schemas.microsoft.com/office/powerpoint/2010/main" val="211721066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_Hyperlinked">
    <p:spTree>
      <p:nvGrpSpPr>
        <p:cNvPr id="1" name=""/>
        <p:cNvGrpSpPr/>
        <p:nvPr/>
      </p:nvGrpSpPr>
      <p:grpSpPr>
        <a:xfrm>
          <a:off x="0" y="0"/>
          <a:ext cx="0" cy="0"/>
          <a:chOff x="0" y="0"/>
          <a:chExt cx="0" cy="0"/>
        </a:xfrm>
      </p:grpSpPr>
      <p:sp>
        <p:nvSpPr>
          <p:cNvPr id="12" name="Text Placeholder 5"/>
          <p:cNvSpPr>
            <a:spLocks noGrp="1"/>
          </p:cNvSpPr>
          <p:nvPr>
            <p:ph type="body" sz="quarter" idx="11" hasCustomPrompt="1"/>
          </p:nvPr>
        </p:nvSpPr>
        <p:spPr>
          <a:xfrm>
            <a:off x="480000" y="4990682"/>
            <a:ext cx="10924032" cy="410369"/>
          </a:xfrm>
        </p:spPr>
        <p:txBody>
          <a:bodyPr anchor="t" anchorCtr="0">
            <a:spAutoFit/>
          </a:bodyPr>
          <a:lstStyle>
            <a:lvl1pPr marL="0" marR="0" indent="0" algn="l" defTabSz="1219170" rtl="0" eaLnBrk="1" fontAlgn="auto" latinLnBrk="0" hangingPunct="1">
              <a:lnSpc>
                <a:spcPts val="3200"/>
              </a:lnSpc>
              <a:spcBef>
                <a:spcPts val="0"/>
              </a:spcBef>
              <a:spcAft>
                <a:spcPts val="0"/>
              </a:spcAft>
              <a:buClr>
                <a:schemeClr val="tx1"/>
              </a:buClr>
              <a:buSzTx/>
              <a:buFont typeface="Arial" pitchFamily="34" charset="0"/>
              <a:buNone/>
              <a:tabLst/>
              <a:defRPr sz="2933" i="0">
                <a:solidFill>
                  <a:schemeClr val="bg2"/>
                </a:solidFill>
                <a:latin typeface="+mn-lt"/>
              </a:defRPr>
            </a:lvl1pPr>
            <a:lvl2pPr marL="361942" indent="0">
              <a:spcAft>
                <a:spcPts val="0"/>
              </a:spcAft>
              <a:buNone/>
              <a:defRPr>
                <a:solidFill>
                  <a:schemeClr val="bg1"/>
                </a:solidFill>
              </a:defRPr>
            </a:lvl2pPr>
            <a:lvl3pPr marL="711182" indent="0">
              <a:spcAft>
                <a:spcPts val="0"/>
              </a:spcAft>
              <a:buNone/>
              <a:defRPr>
                <a:solidFill>
                  <a:schemeClr val="bg1"/>
                </a:solidFill>
              </a:defRPr>
            </a:lvl3pPr>
            <a:lvl4pPr marL="1087939" indent="0">
              <a:spcAft>
                <a:spcPts val="0"/>
              </a:spcAft>
              <a:buNone/>
              <a:defRPr>
                <a:solidFill>
                  <a:schemeClr val="bg1"/>
                </a:solidFill>
              </a:defRPr>
            </a:lvl4pPr>
            <a:lvl5pPr marL="1473163" indent="0">
              <a:spcAft>
                <a:spcPts val="0"/>
              </a:spcAft>
              <a:buNone/>
              <a:defRPr>
                <a:solidFill>
                  <a:schemeClr val="bg1"/>
                </a:solidFill>
              </a:defRPr>
            </a:lvl5pPr>
          </a:lstStyle>
          <a:p>
            <a:pPr marL="0" marR="0" lvl="0" indent="0" algn="l" defTabSz="1219170" rtl="0" eaLnBrk="1" fontAlgn="auto" latinLnBrk="0" hangingPunct="1">
              <a:lnSpc>
                <a:spcPts val="3200"/>
              </a:lnSpc>
              <a:spcBef>
                <a:spcPts val="0"/>
              </a:spcBef>
              <a:spcAft>
                <a:spcPts val="0"/>
              </a:spcAft>
              <a:buClr>
                <a:schemeClr val="tx1"/>
              </a:buClr>
              <a:buSzTx/>
              <a:buFont typeface="Arial" pitchFamily="34" charset="0"/>
              <a:buNone/>
              <a:tabLst/>
              <a:defRPr/>
            </a:pPr>
            <a:r>
              <a:rPr lang="en-GB" dirty="0"/>
              <a:t>Supporting heading,</a:t>
            </a:r>
            <a:r>
              <a:rPr lang="en-US" dirty="0"/>
              <a:t> if required</a:t>
            </a:r>
          </a:p>
        </p:txBody>
      </p:sp>
      <p:sp>
        <p:nvSpPr>
          <p:cNvPr id="13" name="Text Placeholder 3"/>
          <p:cNvSpPr>
            <a:spLocks noGrp="1"/>
          </p:cNvSpPr>
          <p:nvPr>
            <p:ph type="body" sz="quarter" idx="10" hasCustomPrompt="1"/>
          </p:nvPr>
        </p:nvSpPr>
        <p:spPr>
          <a:xfrm>
            <a:off x="480000" y="2935665"/>
            <a:ext cx="10928936" cy="1949252"/>
          </a:xfrm>
        </p:spPr>
        <p:txBody>
          <a:bodyPr wrap="square" anchor="b" anchorCtr="0">
            <a:spAutoFit/>
          </a:bodyPr>
          <a:lstStyle>
            <a:lvl1pPr marL="0" indent="0">
              <a:lnSpc>
                <a:spcPts val="7600"/>
              </a:lnSpc>
              <a:spcAft>
                <a:spcPts val="0"/>
              </a:spcAft>
              <a:buNone/>
              <a:defRPr sz="7333" b="1">
                <a:solidFill>
                  <a:schemeClr val="bg2"/>
                </a:solidFill>
              </a:defRPr>
            </a:lvl1pPr>
            <a:lvl2pPr marL="361942" indent="0">
              <a:buNone/>
              <a:defRPr sz="3467" b="1">
                <a:solidFill>
                  <a:schemeClr val="bg1"/>
                </a:solidFill>
              </a:defRPr>
            </a:lvl2pPr>
            <a:lvl3pPr marL="711182" indent="0">
              <a:buNone/>
              <a:defRPr sz="3467" b="1">
                <a:solidFill>
                  <a:schemeClr val="bg1"/>
                </a:solidFill>
              </a:defRPr>
            </a:lvl3pPr>
            <a:lvl4pPr marL="1087939" indent="0">
              <a:buNone/>
              <a:defRPr sz="3467" b="1">
                <a:solidFill>
                  <a:schemeClr val="bg1"/>
                </a:solidFill>
              </a:defRPr>
            </a:lvl4pPr>
            <a:lvl5pPr marL="1473163" indent="0">
              <a:buNone/>
              <a:defRPr sz="3467" b="1">
                <a:solidFill>
                  <a:schemeClr val="bg1"/>
                </a:solidFill>
              </a:defRPr>
            </a:lvl5pPr>
          </a:lstStyle>
          <a:p>
            <a:pPr lvl="0"/>
            <a:r>
              <a:rPr lang="en-US" dirty="0"/>
              <a:t>Sub-Section Heading Title</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42378" y="316146"/>
            <a:ext cx="999577" cy="959319"/>
          </a:xfrm>
          <a:prstGeom prst="rect">
            <a:avLst/>
          </a:prstGeom>
        </p:spPr>
      </p:pic>
      <p:sp>
        <p:nvSpPr>
          <p:cNvPr id="6" name="Snip and Round Single Corner Rectangle 11">
            <a:extLst>
              <a:ext uri="{FF2B5EF4-FFF2-40B4-BE49-F238E27FC236}">
                <a16:creationId xmlns:a16="http://schemas.microsoft.com/office/drawing/2014/main" id="{B9367618-E7AF-45BC-BF9E-81FE451F9E9F}"/>
              </a:ext>
            </a:extLst>
          </p:cNvPr>
          <p:cNvSpPr/>
          <p:nvPr userDrawn="1"/>
        </p:nvSpPr>
        <p:spPr bwMode="auto">
          <a:xfrm>
            <a:off x="9245600" y="6538195"/>
            <a:ext cx="2946400" cy="329184"/>
          </a:xfrm>
          <a:prstGeom prst="snipRoundRect">
            <a:avLst>
              <a:gd name="adj1" fmla="val 32149"/>
              <a:gd name="adj2" fmla="val 0"/>
            </a:avLst>
          </a:prstGeom>
          <a:solidFill>
            <a:schemeClr val="accent2"/>
          </a:solidFill>
          <a:ln w="6350" cap="flat" cmpd="sng" algn="ctr">
            <a:noFill/>
            <a:prstDash val="solid"/>
            <a:round/>
            <a:headEnd type="none" w="med" len="med"/>
            <a:tailEnd type="none" w="med" len="med"/>
          </a:ln>
          <a:effectLst/>
        </p:spPr>
        <p:txBody>
          <a:bodyPr lIns="0" tIns="0" rIns="0" bIns="0"/>
          <a:lstStyle/>
          <a:p>
            <a:pPr algn="ctr" fontAlgn="base">
              <a:spcBef>
                <a:spcPct val="0"/>
              </a:spcBef>
              <a:spcAft>
                <a:spcPct val="0"/>
              </a:spcAft>
              <a:defRPr/>
            </a:pPr>
            <a:r>
              <a:rPr lang="en-US" sz="1600" dirty="0">
                <a:solidFill>
                  <a:schemeClr val="bg1"/>
                </a:solidFill>
              </a:rPr>
              <a:t>FOR REACTIVE USE ONLY</a:t>
            </a:r>
          </a:p>
        </p:txBody>
      </p:sp>
      <p:sp>
        <p:nvSpPr>
          <p:cNvPr id="7" name="Slide Number Placeholder 5">
            <a:extLst>
              <a:ext uri="{FF2B5EF4-FFF2-40B4-BE49-F238E27FC236}">
                <a16:creationId xmlns:a16="http://schemas.microsoft.com/office/drawing/2014/main" id="{11D43C3F-CE01-471B-A83C-C6C482297C81}"/>
              </a:ext>
            </a:extLst>
          </p:cNvPr>
          <p:cNvSpPr>
            <a:spLocks noGrp="1"/>
          </p:cNvSpPr>
          <p:nvPr>
            <p:ph type="sldNum" sz="quarter" idx="4"/>
          </p:nvPr>
        </p:nvSpPr>
        <p:spPr>
          <a:xfrm>
            <a:off x="11296586" y="6287720"/>
            <a:ext cx="443780" cy="292608"/>
          </a:xfrm>
          <a:prstGeom prst="rect">
            <a:avLst/>
          </a:prstGeom>
        </p:spPr>
        <p:txBody>
          <a:bodyPr vert="horz" lIns="72000" tIns="0" rIns="0" bIns="0" rtlCol="0" anchor="ctr" anchorCtr="0"/>
          <a:lstStyle>
            <a:lvl1pPr algn="r">
              <a:defRPr sz="1067">
                <a:solidFill>
                  <a:schemeClr val="tx1"/>
                </a:solidFill>
              </a:defRPr>
            </a:lvl1pPr>
          </a:lstStyle>
          <a:p>
            <a:fld id="{9F9F533D-B52E-4A2F-BF72-0ADD2D94BD75}" type="slidenum">
              <a:rPr lang="en-GB" smtClean="0"/>
              <a:pPr/>
              <a:t>‹#›</a:t>
            </a:fld>
            <a:endParaRPr lang="en-GB" dirty="0"/>
          </a:p>
        </p:txBody>
      </p:sp>
      <p:pic>
        <p:nvPicPr>
          <p:cNvPr id="10" name="Picture 9">
            <a:hlinkClick r:id="rId3" action="ppaction://hlinksldjump"/>
            <a:extLst>
              <a:ext uri="{FF2B5EF4-FFF2-40B4-BE49-F238E27FC236}">
                <a16:creationId xmlns:a16="http://schemas.microsoft.com/office/drawing/2014/main" id="{3E095B02-2E0C-486C-BA6C-A1262A0AD010}"/>
              </a:ext>
            </a:extLst>
          </p:cNvPr>
          <p:cNvPicPr>
            <a:picLocks noChangeAspect="1" noChangeArrowheads="1"/>
          </p:cNvPicPr>
          <p:nvPr userDrawn="1"/>
        </p:nvPicPr>
        <p:blipFill>
          <a:blip r:embed="rId4" cstate="print"/>
          <a:srcRect/>
          <a:stretch>
            <a:fillRect/>
          </a:stretch>
        </p:blipFill>
        <p:spPr bwMode="auto">
          <a:xfrm>
            <a:off x="11271122" y="-4817"/>
            <a:ext cx="920879" cy="329184"/>
          </a:xfrm>
          <a:prstGeom prst="rect">
            <a:avLst/>
          </a:prstGeom>
          <a:solidFill>
            <a:schemeClr val="bg2"/>
          </a:solidFill>
          <a:ln w="9525">
            <a:noFill/>
            <a:miter lim="800000"/>
            <a:headEnd/>
            <a:tailEnd/>
          </a:ln>
          <a:effectLst/>
        </p:spPr>
      </p:pic>
      <p:sp>
        <p:nvSpPr>
          <p:cNvPr id="8" name="TextBox 7">
            <a:extLst>
              <a:ext uri="{FF2B5EF4-FFF2-40B4-BE49-F238E27FC236}">
                <a16:creationId xmlns:a16="http://schemas.microsoft.com/office/drawing/2014/main" id="{B4CB13BD-0BFB-4978-AD87-F5C79FAF0595}"/>
              </a:ext>
            </a:extLst>
          </p:cNvPr>
          <p:cNvSpPr txBox="1"/>
          <p:nvPr userDrawn="1"/>
        </p:nvSpPr>
        <p:spPr>
          <a:xfrm>
            <a:off x="12192000" y="5441415"/>
            <a:ext cx="1524000" cy="912814"/>
          </a:xfrm>
          <a:prstGeom prst="rect">
            <a:avLst/>
          </a:prstGeom>
          <a:noFill/>
        </p:spPr>
        <p:txBody>
          <a:bodyPr wrap="square" rtlCol="0">
            <a:spAutoFit/>
          </a:bodyPr>
          <a:lstStyle/>
          <a:p>
            <a:pPr algn="ctr" fontAlgn="auto">
              <a:spcBef>
                <a:spcPts val="0"/>
              </a:spcBef>
              <a:spcAft>
                <a:spcPts val="0"/>
              </a:spcAft>
              <a:buClr>
                <a:srgbClr val="201C1A"/>
              </a:buClr>
            </a:pPr>
            <a:r>
              <a:rPr lang="en-US" sz="1333" b="1" dirty="0">
                <a:solidFill>
                  <a:srgbClr val="201C1A"/>
                </a:solidFill>
                <a:latin typeface="Arial"/>
              </a:rPr>
              <a:t>Meningococcal Disease State Reference Deck V17</a:t>
            </a:r>
          </a:p>
        </p:txBody>
      </p:sp>
    </p:spTree>
    <p:extLst>
      <p:ext uri="{BB962C8B-B14F-4D97-AF65-F5344CB8AC3E}">
        <p14:creationId xmlns:p14="http://schemas.microsoft.com/office/powerpoint/2010/main" val="346708082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Subtitle and Content_Hyperlinked">
    <p:spTree>
      <p:nvGrpSpPr>
        <p:cNvPr id="1" name=""/>
        <p:cNvGrpSpPr/>
        <p:nvPr/>
      </p:nvGrpSpPr>
      <p:grpSpPr>
        <a:xfrm>
          <a:off x="0" y="0"/>
          <a:ext cx="0" cy="0"/>
          <a:chOff x="0" y="0"/>
          <a:chExt cx="0" cy="0"/>
        </a:xfrm>
      </p:grpSpPr>
      <p:sp>
        <p:nvSpPr>
          <p:cNvPr id="16" name="Content Placeholder 15"/>
          <p:cNvSpPr>
            <a:spLocks noGrp="1" noChangeAspect="1"/>
          </p:cNvSpPr>
          <p:nvPr>
            <p:ph sz="quarter" idx="12"/>
          </p:nvPr>
        </p:nvSpPr>
        <p:spPr>
          <a:xfrm>
            <a:off x="478870" y="1377696"/>
            <a:ext cx="11231033" cy="481346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2"/>
          <p:cNvSpPr>
            <a:spLocks noGrp="1"/>
          </p:cNvSpPr>
          <p:nvPr>
            <p:ph type="body" sz="quarter" idx="14" hasCustomPrompt="1"/>
          </p:nvPr>
        </p:nvSpPr>
        <p:spPr>
          <a:xfrm>
            <a:off x="478869" y="812194"/>
            <a:ext cx="10104000" cy="369332"/>
          </a:xfrm>
        </p:spPr>
        <p:txBody>
          <a:bodyPr anchor="t" anchorCtr="0">
            <a:noAutofit/>
          </a:bodyPr>
          <a:lstStyle>
            <a:lvl1pPr marL="0" marR="0" indent="0" algn="l" defTabSz="1219170" rtl="0" eaLnBrk="1" fontAlgn="auto" latinLnBrk="0" hangingPunct="1">
              <a:lnSpc>
                <a:spcPct val="100000"/>
              </a:lnSpc>
              <a:spcBef>
                <a:spcPts val="0"/>
              </a:spcBef>
              <a:spcAft>
                <a:spcPts val="0"/>
              </a:spcAft>
              <a:buClr>
                <a:schemeClr val="tx1"/>
              </a:buClr>
              <a:buSzTx/>
              <a:buFont typeface="Arial" pitchFamily="34" charset="0"/>
              <a:buNone/>
              <a:tabLst/>
              <a:defRPr sz="2133" i="0">
                <a:latin typeface="+mn-lt"/>
              </a:defRPr>
            </a:lvl1pPr>
            <a:lvl2pPr marL="361942" indent="0">
              <a:buNone/>
              <a:defRPr/>
            </a:lvl2pPr>
            <a:lvl3pPr marL="711182" indent="0">
              <a:buNone/>
              <a:defRPr/>
            </a:lvl3pPr>
            <a:lvl4pPr marL="1087939" indent="0">
              <a:buNone/>
              <a:defRPr/>
            </a:lvl4pPr>
            <a:lvl5pPr marL="1473163" indent="0">
              <a:buNone/>
              <a:defRPr/>
            </a:lvl5pPr>
          </a:lstStyle>
          <a:p>
            <a:pPr marL="0" marR="0" lvl="0" indent="0" algn="l" defTabSz="1219170" rtl="0" eaLnBrk="1" fontAlgn="auto" latinLnBrk="0" hangingPunct="1">
              <a:lnSpc>
                <a:spcPct val="100000"/>
              </a:lnSpc>
              <a:spcBef>
                <a:spcPts val="0"/>
              </a:spcBef>
              <a:spcAft>
                <a:spcPts val="0"/>
              </a:spcAft>
              <a:buClr>
                <a:schemeClr val="tx1"/>
              </a:buClr>
              <a:buSzTx/>
              <a:buFont typeface="Arial" pitchFamily="34" charset="0"/>
              <a:buNone/>
              <a:tabLst/>
              <a:defRPr/>
            </a:pPr>
            <a:r>
              <a:rPr lang="en-GB" dirty="0"/>
              <a:t>Supporting Heading,</a:t>
            </a:r>
            <a:r>
              <a:rPr lang="en-US" dirty="0"/>
              <a:t> if required</a:t>
            </a:r>
          </a:p>
        </p:txBody>
      </p:sp>
      <p:sp>
        <p:nvSpPr>
          <p:cNvPr id="6" name="Text Placeholder 5"/>
          <p:cNvSpPr>
            <a:spLocks noGrp="1"/>
          </p:cNvSpPr>
          <p:nvPr>
            <p:ph type="body" sz="quarter" idx="18" hasCustomPrompt="1"/>
          </p:nvPr>
        </p:nvSpPr>
        <p:spPr>
          <a:xfrm>
            <a:off x="451635" y="6616481"/>
            <a:ext cx="8720501" cy="164148"/>
          </a:xfrm>
        </p:spPr>
        <p:txBody>
          <a:bodyPr wrap="square" anchor="b" anchorCtr="0">
            <a:spAutoFit/>
          </a:bodyPr>
          <a:lstStyle>
            <a:lvl1pPr marL="0" indent="0">
              <a:spcAft>
                <a:spcPts val="400"/>
              </a:spcAft>
              <a:buNone/>
              <a:defRPr sz="1067" baseline="0"/>
            </a:lvl1pPr>
            <a:lvl2pPr marL="357542" indent="0">
              <a:buNone/>
              <a:defRPr sz="1067"/>
            </a:lvl2pPr>
            <a:lvl3pPr marL="719982" indent="0">
              <a:buNone/>
              <a:defRPr sz="1067"/>
            </a:lvl3pPr>
            <a:lvl4pPr marL="1081424" indent="0">
              <a:buNone/>
              <a:defRPr sz="1067"/>
            </a:lvl4pPr>
            <a:lvl5pPr marL="1439964" indent="0">
              <a:buNone/>
              <a:defRPr sz="1067"/>
            </a:lvl5pPr>
          </a:lstStyle>
          <a:p>
            <a:pPr lvl="0"/>
            <a:r>
              <a:rPr lang="en-US" dirty="0"/>
              <a:t>Insert Footnotes, Abbreviations, and References here</a:t>
            </a:r>
          </a:p>
        </p:txBody>
      </p:sp>
      <p:sp>
        <p:nvSpPr>
          <p:cNvPr id="4" name="Title 3"/>
          <p:cNvSpPr>
            <a:spLocks noGrp="1"/>
          </p:cNvSpPr>
          <p:nvPr>
            <p:ph type="title" hasCustomPrompt="1"/>
          </p:nvPr>
        </p:nvSpPr>
        <p:spPr>
          <a:xfrm>
            <a:off x="478870" y="304800"/>
            <a:ext cx="10102852" cy="451405"/>
          </a:xfrm>
        </p:spPr>
        <p:txBody>
          <a:bodyPr/>
          <a:lstStyle>
            <a:lvl1pPr>
              <a:defRPr/>
            </a:lvl1pPr>
          </a:lstStyle>
          <a:p>
            <a:r>
              <a:rPr lang="en-US" dirty="0"/>
              <a:t>Click to Edit Title Style</a:t>
            </a:r>
            <a:endParaRPr lang="en-GB" dirty="0"/>
          </a:p>
        </p:txBody>
      </p:sp>
      <p:sp>
        <p:nvSpPr>
          <p:cNvPr id="11" name="Slide Number Placeholder 5">
            <a:extLst>
              <a:ext uri="{FF2B5EF4-FFF2-40B4-BE49-F238E27FC236}">
                <a16:creationId xmlns:a16="http://schemas.microsoft.com/office/drawing/2014/main" id="{341FE5CD-0E88-49A8-8251-C5EDC62426D9}"/>
              </a:ext>
            </a:extLst>
          </p:cNvPr>
          <p:cNvSpPr>
            <a:spLocks noGrp="1"/>
          </p:cNvSpPr>
          <p:nvPr>
            <p:ph type="sldNum" sz="quarter" idx="4"/>
          </p:nvPr>
        </p:nvSpPr>
        <p:spPr>
          <a:xfrm>
            <a:off x="11296586" y="6287720"/>
            <a:ext cx="443780" cy="292608"/>
          </a:xfrm>
          <a:prstGeom prst="rect">
            <a:avLst/>
          </a:prstGeom>
        </p:spPr>
        <p:txBody>
          <a:bodyPr vert="horz" lIns="72000" tIns="0" rIns="0" bIns="0" rtlCol="0" anchor="ctr" anchorCtr="0"/>
          <a:lstStyle>
            <a:lvl1pPr algn="r">
              <a:defRPr sz="1067">
                <a:solidFill>
                  <a:schemeClr val="tx1"/>
                </a:solidFill>
              </a:defRPr>
            </a:lvl1pPr>
          </a:lstStyle>
          <a:p>
            <a:fld id="{9F9F533D-B52E-4A2F-BF72-0ADD2D94BD75}" type="slidenum">
              <a:rPr lang="en-GB" smtClean="0"/>
              <a:pPr/>
              <a:t>‹#›</a:t>
            </a:fld>
            <a:endParaRPr lang="en-GB" dirty="0"/>
          </a:p>
        </p:txBody>
      </p:sp>
    </p:spTree>
    <p:extLst>
      <p:ext uri="{BB962C8B-B14F-4D97-AF65-F5344CB8AC3E}">
        <p14:creationId xmlns:p14="http://schemas.microsoft.com/office/powerpoint/2010/main" val="327721657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nd Content_Hyperlinked">
    <p:spTree>
      <p:nvGrpSpPr>
        <p:cNvPr id="1" name=""/>
        <p:cNvGrpSpPr/>
        <p:nvPr/>
      </p:nvGrpSpPr>
      <p:grpSpPr>
        <a:xfrm>
          <a:off x="0" y="0"/>
          <a:ext cx="0" cy="0"/>
          <a:chOff x="0" y="0"/>
          <a:chExt cx="0" cy="0"/>
        </a:xfrm>
      </p:grpSpPr>
      <p:sp>
        <p:nvSpPr>
          <p:cNvPr id="16" name="Content Placeholder 15"/>
          <p:cNvSpPr>
            <a:spLocks noGrp="1" noChangeAspect="1"/>
          </p:cNvSpPr>
          <p:nvPr>
            <p:ph sz="quarter" idx="12"/>
          </p:nvPr>
        </p:nvSpPr>
        <p:spPr>
          <a:xfrm>
            <a:off x="478870" y="1377696"/>
            <a:ext cx="11231033" cy="481346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8" hasCustomPrompt="1"/>
          </p:nvPr>
        </p:nvSpPr>
        <p:spPr>
          <a:xfrm>
            <a:off x="451635" y="6616481"/>
            <a:ext cx="8720501" cy="164148"/>
          </a:xfrm>
        </p:spPr>
        <p:txBody>
          <a:bodyPr wrap="square" anchor="b" anchorCtr="0">
            <a:spAutoFit/>
          </a:bodyPr>
          <a:lstStyle>
            <a:lvl1pPr marL="0" indent="0">
              <a:spcAft>
                <a:spcPts val="400"/>
              </a:spcAft>
              <a:buNone/>
              <a:defRPr sz="1067" baseline="0"/>
            </a:lvl1pPr>
            <a:lvl2pPr marL="357542" indent="0">
              <a:buNone/>
              <a:defRPr sz="1067"/>
            </a:lvl2pPr>
            <a:lvl3pPr marL="719982" indent="0">
              <a:buNone/>
              <a:defRPr sz="1067"/>
            </a:lvl3pPr>
            <a:lvl4pPr marL="1081424" indent="0">
              <a:buNone/>
              <a:defRPr sz="1067"/>
            </a:lvl4pPr>
            <a:lvl5pPr marL="1439964" indent="0">
              <a:buNone/>
              <a:defRPr sz="1067"/>
            </a:lvl5pPr>
          </a:lstStyle>
          <a:p>
            <a:pPr lvl="0"/>
            <a:r>
              <a:rPr lang="en-US" dirty="0"/>
              <a:t>Insert Footnotes, Abbreviations, and References here</a:t>
            </a:r>
          </a:p>
        </p:txBody>
      </p:sp>
      <p:sp>
        <p:nvSpPr>
          <p:cNvPr id="4" name="Title 3"/>
          <p:cNvSpPr>
            <a:spLocks noGrp="1"/>
          </p:cNvSpPr>
          <p:nvPr>
            <p:ph type="title" hasCustomPrompt="1"/>
          </p:nvPr>
        </p:nvSpPr>
        <p:spPr>
          <a:xfrm>
            <a:off x="478870" y="304800"/>
            <a:ext cx="10102852" cy="451405"/>
          </a:xfrm>
        </p:spPr>
        <p:txBody>
          <a:bodyPr/>
          <a:lstStyle>
            <a:lvl1pPr>
              <a:defRPr/>
            </a:lvl1pPr>
          </a:lstStyle>
          <a:p>
            <a:r>
              <a:rPr lang="en-US" dirty="0"/>
              <a:t>Click to Edit Title Style</a:t>
            </a:r>
            <a:endParaRPr lang="en-GB" dirty="0"/>
          </a:p>
        </p:txBody>
      </p:sp>
      <p:sp>
        <p:nvSpPr>
          <p:cNvPr id="11" name="Slide Number Placeholder 5">
            <a:extLst>
              <a:ext uri="{FF2B5EF4-FFF2-40B4-BE49-F238E27FC236}">
                <a16:creationId xmlns:a16="http://schemas.microsoft.com/office/drawing/2014/main" id="{341FE5CD-0E88-49A8-8251-C5EDC62426D9}"/>
              </a:ext>
            </a:extLst>
          </p:cNvPr>
          <p:cNvSpPr>
            <a:spLocks noGrp="1"/>
          </p:cNvSpPr>
          <p:nvPr>
            <p:ph type="sldNum" sz="quarter" idx="4"/>
          </p:nvPr>
        </p:nvSpPr>
        <p:spPr>
          <a:xfrm>
            <a:off x="11296586" y="6287720"/>
            <a:ext cx="443780" cy="292608"/>
          </a:xfrm>
          <a:prstGeom prst="rect">
            <a:avLst/>
          </a:prstGeom>
        </p:spPr>
        <p:txBody>
          <a:bodyPr vert="horz" lIns="72000" tIns="0" rIns="0" bIns="0" rtlCol="0" anchor="ctr" anchorCtr="0"/>
          <a:lstStyle>
            <a:lvl1pPr algn="r">
              <a:defRPr sz="1067">
                <a:solidFill>
                  <a:schemeClr val="tx1"/>
                </a:solidFill>
              </a:defRPr>
            </a:lvl1pPr>
          </a:lstStyle>
          <a:p>
            <a:fld id="{9F9F533D-B52E-4A2F-BF72-0ADD2D94BD75}" type="slidenum">
              <a:rPr lang="en-GB" smtClean="0"/>
              <a:pPr/>
              <a:t>‹#›</a:t>
            </a:fld>
            <a:endParaRPr lang="en-GB" dirty="0"/>
          </a:p>
        </p:txBody>
      </p:sp>
    </p:spTree>
    <p:extLst>
      <p:ext uri="{BB962C8B-B14F-4D97-AF65-F5344CB8AC3E}">
        <p14:creationId xmlns:p14="http://schemas.microsoft.com/office/powerpoint/2010/main" val="74234369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and Subtitle Only_Hyperlinke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769D368C-731C-4EF8-9DF2-A586EE475CEE}"/>
              </a:ext>
            </a:extLst>
          </p:cNvPr>
          <p:cNvSpPr>
            <a:spLocks noGrp="1"/>
          </p:cNvSpPr>
          <p:nvPr>
            <p:ph type="sldNum" sz="quarter" idx="4"/>
          </p:nvPr>
        </p:nvSpPr>
        <p:spPr>
          <a:xfrm>
            <a:off x="11296586" y="6287720"/>
            <a:ext cx="443780" cy="292608"/>
          </a:xfrm>
          <a:prstGeom prst="rect">
            <a:avLst/>
          </a:prstGeom>
        </p:spPr>
        <p:txBody>
          <a:bodyPr vert="horz" lIns="72000" tIns="0" rIns="0" bIns="0" rtlCol="0" anchor="ctr" anchorCtr="0"/>
          <a:lstStyle>
            <a:lvl1pPr algn="r">
              <a:defRPr sz="1067">
                <a:solidFill>
                  <a:schemeClr val="tx1"/>
                </a:solidFill>
              </a:defRPr>
            </a:lvl1pPr>
          </a:lstStyle>
          <a:p>
            <a:fld id="{9F9F533D-B52E-4A2F-BF72-0ADD2D94BD75}" type="slidenum">
              <a:rPr lang="en-GB" smtClean="0"/>
              <a:pPr/>
              <a:t>‹#›</a:t>
            </a:fld>
            <a:endParaRPr lang="en-GB" dirty="0"/>
          </a:p>
        </p:txBody>
      </p:sp>
      <p:sp>
        <p:nvSpPr>
          <p:cNvPr id="10" name="Text Placeholder 2">
            <a:extLst>
              <a:ext uri="{FF2B5EF4-FFF2-40B4-BE49-F238E27FC236}">
                <a16:creationId xmlns:a16="http://schemas.microsoft.com/office/drawing/2014/main" id="{FC00C4C5-D9F9-4BEB-9CAE-27BF07BE8FA6}"/>
              </a:ext>
            </a:extLst>
          </p:cNvPr>
          <p:cNvSpPr>
            <a:spLocks noGrp="1"/>
          </p:cNvSpPr>
          <p:nvPr>
            <p:ph type="body" sz="quarter" idx="14" hasCustomPrompt="1"/>
          </p:nvPr>
        </p:nvSpPr>
        <p:spPr>
          <a:xfrm>
            <a:off x="478869" y="812194"/>
            <a:ext cx="10104000" cy="369332"/>
          </a:xfrm>
        </p:spPr>
        <p:txBody>
          <a:bodyPr anchor="t" anchorCtr="0">
            <a:noAutofit/>
          </a:bodyPr>
          <a:lstStyle>
            <a:lvl1pPr marL="0" marR="0" indent="0" algn="l" defTabSz="1219170" rtl="0" eaLnBrk="1" fontAlgn="auto" latinLnBrk="0" hangingPunct="1">
              <a:lnSpc>
                <a:spcPct val="100000"/>
              </a:lnSpc>
              <a:spcBef>
                <a:spcPts val="0"/>
              </a:spcBef>
              <a:spcAft>
                <a:spcPts val="0"/>
              </a:spcAft>
              <a:buClr>
                <a:schemeClr val="tx1"/>
              </a:buClr>
              <a:buSzTx/>
              <a:buFont typeface="Arial" pitchFamily="34" charset="0"/>
              <a:buNone/>
              <a:tabLst/>
              <a:defRPr sz="2133" i="0">
                <a:latin typeface="+mn-lt"/>
              </a:defRPr>
            </a:lvl1pPr>
            <a:lvl2pPr marL="361942" indent="0">
              <a:buNone/>
              <a:defRPr/>
            </a:lvl2pPr>
            <a:lvl3pPr marL="711182" indent="0">
              <a:buNone/>
              <a:defRPr/>
            </a:lvl3pPr>
            <a:lvl4pPr marL="1087939" indent="0">
              <a:buNone/>
              <a:defRPr/>
            </a:lvl4pPr>
            <a:lvl5pPr marL="1473163" indent="0">
              <a:buNone/>
              <a:defRPr/>
            </a:lvl5pPr>
          </a:lstStyle>
          <a:p>
            <a:pPr marL="0" marR="0" lvl="0" indent="0" algn="l" defTabSz="1219170" rtl="0" eaLnBrk="1" fontAlgn="auto" latinLnBrk="0" hangingPunct="1">
              <a:lnSpc>
                <a:spcPct val="100000"/>
              </a:lnSpc>
              <a:spcBef>
                <a:spcPts val="0"/>
              </a:spcBef>
              <a:spcAft>
                <a:spcPts val="0"/>
              </a:spcAft>
              <a:buClr>
                <a:schemeClr val="tx1"/>
              </a:buClr>
              <a:buSzTx/>
              <a:buFont typeface="Arial" pitchFamily="34" charset="0"/>
              <a:buNone/>
              <a:tabLst/>
              <a:defRPr/>
            </a:pPr>
            <a:r>
              <a:rPr lang="en-GB" dirty="0"/>
              <a:t>Supporting Heading,</a:t>
            </a:r>
            <a:r>
              <a:rPr lang="en-US" dirty="0"/>
              <a:t> if required</a:t>
            </a:r>
          </a:p>
        </p:txBody>
      </p:sp>
      <p:sp>
        <p:nvSpPr>
          <p:cNvPr id="12" name="Title 3">
            <a:extLst>
              <a:ext uri="{FF2B5EF4-FFF2-40B4-BE49-F238E27FC236}">
                <a16:creationId xmlns:a16="http://schemas.microsoft.com/office/drawing/2014/main" id="{B320A0E5-C70F-4EE1-8702-EA4E0680DA59}"/>
              </a:ext>
            </a:extLst>
          </p:cNvPr>
          <p:cNvSpPr>
            <a:spLocks noGrp="1"/>
          </p:cNvSpPr>
          <p:nvPr>
            <p:ph type="title" hasCustomPrompt="1"/>
          </p:nvPr>
        </p:nvSpPr>
        <p:spPr>
          <a:xfrm>
            <a:off x="478870" y="304800"/>
            <a:ext cx="10102852" cy="451405"/>
          </a:xfrm>
        </p:spPr>
        <p:txBody>
          <a:bodyPr/>
          <a:lstStyle>
            <a:lvl1pPr>
              <a:defRPr/>
            </a:lvl1pPr>
          </a:lstStyle>
          <a:p>
            <a:r>
              <a:rPr lang="en-US" dirty="0"/>
              <a:t>Click to Edit Title Style</a:t>
            </a:r>
            <a:endParaRPr lang="en-GB" dirty="0"/>
          </a:p>
        </p:txBody>
      </p:sp>
      <p:sp>
        <p:nvSpPr>
          <p:cNvPr id="13" name="Text Placeholder 5">
            <a:extLst>
              <a:ext uri="{FF2B5EF4-FFF2-40B4-BE49-F238E27FC236}">
                <a16:creationId xmlns:a16="http://schemas.microsoft.com/office/drawing/2014/main" id="{1DD48C82-DC25-4F7C-883B-89E687158B36}"/>
              </a:ext>
            </a:extLst>
          </p:cNvPr>
          <p:cNvSpPr>
            <a:spLocks noGrp="1"/>
          </p:cNvSpPr>
          <p:nvPr>
            <p:ph type="body" sz="quarter" idx="24" hasCustomPrompt="1"/>
          </p:nvPr>
        </p:nvSpPr>
        <p:spPr>
          <a:xfrm>
            <a:off x="451635" y="6616481"/>
            <a:ext cx="8720501" cy="164148"/>
          </a:xfrm>
        </p:spPr>
        <p:txBody>
          <a:bodyPr wrap="square" anchor="b" anchorCtr="0">
            <a:spAutoFit/>
          </a:bodyPr>
          <a:lstStyle>
            <a:lvl1pPr marL="0" indent="0">
              <a:spcAft>
                <a:spcPts val="400"/>
              </a:spcAft>
              <a:buNone/>
              <a:defRPr sz="1067" baseline="0"/>
            </a:lvl1pPr>
            <a:lvl2pPr marL="357542" indent="0">
              <a:buNone/>
              <a:defRPr sz="1067"/>
            </a:lvl2pPr>
            <a:lvl3pPr marL="719982" indent="0">
              <a:buNone/>
              <a:defRPr sz="1067"/>
            </a:lvl3pPr>
            <a:lvl4pPr marL="1081424" indent="0">
              <a:buNone/>
              <a:defRPr sz="1067"/>
            </a:lvl4pPr>
            <a:lvl5pPr marL="1439964" indent="0">
              <a:buNone/>
              <a:defRPr sz="1067"/>
            </a:lvl5pPr>
          </a:lstStyle>
          <a:p>
            <a:pPr lvl="0"/>
            <a:r>
              <a:rPr lang="en-US" dirty="0"/>
              <a:t>Insert Footnotes, Abbreviations, and References here</a:t>
            </a:r>
          </a:p>
        </p:txBody>
      </p:sp>
    </p:spTree>
    <p:extLst>
      <p:ext uri="{BB962C8B-B14F-4D97-AF65-F5344CB8AC3E}">
        <p14:creationId xmlns:p14="http://schemas.microsoft.com/office/powerpoint/2010/main" val="353615332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Only_Hyperlinke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769D368C-731C-4EF8-9DF2-A586EE475CEE}"/>
              </a:ext>
            </a:extLst>
          </p:cNvPr>
          <p:cNvSpPr>
            <a:spLocks noGrp="1"/>
          </p:cNvSpPr>
          <p:nvPr>
            <p:ph type="sldNum" sz="quarter" idx="4"/>
          </p:nvPr>
        </p:nvSpPr>
        <p:spPr>
          <a:xfrm>
            <a:off x="11296586" y="6287720"/>
            <a:ext cx="443780" cy="292608"/>
          </a:xfrm>
          <a:prstGeom prst="rect">
            <a:avLst/>
          </a:prstGeom>
        </p:spPr>
        <p:txBody>
          <a:bodyPr vert="horz" lIns="72000" tIns="0" rIns="0" bIns="0" rtlCol="0" anchor="ctr" anchorCtr="0"/>
          <a:lstStyle>
            <a:lvl1pPr algn="r">
              <a:defRPr sz="1067">
                <a:solidFill>
                  <a:schemeClr val="tx1"/>
                </a:solidFill>
              </a:defRPr>
            </a:lvl1pPr>
          </a:lstStyle>
          <a:p>
            <a:fld id="{9F9F533D-B52E-4A2F-BF72-0ADD2D94BD75}" type="slidenum">
              <a:rPr lang="en-GB" smtClean="0"/>
              <a:pPr/>
              <a:t>‹#›</a:t>
            </a:fld>
            <a:endParaRPr lang="en-GB" dirty="0"/>
          </a:p>
        </p:txBody>
      </p:sp>
      <p:sp>
        <p:nvSpPr>
          <p:cNvPr id="12" name="Title 3">
            <a:extLst>
              <a:ext uri="{FF2B5EF4-FFF2-40B4-BE49-F238E27FC236}">
                <a16:creationId xmlns:a16="http://schemas.microsoft.com/office/drawing/2014/main" id="{B320A0E5-C70F-4EE1-8702-EA4E0680DA59}"/>
              </a:ext>
            </a:extLst>
          </p:cNvPr>
          <p:cNvSpPr>
            <a:spLocks noGrp="1"/>
          </p:cNvSpPr>
          <p:nvPr>
            <p:ph type="title" hasCustomPrompt="1"/>
          </p:nvPr>
        </p:nvSpPr>
        <p:spPr>
          <a:xfrm>
            <a:off x="478870" y="304800"/>
            <a:ext cx="10102852" cy="451405"/>
          </a:xfrm>
        </p:spPr>
        <p:txBody>
          <a:bodyPr/>
          <a:lstStyle>
            <a:lvl1pPr>
              <a:defRPr/>
            </a:lvl1pPr>
          </a:lstStyle>
          <a:p>
            <a:r>
              <a:rPr lang="en-US" dirty="0"/>
              <a:t>Click to Edit Title Style</a:t>
            </a:r>
            <a:endParaRPr lang="en-GB" dirty="0"/>
          </a:p>
        </p:txBody>
      </p:sp>
      <p:sp>
        <p:nvSpPr>
          <p:cNvPr id="13" name="Text Placeholder 5">
            <a:extLst>
              <a:ext uri="{FF2B5EF4-FFF2-40B4-BE49-F238E27FC236}">
                <a16:creationId xmlns:a16="http://schemas.microsoft.com/office/drawing/2014/main" id="{1DD48C82-DC25-4F7C-883B-89E687158B36}"/>
              </a:ext>
            </a:extLst>
          </p:cNvPr>
          <p:cNvSpPr>
            <a:spLocks noGrp="1"/>
          </p:cNvSpPr>
          <p:nvPr>
            <p:ph type="body" sz="quarter" idx="24" hasCustomPrompt="1"/>
          </p:nvPr>
        </p:nvSpPr>
        <p:spPr>
          <a:xfrm>
            <a:off x="451635" y="6616481"/>
            <a:ext cx="8720501" cy="164148"/>
          </a:xfrm>
        </p:spPr>
        <p:txBody>
          <a:bodyPr wrap="square" anchor="b" anchorCtr="0">
            <a:spAutoFit/>
          </a:bodyPr>
          <a:lstStyle>
            <a:lvl1pPr marL="0" indent="0">
              <a:spcAft>
                <a:spcPts val="400"/>
              </a:spcAft>
              <a:buNone/>
              <a:defRPr sz="1067" baseline="0"/>
            </a:lvl1pPr>
            <a:lvl2pPr marL="357542" indent="0">
              <a:buNone/>
              <a:defRPr sz="1067"/>
            </a:lvl2pPr>
            <a:lvl3pPr marL="719982" indent="0">
              <a:buNone/>
              <a:defRPr sz="1067"/>
            </a:lvl3pPr>
            <a:lvl4pPr marL="1081424" indent="0">
              <a:buNone/>
              <a:defRPr sz="1067"/>
            </a:lvl4pPr>
            <a:lvl5pPr marL="1439964" indent="0">
              <a:buNone/>
              <a:defRPr sz="1067"/>
            </a:lvl5pPr>
          </a:lstStyle>
          <a:p>
            <a:pPr lvl="0"/>
            <a:r>
              <a:rPr lang="en-US" dirty="0"/>
              <a:t>Insert Footnotes, Abbreviations, and References here</a:t>
            </a:r>
          </a:p>
        </p:txBody>
      </p:sp>
    </p:spTree>
    <p:extLst>
      <p:ext uri="{BB962C8B-B14F-4D97-AF65-F5344CB8AC3E}">
        <p14:creationId xmlns:p14="http://schemas.microsoft.com/office/powerpoint/2010/main" val="320511869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blank" preserve="1">
  <p:cSld name="Blank_Hyperlinked">
    <p:spTree>
      <p:nvGrpSpPr>
        <p:cNvPr id="1" name=""/>
        <p:cNvGrpSpPr/>
        <p:nvPr/>
      </p:nvGrpSpPr>
      <p:grpSpPr>
        <a:xfrm>
          <a:off x="0" y="0"/>
          <a:ext cx="0" cy="0"/>
          <a:chOff x="0" y="0"/>
          <a:chExt cx="0" cy="0"/>
        </a:xfrm>
      </p:grpSpPr>
      <p:sp>
        <p:nvSpPr>
          <p:cNvPr id="8" name="Snip and Round Single Corner Rectangle 11">
            <a:extLst>
              <a:ext uri="{FF2B5EF4-FFF2-40B4-BE49-F238E27FC236}">
                <a16:creationId xmlns:a16="http://schemas.microsoft.com/office/drawing/2014/main" id="{776684D6-D45B-4DF7-BE67-43DC73F796E1}"/>
              </a:ext>
            </a:extLst>
          </p:cNvPr>
          <p:cNvSpPr/>
          <p:nvPr userDrawn="1"/>
        </p:nvSpPr>
        <p:spPr bwMode="auto">
          <a:xfrm>
            <a:off x="9245600" y="6538195"/>
            <a:ext cx="2946400" cy="329184"/>
          </a:xfrm>
          <a:prstGeom prst="snipRoundRect">
            <a:avLst>
              <a:gd name="adj1" fmla="val 32149"/>
              <a:gd name="adj2" fmla="val 0"/>
            </a:avLst>
          </a:prstGeom>
          <a:solidFill>
            <a:schemeClr val="accent2"/>
          </a:solidFill>
          <a:ln w="6350" cap="flat" cmpd="sng" algn="ctr">
            <a:noFill/>
            <a:prstDash val="solid"/>
            <a:round/>
            <a:headEnd type="none" w="med" len="med"/>
            <a:tailEnd type="none" w="med" len="med"/>
          </a:ln>
          <a:effectLst/>
        </p:spPr>
        <p:txBody>
          <a:bodyPr lIns="0" tIns="0" rIns="0" bIns="0"/>
          <a:lstStyle/>
          <a:p>
            <a:pPr algn="ctr" fontAlgn="base">
              <a:spcBef>
                <a:spcPct val="0"/>
              </a:spcBef>
              <a:spcAft>
                <a:spcPct val="0"/>
              </a:spcAft>
              <a:defRPr/>
            </a:pPr>
            <a:r>
              <a:rPr lang="en-US" sz="1600" dirty="0">
                <a:solidFill>
                  <a:schemeClr val="bg1"/>
                </a:solidFill>
              </a:rPr>
              <a:t>FOR REACTIVE USE ONLY</a:t>
            </a:r>
          </a:p>
        </p:txBody>
      </p:sp>
      <p:sp>
        <p:nvSpPr>
          <p:cNvPr id="9" name="Slide Number Placeholder 5">
            <a:extLst>
              <a:ext uri="{FF2B5EF4-FFF2-40B4-BE49-F238E27FC236}">
                <a16:creationId xmlns:a16="http://schemas.microsoft.com/office/drawing/2014/main" id="{60C953DA-F6F6-48ED-B503-6C5DCA4E6BB8}"/>
              </a:ext>
            </a:extLst>
          </p:cNvPr>
          <p:cNvSpPr>
            <a:spLocks noGrp="1"/>
          </p:cNvSpPr>
          <p:nvPr>
            <p:ph type="sldNum" sz="quarter" idx="4"/>
          </p:nvPr>
        </p:nvSpPr>
        <p:spPr>
          <a:xfrm>
            <a:off x="11296586" y="6287720"/>
            <a:ext cx="443780" cy="292608"/>
          </a:xfrm>
          <a:prstGeom prst="rect">
            <a:avLst/>
          </a:prstGeom>
        </p:spPr>
        <p:txBody>
          <a:bodyPr vert="horz" lIns="72000" tIns="0" rIns="0" bIns="0" rtlCol="0" anchor="ctr" anchorCtr="0"/>
          <a:lstStyle>
            <a:lvl1pPr algn="r">
              <a:defRPr sz="1067">
                <a:solidFill>
                  <a:schemeClr val="tx1"/>
                </a:solidFill>
              </a:defRPr>
            </a:lvl1pPr>
          </a:lstStyle>
          <a:p>
            <a:fld id="{9F9F533D-B52E-4A2F-BF72-0ADD2D94BD75}" type="slidenum">
              <a:rPr lang="en-GB" smtClean="0"/>
              <a:pPr/>
              <a:t>‹#›</a:t>
            </a:fld>
            <a:endParaRPr lang="en-GB" dirty="0"/>
          </a:p>
        </p:txBody>
      </p:sp>
      <p:pic>
        <p:nvPicPr>
          <p:cNvPr id="6" name="Picture 5">
            <a:hlinkClick r:id="rId2" action="ppaction://hlinksldjump"/>
            <a:extLst>
              <a:ext uri="{FF2B5EF4-FFF2-40B4-BE49-F238E27FC236}">
                <a16:creationId xmlns:a16="http://schemas.microsoft.com/office/drawing/2014/main" id="{C4E9D8A1-6206-4372-B825-6D5518EF32A6}"/>
              </a:ext>
            </a:extLst>
          </p:cNvPr>
          <p:cNvPicPr>
            <a:picLocks noChangeAspect="1" noChangeArrowheads="1"/>
          </p:cNvPicPr>
          <p:nvPr userDrawn="1"/>
        </p:nvPicPr>
        <p:blipFill>
          <a:blip r:embed="rId3" cstate="print"/>
          <a:srcRect/>
          <a:stretch>
            <a:fillRect/>
          </a:stretch>
        </p:blipFill>
        <p:spPr bwMode="auto">
          <a:xfrm>
            <a:off x="11271122" y="-4817"/>
            <a:ext cx="920879" cy="329184"/>
          </a:xfrm>
          <a:prstGeom prst="rect">
            <a:avLst/>
          </a:prstGeom>
          <a:solidFill>
            <a:schemeClr val="bg2"/>
          </a:solidFill>
          <a:ln w="9525">
            <a:noFill/>
            <a:miter lim="800000"/>
            <a:headEnd/>
            <a:tailEnd/>
          </a:ln>
          <a:effectLst/>
        </p:spPr>
      </p:pic>
      <p:sp>
        <p:nvSpPr>
          <p:cNvPr id="5" name="TextBox 4">
            <a:extLst>
              <a:ext uri="{FF2B5EF4-FFF2-40B4-BE49-F238E27FC236}">
                <a16:creationId xmlns:a16="http://schemas.microsoft.com/office/drawing/2014/main" id="{25C3A414-B102-4052-A06A-A5B9B96E3DD6}"/>
              </a:ext>
            </a:extLst>
          </p:cNvPr>
          <p:cNvSpPr txBox="1"/>
          <p:nvPr userDrawn="1"/>
        </p:nvSpPr>
        <p:spPr>
          <a:xfrm>
            <a:off x="12192000" y="5441415"/>
            <a:ext cx="1524000" cy="912814"/>
          </a:xfrm>
          <a:prstGeom prst="rect">
            <a:avLst/>
          </a:prstGeom>
          <a:noFill/>
        </p:spPr>
        <p:txBody>
          <a:bodyPr wrap="square" rtlCol="0">
            <a:spAutoFit/>
          </a:bodyPr>
          <a:lstStyle/>
          <a:p>
            <a:pPr algn="ctr" fontAlgn="auto">
              <a:spcBef>
                <a:spcPts val="0"/>
              </a:spcBef>
              <a:spcAft>
                <a:spcPts val="0"/>
              </a:spcAft>
              <a:buClr>
                <a:srgbClr val="201C1A"/>
              </a:buClr>
            </a:pPr>
            <a:r>
              <a:rPr lang="en-US" sz="1333" b="1" dirty="0">
                <a:solidFill>
                  <a:srgbClr val="201C1A"/>
                </a:solidFill>
                <a:latin typeface="Arial"/>
              </a:rPr>
              <a:t>Meningococcal Disease State Reference Deck V17</a:t>
            </a:r>
          </a:p>
        </p:txBody>
      </p:sp>
    </p:spTree>
    <p:extLst>
      <p:ext uri="{BB962C8B-B14F-4D97-AF65-F5344CB8AC3E}">
        <p14:creationId xmlns:p14="http://schemas.microsoft.com/office/powerpoint/2010/main" val="262937838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_Hyperlinked">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446212" y="1996081"/>
            <a:ext cx="11299581" cy="820737"/>
          </a:xfrm>
          <a:prstGeom prst="rect">
            <a:avLst/>
          </a:prstGeom>
        </p:spPr>
        <p:txBody>
          <a:bodyPr anchor="b" anchorCtr="0"/>
          <a:lstStyle>
            <a:lvl1pPr>
              <a:lnSpc>
                <a:spcPct val="100000"/>
              </a:lnSpc>
              <a:spcBef>
                <a:spcPts val="0"/>
              </a:spcBef>
              <a:defRPr sz="5333">
                <a:solidFill>
                  <a:schemeClr val="bg2"/>
                </a:solidFill>
              </a:defRPr>
            </a:lvl1pPr>
          </a:lstStyle>
          <a:p>
            <a:r>
              <a:rPr lang="en-US" dirty="0"/>
              <a:t>Click to Edit Master Title Style</a:t>
            </a:r>
            <a:endParaRPr lang="en-GB" dirty="0"/>
          </a:p>
        </p:txBody>
      </p:sp>
      <p:pic>
        <p:nvPicPr>
          <p:cNvPr id="5" name="Picture 4">
            <a:extLst>
              <a:ext uri="{FF2B5EF4-FFF2-40B4-BE49-F238E27FC236}">
                <a16:creationId xmlns:a16="http://schemas.microsoft.com/office/drawing/2014/main" id="{AD1C7559-C93B-4719-B761-4EB6DD3A27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42381" y="316149"/>
            <a:ext cx="999577" cy="959319"/>
          </a:xfrm>
          <a:prstGeom prst="rect">
            <a:avLst/>
          </a:prstGeom>
        </p:spPr>
      </p:pic>
      <p:sp>
        <p:nvSpPr>
          <p:cNvPr id="3" name="Text Placeholder 2">
            <a:extLst>
              <a:ext uri="{FF2B5EF4-FFF2-40B4-BE49-F238E27FC236}">
                <a16:creationId xmlns:a16="http://schemas.microsoft.com/office/drawing/2014/main" id="{3B7E4D73-5064-46D9-B90D-C582F8290D85}"/>
              </a:ext>
            </a:extLst>
          </p:cNvPr>
          <p:cNvSpPr>
            <a:spLocks noGrp="1"/>
          </p:cNvSpPr>
          <p:nvPr>
            <p:ph type="body" sz="quarter" idx="10" hasCustomPrompt="1"/>
          </p:nvPr>
        </p:nvSpPr>
        <p:spPr>
          <a:xfrm>
            <a:off x="446212" y="3593927"/>
            <a:ext cx="9757557" cy="447260"/>
          </a:xfrm>
        </p:spPr>
        <p:txBody>
          <a:bodyPr/>
          <a:lstStyle>
            <a:lvl1pPr marL="0" indent="0">
              <a:spcBef>
                <a:spcPts val="0"/>
              </a:spcBef>
              <a:spcAft>
                <a:spcPts val="0"/>
              </a:spcAft>
              <a:buNone/>
              <a:defRPr sz="1867" b="1"/>
            </a:lvl1pPr>
            <a:lvl2pPr>
              <a:defRPr b="1"/>
            </a:lvl2pPr>
            <a:lvl3pPr>
              <a:defRPr b="1"/>
            </a:lvl3pPr>
            <a:lvl4pPr>
              <a:defRPr b="1"/>
            </a:lvl4pPr>
            <a:lvl5pPr>
              <a:defRPr b="1"/>
            </a:lvl5pPr>
          </a:lstStyle>
          <a:p>
            <a:pPr lvl="0"/>
            <a:r>
              <a:rPr lang="en-US" dirty="0"/>
              <a:t>Requestor</a:t>
            </a:r>
          </a:p>
        </p:txBody>
      </p:sp>
      <p:sp>
        <p:nvSpPr>
          <p:cNvPr id="8" name="Text Placeholder 2">
            <a:extLst>
              <a:ext uri="{FF2B5EF4-FFF2-40B4-BE49-F238E27FC236}">
                <a16:creationId xmlns:a16="http://schemas.microsoft.com/office/drawing/2014/main" id="{1412E731-A67B-4257-99A2-4858475C11DD}"/>
              </a:ext>
            </a:extLst>
          </p:cNvPr>
          <p:cNvSpPr>
            <a:spLocks noGrp="1"/>
          </p:cNvSpPr>
          <p:nvPr>
            <p:ph type="body" sz="quarter" idx="11" hasCustomPrompt="1"/>
          </p:nvPr>
        </p:nvSpPr>
        <p:spPr>
          <a:xfrm>
            <a:off x="446212" y="4535473"/>
            <a:ext cx="9757557" cy="859192"/>
          </a:xfrm>
        </p:spPr>
        <p:txBody>
          <a:bodyPr/>
          <a:lstStyle>
            <a:lvl1pPr marL="0" indent="0">
              <a:spcBef>
                <a:spcPts val="0"/>
              </a:spcBef>
              <a:spcAft>
                <a:spcPts val="0"/>
              </a:spcAft>
              <a:buNone/>
              <a:defRPr sz="1867" b="0"/>
            </a:lvl1pPr>
            <a:lvl2pPr>
              <a:defRPr b="1"/>
            </a:lvl2pPr>
            <a:lvl3pPr>
              <a:defRPr b="1"/>
            </a:lvl3pPr>
            <a:lvl4pPr>
              <a:defRPr b="1"/>
            </a:lvl4pPr>
            <a:lvl5pPr>
              <a:defRPr b="1"/>
            </a:lvl5pPr>
          </a:lstStyle>
          <a:p>
            <a:pPr lvl="0"/>
            <a:r>
              <a:rPr lang="en-US" dirty="0"/>
              <a:t>Presenter’s Name</a:t>
            </a:r>
          </a:p>
        </p:txBody>
      </p:sp>
      <p:sp>
        <p:nvSpPr>
          <p:cNvPr id="11" name="Text Placeholder 2">
            <a:extLst>
              <a:ext uri="{FF2B5EF4-FFF2-40B4-BE49-F238E27FC236}">
                <a16:creationId xmlns:a16="http://schemas.microsoft.com/office/drawing/2014/main" id="{A997AE90-EFBD-423C-BF89-354046378D5F}"/>
              </a:ext>
            </a:extLst>
          </p:cNvPr>
          <p:cNvSpPr>
            <a:spLocks noGrp="1"/>
          </p:cNvSpPr>
          <p:nvPr>
            <p:ph type="body" sz="quarter" idx="12" hasCustomPrompt="1"/>
          </p:nvPr>
        </p:nvSpPr>
        <p:spPr>
          <a:xfrm>
            <a:off x="446212" y="5565055"/>
            <a:ext cx="9757557" cy="347980"/>
          </a:xfrm>
        </p:spPr>
        <p:txBody>
          <a:bodyPr/>
          <a:lstStyle>
            <a:lvl1pPr marL="0" indent="0">
              <a:spcBef>
                <a:spcPts val="0"/>
              </a:spcBef>
              <a:spcAft>
                <a:spcPts val="0"/>
              </a:spcAft>
              <a:buNone/>
              <a:defRPr sz="1867" b="0"/>
            </a:lvl1pPr>
            <a:lvl2pPr>
              <a:defRPr b="1"/>
            </a:lvl2pPr>
            <a:lvl3pPr>
              <a:defRPr b="1"/>
            </a:lvl3pPr>
            <a:lvl4pPr>
              <a:defRPr b="1"/>
            </a:lvl4pPr>
            <a:lvl5pPr>
              <a:defRPr b="1"/>
            </a:lvl5pPr>
          </a:lstStyle>
          <a:p>
            <a:pPr lvl="0"/>
            <a:r>
              <a:rPr lang="en-US" dirty="0"/>
              <a:t>Date of Presentation</a:t>
            </a:r>
          </a:p>
        </p:txBody>
      </p:sp>
      <p:sp>
        <p:nvSpPr>
          <p:cNvPr id="13" name="Snip and Round Single Corner Rectangle 11">
            <a:extLst>
              <a:ext uri="{FF2B5EF4-FFF2-40B4-BE49-F238E27FC236}">
                <a16:creationId xmlns:a16="http://schemas.microsoft.com/office/drawing/2014/main" id="{AB5FB86D-FE23-4D59-8C3F-A29307CED1AB}"/>
              </a:ext>
            </a:extLst>
          </p:cNvPr>
          <p:cNvSpPr/>
          <p:nvPr userDrawn="1"/>
        </p:nvSpPr>
        <p:spPr bwMode="auto">
          <a:xfrm>
            <a:off x="9245600" y="6528816"/>
            <a:ext cx="2946400" cy="329184"/>
          </a:xfrm>
          <a:prstGeom prst="snipRoundRect">
            <a:avLst>
              <a:gd name="adj1" fmla="val 32149"/>
              <a:gd name="adj2" fmla="val 0"/>
            </a:avLst>
          </a:prstGeom>
          <a:solidFill>
            <a:schemeClr val="accent2"/>
          </a:solidFill>
          <a:ln w="6350" cap="flat" cmpd="sng" algn="ctr">
            <a:noFill/>
            <a:prstDash val="solid"/>
            <a:round/>
            <a:headEnd type="none" w="med" len="med"/>
            <a:tailEnd type="none" w="med" len="med"/>
          </a:ln>
          <a:effectLst/>
        </p:spPr>
        <p:txBody>
          <a:bodyPr lIns="0" tIns="0" rIns="0" bIns="0"/>
          <a:lstStyle/>
          <a:p>
            <a:pPr algn="ctr" fontAlgn="base">
              <a:spcBef>
                <a:spcPct val="0"/>
              </a:spcBef>
              <a:spcAft>
                <a:spcPct val="0"/>
              </a:spcAft>
              <a:defRPr/>
            </a:pPr>
            <a:r>
              <a:rPr lang="en-US" sz="1600" dirty="0">
                <a:solidFill>
                  <a:schemeClr val="bg1"/>
                </a:solidFill>
              </a:rPr>
              <a:t>FOR REACTIVE USE ONLY</a:t>
            </a:r>
          </a:p>
        </p:txBody>
      </p:sp>
      <p:sp>
        <p:nvSpPr>
          <p:cNvPr id="14" name="TextBox 13">
            <a:extLst>
              <a:ext uri="{FF2B5EF4-FFF2-40B4-BE49-F238E27FC236}">
                <a16:creationId xmlns:a16="http://schemas.microsoft.com/office/drawing/2014/main" id="{985C89D7-9670-4D16-BB14-4B06B14BDBB6}"/>
              </a:ext>
            </a:extLst>
          </p:cNvPr>
          <p:cNvSpPr txBox="1"/>
          <p:nvPr userDrawn="1"/>
        </p:nvSpPr>
        <p:spPr>
          <a:xfrm>
            <a:off x="3" y="6200524"/>
            <a:ext cx="6389719" cy="297454"/>
          </a:xfrm>
          <a:prstGeom prst="rect">
            <a:avLst/>
          </a:prstGeom>
          <a:noFill/>
        </p:spPr>
        <p:txBody>
          <a:bodyPr wrap="square" rtlCol="0">
            <a:spAutoFit/>
          </a:bodyPr>
          <a:lstStyle/>
          <a:p>
            <a:pPr marL="0" indent="0" algn="l">
              <a:buClr>
                <a:schemeClr val="bg2"/>
              </a:buClr>
              <a:buFont typeface="Arial" pitchFamily="34" charset="0"/>
              <a:buNone/>
            </a:pPr>
            <a:r>
              <a:rPr lang="en-US" sz="1333" b="1" dirty="0"/>
              <a:t>Trademarks are property of their respective owners.</a:t>
            </a:r>
          </a:p>
        </p:txBody>
      </p:sp>
      <p:sp>
        <p:nvSpPr>
          <p:cNvPr id="16" name="TextBox 15">
            <a:extLst>
              <a:ext uri="{FF2B5EF4-FFF2-40B4-BE49-F238E27FC236}">
                <a16:creationId xmlns:a16="http://schemas.microsoft.com/office/drawing/2014/main" id="{8B413A6E-EAC3-4926-9E22-2E0C2E614E4F}"/>
              </a:ext>
            </a:extLst>
          </p:cNvPr>
          <p:cNvSpPr txBox="1"/>
          <p:nvPr userDrawn="1"/>
        </p:nvSpPr>
        <p:spPr>
          <a:xfrm>
            <a:off x="3" y="6528820"/>
            <a:ext cx="6389719" cy="297454"/>
          </a:xfrm>
          <a:prstGeom prst="rect">
            <a:avLst/>
          </a:prstGeom>
          <a:noFill/>
        </p:spPr>
        <p:txBody>
          <a:bodyPr wrap="square" rtlCol="0">
            <a:spAutoFit/>
          </a:bodyPr>
          <a:lstStyle/>
          <a:p>
            <a:pPr marL="0" indent="0">
              <a:buFont typeface="Arial" panose="020B0604020202020204" pitchFamily="34" charset="0"/>
              <a:buNone/>
            </a:pPr>
            <a:r>
              <a:rPr lang="en-US" sz="1333" b="1" dirty="0"/>
              <a:t>Trademarks are owned by or licensed to the GSK group of companies.</a:t>
            </a:r>
          </a:p>
        </p:txBody>
      </p:sp>
      <p:pic>
        <p:nvPicPr>
          <p:cNvPr id="17" name="Picture 16">
            <a:hlinkClick r:id="rId3" action="ppaction://hlinksldjump"/>
            <a:extLst>
              <a:ext uri="{FF2B5EF4-FFF2-40B4-BE49-F238E27FC236}">
                <a16:creationId xmlns:a16="http://schemas.microsoft.com/office/drawing/2014/main" id="{FA9C764C-280B-44BA-BD68-7810D2350415}"/>
              </a:ext>
            </a:extLst>
          </p:cNvPr>
          <p:cNvPicPr>
            <a:picLocks noChangeAspect="1" noChangeArrowheads="1"/>
          </p:cNvPicPr>
          <p:nvPr userDrawn="1"/>
        </p:nvPicPr>
        <p:blipFill>
          <a:blip r:embed="rId4" cstate="print"/>
          <a:srcRect/>
          <a:stretch>
            <a:fillRect/>
          </a:stretch>
        </p:blipFill>
        <p:spPr bwMode="auto">
          <a:xfrm>
            <a:off x="11271125" y="-4817"/>
            <a:ext cx="920879" cy="329184"/>
          </a:xfrm>
          <a:prstGeom prst="rect">
            <a:avLst/>
          </a:prstGeom>
          <a:solidFill>
            <a:schemeClr val="bg2"/>
          </a:solidFill>
          <a:ln w="9525">
            <a:noFill/>
            <a:miter lim="800000"/>
            <a:headEnd/>
            <a:tailEnd/>
          </a:ln>
          <a:effectLst/>
        </p:spPr>
      </p:pic>
    </p:spTree>
    <p:extLst>
      <p:ext uri="{BB962C8B-B14F-4D97-AF65-F5344CB8AC3E}">
        <p14:creationId xmlns:p14="http://schemas.microsoft.com/office/powerpoint/2010/main" val="162363753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ection Header ORANGE_Hyperlinked">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9381"/>
            <a:ext cx="12192000" cy="6865963"/>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42381" y="316148"/>
            <a:ext cx="999577" cy="959317"/>
          </a:xfrm>
          <a:prstGeom prst="rect">
            <a:avLst/>
          </a:prstGeom>
        </p:spPr>
      </p:pic>
      <p:sp>
        <p:nvSpPr>
          <p:cNvPr id="11" name="Text Placeholder 5"/>
          <p:cNvSpPr>
            <a:spLocks noGrp="1"/>
          </p:cNvSpPr>
          <p:nvPr>
            <p:ph type="body" sz="quarter" idx="11" hasCustomPrompt="1"/>
          </p:nvPr>
        </p:nvSpPr>
        <p:spPr>
          <a:xfrm>
            <a:off x="480000" y="4990685"/>
            <a:ext cx="10924032" cy="410369"/>
          </a:xfrm>
        </p:spPr>
        <p:txBody>
          <a:bodyPr anchor="t" anchorCtr="0">
            <a:spAutoFit/>
          </a:bodyPr>
          <a:lstStyle>
            <a:lvl1pPr marL="0" marR="0" indent="0" algn="l" defTabSz="1219110" rtl="0" eaLnBrk="1" fontAlgn="auto" latinLnBrk="0" hangingPunct="1">
              <a:lnSpc>
                <a:spcPts val="3200"/>
              </a:lnSpc>
              <a:spcBef>
                <a:spcPts val="0"/>
              </a:spcBef>
              <a:spcAft>
                <a:spcPts val="0"/>
              </a:spcAft>
              <a:buClr>
                <a:schemeClr val="tx1"/>
              </a:buClr>
              <a:buSzTx/>
              <a:buFont typeface="Arial" pitchFamily="34" charset="0"/>
              <a:buNone/>
              <a:tabLst/>
              <a:defRPr sz="2933" i="0">
                <a:solidFill>
                  <a:schemeClr val="bg1"/>
                </a:solidFill>
                <a:latin typeface="+mn-lt"/>
              </a:defRPr>
            </a:lvl1pPr>
            <a:lvl2pPr marL="361926" indent="0">
              <a:spcAft>
                <a:spcPts val="0"/>
              </a:spcAft>
              <a:buNone/>
              <a:defRPr>
                <a:solidFill>
                  <a:schemeClr val="bg1"/>
                </a:solidFill>
              </a:defRPr>
            </a:lvl2pPr>
            <a:lvl3pPr marL="711148" indent="0">
              <a:spcAft>
                <a:spcPts val="0"/>
              </a:spcAft>
              <a:buNone/>
              <a:defRPr>
                <a:solidFill>
                  <a:schemeClr val="bg1"/>
                </a:solidFill>
              </a:defRPr>
            </a:lvl3pPr>
            <a:lvl4pPr marL="1087883" indent="0">
              <a:spcAft>
                <a:spcPts val="0"/>
              </a:spcAft>
              <a:buNone/>
              <a:defRPr>
                <a:solidFill>
                  <a:schemeClr val="bg1"/>
                </a:solidFill>
              </a:defRPr>
            </a:lvl4pPr>
            <a:lvl5pPr marL="1473090" indent="0">
              <a:spcAft>
                <a:spcPts val="0"/>
              </a:spcAft>
              <a:buNone/>
              <a:defRPr>
                <a:solidFill>
                  <a:schemeClr val="bg1"/>
                </a:solidFill>
              </a:defRPr>
            </a:lvl5pPr>
          </a:lstStyle>
          <a:p>
            <a:pPr marL="0" marR="0" lvl="0" indent="0" algn="l" defTabSz="1219110" rtl="0" eaLnBrk="1" fontAlgn="auto" latinLnBrk="0" hangingPunct="1">
              <a:lnSpc>
                <a:spcPts val="3200"/>
              </a:lnSpc>
              <a:spcBef>
                <a:spcPts val="0"/>
              </a:spcBef>
              <a:spcAft>
                <a:spcPts val="0"/>
              </a:spcAft>
              <a:buClr>
                <a:schemeClr val="tx1"/>
              </a:buClr>
              <a:buSzTx/>
              <a:buFont typeface="Arial" pitchFamily="34" charset="0"/>
              <a:buNone/>
              <a:tabLst/>
              <a:defRPr/>
            </a:pPr>
            <a:r>
              <a:rPr lang="en-GB" dirty="0"/>
              <a:t>Supporting heading, if required</a:t>
            </a:r>
            <a:endParaRPr lang="en-US" dirty="0"/>
          </a:p>
        </p:txBody>
      </p:sp>
      <p:sp>
        <p:nvSpPr>
          <p:cNvPr id="13" name="Text Placeholder 3"/>
          <p:cNvSpPr>
            <a:spLocks noGrp="1"/>
          </p:cNvSpPr>
          <p:nvPr>
            <p:ph type="body" sz="quarter" idx="10" hasCustomPrompt="1"/>
          </p:nvPr>
        </p:nvSpPr>
        <p:spPr>
          <a:xfrm>
            <a:off x="480000" y="2935667"/>
            <a:ext cx="10928936" cy="1949252"/>
          </a:xfrm>
        </p:spPr>
        <p:txBody>
          <a:bodyPr wrap="square" anchor="b" anchorCtr="0">
            <a:spAutoFit/>
          </a:bodyPr>
          <a:lstStyle>
            <a:lvl1pPr marL="0" indent="0">
              <a:lnSpc>
                <a:spcPts val="7600"/>
              </a:lnSpc>
              <a:spcAft>
                <a:spcPts val="0"/>
              </a:spcAft>
              <a:buNone/>
              <a:defRPr sz="7333" b="1">
                <a:solidFill>
                  <a:schemeClr val="bg1"/>
                </a:solidFill>
              </a:defRPr>
            </a:lvl1pPr>
            <a:lvl2pPr marL="361926" indent="0">
              <a:buNone/>
              <a:defRPr sz="3467" b="1">
                <a:solidFill>
                  <a:schemeClr val="bg1"/>
                </a:solidFill>
              </a:defRPr>
            </a:lvl2pPr>
            <a:lvl3pPr marL="711148" indent="0">
              <a:buNone/>
              <a:defRPr sz="3467" b="1">
                <a:solidFill>
                  <a:schemeClr val="bg1"/>
                </a:solidFill>
              </a:defRPr>
            </a:lvl3pPr>
            <a:lvl4pPr marL="1087883" indent="0">
              <a:buNone/>
              <a:defRPr sz="3467" b="1">
                <a:solidFill>
                  <a:schemeClr val="bg1"/>
                </a:solidFill>
              </a:defRPr>
            </a:lvl4pPr>
            <a:lvl5pPr marL="1473090" indent="0">
              <a:buNone/>
              <a:defRPr sz="3467" b="1">
                <a:solidFill>
                  <a:schemeClr val="bg1"/>
                </a:solidFill>
              </a:defRPr>
            </a:lvl5pPr>
          </a:lstStyle>
          <a:p>
            <a:pPr lvl="0"/>
            <a:r>
              <a:rPr lang="en-US" dirty="0"/>
              <a:t>Sub-Section Heading Title</a:t>
            </a:r>
          </a:p>
        </p:txBody>
      </p:sp>
      <p:sp>
        <p:nvSpPr>
          <p:cNvPr id="7" name="Snip and Round Single Corner Rectangle 11">
            <a:extLst>
              <a:ext uri="{FF2B5EF4-FFF2-40B4-BE49-F238E27FC236}">
                <a16:creationId xmlns:a16="http://schemas.microsoft.com/office/drawing/2014/main" id="{58468565-EB2F-40DC-BC84-37521A0C5EE0}"/>
              </a:ext>
            </a:extLst>
          </p:cNvPr>
          <p:cNvSpPr/>
          <p:nvPr userDrawn="1"/>
        </p:nvSpPr>
        <p:spPr bwMode="auto">
          <a:xfrm>
            <a:off x="9245600" y="6538195"/>
            <a:ext cx="2946400" cy="329184"/>
          </a:xfrm>
          <a:prstGeom prst="snipRoundRect">
            <a:avLst>
              <a:gd name="adj1" fmla="val 32149"/>
              <a:gd name="adj2" fmla="val 0"/>
            </a:avLst>
          </a:prstGeom>
          <a:solidFill>
            <a:schemeClr val="accent2"/>
          </a:solidFill>
          <a:ln w="6350" cap="flat" cmpd="sng" algn="ctr">
            <a:noFill/>
            <a:prstDash val="solid"/>
            <a:round/>
            <a:headEnd type="none" w="med" len="med"/>
            <a:tailEnd type="none" w="med" len="med"/>
          </a:ln>
          <a:effectLst/>
        </p:spPr>
        <p:txBody>
          <a:bodyPr lIns="0" tIns="0" rIns="0" bIns="0"/>
          <a:lstStyle/>
          <a:p>
            <a:pPr algn="ctr" fontAlgn="base">
              <a:spcBef>
                <a:spcPct val="0"/>
              </a:spcBef>
              <a:spcAft>
                <a:spcPct val="0"/>
              </a:spcAft>
              <a:defRPr/>
            </a:pPr>
            <a:r>
              <a:rPr lang="en-US" sz="1600" dirty="0">
                <a:solidFill>
                  <a:schemeClr val="bg1"/>
                </a:solidFill>
              </a:rPr>
              <a:t>FOR REACTIVE USE ONLY</a:t>
            </a:r>
          </a:p>
        </p:txBody>
      </p:sp>
      <p:pic>
        <p:nvPicPr>
          <p:cNvPr id="12" name="Picture 11">
            <a:hlinkClick r:id="rId4" action="ppaction://hlinksldjump"/>
            <a:extLst>
              <a:ext uri="{FF2B5EF4-FFF2-40B4-BE49-F238E27FC236}">
                <a16:creationId xmlns:a16="http://schemas.microsoft.com/office/drawing/2014/main" id="{A8753705-F1E3-4685-BF62-F3575EB2A33F}"/>
              </a:ext>
            </a:extLst>
          </p:cNvPr>
          <p:cNvPicPr>
            <a:picLocks noChangeAspect="1" noChangeArrowheads="1"/>
          </p:cNvPicPr>
          <p:nvPr userDrawn="1"/>
        </p:nvPicPr>
        <p:blipFill>
          <a:blip r:embed="rId5" cstate="print"/>
          <a:srcRect/>
          <a:stretch>
            <a:fillRect/>
          </a:stretch>
        </p:blipFill>
        <p:spPr bwMode="auto">
          <a:xfrm>
            <a:off x="11271125" y="-4817"/>
            <a:ext cx="920879" cy="329184"/>
          </a:xfrm>
          <a:prstGeom prst="rect">
            <a:avLst/>
          </a:prstGeom>
          <a:solidFill>
            <a:schemeClr val="bg2"/>
          </a:solidFill>
          <a:ln w="9525">
            <a:noFill/>
            <a:miter lim="800000"/>
            <a:headEnd/>
            <a:tailEnd/>
          </a:ln>
          <a:effectLst/>
        </p:spPr>
      </p:pic>
    </p:spTree>
    <p:extLst>
      <p:ext uri="{BB962C8B-B14F-4D97-AF65-F5344CB8AC3E}">
        <p14:creationId xmlns:p14="http://schemas.microsoft.com/office/powerpoint/2010/main" val="395372704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ection Header WHITE_Hyperlinked">
    <p:spTree>
      <p:nvGrpSpPr>
        <p:cNvPr id="1" name=""/>
        <p:cNvGrpSpPr/>
        <p:nvPr/>
      </p:nvGrpSpPr>
      <p:grpSpPr>
        <a:xfrm>
          <a:off x="0" y="0"/>
          <a:ext cx="0" cy="0"/>
          <a:chOff x="0" y="0"/>
          <a:chExt cx="0" cy="0"/>
        </a:xfrm>
      </p:grpSpPr>
      <p:sp>
        <p:nvSpPr>
          <p:cNvPr id="12" name="Text Placeholder 5"/>
          <p:cNvSpPr>
            <a:spLocks noGrp="1"/>
          </p:cNvSpPr>
          <p:nvPr>
            <p:ph type="body" sz="quarter" idx="11" hasCustomPrompt="1"/>
          </p:nvPr>
        </p:nvSpPr>
        <p:spPr>
          <a:xfrm>
            <a:off x="480000" y="4990685"/>
            <a:ext cx="10924032" cy="410369"/>
          </a:xfrm>
        </p:spPr>
        <p:txBody>
          <a:bodyPr anchor="t" anchorCtr="0">
            <a:spAutoFit/>
          </a:bodyPr>
          <a:lstStyle>
            <a:lvl1pPr marL="0" marR="0" indent="0" algn="l" defTabSz="1219110" rtl="0" eaLnBrk="1" fontAlgn="auto" latinLnBrk="0" hangingPunct="1">
              <a:lnSpc>
                <a:spcPts val="3200"/>
              </a:lnSpc>
              <a:spcBef>
                <a:spcPts val="0"/>
              </a:spcBef>
              <a:spcAft>
                <a:spcPts val="0"/>
              </a:spcAft>
              <a:buClr>
                <a:schemeClr val="tx1"/>
              </a:buClr>
              <a:buSzTx/>
              <a:buFont typeface="Arial" pitchFamily="34" charset="0"/>
              <a:buNone/>
              <a:tabLst/>
              <a:defRPr sz="2933" i="0">
                <a:solidFill>
                  <a:schemeClr val="bg2"/>
                </a:solidFill>
                <a:latin typeface="+mn-lt"/>
              </a:defRPr>
            </a:lvl1pPr>
            <a:lvl2pPr marL="361926" indent="0">
              <a:spcAft>
                <a:spcPts val="0"/>
              </a:spcAft>
              <a:buNone/>
              <a:defRPr>
                <a:solidFill>
                  <a:schemeClr val="bg1"/>
                </a:solidFill>
              </a:defRPr>
            </a:lvl2pPr>
            <a:lvl3pPr marL="711148" indent="0">
              <a:spcAft>
                <a:spcPts val="0"/>
              </a:spcAft>
              <a:buNone/>
              <a:defRPr>
                <a:solidFill>
                  <a:schemeClr val="bg1"/>
                </a:solidFill>
              </a:defRPr>
            </a:lvl3pPr>
            <a:lvl4pPr marL="1087883" indent="0">
              <a:spcAft>
                <a:spcPts val="0"/>
              </a:spcAft>
              <a:buNone/>
              <a:defRPr>
                <a:solidFill>
                  <a:schemeClr val="bg1"/>
                </a:solidFill>
              </a:defRPr>
            </a:lvl4pPr>
            <a:lvl5pPr marL="1473090" indent="0">
              <a:spcAft>
                <a:spcPts val="0"/>
              </a:spcAft>
              <a:buNone/>
              <a:defRPr>
                <a:solidFill>
                  <a:schemeClr val="bg1"/>
                </a:solidFill>
              </a:defRPr>
            </a:lvl5pPr>
          </a:lstStyle>
          <a:p>
            <a:pPr marL="0" marR="0" lvl="0" indent="0" algn="l" defTabSz="1219110" rtl="0" eaLnBrk="1" fontAlgn="auto" latinLnBrk="0" hangingPunct="1">
              <a:lnSpc>
                <a:spcPts val="3200"/>
              </a:lnSpc>
              <a:spcBef>
                <a:spcPts val="0"/>
              </a:spcBef>
              <a:spcAft>
                <a:spcPts val="0"/>
              </a:spcAft>
              <a:buClr>
                <a:schemeClr val="tx1"/>
              </a:buClr>
              <a:buSzTx/>
              <a:buFont typeface="Arial" pitchFamily="34" charset="0"/>
              <a:buNone/>
              <a:tabLst/>
              <a:defRPr/>
            </a:pPr>
            <a:r>
              <a:rPr lang="en-GB" dirty="0"/>
              <a:t>Supporting heading,</a:t>
            </a:r>
            <a:r>
              <a:rPr lang="en-US" dirty="0"/>
              <a:t> if required</a:t>
            </a:r>
          </a:p>
        </p:txBody>
      </p:sp>
      <p:sp>
        <p:nvSpPr>
          <p:cNvPr id="13" name="Text Placeholder 3"/>
          <p:cNvSpPr>
            <a:spLocks noGrp="1"/>
          </p:cNvSpPr>
          <p:nvPr>
            <p:ph type="body" sz="quarter" idx="10" hasCustomPrompt="1"/>
          </p:nvPr>
        </p:nvSpPr>
        <p:spPr>
          <a:xfrm>
            <a:off x="480000" y="2935667"/>
            <a:ext cx="10928936" cy="1949252"/>
          </a:xfrm>
        </p:spPr>
        <p:txBody>
          <a:bodyPr wrap="square" anchor="b" anchorCtr="0">
            <a:spAutoFit/>
          </a:bodyPr>
          <a:lstStyle>
            <a:lvl1pPr marL="0" indent="0">
              <a:lnSpc>
                <a:spcPts val="7600"/>
              </a:lnSpc>
              <a:spcAft>
                <a:spcPts val="0"/>
              </a:spcAft>
              <a:buNone/>
              <a:defRPr sz="7333" b="1">
                <a:solidFill>
                  <a:schemeClr val="bg2"/>
                </a:solidFill>
              </a:defRPr>
            </a:lvl1pPr>
            <a:lvl2pPr marL="361926" indent="0">
              <a:buNone/>
              <a:defRPr sz="3467" b="1">
                <a:solidFill>
                  <a:schemeClr val="bg1"/>
                </a:solidFill>
              </a:defRPr>
            </a:lvl2pPr>
            <a:lvl3pPr marL="711148" indent="0">
              <a:buNone/>
              <a:defRPr sz="3467" b="1">
                <a:solidFill>
                  <a:schemeClr val="bg1"/>
                </a:solidFill>
              </a:defRPr>
            </a:lvl3pPr>
            <a:lvl4pPr marL="1087883" indent="0">
              <a:buNone/>
              <a:defRPr sz="3467" b="1">
                <a:solidFill>
                  <a:schemeClr val="bg1"/>
                </a:solidFill>
              </a:defRPr>
            </a:lvl4pPr>
            <a:lvl5pPr marL="1473090" indent="0">
              <a:buNone/>
              <a:defRPr sz="3467" b="1">
                <a:solidFill>
                  <a:schemeClr val="bg1"/>
                </a:solidFill>
              </a:defRPr>
            </a:lvl5pPr>
          </a:lstStyle>
          <a:p>
            <a:pPr lvl="0"/>
            <a:r>
              <a:rPr lang="en-US" dirty="0"/>
              <a:t>Sub-Section Heading Title</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42381" y="316149"/>
            <a:ext cx="999577" cy="959319"/>
          </a:xfrm>
          <a:prstGeom prst="rect">
            <a:avLst/>
          </a:prstGeom>
        </p:spPr>
      </p:pic>
      <p:sp>
        <p:nvSpPr>
          <p:cNvPr id="6" name="Snip and Round Single Corner Rectangle 11">
            <a:extLst>
              <a:ext uri="{FF2B5EF4-FFF2-40B4-BE49-F238E27FC236}">
                <a16:creationId xmlns:a16="http://schemas.microsoft.com/office/drawing/2014/main" id="{B9367618-E7AF-45BC-BF9E-81FE451F9E9F}"/>
              </a:ext>
            </a:extLst>
          </p:cNvPr>
          <p:cNvSpPr/>
          <p:nvPr userDrawn="1"/>
        </p:nvSpPr>
        <p:spPr bwMode="auto">
          <a:xfrm>
            <a:off x="9245600" y="6538195"/>
            <a:ext cx="2946400" cy="329184"/>
          </a:xfrm>
          <a:prstGeom prst="snipRoundRect">
            <a:avLst>
              <a:gd name="adj1" fmla="val 32149"/>
              <a:gd name="adj2" fmla="val 0"/>
            </a:avLst>
          </a:prstGeom>
          <a:solidFill>
            <a:schemeClr val="accent2"/>
          </a:solidFill>
          <a:ln w="6350" cap="flat" cmpd="sng" algn="ctr">
            <a:noFill/>
            <a:prstDash val="solid"/>
            <a:round/>
            <a:headEnd type="none" w="med" len="med"/>
            <a:tailEnd type="none" w="med" len="med"/>
          </a:ln>
          <a:effectLst/>
        </p:spPr>
        <p:txBody>
          <a:bodyPr lIns="0" tIns="0" rIns="0" bIns="0"/>
          <a:lstStyle/>
          <a:p>
            <a:pPr algn="ctr" fontAlgn="base">
              <a:spcBef>
                <a:spcPct val="0"/>
              </a:spcBef>
              <a:spcAft>
                <a:spcPct val="0"/>
              </a:spcAft>
              <a:defRPr/>
            </a:pPr>
            <a:r>
              <a:rPr lang="en-US" sz="1600" dirty="0">
                <a:solidFill>
                  <a:schemeClr val="bg1"/>
                </a:solidFill>
              </a:rPr>
              <a:t>FOR REACTIVE USE ONLY</a:t>
            </a:r>
          </a:p>
        </p:txBody>
      </p:sp>
      <p:sp>
        <p:nvSpPr>
          <p:cNvPr id="7" name="Slide Number Placeholder 5">
            <a:extLst>
              <a:ext uri="{FF2B5EF4-FFF2-40B4-BE49-F238E27FC236}">
                <a16:creationId xmlns:a16="http://schemas.microsoft.com/office/drawing/2014/main" id="{11D43C3F-CE01-471B-A83C-C6C482297C81}"/>
              </a:ext>
            </a:extLst>
          </p:cNvPr>
          <p:cNvSpPr>
            <a:spLocks noGrp="1"/>
          </p:cNvSpPr>
          <p:nvPr>
            <p:ph type="sldNum" sz="quarter" idx="4"/>
          </p:nvPr>
        </p:nvSpPr>
        <p:spPr>
          <a:xfrm>
            <a:off x="11296587" y="6287720"/>
            <a:ext cx="443780" cy="292608"/>
          </a:xfrm>
          <a:prstGeom prst="rect">
            <a:avLst/>
          </a:prstGeom>
        </p:spPr>
        <p:txBody>
          <a:bodyPr vert="horz" lIns="72000" tIns="0" rIns="0" bIns="0" rtlCol="0" anchor="ctr" anchorCtr="0"/>
          <a:lstStyle>
            <a:lvl1pPr algn="r">
              <a:defRPr sz="1067">
                <a:solidFill>
                  <a:schemeClr val="tx1"/>
                </a:solidFill>
              </a:defRPr>
            </a:lvl1pPr>
          </a:lstStyle>
          <a:p>
            <a:fld id="{9F9F533D-B52E-4A2F-BF72-0ADD2D94BD75}" type="slidenum">
              <a:rPr lang="en-GB" smtClean="0"/>
              <a:pPr/>
              <a:t>‹#›</a:t>
            </a:fld>
            <a:endParaRPr lang="en-GB" dirty="0"/>
          </a:p>
        </p:txBody>
      </p:sp>
      <p:pic>
        <p:nvPicPr>
          <p:cNvPr id="10" name="Picture 9">
            <a:hlinkClick r:id="rId3" action="ppaction://hlinksldjump"/>
            <a:extLst>
              <a:ext uri="{FF2B5EF4-FFF2-40B4-BE49-F238E27FC236}">
                <a16:creationId xmlns:a16="http://schemas.microsoft.com/office/drawing/2014/main" id="{3E095B02-2E0C-486C-BA6C-A1262A0AD010}"/>
              </a:ext>
            </a:extLst>
          </p:cNvPr>
          <p:cNvPicPr>
            <a:picLocks noChangeAspect="1" noChangeArrowheads="1"/>
          </p:cNvPicPr>
          <p:nvPr userDrawn="1"/>
        </p:nvPicPr>
        <p:blipFill>
          <a:blip r:embed="rId4" cstate="print"/>
          <a:srcRect/>
          <a:stretch>
            <a:fillRect/>
          </a:stretch>
        </p:blipFill>
        <p:spPr bwMode="auto">
          <a:xfrm>
            <a:off x="11271125" y="-4817"/>
            <a:ext cx="920879" cy="329184"/>
          </a:xfrm>
          <a:prstGeom prst="rect">
            <a:avLst/>
          </a:prstGeom>
          <a:solidFill>
            <a:schemeClr val="bg2"/>
          </a:solidFill>
          <a:ln w="9525">
            <a:noFill/>
            <a:miter lim="800000"/>
            <a:headEnd/>
            <a:tailEnd/>
          </a:ln>
          <a:effectLst/>
        </p:spPr>
      </p:pic>
    </p:spTree>
    <p:extLst>
      <p:ext uri="{BB962C8B-B14F-4D97-AF65-F5344CB8AC3E}">
        <p14:creationId xmlns:p14="http://schemas.microsoft.com/office/powerpoint/2010/main" val="367225343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Subtitle and Content_Hyperlinked">
    <p:spTree>
      <p:nvGrpSpPr>
        <p:cNvPr id="1" name=""/>
        <p:cNvGrpSpPr/>
        <p:nvPr/>
      </p:nvGrpSpPr>
      <p:grpSpPr>
        <a:xfrm>
          <a:off x="0" y="0"/>
          <a:ext cx="0" cy="0"/>
          <a:chOff x="0" y="0"/>
          <a:chExt cx="0" cy="0"/>
        </a:xfrm>
      </p:grpSpPr>
      <p:sp>
        <p:nvSpPr>
          <p:cNvPr id="16" name="Content Placeholder 15"/>
          <p:cNvSpPr>
            <a:spLocks noGrp="1" noChangeAspect="1"/>
          </p:cNvSpPr>
          <p:nvPr>
            <p:ph sz="quarter" idx="12"/>
          </p:nvPr>
        </p:nvSpPr>
        <p:spPr>
          <a:xfrm>
            <a:off x="478873" y="1377696"/>
            <a:ext cx="11231033" cy="481346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2"/>
          <p:cNvSpPr>
            <a:spLocks noGrp="1"/>
          </p:cNvSpPr>
          <p:nvPr>
            <p:ph type="body" sz="quarter" idx="14" hasCustomPrompt="1"/>
          </p:nvPr>
        </p:nvSpPr>
        <p:spPr>
          <a:xfrm>
            <a:off x="478869" y="812195"/>
            <a:ext cx="10104000" cy="369332"/>
          </a:xfrm>
        </p:spPr>
        <p:txBody>
          <a:bodyPr anchor="t" anchorCtr="0">
            <a:noAutofit/>
          </a:bodyPr>
          <a:lstStyle>
            <a:lvl1pPr marL="0" marR="0" indent="0" algn="l" defTabSz="1219110" rtl="0" eaLnBrk="1" fontAlgn="auto" latinLnBrk="0" hangingPunct="1">
              <a:lnSpc>
                <a:spcPct val="100000"/>
              </a:lnSpc>
              <a:spcBef>
                <a:spcPts val="0"/>
              </a:spcBef>
              <a:spcAft>
                <a:spcPts val="0"/>
              </a:spcAft>
              <a:buClr>
                <a:schemeClr val="tx1"/>
              </a:buClr>
              <a:buSzTx/>
              <a:buFont typeface="Arial" pitchFamily="34" charset="0"/>
              <a:buNone/>
              <a:tabLst/>
              <a:defRPr sz="2133" i="0">
                <a:latin typeface="+mn-lt"/>
              </a:defRPr>
            </a:lvl1pPr>
            <a:lvl2pPr marL="361926" indent="0">
              <a:buNone/>
              <a:defRPr/>
            </a:lvl2pPr>
            <a:lvl3pPr marL="711148" indent="0">
              <a:buNone/>
              <a:defRPr/>
            </a:lvl3pPr>
            <a:lvl4pPr marL="1087883" indent="0">
              <a:buNone/>
              <a:defRPr/>
            </a:lvl4pPr>
            <a:lvl5pPr marL="1473090" indent="0">
              <a:buNone/>
              <a:defRPr/>
            </a:lvl5pPr>
          </a:lstStyle>
          <a:p>
            <a:pPr marL="0" marR="0" lvl="0" indent="0" algn="l" defTabSz="1219110" rtl="0" eaLnBrk="1" fontAlgn="auto" latinLnBrk="0" hangingPunct="1">
              <a:lnSpc>
                <a:spcPct val="100000"/>
              </a:lnSpc>
              <a:spcBef>
                <a:spcPts val="0"/>
              </a:spcBef>
              <a:spcAft>
                <a:spcPts val="0"/>
              </a:spcAft>
              <a:buClr>
                <a:schemeClr val="tx1"/>
              </a:buClr>
              <a:buSzTx/>
              <a:buFont typeface="Arial" pitchFamily="34" charset="0"/>
              <a:buNone/>
              <a:tabLst/>
              <a:defRPr/>
            </a:pPr>
            <a:r>
              <a:rPr lang="en-GB" dirty="0"/>
              <a:t>Supporting Heading,</a:t>
            </a:r>
            <a:r>
              <a:rPr lang="en-US" dirty="0"/>
              <a:t> if required</a:t>
            </a:r>
          </a:p>
        </p:txBody>
      </p:sp>
      <p:sp>
        <p:nvSpPr>
          <p:cNvPr id="6" name="Text Placeholder 5"/>
          <p:cNvSpPr>
            <a:spLocks noGrp="1"/>
          </p:cNvSpPr>
          <p:nvPr>
            <p:ph type="body" sz="quarter" idx="18" hasCustomPrompt="1"/>
          </p:nvPr>
        </p:nvSpPr>
        <p:spPr>
          <a:xfrm>
            <a:off x="451636" y="6616483"/>
            <a:ext cx="8720501" cy="164148"/>
          </a:xfrm>
        </p:spPr>
        <p:txBody>
          <a:bodyPr wrap="square" anchor="b" anchorCtr="0">
            <a:spAutoFit/>
          </a:bodyPr>
          <a:lstStyle>
            <a:lvl1pPr marL="0" indent="0">
              <a:spcAft>
                <a:spcPts val="400"/>
              </a:spcAft>
              <a:buNone/>
              <a:defRPr sz="1067" baseline="0"/>
            </a:lvl1pPr>
            <a:lvl2pPr marL="357526" indent="0">
              <a:buNone/>
              <a:defRPr sz="1067"/>
            </a:lvl2pPr>
            <a:lvl3pPr marL="719947" indent="0">
              <a:buNone/>
              <a:defRPr sz="1067"/>
            </a:lvl3pPr>
            <a:lvl4pPr marL="1081370" indent="0">
              <a:buNone/>
              <a:defRPr sz="1067"/>
            </a:lvl4pPr>
            <a:lvl5pPr marL="1439892" indent="0">
              <a:buNone/>
              <a:defRPr sz="1067"/>
            </a:lvl5pPr>
          </a:lstStyle>
          <a:p>
            <a:pPr lvl="0"/>
            <a:r>
              <a:rPr lang="en-US" dirty="0"/>
              <a:t>Insert Footnotes, Abbreviations, and References here</a:t>
            </a:r>
          </a:p>
        </p:txBody>
      </p:sp>
      <p:sp>
        <p:nvSpPr>
          <p:cNvPr id="4" name="Title 3"/>
          <p:cNvSpPr>
            <a:spLocks noGrp="1"/>
          </p:cNvSpPr>
          <p:nvPr>
            <p:ph type="title" hasCustomPrompt="1"/>
          </p:nvPr>
        </p:nvSpPr>
        <p:spPr>
          <a:xfrm>
            <a:off x="478871" y="304800"/>
            <a:ext cx="10102852" cy="451405"/>
          </a:xfrm>
        </p:spPr>
        <p:txBody>
          <a:bodyPr/>
          <a:lstStyle>
            <a:lvl1pPr>
              <a:defRPr/>
            </a:lvl1pPr>
          </a:lstStyle>
          <a:p>
            <a:r>
              <a:rPr lang="en-US" dirty="0"/>
              <a:t>Click to Edit Title Style</a:t>
            </a:r>
            <a:endParaRPr lang="en-GB" dirty="0"/>
          </a:p>
        </p:txBody>
      </p:sp>
      <p:sp>
        <p:nvSpPr>
          <p:cNvPr id="11" name="Slide Number Placeholder 5">
            <a:extLst>
              <a:ext uri="{FF2B5EF4-FFF2-40B4-BE49-F238E27FC236}">
                <a16:creationId xmlns:a16="http://schemas.microsoft.com/office/drawing/2014/main" id="{341FE5CD-0E88-49A8-8251-C5EDC62426D9}"/>
              </a:ext>
            </a:extLst>
          </p:cNvPr>
          <p:cNvSpPr>
            <a:spLocks noGrp="1"/>
          </p:cNvSpPr>
          <p:nvPr>
            <p:ph type="sldNum" sz="quarter" idx="4"/>
          </p:nvPr>
        </p:nvSpPr>
        <p:spPr>
          <a:xfrm>
            <a:off x="11296587" y="6287720"/>
            <a:ext cx="443780" cy="292608"/>
          </a:xfrm>
          <a:prstGeom prst="rect">
            <a:avLst/>
          </a:prstGeom>
        </p:spPr>
        <p:txBody>
          <a:bodyPr vert="horz" lIns="72000" tIns="0" rIns="0" bIns="0" rtlCol="0" anchor="ctr" anchorCtr="0"/>
          <a:lstStyle>
            <a:lvl1pPr algn="r">
              <a:defRPr sz="1067">
                <a:solidFill>
                  <a:schemeClr val="tx1"/>
                </a:solidFill>
              </a:defRPr>
            </a:lvl1pPr>
          </a:lstStyle>
          <a:p>
            <a:fld id="{9F9F533D-B52E-4A2F-BF72-0ADD2D94BD75}" type="slidenum">
              <a:rPr lang="en-GB" smtClean="0"/>
              <a:pPr/>
              <a:t>‹#›</a:t>
            </a:fld>
            <a:endParaRPr lang="en-GB" dirty="0"/>
          </a:p>
        </p:txBody>
      </p:sp>
    </p:spTree>
    <p:extLst>
      <p:ext uri="{BB962C8B-B14F-4D97-AF65-F5344CB8AC3E}">
        <p14:creationId xmlns:p14="http://schemas.microsoft.com/office/powerpoint/2010/main" val="4114233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4"/>
          <p:cNvSpPr>
            <a:spLocks noGrp="1"/>
          </p:cNvSpPr>
          <p:nvPr>
            <p:ph type="title"/>
          </p:nvPr>
        </p:nvSpPr>
        <p:spPr>
          <a:xfrm>
            <a:off x="486831" y="228600"/>
            <a:ext cx="11216640" cy="338554"/>
          </a:xfrm>
        </p:spPr>
        <p:txBody>
          <a:bodyPr/>
          <a:lstStyle/>
          <a:p>
            <a:r>
              <a:rPr lang="en-US"/>
              <a:t>Click to edit Master title style</a:t>
            </a:r>
            <a:endParaRPr lang="en-GB"/>
          </a:p>
        </p:txBody>
      </p:sp>
      <p:sp>
        <p:nvSpPr>
          <p:cNvPr id="9" name="Slide Number Placeholder 8"/>
          <p:cNvSpPr>
            <a:spLocks noGrp="1"/>
          </p:cNvSpPr>
          <p:nvPr>
            <p:ph type="sldNum" sz="quarter" idx="17"/>
          </p:nvPr>
        </p:nvSpPr>
        <p:spPr/>
        <p:txBody>
          <a:bodyPr/>
          <a:lstStyle/>
          <a:p>
            <a:fld id="{9F9F533D-B52E-4A2F-BF72-0ADD2D94BD75}" type="slidenum">
              <a:rPr lang="en-GB" smtClean="0">
                <a:solidFill>
                  <a:srgbClr val="9A8B7D"/>
                </a:solidFill>
              </a:rPr>
              <a:pPr/>
              <a:t>‹#›</a:t>
            </a:fld>
            <a:endParaRPr lang="en-GB" dirty="0">
              <a:solidFill>
                <a:srgbClr val="9A8B7D"/>
              </a:solidFill>
            </a:endParaRPr>
          </a:p>
        </p:txBody>
      </p:sp>
      <p:sp>
        <p:nvSpPr>
          <p:cNvPr id="4" name="Text Placeholder 5"/>
          <p:cNvSpPr>
            <a:spLocks noGrp="1"/>
          </p:cNvSpPr>
          <p:nvPr>
            <p:ph type="body" sz="quarter" idx="18" hasCustomPrompt="1"/>
          </p:nvPr>
        </p:nvSpPr>
        <p:spPr>
          <a:xfrm>
            <a:off x="492757" y="6620590"/>
            <a:ext cx="8498843" cy="123111"/>
          </a:xfrm>
        </p:spPr>
        <p:txBody>
          <a:bodyPr wrap="square" anchor="b" anchorCtr="0">
            <a:spAutoFit/>
          </a:bodyPr>
          <a:lstStyle>
            <a:lvl1pPr marL="0" indent="0">
              <a:spcAft>
                <a:spcPts val="300"/>
              </a:spcAft>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dirty="0"/>
              <a:t>Insert Source text here</a:t>
            </a:r>
          </a:p>
        </p:txBody>
      </p:sp>
    </p:spTree>
    <p:extLst>
      <p:ext uri="{BB962C8B-B14F-4D97-AF65-F5344CB8AC3E}">
        <p14:creationId xmlns:p14="http://schemas.microsoft.com/office/powerpoint/2010/main" val="312674353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and Content_Hyperlinked">
    <p:spTree>
      <p:nvGrpSpPr>
        <p:cNvPr id="1" name=""/>
        <p:cNvGrpSpPr/>
        <p:nvPr/>
      </p:nvGrpSpPr>
      <p:grpSpPr>
        <a:xfrm>
          <a:off x="0" y="0"/>
          <a:ext cx="0" cy="0"/>
          <a:chOff x="0" y="0"/>
          <a:chExt cx="0" cy="0"/>
        </a:xfrm>
      </p:grpSpPr>
      <p:sp>
        <p:nvSpPr>
          <p:cNvPr id="16" name="Content Placeholder 15"/>
          <p:cNvSpPr>
            <a:spLocks noGrp="1" noChangeAspect="1"/>
          </p:cNvSpPr>
          <p:nvPr>
            <p:ph sz="quarter" idx="12"/>
          </p:nvPr>
        </p:nvSpPr>
        <p:spPr>
          <a:xfrm>
            <a:off x="478873" y="1377696"/>
            <a:ext cx="11231033" cy="481346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8" hasCustomPrompt="1"/>
          </p:nvPr>
        </p:nvSpPr>
        <p:spPr>
          <a:xfrm>
            <a:off x="451636" y="6616483"/>
            <a:ext cx="8720501" cy="164148"/>
          </a:xfrm>
        </p:spPr>
        <p:txBody>
          <a:bodyPr wrap="square" anchor="b" anchorCtr="0">
            <a:spAutoFit/>
          </a:bodyPr>
          <a:lstStyle>
            <a:lvl1pPr marL="0" indent="0">
              <a:spcAft>
                <a:spcPts val="400"/>
              </a:spcAft>
              <a:buNone/>
              <a:defRPr sz="1067" baseline="0"/>
            </a:lvl1pPr>
            <a:lvl2pPr marL="357526" indent="0">
              <a:buNone/>
              <a:defRPr sz="1067"/>
            </a:lvl2pPr>
            <a:lvl3pPr marL="719947" indent="0">
              <a:buNone/>
              <a:defRPr sz="1067"/>
            </a:lvl3pPr>
            <a:lvl4pPr marL="1081370" indent="0">
              <a:buNone/>
              <a:defRPr sz="1067"/>
            </a:lvl4pPr>
            <a:lvl5pPr marL="1439892" indent="0">
              <a:buNone/>
              <a:defRPr sz="1067"/>
            </a:lvl5pPr>
          </a:lstStyle>
          <a:p>
            <a:pPr lvl="0"/>
            <a:r>
              <a:rPr lang="en-US" dirty="0"/>
              <a:t>Insert Footnotes, Abbreviations, and References here</a:t>
            </a:r>
          </a:p>
        </p:txBody>
      </p:sp>
      <p:sp>
        <p:nvSpPr>
          <p:cNvPr id="4" name="Title 3"/>
          <p:cNvSpPr>
            <a:spLocks noGrp="1"/>
          </p:cNvSpPr>
          <p:nvPr>
            <p:ph type="title" hasCustomPrompt="1"/>
          </p:nvPr>
        </p:nvSpPr>
        <p:spPr>
          <a:xfrm>
            <a:off x="478871" y="304800"/>
            <a:ext cx="10102852" cy="451405"/>
          </a:xfrm>
        </p:spPr>
        <p:txBody>
          <a:bodyPr/>
          <a:lstStyle>
            <a:lvl1pPr>
              <a:defRPr/>
            </a:lvl1pPr>
          </a:lstStyle>
          <a:p>
            <a:r>
              <a:rPr lang="en-US" dirty="0"/>
              <a:t>Click to Edit Title Style</a:t>
            </a:r>
            <a:endParaRPr lang="en-GB" dirty="0"/>
          </a:p>
        </p:txBody>
      </p:sp>
      <p:sp>
        <p:nvSpPr>
          <p:cNvPr id="11" name="Slide Number Placeholder 5">
            <a:extLst>
              <a:ext uri="{FF2B5EF4-FFF2-40B4-BE49-F238E27FC236}">
                <a16:creationId xmlns:a16="http://schemas.microsoft.com/office/drawing/2014/main" id="{341FE5CD-0E88-49A8-8251-C5EDC62426D9}"/>
              </a:ext>
            </a:extLst>
          </p:cNvPr>
          <p:cNvSpPr>
            <a:spLocks noGrp="1"/>
          </p:cNvSpPr>
          <p:nvPr>
            <p:ph type="sldNum" sz="quarter" idx="4"/>
          </p:nvPr>
        </p:nvSpPr>
        <p:spPr>
          <a:xfrm>
            <a:off x="11296587" y="6287720"/>
            <a:ext cx="443780" cy="292608"/>
          </a:xfrm>
          <a:prstGeom prst="rect">
            <a:avLst/>
          </a:prstGeom>
        </p:spPr>
        <p:txBody>
          <a:bodyPr vert="horz" lIns="72000" tIns="0" rIns="0" bIns="0" rtlCol="0" anchor="ctr" anchorCtr="0"/>
          <a:lstStyle>
            <a:lvl1pPr algn="r">
              <a:defRPr sz="1067">
                <a:solidFill>
                  <a:schemeClr val="tx1"/>
                </a:solidFill>
              </a:defRPr>
            </a:lvl1pPr>
          </a:lstStyle>
          <a:p>
            <a:fld id="{9F9F533D-B52E-4A2F-BF72-0ADD2D94BD75}" type="slidenum">
              <a:rPr lang="en-GB" smtClean="0"/>
              <a:pPr/>
              <a:t>‹#›</a:t>
            </a:fld>
            <a:endParaRPr lang="en-GB" dirty="0"/>
          </a:p>
        </p:txBody>
      </p:sp>
    </p:spTree>
    <p:extLst>
      <p:ext uri="{BB962C8B-B14F-4D97-AF65-F5344CB8AC3E}">
        <p14:creationId xmlns:p14="http://schemas.microsoft.com/office/powerpoint/2010/main" val="394169415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and Subtitle Only_Hyperlinke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769D368C-731C-4EF8-9DF2-A586EE475CEE}"/>
              </a:ext>
            </a:extLst>
          </p:cNvPr>
          <p:cNvSpPr>
            <a:spLocks noGrp="1"/>
          </p:cNvSpPr>
          <p:nvPr>
            <p:ph type="sldNum" sz="quarter" idx="4"/>
          </p:nvPr>
        </p:nvSpPr>
        <p:spPr>
          <a:xfrm>
            <a:off x="11296587" y="6287720"/>
            <a:ext cx="443780" cy="292608"/>
          </a:xfrm>
          <a:prstGeom prst="rect">
            <a:avLst/>
          </a:prstGeom>
        </p:spPr>
        <p:txBody>
          <a:bodyPr vert="horz" lIns="72000" tIns="0" rIns="0" bIns="0" rtlCol="0" anchor="ctr" anchorCtr="0"/>
          <a:lstStyle>
            <a:lvl1pPr algn="r">
              <a:defRPr sz="1067">
                <a:solidFill>
                  <a:schemeClr val="tx1"/>
                </a:solidFill>
              </a:defRPr>
            </a:lvl1pPr>
          </a:lstStyle>
          <a:p>
            <a:fld id="{9F9F533D-B52E-4A2F-BF72-0ADD2D94BD75}" type="slidenum">
              <a:rPr lang="en-GB" smtClean="0"/>
              <a:pPr/>
              <a:t>‹#›</a:t>
            </a:fld>
            <a:endParaRPr lang="en-GB" dirty="0"/>
          </a:p>
        </p:txBody>
      </p:sp>
      <p:sp>
        <p:nvSpPr>
          <p:cNvPr id="10" name="Text Placeholder 2">
            <a:extLst>
              <a:ext uri="{FF2B5EF4-FFF2-40B4-BE49-F238E27FC236}">
                <a16:creationId xmlns:a16="http://schemas.microsoft.com/office/drawing/2014/main" id="{FC00C4C5-D9F9-4BEB-9CAE-27BF07BE8FA6}"/>
              </a:ext>
            </a:extLst>
          </p:cNvPr>
          <p:cNvSpPr>
            <a:spLocks noGrp="1"/>
          </p:cNvSpPr>
          <p:nvPr>
            <p:ph type="body" sz="quarter" idx="14" hasCustomPrompt="1"/>
          </p:nvPr>
        </p:nvSpPr>
        <p:spPr>
          <a:xfrm>
            <a:off x="478869" y="812195"/>
            <a:ext cx="10104000" cy="369332"/>
          </a:xfrm>
        </p:spPr>
        <p:txBody>
          <a:bodyPr anchor="t" anchorCtr="0">
            <a:noAutofit/>
          </a:bodyPr>
          <a:lstStyle>
            <a:lvl1pPr marL="0" marR="0" indent="0" algn="l" defTabSz="1219110" rtl="0" eaLnBrk="1" fontAlgn="auto" latinLnBrk="0" hangingPunct="1">
              <a:lnSpc>
                <a:spcPct val="100000"/>
              </a:lnSpc>
              <a:spcBef>
                <a:spcPts val="0"/>
              </a:spcBef>
              <a:spcAft>
                <a:spcPts val="0"/>
              </a:spcAft>
              <a:buClr>
                <a:schemeClr val="tx1"/>
              </a:buClr>
              <a:buSzTx/>
              <a:buFont typeface="Arial" pitchFamily="34" charset="0"/>
              <a:buNone/>
              <a:tabLst/>
              <a:defRPr sz="2133" i="0">
                <a:latin typeface="+mn-lt"/>
              </a:defRPr>
            </a:lvl1pPr>
            <a:lvl2pPr marL="361926" indent="0">
              <a:buNone/>
              <a:defRPr/>
            </a:lvl2pPr>
            <a:lvl3pPr marL="711148" indent="0">
              <a:buNone/>
              <a:defRPr/>
            </a:lvl3pPr>
            <a:lvl4pPr marL="1087883" indent="0">
              <a:buNone/>
              <a:defRPr/>
            </a:lvl4pPr>
            <a:lvl5pPr marL="1473090" indent="0">
              <a:buNone/>
              <a:defRPr/>
            </a:lvl5pPr>
          </a:lstStyle>
          <a:p>
            <a:pPr marL="0" marR="0" lvl="0" indent="0" algn="l" defTabSz="1219110" rtl="0" eaLnBrk="1" fontAlgn="auto" latinLnBrk="0" hangingPunct="1">
              <a:lnSpc>
                <a:spcPct val="100000"/>
              </a:lnSpc>
              <a:spcBef>
                <a:spcPts val="0"/>
              </a:spcBef>
              <a:spcAft>
                <a:spcPts val="0"/>
              </a:spcAft>
              <a:buClr>
                <a:schemeClr val="tx1"/>
              </a:buClr>
              <a:buSzTx/>
              <a:buFont typeface="Arial" pitchFamily="34" charset="0"/>
              <a:buNone/>
              <a:tabLst/>
              <a:defRPr/>
            </a:pPr>
            <a:r>
              <a:rPr lang="en-GB" dirty="0"/>
              <a:t>Supporting Heading,</a:t>
            </a:r>
            <a:r>
              <a:rPr lang="en-US" dirty="0"/>
              <a:t> if required</a:t>
            </a:r>
          </a:p>
        </p:txBody>
      </p:sp>
      <p:sp>
        <p:nvSpPr>
          <p:cNvPr id="12" name="Title 3">
            <a:extLst>
              <a:ext uri="{FF2B5EF4-FFF2-40B4-BE49-F238E27FC236}">
                <a16:creationId xmlns:a16="http://schemas.microsoft.com/office/drawing/2014/main" id="{B320A0E5-C70F-4EE1-8702-EA4E0680DA59}"/>
              </a:ext>
            </a:extLst>
          </p:cNvPr>
          <p:cNvSpPr>
            <a:spLocks noGrp="1"/>
          </p:cNvSpPr>
          <p:nvPr>
            <p:ph type="title" hasCustomPrompt="1"/>
          </p:nvPr>
        </p:nvSpPr>
        <p:spPr>
          <a:xfrm>
            <a:off x="478871" y="304800"/>
            <a:ext cx="10102852" cy="451405"/>
          </a:xfrm>
        </p:spPr>
        <p:txBody>
          <a:bodyPr/>
          <a:lstStyle>
            <a:lvl1pPr>
              <a:defRPr/>
            </a:lvl1pPr>
          </a:lstStyle>
          <a:p>
            <a:r>
              <a:rPr lang="en-US" dirty="0"/>
              <a:t>Click to Edit Title Style</a:t>
            </a:r>
            <a:endParaRPr lang="en-GB" dirty="0"/>
          </a:p>
        </p:txBody>
      </p:sp>
      <p:sp>
        <p:nvSpPr>
          <p:cNvPr id="13" name="Text Placeholder 5">
            <a:extLst>
              <a:ext uri="{FF2B5EF4-FFF2-40B4-BE49-F238E27FC236}">
                <a16:creationId xmlns:a16="http://schemas.microsoft.com/office/drawing/2014/main" id="{1DD48C82-DC25-4F7C-883B-89E687158B36}"/>
              </a:ext>
            </a:extLst>
          </p:cNvPr>
          <p:cNvSpPr>
            <a:spLocks noGrp="1"/>
          </p:cNvSpPr>
          <p:nvPr>
            <p:ph type="body" sz="quarter" idx="24" hasCustomPrompt="1"/>
          </p:nvPr>
        </p:nvSpPr>
        <p:spPr>
          <a:xfrm>
            <a:off x="451636" y="6616483"/>
            <a:ext cx="8720501" cy="164148"/>
          </a:xfrm>
        </p:spPr>
        <p:txBody>
          <a:bodyPr wrap="square" anchor="b" anchorCtr="0">
            <a:spAutoFit/>
          </a:bodyPr>
          <a:lstStyle>
            <a:lvl1pPr marL="0" indent="0">
              <a:spcAft>
                <a:spcPts val="400"/>
              </a:spcAft>
              <a:buNone/>
              <a:defRPr sz="1067" baseline="0"/>
            </a:lvl1pPr>
            <a:lvl2pPr marL="357526" indent="0">
              <a:buNone/>
              <a:defRPr sz="1067"/>
            </a:lvl2pPr>
            <a:lvl3pPr marL="719947" indent="0">
              <a:buNone/>
              <a:defRPr sz="1067"/>
            </a:lvl3pPr>
            <a:lvl4pPr marL="1081370" indent="0">
              <a:buNone/>
              <a:defRPr sz="1067"/>
            </a:lvl4pPr>
            <a:lvl5pPr marL="1439892" indent="0">
              <a:buNone/>
              <a:defRPr sz="1067"/>
            </a:lvl5pPr>
          </a:lstStyle>
          <a:p>
            <a:pPr lvl="0"/>
            <a:r>
              <a:rPr lang="en-US" dirty="0"/>
              <a:t>Insert Footnotes, Abbreviations, and References here</a:t>
            </a:r>
          </a:p>
        </p:txBody>
      </p:sp>
    </p:spTree>
    <p:extLst>
      <p:ext uri="{BB962C8B-B14F-4D97-AF65-F5344CB8AC3E}">
        <p14:creationId xmlns:p14="http://schemas.microsoft.com/office/powerpoint/2010/main" val="248303936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Only_Hyperlinke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769D368C-731C-4EF8-9DF2-A586EE475CEE}"/>
              </a:ext>
            </a:extLst>
          </p:cNvPr>
          <p:cNvSpPr>
            <a:spLocks noGrp="1"/>
          </p:cNvSpPr>
          <p:nvPr>
            <p:ph type="sldNum" sz="quarter" idx="4"/>
          </p:nvPr>
        </p:nvSpPr>
        <p:spPr>
          <a:xfrm>
            <a:off x="11296587" y="6287720"/>
            <a:ext cx="443780" cy="292608"/>
          </a:xfrm>
          <a:prstGeom prst="rect">
            <a:avLst/>
          </a:prstGeom>
        </p:spPr>
        <p:txBody>
          <a:bodyPr vert="horz" lIns="72000" tIns="0" rIns="0" bIns="0" rtlCol="0" anchor="ctr" anchorCtr="0"/>
          <a:lstStyle>
            <a:lvl1pPr algn="r">
              <a:defRPr sz="1067">
                <a:solidFill>
                  <a:schemeClr val="tx1"/>
                </a:solidFill>
              </a:defRPr>
            </a:lvl1pPr>
          </a:lstStyle>
          <a:p>
            <a:fld id="{9F9F533D-B52E-4A2F-BF72-0ADD2D94BD75}" type="slidenum">
              <a:rPr lang="en-GB" smtClean="0"/>
              <a:pPr/>
              <a:t>‹#›</a:t>
            </a:fld>
            <a:endParaRPr lang="en-GB" dirty="0"/>
          </a:p>
        </p:txBody>
      </p:sp>
      <p:sp>
        <p:nvSpPr>
          <p:cNvPr id="12" name="Title 3">
            <a:extLst>
              <a:ext uri="{FF2B5EF4-FFF2-40B4-BE49-F238E27FC236}">
                <a16:creationId xmlns:a16="http://schemas.microsoft.com/office/drawing/2014/main" id="{B320A0E5-C70F-4EE1-8702-EA4E0680DA59}"/>
              </a:ext>
            </a:extLst>
          </p:cNvPr>
          <p:cNvSpPr>
            <a:spLocks noGrp="1"/>
          </p:cNvSpPr>
          <p:nvPr>
            <p:ph type="title" hasCustomPrompt="1"/>
          </p:nvPr>
        </p:nvSpPr>
        <p:spPr>
          <a:xfrm>
            <a:off x="478871" y="304800"/>
            <a:ext cx="10102852" cy="451405"/>
          </a:xfrm>
        </p:spPr>
        <p:txBody>
          <a:bodyPr/>
          <a:lstStyle>
            <a:lvl1pPr>
              <a:defRPr/>
            </a:lvl1pPr>
          </a:lstStyle>
          <a:p>
            <a:r>
              <a:rPr lang="en-US" dirty="0"/>
              <a:t>Click to Edit Title Style</a:t>
            </a:r>
            <a:endParaRPr lang="en-GB" dirty="0"/>
          </a:p>
        </p:txBody>
      </p:sp>
      <p:sp>
        <p:nvSpPr>
          <p:cNvPr id="13" name="Text Placeholder 5">
            <a:extLst>
              <a:ext uri="{FF2B5EF4-FFF2-40B4-BE49-F238E27FC236}">
                <a16:creationId xmlns:a16="http://schemas.microsoft.com/office/drawing/2014/main" id="{1DD48C82-DC25-4F7C-883B-89E687158B36}"/>
              </a:ext>
            </a:extLst>
          </p:cNvPr>
          <p:cNvSpPr>
            <a:spLocks noGrp="1"/>
          </p:cNvSpPr>
          <p:nvPr>
            <p:ph type="body" sz="quarter" idx="24" hasCustomPrompt="1"/>
          </p:nvPr>
        </p:nvSpPr>
        <p:spPr>
          <a:xfrm>
            <a:off x="451636" y="6616483"/>
            <a:ext cx="8720501" cy="164148"/>
          </a:xfrm>
        </p:spPr>
        <p:txBody>
          <a:bodyPr wrap="square" anchor="b" anchorCtr="0">
            <a:spAutoFit/>
          </a:bodyPr>
          <a:lstStyle>
            <a:lvl1pPr marL="0" indent="0">
              <a:spcAft>
                <a:spcPts val="400"/>
              </a:spcAft>
              <a:buNone/>
              <a:defRPr sz="1067" baseline="0"/>
            </a:lvl1pPr>
            <a:lvl2pPr marL="357526" indent="0">
              <a:buNone/>
              <a:defRPr sz="1067"/>
            </a:lvl2pPr>
            <a:lvl3pPr marL="719947" indent="0">
              <a:buNone/>
              <a:defRPr sz="1067"/>
            </a:lvl3pPr>
            <a:lvl4pPr marL="1081370" indent="0">
              <a:buNone/>
              <a:defRPr sz="1067"/>
            </a:lvl4pPr>
            <a:lvl5pPr marL="1439892" indent="0">
              <a:buNone/>
              <a:defRPr sz="1067"/>
            </a:lvl5pPr>
          </a:lstStyle>
          <a:p>
            <a:pPr lvl="0"/>
            <a:r>
              <a:rPr lang="en-US" dirty="0"/>
              <a:t>Insert Footnotes, Abbreviations, and References here</a:t>
            </a:r>
          </a:p>
        </p:txBody>
      </p:sp>
    </p:spTree>
    <p:extLst>
      <p:ext uri="{BB962C8B-B14F-4D97-AF65-F5344CB8AC3E}">
        <p14:creationId xmlns:p14="http://schemas.microsoft.com/office/powerpoint/2010/main" val="234406786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_Hyperlinked">
    <p:spTree>
      <p:nvGrpSpPr>
        <p:cNvPr id="1" name=""/>
        <p:cNvGrpSpPr/>
        <p:nvPr/>
      </p:nvGrpSpPr>
      <p:grpSpPr>
        <a:xfrm>
          <a:off x="0" y="0"/>
          <a:ext cx="0" cy="0"/>
          <a:chOff x="0" y="0"/>
          <a:chExt cx="0" cy="0"/>
        </a:xfrm>
      </p:grpSpPr>
      <p:sp>
        <p:nvSpPr>
          <p:cNvPr id="8" name="Snip and Round Single Corner Rectangle 11">
            <a:extLst>
              <a:ext uri="{FF2B5EF4-FFF2-40B4-BE49-F238E27FC236}">
                <a16:creationId xmlns:a16="http://schemas.microsoft.com/office/drawing/2014/main" id="{776684D6-D45B-4DF7-BE67-43DC73F796E1}"/>
              </a:ext>
            </a:extLst>
          </p:cNvPr>
          <p:cNvSpPr/>
          <p:nvPr userDrawn="1"/>
        </p:nvSpPr>
        <p:spPr bwMode="auto">
          <a:xfrm>
            <a:off x="9245600" y="6538195"/>
            <a:ext cx="2946400" cy="329184"/>
          </a:xfrm>
          <a:prstGeom prst="snipRoundRect">
            <a:avLst>
              <a:gd name="adj1" fmla="val 32149"/>
              <a:gd name="adj2" fmla="val 0"/>
            </a:avLst>
          </a:prstGeom>
          <a:solidFill>
            <a:schemeClr val="accent2"/>
          </a:solidFill>
          <a:ln w="6350" cap="flat" cmpd="sng" algn="ctr">
            <a:noFill/>
            <a:prstDash val="solid"/>
            <a:round/>
            <a:headEnd type="none" w="med" len="med"/>
            <a:tailEnd type="none" w="med" len="med"/>
          </a:ln>
          <a:effectLst/>
        </p:spPr>
        <p:txBody>
          <a:bodyPr lIns="0" tIns="0" rIns="0" bIns="0"/>
          <a:lstStyle/>
          <a:p>
            <a:pPr algn="ctr" fontAlgn="base">
              <a:spcBef>
                <a:spcPct val="0"/>
              </a:spcBef>
              <a:spcAft>
                <a:spcPct val="0"/>
              </a:spcAft>
              <a:defRPr/>
            </a:pPr>
            <a:r>
              <a:rPr lang="en-US" sz="1600" dirty="0">
                <a:solidFill>
                  <a:schemeClr val="bg1"/>
                </a:solidFill>
              </a:rPr>
              <a:t>FOR REACTIVE USE ONLY</a:t>
            </a:r>
          </a:p>
        </p:txBody>
      </p:sp>
      <p:sp>
        <p:nvSpPr>
          <p:cNvPr id="9" name="Slide Number Placeholder 5">
            <a:extLst>
              <a:ext uri="{FF2B5EF4-FFF2-40B4-BE49-F238E27FC236}">
                <a16:creationId xmlns:a16="http://schemas.microsoft.com/office/drawing/2014/main" id="{60C953DA-F6F6-48ED-B503-6C5DCA4E6BB8}"/>
              </a:ext>
            </a:extLst>
          </p:cNvPr>
          <p:cNvSpPr>
            <a:spLocks noGrp="1"/>
          </p:cNvSpPr>
          <p:nvPr>
            <p:ph type="sldNum" sz="quarter" idx="4"/>
          </p:nvPr>
        </p:nvSpPr>
        <p:spPr>
          <a:xfrm>
            <a:off x="11296587" y="6287720"/>
            <a:ext cx="443780" cy="292608"/>
          </a:xfrm>
          <a:prstGeom prst="rect">
            <a:avLst/>
          </a:prstGeom>
        </p:spPr>
        <p:txBody>
          <a:bodyPr vert="horz" lIns="72000" tIns="0" rIns="0" bIns="0" rtlCol="0" anchor="ctr" anchorCtr="0"/>
          <a:lstStyle>
            <a:lvl1pPr algn="r">
              <a:defRPr sz="1067">
                <a:solidFill>
                  <a:schemeClr val="tx1"/>
                </a:solidFill>
              </a:defRPr>
            </a:lvl1pPr>
          </a:lstStyle>
          <a:p>
            <a:fld id="{9F9F533D-B52E-4A2F-BF72-0ADD2D94BD75}" type="slidenum">
              <a:rPr lang="en-GB" smtClean="0"/>
              <a:pPr/>
              <a:t>‹#›</a:t>
            </a:fld>
            <a:endParaRPr lang="en-GB" dirty="0"/>
          </a:p>
        </p:txBody>
      </p:sp>
      <p:pic>
        <p:nvPicPr>
          <p:cNvPr id="6" name="Picture 5">
            <a:hlinkClick r:id="rId2" action="ppaction://hlinksldjump"/>
            <a:extLst>
              <a:ext uri="{FF2B5EF4-FFF2-40B4-BE49-F238E27FC236}">
                <a16:creationId xmlns:a16="http://schemas.microsoft.com/office/drawing/2014/main" id="{C4E9D8A1-6206-4372-B825-6D5518EF32A6}"/>
              </a:ext>
            </a:extLst>
          </p:cNvPr>
          <p:cNvPicPr>
            <a:picLocks noChangeAspect="1" noChangeArrowheads="1"/>
          </p:cNvPicPr>
          <p:nvPr userDrawn="1"/>
        </p:nvPicPr>
        <p:blipFill>
          <a:blip r:embed="rId3" cstate="print"/>
          <a:srcRect/>
          <a:stretch>
            <a:fillRect/>
          </a:stretch>
        </p:blipFill>
        <p:spPr bwMode="auto">
          <a:xfrm>
            <a:off x="11271125" y="-4817"/>
            <a:ext cx="920879" cy="329184"/>
          </a:xfrm>
          <a:prstGeom prst="rect">
            <a:avLst/>
          </a:prstGeom>
          <a:solidFill>
            <a:schemeClr val="bg2"/>
          </a:solidFill>
          <a:ln w="9525">
            <a:noFill/>
            <a:miter lim="800000"/>
            <a:headEnd/>
            <a:tailEnd/>
          </a:ln>
          <a:effectLst/>
        </p:spPr>
      </p:pic>
    </p:spTree>
    <p:extLst>
      <p:ext uri="{BB962C8B-B14F-4D97-AF65-F5344CB8AC3E}">
        <p14:creationId xmlns:p14="http://schemas.microsoft.com/office/powerpoint/2010/main" val="194066897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1_Title and Content_Hyperlinked">
    <p:spTree>
      <p:nvGrpSpPr>
        <p:cNvPr id="1" name=""/>
        <p:cNvGrpSpPr/>
        <p:nvPr/>
      </p:nvGrpSpPr>
      <p:grpSpPr>
        <a:xfrm>
          <a:off x="0" y="0"/>
          <a:ext cx="0" cy="0"/>
          <a:chOff x="0" y="0"/>
          <a:chExt cx="0" cy="0"/>
        </a:xfrm>
      </p:grpSpPr>
      <p:sp>
        <p:nvSpPr>
          <p:cNvPr id="16" name="Content Placeholder 15"/>
          <p:cNvSpPr>
            <a:spLocks noGrp="1" noChangeAspect="1"/>
          </p:cNvSpPr>
          <p:nvPr>
            <p:ph sz="quarter" idx="12"/>
          </p:nvPr>
        </p:nvSpPr>
        <p:spPr>
          <a:xfrm>
            <a:off x="478871" y="1377698"/>
            <a:ext cx="6973824" cy="491027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8" hasCustomPrompt="1"/>
          </p:nvPr>
        </p:nvSpPr>
        <p:spPr>
          <a:xfrm>
            <a:off x="451636" y="6616482"/>
            <a:ext cx="8720501" cy="164148"/>
          </a:xfrm>
        </p:spPr>
        <p:txBody>
          <a:bodyPr wrap="square" anchor="b" anchorCtr="0">
            <a:spAutoFit/>
          </a:bodyPr>
          <a:lstStyle>
            <a:lvl1pPr marL="0" indent="0">
              <a:spcAft>
                <a:spcPts val="400"/>
              </a:spcAft>
              <a:buNone/>
              <a:defRPr sz="1067" baseline="0"/>
            </a:lvl1pPr>
            <a:lvl2pPr marL="357534" indent="0">
              <a:buNone/>
              <a:defRPr sz="1067"/>
            </a:lvl2pPr>
            <a:lvl3pPr marL="719965" indent="0">
              <a:buNone/>
              <a:defRPr sz="1067"/>
            </a:lvl3pPr>
            <a:lvl4pPr marL="1081397" indent="0">
              <a:buNone/>
              <a:defRPr sz="1067"/>
            </a:lvl4pPr>
            <a:lvl5pPr marL="1439928" indent="0">
              <a:buNone/>
              <a:defRPr sz="1067"/>
            </a:lvl5pPr>
          </a:lstStyle>
          <a:p>
            <a:pPr lvl="0"/>
            <a:r>
              <a:rPr lang="en-US" dirty="0"/>
              <a:t>Insert Footnotes, Abbreviations, and References here</a:t>
            </a:r>
          </a:p>
        </p:txBody>
      </p:sp>
      <p:sp>
        <p:nvSpPr>
          <p:cNvPr id="4" name="Title 3"/>
          <p:cNvSpPr>
            <a:spLocks noGrp="1"/>
          </p:cNvSpPr>
          <p:nvPr>
            <p:ph type="title" hasCustomPrompt="1"/>
          </p:nvPr>
        </p:nvSpPr>
        <p:spPr>
          <a:xfrm>
            <a:off x="478871" y="304800"/>
            <a:ext cx="10102852" cy="451405"/>
          </a:xfrm>
        </p:spPr>
        <p:txBody>
          <a:bodyPr/>
          <a:lstStyle>
            <a:lvl1pPr>
              <a:defRPr/>
            </a:lvl1pPr>
          </a:lstStyle>
          <a:p>
            <a:r>
              <a:rPr lang="en-US" dirty="0"/>
              <a:t>Click to Edit Title Style</a:t>
            </a:r>
            <a:endParaRPr lang="en-GB" dirty="0"/>
          </a:p>
        </p:txBody>
      </p:sp>
      <p:sp>
        <p:nvSpPr>
          <p:cNvPr id="11" name="Slide Number Placeholder 5">
            <a:extLst>
              <a:ext uri="{FF2B5EF4-FFF2-40B4-BE49-F238E27FC236}">
                <a16:creationId xmlns:a16="http://schemas.microsoft.com/office/drawing/2014/main" id="{341FE5CD-0E88-49A8-8251-C5EDC62426D9}"/>
              </a:ext>
            </a:extLst>
          </p:cNvPr>
          <p:cNvSpPr>
            <a:spLocks noGrp="1"/>
          </p:cNvSpPr>
          <p:nvPr>
            <p:ph type="sldNum" sz="quarter" idx="4"/>
          </p:nvPr>
        </p:nvSpPr>
        <p:spPr>
          <a:xfrm>
            <a:off x="11296587" y="6287720"/>
            <a:ext cx="443780" cy="292608"/>
          </a:xfrm>
          <a:prstGeom prst="rect">
            <a:avLst/>
          </a:prstGeom>
        </p:spPr>
        <p:txBody>
          <a:bodyPr vert="horz" lIns="72000" tIns="0" rIns="0" bIns="0" rtlCol="0" anchor="ctr" anchorCtr="0"/>
          <a:lstStyle>
            <a:lvl1pPr algn="r">
              <a:defRPr sz="1067">
                <a:solidFill>
                  <a:schemeClr val="tx1"/>
                </a:solidFill>
              </a:defRPr>
            </a:lvl1pPr>
          </a:lstStyle>
          <a:p>
            <a:fld id="{9F9F533D-B52E-4A2F-BF72-0ADD2D94BD75}" type="slidenum">
              <a:rPr lang="en-GB" smtClean="0"/>
              <a:pPr/>
              <a:t>‹#›</a:t>
            </a:fld>
            <a:endParaRPr lang="en-GB" dirty="0"/>
          </a:p>
        </p:txBody>
      </p:sp>
    </p:spTree>
    <p:extLst>
      <p:ext uri="{BB962C8B-B14F-4D97-AF65-F5344CB8AC3E}">
        <p14:creationId xmlns:p14="http://schemas.microsoft.com/office/powerpoint/2010/main" val="256544442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_Title and Content_Hyperlinked">
    <p:spTree>
      <p:nvGrpSpPr>
        <p:cNvPr id="1" name=""/>
        <p:cNvGrpSpPr/>
        <p:nvPr/>
      </p:nvGrpSpPr>
      <p:grpSpPr>
        <a:xfrm>
          <a:off x="0" y="0"/>
          <a:ext cx="0" cy="0"/>
          <a:chOff x="0" y="0"/>
          <a:chExt cx="0" cy="0"/>
        </a:xfrm>
      </p:grpSpPr>
      <p:sp>
        <p:nvSpPr>
          <p:cNvPr id="16" name="Content Placeholder 15"/>
          <p:cNvSpPr>
            <a:spLocks noGrp="1" noChangeAspect="1"/>
          </p:cNvSpPr>
          <p:nvPr>
            <p:ph sz="quarter" idx="12"/>
          </p:nvPr>
        </p:nvSpPr>
        <p:spPr>
          <a:xfrm>
            <a:off x="478873" y="1377696"/>
            <a:ext cx="5617129" cy="481346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8" hasCustomPrompt="1"/>
          </p:nvPr>
        </p:nvSpPr>
        <p:spPr>
          <a:xfrm>
            <a:off x="451636" y="6616482"/>
            <a:ext cx="8720501" cy="164148"/>
          </a:xfrm>
        </p:spPr>
        <p:txBody>
          <a:bodyPr wrap="square" anchor="b" anchorCtr="0">
            <a:spAutoFit/>
          </a:bodyPr>
          <a:lstStyle>
            <a:lvl1pPr marL="0" indent="0">
              <a:spcAft>
                <a:spcPts val="400"/>
              </a:spcAft>
              <a:buNone/>
              <a:defRPr sz="1067" baseline="0"/>
            </a:lvl1pPr>
            <a:lvl2pPr marL="357534" indent="0">
              <a:buNone/>
              <a:defRPr sz="1067"/>
            </a:lvl2pPr>
            <a:lvl3pPr marL="719965" indent="0">
              <a:buNone/>
              <a:defRPr sz="1067"/>
            </a:lvl3pPr>
            <a:lvl4pPr marL="1081397" indent="0">
              <a:buNone/>
              <a:defRPr sz="1067"/>
            </a:lvl4pPr>
            <a:lvl5pPr marL="1439928" indent="0">
              <a:buNone/>
              <a:defRPr sz="1067"/>
            </a:lvl5pPr>
          </a:lstStyle>
          <a:p>
            <a:pPr lvl="0"/>
            <a:r>
              <a:rPr lang="en-US" dirty="0"/>
              <a:t>Insert Footnotes, Abbreviations, and References here</a:t>
            </a:r>
          </a:p>
        </p:txBody>
      </p:sp>
      <p:sp>
        <p:nvSpPr>
          <p:cNvPr id="4" name="Title 3"/>
          <p:cNvSpPr>
            <a:spLocks noGrp="1"/>
          </p:cNvSpPr>
          <p:nvPr>
            <p:ph type="title" hasCustomPrompt="1"/>
          </p:nvPr>
        </p:nvSpPr>
        <p:spPr>
          <a:xfrm>
            <a:off x="478871" y="304800"/>
            <a:ext cx="10102852" cy="451405"/>
          </a:xfrm>
        </p:spPr>
        <p:txBody>
          <a:bodyPr/>
          <a:lstStyle>
            <a:lvl1pPr>
              <a:defRPr/>
            </a:lvl1pPr>
          </a:lstStyle>
          <a:p>
            <a:r>
              <a:rPr lang="en-US" dirty="0"/>
              <a:t>Click to Edit Title Style</a:t>
            </a:r>
            <a:endParaRPr lang="en-GB" dirty="0"/>
          </a:p>
        </p:txBody>
      </p:sp>
      <p:sp>
        <p:nvSpPr>
          <p:cNvPr id="11" name="Slide Number Placeholder 5">
            <a:extLst>
              <a:ext uri="{FF2B5EF4-FFF2-40B4-BE49-F238E27FC236}">
                <a16:creationId xmlns:a16="http://schemas.microsoft.com/office/drawing/2014/main" id="{341FE5CD-0E88-49A8-8251-C5EDC62426D9}"/>
              </a:ext>
            </a:extLst>
          </p:cNvPr>
          <p:cNvSpPr>
            <a:spLocks noGrp="1"/>
          </p:cNvSpPr>
          <p:nvPr>
            <p:ph type="sldNum" sz="quarter" idx="4"/>
          </p:nvPr>
        </p:nvSpPr>
        <p:spPr>
          <a:xfrm>
            <a:off x="11296587" y="6287720"/>
            <a:ext cx="443780" cy="292608"/>
          </a:xfrm>
          <a:prstGeom prst="rect">
            <a:avLst/>
          </a:prstGeom>
        </p:spPr>
        <p:txBody>
          <a:bodyPr vert="horz" lIns="72000" tIns="0" rIns="0" bIns="0" rtlCol="0" anchor="ctr" anchorCtr="0"/>
          <a:lstStyle>
            <a:lvl1pPr algn="r">
              <a:defRPr sz="1067">
                <a:solidFill>
                  <a:schemeClr val="tx1"/>
                </a:solidFill>
              </a:defRPr>
            </a:lvl1pPr>
          </a:lstStyle>
          <a:p>
            <a:fld id="{9F9F533D-B52E-4A2F-BF72-0ADD2D94BD75}" type="slidenum">
              <a:rPr lang="en-GB" smtClean="0"/>
              <a:pPr/>
              <a:t>‹#›</a:t>
            </a:fld>
            <a:endParaRPr lang="en-GB" dirty="0"/>
          </a:p>
        </p:txBody>
      </p:sp>
    </p:spTree>
    <p:extLst>
      <p:ext uri="{BB962C8B-B14F-4D97-AF65-F5344CB8AC3E}">
        <p14:creationId xmlns:p14="http://schemas.microsoft.com/office/powerpoint/2010/main" val="376909588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1_Title and Subtitle Only_Hyperlinke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769D368C-731C-4EF8-9DF2-A586EE475CEE}"/>
              </a:ext>
            </a:extLst>
          </p:cNvPr>
          <p:cNvSpPr>
            <a:spLocks noGrp="1"/>
          </p:cNvSpPr>
          <p:nvPr>
            <p:ph type="sldNum" sz="quarter" idx="4"/>
          </p:nvPr>
        </p:nvSpPr>
        <p:spPr>
          <a:xfrm>
            <a:off x="11296587" y="6287720"/>
            <a:ext cx="443780" cy="292608"/>
          </a:xfrm>
          <a:prstGeom prst="rect">
            <a:avLst/>
          </a:prstGeom>
        </p:spPr>
        <p:txBody>
          <a:bodyPr vert="horz" lIns="72000" tIns="0" rIns="0" bIns="0" rtlCol="0" anchor="ctr" anchorCtr="0"/>
          <a:lstStyle>
            <a:lvl1pPr algn="r">
              <a:defRPr sz="1067">
                <a:solidFill>
                  <a:schemeClr val="tx1"/>
                </a:solidFill>
              </a:defRPr>
            </a:lvl1pPr>
          </a:lstStyle>
          <a:p>
            <a:fld id="{9F9F533D-B52E-4A2F-BF72-0ADD2D94BD75}" type="slidenum">
              <a:rPr lang="en-GB" smtClean="0"/>
              <a:pPr/>
              <a:t>‹#›</a:t>
            </a:fld>
            <a:endParaRPr lang="en-GB" dirty="0"/>
          </a:p>
        </p:txBody>
      </p:sp>
      <p:sp>
        <p:nvSpPr>
          <p:cNvPr id="10" name="Text Placeholder 2">
            <a:extLst>
              <a:ext uri="{FF2B5EF4-FFF2-40B4-BE49-F238E27FC236}">
                <a16:creationId xmlns:a16="http://schemas.microsoft.com/office/drawing/2014/main" id="{FC00C4C5-D9F9-4BEB-9CAE-27BF07BE8FA6}"/>
              </a:ext>
            </a:extLst>
          </p:cNvPr>
          <p:cNvSpPr>
            <a:spLocks noGrp="1"/>
          </p:cNvSpPr>
          <p:nvPr>
            <p:ph type="body" sz="quarter" idx="14" hasCustomPrompt="1"/>
          </p:nvPr>
        </p:nvSpPr>
        <p:spPr>
          <a:xfrm>
            <a:off x="478869" y="853442"/>
            <a:ext cx="10104000" cy="369332"/>
          </a:xfrm>
        </p:spPr>
        <p:txBody>
          <a:bodyPr anchor="b" anchorCtr="0">
            <a:noAutofit/>
          </a:bodyPr>
          <a:lstStyle>
            <a:lvl1pPr marL="0" marR="0" indent="0" algn="l" defTabSz="1219110" rtl="0" eaLnBrk="1" fontAlgn="auto" latinLnBrk="0" hangingPunct="1">
              <a:lnSpc>
                <a:spcPct val="100000"/>
              </a:lnSpc>
              <a:spcBef>
                <a:spcPts val="0"/>
              </a:spcBef>
              <a:spcAft>
                <a:spcPts val="0"/>
              </a:spcAft>
              <a:buClr>
                <a:schemeClr val="tx1"/>
              </a:buClr>
              <a:buSzTx/>
              <a:buFont typeface="Arial" pitchFamily="34" charset="0"/>
              <a:buNone/>
              <a:tabLst/>
              <a:defRPr sz="1867" i="0">
                <a:latin typeface="+mn-lt"/>
              </a:defRPr>
            </a:lvl1pPr>
            <a:lvl2pPr marL="361926" indent="0">
              <a:buNone/>
              <a:defRPr/>
            </a:lvl2pPr>
            <a:lvl3pPr marL="711148" indent="0">
              <a:buNone/>
              <a:defRPr/>
            </a:lvl3pPr>
            <a:lvl4pPr marL="1087883" indent="0">
              <a:buNone/>
              <a:defRPr/>
            </a:lvl4pPr>
            <a:lvl5pPr marL="1473090" indent="0">
              <a:buNone/>
              <a:defRPr/>
            </a:lvl5pPr>
          </a:lstStyle>
          <a:p>
            <a:pPr marL="0" marR="0" lvl="0" indent="0" algn="l" defTabSz="1219110" rtl="0" eaLnBrk="1" fontAlgn="auto" latinLnBrk="0" hangingPunct="1">
              <a:lnSpc>
                <a:spcPct val="100000"/>
              </a:lnSpc>
              <a:spcBef>
                <a:spcPts val="0"/>
              </a:spcBef>
              <a:spcAft>
                <a:spcPts val="0"/>
              </a:spcAft>
              <a:buClr>
                <a:schemeClr val="tx1"/>
              </a:buClr>
              <a:buSzTx/>
              <a:buFont typeface="Arial" pitchFamily="34" charset="0"/>
              <a:buNone/>
              <a:tabLst/>
              <a:defRPr/>
            </a:pPr>
            <a:r>
              <a:rPr lang="en-GB" dirty="0"/>
              <a:t>Supporting Heading,</a:t>
            </a:r>
            <a:r>
              <a:rPr lang="en-US" dirty="0"/>
              <a:t> if required</a:t>
            </a:r>
          </a:p>
        </p:txBody>
      </p:sp>
      <p:sp>
        <p:nvSpPr>
          <p:cNvPr id="12" name="Title 3">
            <a:extLst>
              <a:ext uri="{FF2B5EF4-FFF2-40B4-BE49-F238E27FC236}">
                <a16:creationId xmlns:a16="http://schemas.microsoft.com/office/drawing/2014/main" id="{B320A0E5-C70F-4EE1-8702-EA4E0680DA59}"/>
              </a:ext>
            </a:extLst>
          </p:cNvPr>
          <p:cNvSpPr>
            <a:spLocks noGrp="1"/>
          </p:cNvSpPr>
          <p:nvPr>
            <p:ph type="title" hasCustomPrompt="1"/>
          </p:nvPr>
        </p:nvSpPr>
        <p:spPr>
          <a:xfrm>
            <a:off x="478871" y="304802"/>
            <a:ext cx="10102852" cy="295465"/>
          </a:xfrm>
        </p:spPr>
        <p:txBody>
          <a:bodyPr/>
          <a:lstStyle>
            <a:lvl1pPr>
              <a:lnSpc>
                <a:spcPct val="90000"/>
              </a:lnSpc>
              <a:defRPr sz="2133"/>
            </a:lvl1pPr>
          </a:lstStyle>
          <a:p>
            <a:r>
              <a:rPr lang="en-US" dirty="0"/>
              <a:t>Click to Edit Title Style</a:t>
            </a:r>
            <a:endParaRPr lang="en-GB" dirty="0"/>
          </a:p>
        </p:txBody>
      </p:sp>
      <p:sp>
        <p:nvSpPr>
          <p:cNvPr id="13" name="Text Placeholder 5">
            <a:extLst>
              <a:ext uri="{FF2B5EF4-FFF2-40B4-BE49-F238E27FC236}">
                <a16:creationId xmlns:a16="http://schemas.microsoft.com/office/drawing/2014/main" id="{1DD48C82-DC25-4F7C-883B-89E687158B36}"/>
              </a:ext>
            </a:extLst>
          </p:cNvPr>
          <p:cNvSpPr>
            <a:spLocks noGrp="1"/>
          </p:cNvSpPr>
          <p:nvPr>
            <p:ph type="body" sz="quarter" idx="24" hasCustomPrompt="1"/>
          </p:nvPr>
        </p:nvSpPr>
        <p:spPr>
          <a:xfrm>
            <a:off x="451636" y="6616483"/>
            <a:ext cx="8720501" cy="164148"/>
          </a:xfrm>
        </p:spPr>
        <p:txBody>
          <a:bodyPr wrap="square" anchor="b" anchorCtr="0">
            <a:spAutoFit/>
          </a:bodyPr>
          <a:lstStyle>
            <a:lvl1pPr marL="0" indent="0">
              <a:spcAft>
                <a:spcPts val="400"/>
              </a:spcAft>
              <a:buNone/>
              <a:defRPr sz="1067" baseline="0"/>
            </a:lvl1pPr>
            <a:lvl2pPr marL="357526" indent="0">
              <a:buNone/>
              <a:defRPr sz="1067"/>
            </a:lvl2pPr>
            <a:lvl3pPr marL="719947" indent="0">
              <a:buNone/>
              <a:defRPr sz="1067"/>
            </a:lvl3pPr>
            <a:lvl4pPr marL="1081370" indent="0">
              <a:buNone/>
              <a:defRPr sz="1067"/>
            </a:lvl4pPr>
            <a:lvl5pPr marL="1439892" indent="0">
              <a:buNone/>
              <a:defRPr sz="1067"/>
            </a:lvl5pPr>
          </a:lstStyle>
          <a:p>
            <a:pPr lvl="0"/>
            <a:r>
              <a:rPr lang="en-US" dirty="0"/>
              <a:t>Insert Footnotes, Abbreviations, and References here</a:t>
            </a:r>
          </a:p>
        </p:txBody>
      </p:sp>
    </p:spTree>
    <p:extLst>
      <p:ext uri="{BB962C8B-B14F-4D97-AF65-F5344CB8AC3E}">
        <p14:creationId xmlns:p14="http://schemas.microsoft.com/office/powerpoint/2010/main" val="226614202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Title_Hyperlinked">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446210" y="1996078"/>
            <a:ext cx="11299581" cy="820737"/>
          </a:xfrm>
          <a:prstGeom prst="rect">
            <a:avLst/>
          </a:prstGeom>
        </p:spPr>
        <p:txBody>
          <a:bodyPr anchor="b" anchorCtr="0"/>
          <a:lstStyle>
            <a:lvl1pPr>
              <a:lnSpc>
                <a:spcPct val="100000"/>
              </a:lnSpc>
              <a:spcBef>
                <a:spcPts val="0"/>
              </a:spcBef>
              <a:defRPr sz="5333">
                <a:solidFill>
                  <a:schemeClr val="bg2"/>
                </a:solidFill>
              </a:defRPr>
            </a:lvl1pPr>
          </a:lstStyle>
          <a:p>
            <a:r>
              <a:rPr lang="en-US" dirty="0"/>
              <a:t>Click to Edit Master Title Style</a:t>
            </a:r>
            <a:endParaRPr lang="en-GB" dirty="0"/>
          </a:p>
        </p:txBody>
      </p:sp>
      <p:pic>
        <p:nvPicPr>
          <p:cNvPr id="5" name="Picture 4">
            <a:extLst>
              <a:ext uri="{FF2B5EF4-FFF2-40B4-BE49-F238E27FC236}">
                <a16:creationId xmlns:a16="http://schemas.microsoft.com/office/drawing/2014/main" id="{AD1C7559-C93B-4719-B761-4EB6DD3A27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42378" y="316146"/>
            <a:ext cx="999577" cy="959319"/>
          </a:xfrm>
          <a:prstGeom prst="rect">
            <a:avLst/>
          </a:prstGeom>
        </p:spPr>
      </p:pic>
      <p:sp>
        <p:nvSpPr>
          <p:cNvPr id="3" name="Text Placeholder 2">
            <a:extLst>
              <a:ext uri="{FF2B5EF4-FFF2-40B4-BE49-F238E27FC236}">
                <a16:creationId xmlns:a16="http://schemas.microsoft.com/office/drawing/2014/main" id="{3B7E4D73-5064-46D9-B90D-C582F8290D85}"/>
              </a:ext>
            </a:extLst>
          </p:cNvPr>
          <p:cNvSpPr>
            <a:spLocks noGrp="1"/>
          </p:cNvSpPr>
          <p:nvPr>
            <p:ph type="body" sz="quarter" idx="10" hasCustomPrompt="1"/>
          </p:nvPr>
        </p:nvSpPr>
        <p:spPr>
          <a:xfrm>
            <a:off x="446210" y="3593927"/>
            <a:ext cx="9757557" cy="447260"/>
          </a:xfrm>
        </p:spPr>
        <p:txBody>
          <a:bodyPr/>
          <a:lstStyle>
            <a:lvl1pPr marL="0" indent="0">
              <a:spcBef>
                <a:spcPts val="0"/>
              </a:spcBef>
              <a:spcAft>
                <a:spcPts val="0"/>
              </a:spcAft>
              <a:buNone/>
              <a:defRPr sz="1867" b="1"/>
            </a:lvl1pPr>
            <a:lvl2pPr>
              <a:defRPr b="1"/>
            </a:lvl2pPr>
            <a:lvl3pPr>
              <a:defRPr b="1"/>
            </a:lvl3pPr>
            <a:lvl4pPr>
              <a:defRPr b="1"/>
            </a:lvl4pPr>
            <a:lvl5pPr>
              <a:defRPr b="1"/>
            </a:lvl5pPr>
          </a:lstStyle>
          <a:p>
            <a:pPr lvl="0"/>
            <a:r>
              <a:rPr lang="en-US" dirty="0"/>
              <a:t>Requestor</a:t>
            </a:r>
          </a:p>
        </p:txBody>
      </p:sp>
      <p:sp>
        <p:nvSpPr>
          <p:cNvPr id="8" name="Text Placeholder 2">
            <a:extLst>
              <a:ext uri="{FF2B5EF4-FFF2-40B4-BE49-F238E27FC236}">
                <a16:creationId xmlns:a16="http://schemas.microsoft.com/office/drawing/2014/main" id="{1412E731-A67B-4257-99A2-4858475C11DD}"/>
              </a:ext>
            </a:extLst>
          </p:cNvPr>
          <p:cNvSpPr>
            <a:spLocks noGrp="1"/>
          </p:cNvSpPr>
          <p:nvPr>
            <p:ph type="body" sz="quarter" idx="11" hasCustomPrompt="1"/>
          </p:nvPr>
        </p:nvSpPr>
        <p:spPr>
          <a:xfrm>
            <a:off x="446210" y="4535473"/>
            <a:ext cx="9757557" cy="859192"/>
          </a:xfrm>
        </p:spPr>
        <p:txBody>
          <a:bodyPr/>
          <a:lstStyle>
            <a:lvl1pPr marL="0" indent="0">
              <a:spcBef>
                <a:spcPts val="0"/>
              </a:spcBef>
              <a:spcAft>
                <a:spcPts val="0"/>
              </a:spcAft>
              <a:buNone/>
              <a:defRPr sz="1867" b="0"/>
            </a:lvl1pPr>
            <a:lvl2pPr>
              <a:defRPr b="1"/>
            </a:lvl2pPr>
            <a:lvl3pPr>
              <a:defRPr b="1"/>
            </a:lvl3pPr>
            <a:lvl4pPr>
              <a:defRPr b="1"/>
            </a:lvl4pPr>
            <a:lvl5pPr>
              <a:defRPr b="1"/>
            </a:lvl5pPr>
          </a:lstStyle>
          <a:p>
            <a:pPr lvl="0"/>
            <a:r>
              <a:rPr lang="en-US" dirty="0"/>
              <a:t>Presenter’s Name</a:t>
            </a:r>
          </a:p>
        </p:txBody>
      </p:sp>
      <p:sp>
        <p:nvSpPr>
          <p:cNvPr id="11" name="Text Placeholder 2">
            <a:extLst>
              <a:ext uri="{FF2B5EF4-FFF2-40B4-BE49-F238E27FC236}">
                <a16:creationId xmlns:a16="http://schemas.microsoft.com/office/drawing/2014/main" id="{A997AE90-EFBD-423C-BF89-354046378D5F}"/>
              </a:ext>
            </a:extLst>
          </p:cNvPr>
          <p:cNvSpPr>
            <a:spLocks noGrp="1"/>
          </p:cNvSpPr>
          <p:nvPr>
            <p:ph type="body" sz="quarter" idx="12" hasCustomPrompt="1"/>
          </p:nvPr>
        </p:nvSpPr>
        <p:spPr>
          <a:xfrm>
            <a:off x="446210" y="5565054"/>
            <a:ext cx="9757557" cy="347980"/>
          </a:xfrm>
        </p:spPr>
        <p:txBody>
          <a:bodyPr/>
          <a:lstStyle>
            <a:lvl1pPr marL="0" indent="0">
              <a:spcBef>
                <a:spcPts val="0"/>
              </a:spcBef>
              <a:spcAft>
                <a:spcPts val="0"/>
              </a:spcAft>
              <a:buNone/>
              <a:defRPr sz="1867" b="0"/>
            </a:lvl1pPr>
            <a:lvl2pPr>
              <a:defRPr b="1"/>
            </a:lvl2pPr>
            <a:lvl3pPr>
              <a:defRPr b="1"/>
            </a:lvl3pPr>
            <a:lvl4pPr>
              <a:defRPr b="1"/>
            </a:lvl4pPr>
            <a:lvl5pPr>
              <a:defRPr b="1"/>
            </a:lvl5pPr>
          </a:lstStyle>
          <a:p>
            <a:pPr lvl="0"/>
            <a:r>
              <a:rPr lang="en-US" dirty="0"/>
              <a:t>Date of Presentation</a:t>
            </a:r>
          </a:p>
        </p:txBody>
      </p:sp>
      <p:sp>
        <p:nvSpPr>
          <p:cNvPr id="13" name="Snip and Round Single Corner Rectangle 11">
            <a:extLst>
              <a:ext uri="{FF2B5EF4-FFF2-40B4-BE49-F238E27FC236}">
                <a16:creationId xmlns:a16="http://schemas.microsoft.com/office/drawing/2014/main" id="{AB5FB86D-FE23-4D59-8C3F-A29307CED1AB}"/>
              </a:ext>
            </a:extLst>
          </p:cNvPr>
          <p:cNvSpPr/>
          <p:nvPr userDrawn="1"/>
        </p:nvSpPr>
        <p:spPr bwMode="auto">
          <a:xfrm>
            <a:off x="9245600" y="6528816"/>
            <a:ext cx="2946400" cy="329184"/>
          </a:xfrm>
          <a:prstGeom prst="snipRoundRect">
            <a:avLst>
              <a:gd name="adj1" fmla="val 32149"/>
              <a:gd name="adj2" fmla="val 0"/>
            </a:avLst>
          </a:prstGeom>
          <a:solidFill>
            <a:schemeClr val="accent2"/>
          </a:solidFill>
          <a:ln w="6350" cap="flat" cmpd="sng" algn="ctr">
            <a:noFill/>
            <a:prstDash val="solid"/>
            <a:round/>
            <a:headEnd type="none" w="med" len="med"/>
            <a:tailEnd type="none" w="med" len="med"/>
          </a:ln>
          <a:effectLst/>
        </p:spPr>
        <p:txBody>
          <a:bodyPr lIns="0" tIns="0" rIns="0" bIns="0"/>
          <a:lstStyle/>
          <a:p>
            <a:pPr algn="ctr" fontAlgn="base">
              <a:spcBef>
                <a:spcPct val="0"/>
              </a:spcBef>
              <a:spcAft>
                <a:spcPct val="0"/>
              </a:spcAft>
              <a:defRPr/>
            </a:pPr>
            <a:r>
              <a:rPr lang="en-US" sz="1600" dirty="0">
                <a:solidFill>
                  <a:schemeClr val="bg1"/>
                </a:solidFill>
              </a:rPr>
              <a:t>FOR REACTIVE USE ONLY</a:t>
            </a:r>
          </a:p>
        </p:txBody>
      </p:sp>
      <p:sp>
        <p:nvSpPr>
          <p:cNvPr id="14" name="TextBox 13">
            <a:extLst>
              <a:ext uri="{FF2B5EF4-FFF2-40B4-BE49-F238E27FC236}">
                <a16:creationId xmlns:a16="http://schemas.microsoft.com/office/drawing/2014/main" id="{985C89D7-9670-4D16-BB14-4B06B14BDBB6}"/>
              </a:ext>
            </a:extLst>
          </p:cNvPr>
          <p:cNvSpPr txBox="1"/>
          <p:nvPr userDrawn="1"/>
        </p:nvSpPr>
        <p:spPr>
          <a:xfrm>
            <a:off x="0" y="6200522"/>
            <a:ext cx="6389719" cy="297454"/>
          </a:xfrm>
          <a:prstGeom prst="rect">
            <a:avLst/>
          </a:prstGeom>
          <a:noFill/>
        </p:spPr>
        <p:txBody>
          <a:bodyPr wrap="square" rtlCol="0">
            <a:spAutoFit/>
          </a:bodyPr>
          <a:lstStyle/>
          <a:p>
            <a:pPr marL="0" indent="0" algn="l">
              <a:buClr>
                <a:schemeClr val="bg2"/>
              </a:buClr>
              <a:buFont typeface="Arial" pitchFamily="34" charset="0"/>
              <a:buNone/>
            </a:pPr>
            <a:r>
              <a:rPr lang="en-US" sz="1333" b="1" dirty="0"/>
              <a:t>Trademarks are property of their respective owners.</a:t>
            </a:r>
          </a:p>
        </p:txBody>
      </p:sp>
      <p:sp>
        <p:nvSpPr>
          <p:cNvPr id="16" name="TextBox 15">
            <a:extLst>
              <a:ext uri="{FF2B5EF4-FFF2-40B4-BE49-F238E27FC236}">
                <a16:creationId xmlns:a16="http://schemas.microsoft.com/office/drawing/2014/main" id="{8B413A6E-EAC3-4926-9E22-2E0C2E614E4F}"/>
              </a:ext>
            </a:extLst>
          </p:cNvPr>
          <p:cNvSpPr txBox="1"/>
          <p:nvPr userDrawn="1"/>
        </p:nvSpPr>
        <p:spPr>
          <a:xfrm>
            <a:off x="0" y="6528817"/>
            <a:ext cx="6389719" cy="297454"/>
          </a:xfrm>
          <a:prstGeom prst="rect">
            <a:avLst/>
          </a:prstGeom>
          <a:noFill/>
        </p:spPr>
        <p:txBody>
          <a:bodyPr wrap="square" rtlCol="0">
            <a:spAutoFit/>
          </a:bodyPr>
          <a:lstStyle/>
          <a:p>
            <a:pPr marL="0" indent="0">
              <a:buFont typeface="Arial" panose="020B0604020202020204" pitchFamily="34" charset="0"/>
              <a:buNone/>
            </a:pPr>
            <a:r>
              <a:rPr lang="en-US" sz="1333" b="1" dirty="0"/>
              <a:t>Trademarks are owned by or licensed to the GSK group of companies.</a:t>
            </a:r>
          </a:p>
        </p:txBody>
      </p:sp>
      <p:pic>
        <p:nvPicPr>
          <p:cNvPr id="17" name="Picture 16">
            <a:hlinkClick r:id="rId3" action="ppaction://hlinksldjump"/>
            <a:extLst>
              <a:ext uri="{FF2B5EF4-FFF2-40B4-BE49-F238E27FC236}">
                <a16:creationId xmlns:a16="http://schemas.microsoft.com/office/drawing/2014/main" id="{FA9C764C-280B-44BA-BD68-7810D2350415}"/>
              </a:ext>
            </a:extLst>
          </p:cNvPr>
          <p:cNvPicPr>
            <a:picLocks noChangeAspect="1" noChangeArrowheads="1"/>
          </p:cNvPicPr>
          <p:nvPr userDrawn="1"/>
        </p:nvPicPr>
        <p:blipFill>
          <a:blip r:embed="rId4" cstate="print"/>
          <a:srcRect/>
          <a:stretch>
            <a:fillRect/>
          </a:stretch>
        </p:blipFill>
        <p:spPr bwMode="auto">
          <a:xfrm>
            <a:off x="11271122" y="-4817"/>
            <a:ext cx="920879" cy="329184"/>
          </a:xfrm>
          <a:prstGeom prst="rect">
            <a:avLst/>
          </a:prstGeom>
          <a:solidFill>
            <a:schemeClr val="bg2"/>
          </a:solidFill>
          <a:ln w="9525">
            <a:noFill/>
            <a:miter lim="800000"/>
            <a:headEnd/>
            <a:tailEnd/>
          </a:ln>
          <a:effectLst/>
        </p:spPr>
      </p:pic>
      <p:sp>
        <p:nvSpPr>
          <p:cNvPr id="12" name="TextBox 11">
            <a:extLst>
              <a:ext uri="{FF2B5EF4-FFF2-40B4-BE49-F238E27FC236}">
                <a16:creationId xmlns:a16="http://schemas.microsoft.com/office/drawing/2014/main" id="{F4251AAE-6D35-4CB9-933A-50152ADE23BA}"/>
              </a:ext>
            </a:extLst>
          </p:cNvPr>
          <p:cNvSpPr txBox="1"/>
          <p:nvPr userDrawn="1"/>
        </p:nvSpPr>
        <p:spPr>
          <a:xfrm>
            <a:off x="12192000" y="5441415"/>
            <a:ext cx="1524000" cy="707694"/>
          </a:xfrm>
          <a:prstGeom prst="rect">
            <a:avLst/>
          </a:prstGeom>
          <a:noFill/>
        </p:spPr>
        <p:txBody>
          <a:bodyPr wrap="square" rtlCol="0">
            <a:spAutoFit/>
          </a:bodyPr>
          <a:lstStyle/>
          <a:p>
            <a:pPr algn="ctr" fontAlgn="auto">
              <a:spcBef>
                <a:spcPts val="0"/>
              </a:spcBef>
              <a:spcAft>
                <a:spcPts val="0"/>
              </a:spcAft>
              <a:buClr>
                <a:srgbClr val="201C1A"/>
              </a:buClr>
            </a:pPr>
            <a:r>
              <a:rPr lang="en-US" sz="1333" b="1" dirty="0" err="1">
                <a:solidFill>
                  <a:srgbClr val="201C1A"/>
                </a:solidFill>
                <a:latin typeface="Arial"/>
              </a:rPr>
              <a:t>Bexsero</a:t>
            </a:r>
            <a:r>
              <a:rPr lang="en-US" sz="1333" b="1" dirty="0">
                <a:solidFill>
                  <a:srgbClr val="201C1A"/>
                </a:solidFill>
                <a:latin typeface="Arial"/>
              </a:rPr>
              <a:t> Reference Deck V24</a:t>
            </a:r>
          </a:p>
        </p:txBody>
      </p:sp>
    </p:spTree>
    <p:extLst>
      <p:ext uri="{BB962C8B-B14F-4D97-AF65-F5344CB8AC3E}">
        <p14:creationId xmlns:p14="http://schemas.microsoft.com/office/powerpoint/2010/main" val="354078562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Section Header ORANGE_Hyperlinked">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9379"/>
            <a:ext cx="12192000" cy="6865963"/>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42378" y="316146"/>
            <a:ext cx="999577" cy="959317"/>
          </a:xfrm>
          <a:prstGeom prst="rect">
            <a:avLst/>
          </a:prstGeom>
        </p:spPr>
      </p:pic>
      <p:sp>
        <p:nvSpPr>
          <p:cNvPr id="11" name="Text Placeholder 5"/>
          <p:cNvSpPr>
            <a:spLocks noGrp="1"/>
          </p:cNvSpPr>
          <p:nvPr>
            <p:ph type="body" sz="quarter" idx="11" hasCustomPrompt="1"/>
          </p:nvPr>
        </p:nvSpPr>
        <p:spPr>
          <a:xfrm>
            <a:off x="480000" y="4990682"/>
            <a:ext cx="10924032" cy="410369"/>
          </a:xfrm>
        </p:spPr>
        <p:txBody>
          <a:bodyPr anchor="t" anchorCtr="0">
            <a:spAutoFit/>
          </a:bodyPr>
          <a:lstStyle>
            <a:lvl1pPr marL="0" marR="0" indent="0" algn="l" defTabSz="1219170" rtl="0" eaLnBrk="1" fontAlgn="auto" latinLnBrk="0" hangingPunct="1">
              <a:lnSpc>
                <a:spcPts val="3200"/>
              </a:lnSpc>
              <a:spcBef>
                <a:spcPts val="0"/>
              </a:spcBef>
              <a:spcAft>
                <a:spcPts val="0"/>
              </a:spcAft>
              <a:buClr>
                <a:schemeClr val="tx1"/>
              </a:buClr>
              <a:buSzTx/>
              <a:buFont typeface="Arial" pitchFamily="34" charset="0"/>
              <a:buNone/>
              <a:tabLst/>
              <a:defRPr sz="2933" i="0">
                <a:solidFill>
                  <a:schemeClr val="bg1"/>
                </a:solidFill>
                <a:latin typeface="+mn-lt"/>
              </a:defRPr>
            </a:lvl1pPr>
            <a:lvl2pPr marL="361942" indent="0">
              <a:spcAft>
                <a:spcPts val="0"/>
              </a:spcAft>
              <a:buNone/>
              <a:defRPr>
                <a:solidFill>
                  <a:schemeClr val="bg1"/>
                </a:solidFill>
              </a:defRPr>
            </a:lvl2pPr>
            <a:lvl3pPr marL="711182" indent="0">
              <a:spcAft>
                <a:spcPts val="0"/>
              </a:spcAft>
              <a:buNone/>
              <a:defRPr>
                <a:solidFill>
                  <a:schemeClr val="bg1"/>
                </a:solidFill>
              </a:defRPr>
            </a:lvl3pPr>
            <a:lvl4pPr marL="1087939" indent="0">
              <a:spcAft>
                <a:spcPts val="0"/>
              </a:spcAft>
              <a:buNone/>
              <a:defRPr>
                <a:solidFill>
                  <a:schemeClr val="bg1"/>
                </a:solidFill>
              </a:defRPr>
            </a:lvl4pPr>
            <a:lvl5pPr marL="1473163" indent="0">
              <a:spcAft>
                <a:spcPts val="0"/>
              </a:spcAft>
              <a:buNone/>
              <a:defRPr>
                <a:solidFill>
                  <a:schemeClr val="bg1"/>
                </a:solidFill>
              </a:defRPr>
            </a:lvl5pPr>
          </a:lstStyle>
          <a:p>
            <a:pPr marL="0" marR="0" lvl="0" indent="0" algn="l" defTabSz="1219170" rtl="0" eaLnBrk="1" fontAlgn="auto" latinLnBrk="0" hangingPunct="1">
              <a:lnSpc>
                <a:spcPts val="3200"/>
              </a:lnSpc>
              <a:spcBef>
                <a:spcPts val="0"/>
              </a:spcBef>
              <a:spcAft>
                <a:spcPts val="0"/>
              </a:spcAft>
              <a:buClr>
                <a:schemeClr val="tx1"/>
              </a:buClr>
              <a:buSzTx/>
              <a:buFont typeface="Arial" pitchFamily="34" charset="0"/>
              <a:buNone/>
              <a:tabLst/>
              <a:defRPr/>
            </a:pPr>
            <a:r>
              <a:rPr lang="en-GB" dirty="0"/>
              <a:t>Supporting heading, if required</a:t>
            </a:r>
            <a:endParaRPr lang="en-US" dirty="0"/>
          </a:p>
        </p:txBody>
      </p:sp>
      <p:sp>
        <p:nvSpPr>
          <p:cNvPr id="13" name="Text Placeholder 3"/>
          <p:cNvSpPr>
            <a:spLocks noGrp="1"/>
          </p:cNvSpPr>
          <p:nvPr>
            <p:ph type="body" sz="quarter" idx="10" hasCustomPrompt="1"/>
          </p:nvPr>
        </p:nvSpPr>
        <p:spPr>
          <a:xfrm>
            <a:off x="480000" y="2935665"/>
            <a:ext cx="10928936" cy="1949252"/>
          </a:xfrm>
        </p:spPr>
        <p:txBody>
          <a:bodyPr wrap="square" anchor="b" anchorCtr="0">
            <a:spAutoFit/>
          </a:bodyPr>
          <a:lstStyle>
            <a:lvl1pPr marL="0" indent="0">
              <a:lnSpc>
                <a:spcPts val="7600"/>
              </a:lnSpc>
              <a:spcAft>
                <a:spcPts val="0"/>
              </a:spcAft>
              <a:buNone/>
              <a:defRPr sz="7333" b="1">
                <a:solidFill>
                  <a:schemeClr val="bg1"/>
                </a:solidFill>
              </a:defRPr>
            </a:lvl1pPr>
            <a:lvl2pPr marL="361942" indent="0">
              <a:buNone/>
              <a:defRPr sz="3467" b="1">
                <a:solidFill>
                  <a:schemeClr val="bg1"/>
                </a:solidFill>
              </a:defRPr>
            </a:lvl2pPr>
            <a:lvl3pPr marL="711182" indent="0">
              <a:buNone/>
              <a:defRPr sz="3467" b="1">
                <a:solidFill>
                  <a:schemeClr val="bg1"/>
                </a:solidFill>
              </a:defRPr>
            </a:lvl3pPr>
            <a:lvl4pPr marL="1087939" indent="0">
              <a:buNone/>
              <a:defRPr sz="3467" b="1">
                <a:solidFill>
                  <a:schemeClr val="bg1"/>
                </a:solidFill>
              </a:defRPr>
            </a:lvl4pPr>
            <a:lvl5pPr marL="1473163" indent="0">
              <a:buNone/>
              <a:defRPr sz="3467" b="1">
                <a:solidFill>
                  <a:schemeClr val="bg1"/>
                </a:solidFill>
              </a:defRPr>
            </a:lvl5pPr>
          </a:lstStyle>
          <a:p>
            <a:pPr lvl="0"/>
            <a:r>
              <a:rPr lang="en-US" dirty="0"/>
              <a:t>Sub-Section Heading Title</a:t>
            </a:r>
          </a:p>
        </p:txBody>
      </p:sp>
      <p:sp>
        <p:nvSpPr>
          <p:cNvPr id="7" name="Snip and Round Single Corner Rectangle 11">
            <a:extLst>
              <a:ext uri="{FF2B5EF4-FFF2-40B4-BE49-F238E27FC236}">
                <a16:creationId xmlns:a16="http://schemas.microsoft.com/office/drawing/2014/main" id="{58468565-EB2F-40DC-BC84-37521A0C5EE0}"/>
              </a:ext>
            </a:extLst>
          </p:cNvPr>
          <p:cNvSpPr/>
          <p:nvPr userDrawn="1"/>
        </p:nvSpPr>
        <p:spPr bwMode="auto">
          <a:xfrm>
            <a:off x="9245600" y="6538195"/>
            <a:ext cx="2946400" cy="329184"/>
          </a:xfrm>
          <a:prstGeom prst="snipRoundRect">
            <a:avLst>
              <a:gd name="adj1" fmla="val 32149"/>
              <a:gd name="adj2" fmla="val 0"/>
            </a:avLst>
          </a:prstGeom>
          <a:solidFill>
            <a:schemeClr val="accent2"/>
          </a:solidFill>
          <a:ln w="6350" cap="flat" cmpd="sng" algn="ctr">
            <a:noFill/>
            <a:prstDash val="solid"/>
            <a:round/>
            <a:headEnd type="none" w="med" len="med"/>
            <a:tailEnd type="none" w="med" len="med"/>
          </a:ln>
          <a:effectLst/>
        </p:spPr>
        <p:txBody>
          <a:bodyPr lIns="0" tIns="0" rIns="0" bIns="0"/>
          <a:lstStyle/>
          <a:p>
            <a:pPr algn="ctr" fontAlgn="base">
              <a:spcBef>
                <a:spcPct val="0"/>
              </a:spcBef>
              <a:spcAft>
                <a:spcPct val="0"/>
              </a:spcAft>
              <a:defRPr/>
            </a:pPr>
            <a:r>
              <a:rPr lang="en-US" sz="1600" dirty="0">
                <a:solidFill>
                  <a:schemeClr val="bg1"/>
                </a:solidFill>
              </a:rPr>
              <a:t>FOR REACTIVE USE ONLY</a:t>
            </a:r>
          </a:p>
        </p:txBody>
      </p:sp>
      <p:pic>
        <p:nvPicPr>
          <p:cNvPr id="12" name="Picture 11">
            <a:hlinkClick r:id="rId4" action="ppaction://hlinksldjump"/>
            <a:extLst>
              <a:ext uri="{FF2B5EF4-FFF2-40B4-BE49-F238E27FC236}">
                <a16:creationId xmlns:a16="http://schemas.microsoft.com/office/drawing/2014/main" id="{A8753705-F1E3-4685-BF62-F3575EB2A33F}"/>
              </a:ext>
            </a:extLst>
          </p:cNvPr>
          <p:cNvPicPr>
            <a:picLocks noChangeAspect="1" noChangeArrowheads="1"/>
          </p:cNvPicPr>
          <p:nvPr userDrawn="1"/>
        </p:nvPicPr>
        <p:blipFill>
          <a:blip r:embed="rId5" cstate="print"/>
          <a:srcRect/>
          <a:stretch>
            <a:fillRect/>
          </a:stretch>
        </p:blipFill>
        <p:spPr bwMode="auto">
          <a:xfrm>
            <a:off x="11271122" y="-4817"/>
            <a:ext cx="920879" cy="329184"/>
          </a:xfrm>
          <a:prstGeom prst="rect">
            <a:avLst/>
          </a:prstGeom>
          <a:solidFill>
            <a:schemeClr val="bg2"/>
          </a:solidFill>
          <a:ln w="9525">
            <a:noFill/>
            <a:miter lim="800000"/>
            <a:headEnd/>
            <a:tailEnd/>
          </a:ln>
          <a:effectLst/>
        </p:spPr>
      </p:pic>
    </p:spTree>
    <p:extLst>
      <p:ext uri="{BB962C8B-B14F-4D97-AF65-F5344CB8AC3E}">
        <p14:creationId xmlns:p14="http://schemas.microsoft.com/office/powerpoint/2010/main" val="353454286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_Hyperlinked">
    <p:spTree>
      <p:nvGrpSpPr>
        <p:cNvPr id="1" name=""/>
        <p:cNvGrpSpPr/>
        <p:nvPr/>
      </p:nvGrpSpPr>
      <p:grpSpPr>
        <a:xfrm>
          <a:off x="0" y="0"/>
          <a:ext cx="0" cy="0"/>
          <a:chOff x="0" y="0"/>
          <a:chExt cx="0" cy="0"/>
        </a:xfrm>
      </p:grpSpPr>
      <p:sp>
        <p:nvSpPr>
          <p:cNvPr id="12" name="Text Placeholder 5"/>
          <p:cNvSpPr>
            <a:spLocks noGrp="1"/>
          </p:cNvSpPr>
          <p:nvPr>
            <p:ph type="body" sz="quarter" idx="11" hasCustomPrompt="1"/>
          </p:nvPr>
        </p:nvSpPr>
        <p:spPr>
          <a:xfrm>
            <a:off x="480000" y="4990682"/>
            <a:ext cx="10924032" cy="410369"/>
          </a:xfrm>
        </p:spPr>
        <p:txBody>
          <a:bodyPr anchor="t" anchorCtr="0">
            <a:spAutoFit/>
          </a:bodyPr>
          <a:lstStyle>
            <a:lvl1pPr marL="0" marR="0" indent="0" algn="l" defTabSz="1219170" rtl="0" eaLnBrk="1" fontAlgn="auto" latinLnBrk="0" hangingPunct="1">
              <a:lnSpc>
                <a:spcPts val="3200"/>
              </a:lnSpc>
              <a:spcBef>
                <a:spcPts val="0"/>
              </a:spcBef>
              <a:spcAft>
                <a:spcPts val="0"/>
              </a:spcAft>
              <a:buClr>
                <a:schemeClr val="tx1"/>
              </a:buClr>
              <a:buSzTx/>
              <a:buFont typeface="Arial" pitchFamily="34" charset="0"/>
              <a:buNone/>
              <a:tabLst/>
              <a:defRPr sz="2933" i="0">
                <a:solidFill>
                  <a:schemeClr val="bg2"/>
                </a:solidFill>
                <a:latin typeface="+mn-lt"/>
              </a:defRPr>
            </a:lvl1pPr>
            <a:lvl2pPr marL="361942" indent="0">
              <a:spcAft>
                <a:spcPts val="0"/>
              </a:spcAft>
              <a:buNone/>
              <a:defRPr>
                <a:solidFill>
                  <a:schemeClr val="bg1"/>
                </a:solidFill>
              </a:defRPr>
            </a:lvl2pPr>
            <a:lvl3pPr marL="711182" indent="0">
              <a:spcAft>
                <a:spcPts val="0"/>
              </a:spcAft>
              <a:buNone/>
              <a:defRPr>
                <a:solidFill>
                  <a:schemeClr val="bg1"/>
                </a:solidFill>
              </a:defRPr>
            </a:lvl3pPr>
            <a:lvl4pPr marL="1087939" indent="0">
              <a:spcAft>
                <a:spcPts val="0"/>
              </a:spcAft>
              <a:buNone/>
              <a:defRPr>
                <a:solidFill>
                  <a:schemeClr val="bg1"/>
                </a:solidFill>
              </a:defRPr>
            </a:lvl4pPr>
            <a:lvl5pPr marL="1473163" indent="0">
              <a:spcAft>
                <a:spcPts val="0"/>
              </a:spcAft>
              <a:buNone/>
              <a:defRPr>
                <a:solidFill>
                  <a:schemeClr val="bg1"/>
                </a:solidFill>
              </a:defRPr>
            </a:lvl5pPr>
          </a:lstStyle>
          <a:p>
            <a:pPr marL="0" marR="0" lvl="0" indent="0" algn="l" defTabSz="1219170" rtl="0" eaLnBrk="1" fontAlgn="auto" latinLnBrk="0" hangingPunct="1">
              <a:lnSpc>
                <a:spcPts val="3200"/>
              </a:lnSpc>
              <a:spcBef>
                <a:spcPts val="0"/>
              </a:spcBef>
              <a:spcAft>
                <a:spcPts val="0"/>
              </a:spcAft>
              <a:buClr>
                <a:schemeClr val="tx1"/>
              </a:buClr>
              <a:buSzTx/>
              <a:buFont typeface="Arial" pitchFamily="34" charset="0"/>
              <a:buNone/>
              <a:tabLst/>
              <a:defRPr/>
            </a:pPr>
            <a:r>
              <a:rPr lang="en-GB" dirty="0"/>
              <a:t>Supporting heading,</a:t>
            </a:r>
            <a:r>
              <a:rPr lang="en-US" dirty="0"/>
              <a:t> if required</a:t>
            </a:r>
          </a:p>
        </p:txBody>
      </p:sp>
      <p:sp>
        <p:nvSpPr>
          <p:cNvPr id="13" name="Text Placeholder 3"/>
          <p:cNvSpPr>
            <a:spLocks noGrp="1"/>
          </p:cNvSpPr>
          <p:nvPr>
            <p:ph type="body" sz="quarter" idx="10" hasCustomPrompt="1"/>
          </p:nvPr>
        </p:nvSpPr>
        <p:spPr>
          <a:xfrm>
            <a:off x="480000" y="2935665"/>
            <a:ext cx="10928936" cy="1949252"/>
          </a:xfrm>
        </p:spPr>
        <p:txBody>
          <a:bodyPr wrap="square" anchor="b" anchorCtr="0">
            <a:spAutoFit/>
          </a:bodyPr>
          <a:lstStyle>
            <a:lvl1pPr marL="0" indent="0">
              <a:lnSpc>
                <a:spcPts val="7600"/>
              </a:lnSpc>
              <a:spcAft>
                <a:spcPts val="0"/>
              </a:spcAft>
              <a:buNone/>
              <a:defRPr sz="7333" b="1">
                <a:solidFill>
                  <a:schemeClr val="bg2"/>
                </a:solidFill>
              </a:defRPr>
            </a:lvl1pPr>
            <a:lvl2pPr marL="361942" indent="0">
              <a:buNone/>
              <a:defRPr sz="3467" b="1">
                <a:solidFill>
                  <a:schemeClr val="bg1"/>
                </a:solidFill>
              </a:defRPr>
            </a:lvl2pPr>
            <a:lvl3pPr marL="711182" indent="0">
              <a:buNone/>
              <a:defRPr sz="3467" b="1">
                <a:solidFill>
                  <a:schemeClr val="bg1"/>
                </a:solidFill>
              </a:defRPr>
            </a:lvl3pPr>
            <a:lvl4pPr marL="1087939" indent="0">
              <a:buNone/>
              <a:defRPr sz="3467" b="1">
                <a:solidFill>
                  <a:schemeClr val="bg1"/>
                </a:solidFill>
              </a:defRPr>
            </a:lvl4pPr>
            <a:lvl5pPr marL="1473163" indent="0">
              <a:buNone/>
              <a:defRPr sz="3467" b="1">
                <a:solidFill>
                  <a:schemeClr val="bg1"/>
                </a:solidFill>
              </a:defRPr>
            </a:lvl5pPr>
          </a:lstStyle>
          <a:p>
            <a:pPr lvl="0"/>
            <a:r>
              <a:rPr lang="en-US" dirty="0"/>
              <a:t>Sub-Section Heading Title</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42378" y="316146"/>
            <a:ext cx="999577" cy="959319"/>
          </a:xfrm>
          <a:prstGeom prst="rect">
            <a:avLst/>
          </a:prstGeom>
        </p:spPr>
      </p:pic>
      <p:sp>
        <p:nvSpPr>
          <p:cNvPr id="6" name="Snip and Round Single Corner Rectangle 11">
            <a:extLst>
              <a:ext uri="{FF2B5EF4-FFF2-40B4-BE49-F238E27FC236}">
                <a16:creationId xmlns:a16="http://schemas.microsoft.com/office/drawing/2014/main" id="{B9367618-E7AF-45BC-BF9E-81FE451F9E9F}"/>
              </a:ext>
            </a:extLst>
          </p:cNvPr>
          <p:cNvSpPr/>
          <p:nvPr userDrawn="1"/>
        </p:nvSpPr>
        <p:spPr bwMode="auto">
          <a:xfrm>
            <a:off x="9245600" y="6538195"/>
            <a:ext cx="2946400" cy="329184"/>
          </a:xfrm>
          <a:prstGeom prst="snipRoundRect">
            <a:avLst>
              <a:gd name="adj1" fmla="val 32149"/>
              <a:gd name="adj2" fmla="val 0"/>
            </a:avLst>
          </a:prstGeom>
          <a:solidFill>
            <a:schemeClr val="accent2"/>
          </a:solidFill>
          <a:ln w="6350" cap="flat" cmpd="sng" algn="ctr">
            <a:noFill/>
            <a:prstDash val="solid"/>
            <a:round/>
            <a:headEnd type="none" w="med" len="med"/>
            <a:tailEnd type="none" w="med" len="med"/>
          </a:ln>
          <a:effectLst/>
        </p:spPr>
        <p:txBody>
          <a:bodyPr lIns="0" tIns="0" rIns="0" bIns="0"/>
          <a:lstStyle/>
          <a:p>
            <a:pPr algn="ctr" fontAlgn="base">
              <a:spcBef>
                <a:spcPct val="0"/>
              </a:spcBef>
              <a:spcAft>
                <a:spcPct val="0"/>
              </a:spcAft>
              <a:defRPr/>
            </a:pPr>
            <a:r>
              <a:rPr lang="en-US" sz="1600" dirty="0">
                <a:solidFill>
                  <a:schemeClr val="bg1"/>
                </a:solidFill>
              </a:rPr>
              <a:t>FOR REACTIVE USE ONLY</a:t>
            </a:r>
          </a:p>
        </p:txBody>
      </p:sp>
      <p:sp>
        <p:nvSpPr>
          <p:cNvPr id="7" name="Slide Number Placeholder 5">
            <a:extLst>
              <a:ext uri="{FF2B5EF4-FFF2-40B4-BE49-F238E27FC236}">
                <a16:creationId xmlns:a16="http://schemas.microsoft.com/office/drawing/2014/main" id="{11D43C3F-CE01-471B-A83C-C6C482297C81}"/>
              </a:ext>
            </a:extLst>
          </p:cNvPr>
          <p:cNvSpPr>
            <a:spLocks noGrp="1"/>
          </p:cNvSpPr>
          <p:nvPr>
            <p:ph type="sldNum" sz="quarter" idx="4"/>
          </p:nvPr>
        </p:nvSpPr>
        <p:spPr>
          <a:xfrm>
            <a:off x="11296586" y="6287720"/>
            <a:ext cx="443780" cy="292608"/>
          </a:xfrm>
          <a:prstGeom prst="rect">
            <a:avLst/>
          </a:prstGeom>
        </p:spPr>
        <p:txBody>
          <a:bodyPr vert="horz" lIns="72000" tIns="0" rIns="0" bIns="0" rtlCol="0" anchor="ctr" anchorCtr="0"/>
          <a:lstStyle>
            <a:lvl1pPr algn="r">
              <a:defRPr sz="1067">
                <a:solidFill>
                  <a:schemeClr val="tx1"/>
                </a:solidFill>
              </a:defRPr>
            </a:lvl1pPr>
          </a:lstStyle>
          <a:p>
            <a:fld id="{9F9F533D-B52E-4A2F-BF72-0ADD2D94BD75}" type="slidenum">
              <a:rPr lang="en-GB" smtClean="0"/>
              <a:pPr/>
              <a:t>‹#›</a:t>
            </a:fld>
            <a:endParaRPr lang="en-GB" dirty="0"/>
          </a:p>
        </p:txBody>
      </p:sp>
      <p:pic>
        <p:nvPicPr>
          <p:cNvPr id="10" name="Picture 9">
            <a:hlinkClick r:id="rId3" action="ppaction://hlinksldjump"/>
            <a:extLst>
              <a:ext uri="{FF2B5EF4-FFF2-40B4-BE49-F238E27FC236}">
                <a16:creationId xmlns:a16="http://schemas.microsoft.com/office/drawing/2014/main" id="{3E095B02-2E0C-486C-BA6C-A1262A0AD010}"/>
              </a:ext>
            </a:extLst>
          </p:cNvPr>
          <p:cNvPicPr>
            <a:picLocks noChangeAspect="1" noChangeArrowheads="1"/>
          </p:cNvPicPr>
          <p:nvPr userDrawn="1"/>
        </p:nvPicPr>
        <p:blipFill>
          <a:blip r:embed="rId4" cstate="print"/>
          <a:srcRect/>
          <a:stretch>
            <a:fillRect/>
          </a:stretch>
        </p:blipFill>
        <p:spPr bwMode="auto">
          <a:xfrm>
            <a:off x="11271122" y="37008"/>
            <a:ext cx="920879" cy="329184"/>
          </a:xfrm>
          <a:prstGeom prst="rect">
            <a:avLst/>
          </a:prstGeom>
          <a:solidFill>
            <a:schemeClr val="bg2"/>
          </a:solidFill>
          <a:ln w="9525">
            <a:noFill/>
            <a:miter lim="800000"/>
            <a:headEnd/>
            <a:tailEnd/>
          </a:ln>
          <a:effectLst/>
        </p:spPr>
      </p:pic>
      <p:sp>
        <p:nvSpPr>
          <p:cNvPr id="9" name="TextBox 8">
            <a:extLst>
              <a:ext uri="{FF2B5EF4-FFF2-40B4-BE49-F238E27FC236}">
                <a16:creationId xmlns:a16="http://schemas.microsoft.com/office/drawing/2014/main" id="{828AF52D-1A4A-4826-835B-0749483EBC3A}"/>
              </a:ext>
            </a:extLst>
          </p:cNvPr>
          <p:cNvSpPr txBox="1"/>
          <p:nvPr userDrawn="1"/>
        </p:nvSpPr>
        <p:spPr>
          <a:xfrm>
            <a:off x="12192000" y="5441415"/>
            <a:ext cx="1524000" cy="707694"/>
          </a:xfrm>
          <a:prstGeom prst="rect">
            <a:avLst/>
          </a:prstGeom>
          <a:noFill/>
        </p:spPr>
        <p:txBody>
          <a:bodyPr wrap="square" rtlCol="0">
            <a:spAutoFit/>
          </a:bodyPr>
          <a:lstStyle/>
          <a:p>
            <a:pPr algn="ctr" fontAlgn="auto">
              <a:spcBef>
                <a:spcPts val="0"/>
              </a:spcBef>
              <a:spcAft>
                <a:spcPts val="0"/>
              </a:spcAft>
              <a:buClr>
                <a:srgbClr val="201C1A"/>
              </a:buClr>
            </a:pPr>
            <a:r>
              <a:rPr lang="en-US" sz="1333" b="1" dirty="0" err="1">
                <a:solidFill>
                  <a:srgbClr val="201C1A"/>
                </a:solidFill>
                <a:latin typeface="Arial"/>
              </a:rPr>
              <a:t>Bexsero</a:t>
            </a:r>
            <a:r>
              <a:rPr lang="en-US" sz="1333" b="1" dirty="0">
                <a:solidFill>
                  <a:srgbClr val="201C1A"/>
                </a:solidFill>
                <a:latin typeface="Arial"/>
              </a:rPr>
              <a:t> Reference Deck V24</a:t>
            </a:r>
          </a:p>
        </p:txBody>
      </p:sp>
    </p:spTree>
    <p:extLst>
      <p:ext uri="{BB962C8B-B14F-4D97-AF65-F5344CB8AC3E}">
        <p14:creationId xmlns:p14="http://schemas.microsoft.com/office/powerpoint/2010/main" val="3672337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F9F533D-B52E-4A2F-BF72-0ADD2D94BD75}" type="slidenum">
              <a:rPr lang="en-GB" smtClean="0">
                <a:solidFill>
                  <a:srgbClr val="9A8B7D"/>
                </a:solidFill>
              </a:rPr>
              <a:pPr/>
              <a:t>‹#›</a:t>
            </a:fld>
            <a:endParaRPr lang="en-GB" dirty="0">
              <a:solidFill>
                <a:srgbClr val="9A8B7D"/>
              </a:solidFill>
            </a:endParaRPr>
          </a:p>
        </p:txBody>
      </p:sp>
      <p:sp>
        <p:nvSpPr>
          <p:cNvPr id="3" name="Text Placeholder 5"/>
          <p:cNvSpPr>
            <a:spLocks noGrp="1"/>
          </p:cNvSpPr>
          <p:nvPr>
            <p:ph type="body" sz="quarter" idx="18" hasCustomPrompt="1"/>
          </p:nvPr>
        </p:nvSpPr>
        <p:spPr>
          <a:xfrm>
            <a:off x="492757" y="6620590"/>
            <a:ext cx="8498843" cy="123111"/>
          </a:xfrm>
        </p:spPr>
        <p:txBody>
          <a:bodyPr wrap="square" anchor="b" anchorCtr="0">
            <a:spAutoFit/>
          </a:bodyPr>
          <a:lstStyle>
            <a:lvl1pPr marL="0" indent="0">
              <a:spcAft>
                <a:spcPts val="300"/>
              </a:spcAft>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dirty="0"/>
              <a:t>Insert Source text here</a:t>
            </a:r>
          </a:p>
        </p:txBody>
      </p:sp>
    </p:spTree>
    <p:extLst>
      <p:ext uri="{BB962C8B-B14F-4D97-AF65-F5344CB8AC3E}">
        <p14:creationId xmlns:p14="http://schemas.microsoft.com/office/powerpoint/2010/main" val="98647590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Subtitle and Content_Hyperlinked">
    <p:spTree>
      <p:nvGrpSpPr>
        <p:cNvPr id="1" name=""/>
        <p:cNvGrpSpPr/>
        <p:nvPr/>
      </p:nvGrpSpPr>
      <p:grpSpPr>
        <a:xfrm>
          <a:off x="0" y="0"/>
          <a:ext cx="0" cy="0"/>
          <a:chOff x="0" y="0"/>
          <a:chExt cx="0" cy="0"/>
        </a:xfrm>
      </p:grpSpPr>
      <p:sp>
        <p:nvSpPr>
          <p:cNvPr id="16" name="Content Placeholder 15"/>
          <p:cNvSpPr>
            <a:spLocks noGrp="1" noChangeAspect="1"/>
          </p:cNvSpPr>
          <p:nvPr>
            <p:ph sz="quarter" idx="12"/>
          </p:nvPr>
        </p:nvSpPr>
        <p:spPr>
          <a:xfrm>
            <a:off x="478870" y="1377696"/>
            <a:ext cx="11231033" cy="481346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2"/>
          <p:cNvSpPr>
            <a:spLocks noGrp="1"/>
          </p:cNvSpPr>
          <p:nvPr>
            <p:ph type="body" sz="quarter" idx="14" hasCustomPrompt="1"/>
          </p:nvPr>
        </p:nvSpPr>
        <p:spPr>
          <a:xfrm>
            <a:off x="478869" y="812194"/>
            <a:ext cx="10104000" cy="369332"/>
          </a:xfrm>
        </p:spPr>
        <p:txBody>
          <a:bodyPr anchor="t" anchorCtr="0">
            <a:noAutofit/>
          </a:bodyPr>
          <a:lstStyle>
            <a:lvl1pPr marL="0" marR="0" indent="0" algn="l" defTabSz="1219170" rtl="0" eaLnBrk="1" fontAlgn="auto" latinLnBrk="0" hangingPunct="1">
              <a:lnSpc>
                <a:spcPct val="100000"/>
              </a:lnSpc>
              <a:spcBef>
                <a:spcPts val="0"/>
              </a:spcBef>
              <a:spcAft>
                <a:spcPts val="0"/>
              </a:spcAft>
              <a:buClr>
                <a:schemeClr val="tx1"/>
              </a:buClr>
              <a:buSzTx/>
              <a:buFont typeface="Arial" pitchFamily="34" charset="0"/>
              <a:buNone/>
              <a:tabLst/>
              <a:defRPr sz="2133" i="0">
                <a:latin typeface="+mn-lt"/>
              </a:defRPr>
            </a:lvl1pPr>
            <a:lvl2pPr marL="361942" indent="0">
              <a:buNone/>
              <a:defRPr/>
            </a:lvl2pPr>
            <a:lvl3pPr marL="711182" indent="0">
              <a:buNone/>
              <a:defRPr/>
            </a:lvl3pPr>
            <a:lvl4pPr marL="1087939" indent="0">
              <a:buNone/>
              <a:defRPr/>
            </a:lvl4pPr>
            <a:lvl5pPr marL="1473163" indent="0">
              <a:buNone/>
              <a:defRPr/>
            </a:lvl5pPr>
          </a:lstStyle>
          <a:p>
            <a:pPr marL="0" marR="0" lvl="0" indent="0" algn="l" defTabSz="1219170" rtl="0" eaLnBrk="1" fontAlgn="auto" latinLnBrk="0" hangingPunct="1">
              <a:lnSpc>
                <a:spcPct val="100000"/>
              </a:lnSpc>
              <a:spcBef>
                <a:spcPts val="0"/>
              </a:spcBef>
              <a:spcAft>
                <a:spcPts val="0"/>
              </a:spcAft>
              <a:buClr>
                <a:schemeClr val="tx1"/>
              </a:buClr>
              <a:buSzTx/>
              <a:buFont typeface="Arial" pitchFamily="34" charset="0"/>
              <a:buNone/>
              <a:tabLst/>
              <a:defRPr/>
            </a:pPr>
            <a:r>
              <a:rPr lang="en-GB" dirty="0"/>
              <a:t>Supporting Heading,</a:t>
            </a:r>
            <a:r>
              <a:rPr lang="en-US" dirty="0"/>
              <a:t> if required</a:t>
            </a:r>
          </a:p>
        </p:txBody>
      </p:sp>
      <p:sp>
        <p:nvSpPr>
          <p:cNvPr id="6" name="Text Placeholder 5"/>
          <p:cNvSpPr>
            <a:spLocks noGrp="1"/>
          </p:cNvSpPr>
          <p:nvPr>
            <p:ph type="body" sz="quarter" idx="18" hasCustomPrompt="1"/>
          </p:nvPr>
        </p:nvSpPr>
        <p:spPr>
          <a:xfrm>
            <a:off x="451635" y="6616481"/>
            <a:ext cx="8720501" cy="164148"/>
          </a:xfrm>
        </p:spPr>
        <p:txBody>
          <a:bodyPr wrap="square" anchor="b" anchorCtr="0">
            <a:spAutoFit/>
          </a:bodyPr>
          <a:lstStyle>
            <a:lvl1pPr marL="0" indent="0">
              <a:spcAft>
                <a:spcPts val="400"/>
              </a:spcAft>
              <a:buNone/>
              <a:defRPr sz="1067" baseline="0"/>
            </a:lvl1pPr>
            <a:lvl2pPr marL="357542" indent="0">
              <a:buNone/>
              <a:defRPr sz="1067"/>
            </a:lvl2pPr>
            <a:lvl3pPr marL="719982" indent="0">
              <a:buNone/>
              <a:defRPr sz="1067"/>
            </a:lvl3pPr>
            <a:lvl4pPr marL="1081424" indent="0">
              <a:buNone/>
              <a:defRPr sz="1067"/>
            </a:lvl4pPr>
            <a:lvl5pPr marL="1439964" indent="0">
              <a:buNone/>
              <a:defRPr sz="1067"/>
            </a:lvl5pPr>
          </a:lstStyle>
          <a:p>
            <a:pPr lvl="0"/>
            <a:r>
              <a:rPr lang="en-US" dirty="0"/>
              <a:t>Insert Footnotes, Abbreviations, and References here</a:t>
            </a:r>
          </a:p>
        </p:txBody>
      </p:sp>
      <p:sp>
        <p:nvSpPr>
          <p:cNvPr id="4" name="Title 3"/>
          <p:cNvSpPr>
            <a:spLocks noGrp="1"/>
          </p:cNvSpPr>
          <p:nvPr>
            <p:ph type="title" hasCustomPrompt="1"/>
          </p:nvPr>
        </p:nvSpPr>
        <p:spPr>
          <a:xfrm>
            <a:off x="478870" y="304800"/>
            <a:ext cx="10102852" cy="451405"/>
          </a:xfrm>
        </p:spPr>
        <p:txBody>
          <a:bodyPr/>
          <a:lstStyle>
            <a:lvl1pPr>
              <a:defRPr/>
            </a:lvl1pPr>
          </a:lstStyle>
          <a:p>
            <a:r>
              <a:rPr lang="en-US" dirty="0"/>
              <a:t>Click to Edit Title Style</a:t>
            </a:r>
            <a:endParaRPr lang="en-GB" dirty="0"/>
          </a:p>
        </p:txBody>
      </p:sp>
      <p:sp>
        <p:nvSpPr>
          <p:cNvPr id="11" name="Slide Number Placeholder 5">
            <a:extLst>
              <a:ext uri="{FF2B5EF4-FFF2-40B4-BE49-F238E27FC236}">
                <a16:creationId xmlns:a16="http://schemas.microsoft.com/office/drawing/2014/main" id="{341FE5CD-0E88-49A8-8251-C5EDC62426D9}"/>
              </a:ext>
            </a:extLst>
          </p:cNvPr>
          <p:cNvSpPr>
            <a:spLocks noGrp="1"/>
          </p:cNvSpPr>
          <p:nvPr>
            <p:ph type="sldNum" sz="quarter" idx="4"/>
          </p:nvPr>
        </p:nvSpPr>
        <p:spPr>
          <a:xfrm>
            <a:off x="11296586" y="6287720"/>
            <a:ext cx="443780" cy="292608"/>
          </a:xfrm>
          <a:prstGeom prst="rect">
            <a:avLst/>
          </a:prstGeom>
        </p:spPr>
        <p:txBody>
          <a:bodyPr vert="horz" lIns="72000" tIns="0" rIns="0" bIns="0" rtlCol="0" anchor="ctr" anchorCtr="0"/>
          <a:lstStyle>
            <a:lvl1pPr algn="r">
              <a:defRPr sz="1067">
                <a:solidFill>
                  <a:schemeClr val="tx1"/>
                </a:solidFill>
              </a:defRPr>
            </a:lvl1pPr>
          </a:lstStyle>
          <a:p>
            <a:fld id="{9F9F533D-B52E-4A2F-BF72-0ADD2D94BD75}" type="slidenum">
              <a:rPr lang="en-GB" smtClean="0"/>
              <a:pPr/>
              <a:t>‹#›</a:t>
            </a:fld>
            <a:endParaRPr lang="en-GB" dirty="0"/>
          </a:p>
        </p:txBody>
      </p:sp>
    </p:spTree>
    <p:extLst>
      <p:ext uri="{BB962C8B-B14F-4D97-AF65-F5344CB8AC3E}">
        <p14:creationId xmlns:p14="http://schemas.microsoft.com/office/powerpoint/2010/main" val="424946415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and Content_Hyperlinked">
    <p:spTree>
      <p:nvGrpSpPr>
        <p:cNvPr id="1" name=""/>
        <p:cNvGrpSpPr/>
        <p:nvPr/>
      </p:nvGrpSpPr>
      <p:grpSpPr>
        <a:xfrm>
          <a:off x="0" y="0"/>
          <a:ext cx="0" cy="0"/>
          <a:chOff x="0" y="0"/>
          <a:chExt cx="0" cy="0"/>
        </a:xfrm>
      </p:grpSpPr>
      <p:sp>
        <p:nvSpPr>
          <p:cNvPr id="16" name="Content Placeholder 15"/>
          <p:cNvSpPr>
            <a:spLocks noGrp="1" noChangeAspect="1"/>
          </p:cNvSpPr>
          <p:nvPr>
            <p:ph sz="quarter" idx="12"/>
          </p:nvPr>
        </p:nvSpPr>
        <p:spPr>
          <a:xfrm>
            <a:off x="478870" y="1377696"/>
            <a:ext cx="11231033" cy="481346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8" hasCustomPrompt="1"/>
          </p:nvPr>
        </p:nvSpPr>
        <p:spPr>
          <a:xfrm>
            <a:off x="451635" y="6616481"/>
            <a:ext cx="8720501" cy="164148"/>
          </a:xfrm>
        </p:spPr>
        <p:txBody>
          <a:bodyPr wrap="square" anchor="b" anchorCtr="0">
            <a:spAutoFit/>
          </a:bodyPr>
          <a:lstStyle>
            <a:lvl1pPr marL="0" indent="0">
              <a:spcAft>
                <a:spcPts val="400"/>
              </a:spcAft>
              <a:buNone/>
              <a:defRPr sz="1067" baseline="0"/>
            </a:lvl1pPr>
            <a:lvl2pPr marL="357542" indent="0">
              <a:buNone/>
              <a:defRPr sz="1067"/>
            </a:lvl2pPr>
            <a:lvl3pPr marL="719982" indent="0">
              <a:buNone/>
              <a:defRPr sz="1067"/>
            </a:lvl3pPr>
            <a:lvl4pPr marL="1081424" indent="0">
              <a:buNone/>
              <a:defRPr sz="1067"/>
            </a:lvl4pPr>
            <a:lvl5pPr marL="1439964" indent="0">
              <a:buNone/>
              <a:defRPr sz="1067"/>
            </a:lvl5pPr>
          </a:lstStyle>
          <a:p>
            <a:pPr lvl="0"/>
            <a:r>
              <a:rPr lang="en-US" dirty="0"/>
              <a:t>Insert Footnotes, Abbreviations, and References here</a:t>
            </a:r>
          </a:p>
        </p:txBody>
      </p:sp>
      <p:sp>
        <p:nvSpPr>
          <p:cNvPr id="4" name="Title 3"/>
          <p:cNvSpPr>
            <a:spLocks noGrp="1"/>
          </p:cNvSpPr>
          <p:nvPr>
            <p:ph type="title" hasCustomPrompt="1"/>
          </p:nvPr>
        </p:nvSpPr>
        <p:spPr>
          <a:xfrm>
            <a:off x="478870" y="304800"/>
            <a:ext cx="10102852" cy="451405"/>
          </a:xfrm>
        </p:spPr>
        <p:txBody>
          <a:bodyPr/>
          <a:lstStyle>
            <a:lvl1pPr>
              <a:defRPr/>
            </a:lvl1pPr>
          </a:lstStyle>
          <a:p>
            <a:r>
              <a:rPr lang="en-US" dirty="0"/>
              <a:t>Click to Edit Title Style</a:t>
            </a:r>
            <a:endParaRPr lang="en-GB" dirty="0"/>
          </a:p>
        </p:txBody>
      </p:sp>
      <p:sp>
        <p:nvSpPr>
          <p:cNvPr id="11" name="Slide Number Placeholder 5">
            <a:extLst>
              <a:ext uri="{FF2B5EF4-FFF2-40B4-BE49-F238E27FC236}">
                <a16:creationId xmlns:a16="http://schemas.microsoft.com/office/drawing/2014/main" id="{341FE5CD-0E88-49A8-8251-C5EDC62426D9}"/>
              </a:ext>
            </a:extLst>
          </p:cNvPr>
          <p:cNvSpPr>
            <a:spLocks noGrp="1"/>
          </p:cNvSpPr>
          <p:nvPr>
            <p:ph type="sldNum" sz="quarter" idx="4"/>
          </p:nvPr>
        </p:nvSpPr>
        <p:spPr>
          <a:xfrm>
            <a:off x="11296586" y="6287720"/>
            <a:ext cx="443780" cy="292608"/>
          </a:xfrm>
          <a:prstGeom prst="rect">
            <a:avLst/>
          </a:prstGeom>
        </p:spPr>
        <p:txBody>
          <a:bodyPr vert="horz" lIns="72000" tIns="0" rIns="0" bIns="0" rtlCol="0" anchor="ctr" anchorCtr="0"/>
          <a:lstStyle>
            <a:lvl1pPr algn="r">
              <a:defRPr sz="1067">
                <a:solidFill>
                  <a:schemeClr val="tx1"/>
                </a:solidFill>
              </a:defRPr>
            </a:lvl1pPr>
          </a:lstStyle>
          <a:p>
            <a:fld id="{9F9F533D-B52E-4A2F-BF72-0ADD2D94BD75}" type="slidenum">
              <a:rPr lang="en-GB" smtClean="0"/>
              <a:pPr/>
              <a:t>‹#›</a:t>
            </a:fld>
            <a:endParaRPr lang="en-GB" dirty="0"/>
          </a:p>
        </p:txBody>
      </p:sp>
    </p:spTree>
    <p:extLst>
      <p:ext uri="{BB962C8B-B14F-4D97-AF65-F5344CB8AC3E}">
        <p14:creationId xmlns:p14="http://schemas.microsoft.com/office/powerpoint/2010/main" val="234345780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and Subtitle Only_Hyperlinke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769D368C-731C-4EF8-9DF2-A586EE475CEE}"/>
              </a:ext>
            </a:extLst>
          </p:cNvPr>
          <p:cNvSpPr>
            <a:spLocks noGrp="1"/>
          </p:cNvSpPr>
          <p:nvPr>
            <p:ph type="sldNum" sz="quarter" idx="4"/>
          </p:nvPr>
        </p:nvSpPr>
        <p:spPr>
          <a:xfrm>
            <a:off x="11296586" y="6287720"/>
            <a:ext cx="443780" cy="292608"/>
          </a:xfrm>
          <a:prstGeom prst="rect">
            <a:avLst/>
          </a:prstGeom>
        </p:spPr>
        <p:txBody>
          <a:bodyPr vert="horz" lIns="72000" tIns="0" rIns="0" bIns="0" rtlCol="0" anchor="ctr" anchorCtr="0"/>
          <a:lstStyle>
            <a:lvl1pPr algn="r">
              <a:defRPr sz="1067">
                <a:solidFill>
                  <a:schemeClr val="tx1"/>
                </a:solidFill>
              </a:defRPr>
            </a:lvl1pPr>
          </a:lstStyle>
          <a:p>
            <a:fld id="{9F9F533D-B52E-4A2F-BF72-0ADD2D94BD75}" type="slidenum">
              <a:rPr lang="en-GB" smtClean="0"/>
              <a:pPr/>
              <a:t>‹#›</a:t>
            </a:fld>
            <a:endParaRPr lang="en-GB" dirty="0"/>
          </a:p>
        </p:txBody>
      </p:sp>
      <p:sp>
        <p:nvSpPr>
          <p:cNvPr id="10" name="Text Placeholder 2">
            <a:extLst>
              <a:ext uri="{FF2B5EF4-FFF2-40B4-BE49-F238E27FC236}">
                <a16:creationId xmlns:a16="http://schemas.microsoft.com/office/drawing/2014/main" id="{FC00C4C5-D9F9-4BEB-9CAE-27BF07BE8FA6}"/>
              </a:ext>
            </a:extLst>
          </p:cNvPr>
          <p:cNvSpPr>
            <a:spLocks noGrp="1"/>
          </p:cNvSpPr>
          <p:nvPr>
            <p:ph type="body" sz="quarter" idx="14" hasCustomPrompt="1"/>
          </p:nvPr>
        </p:nvSpPr>
        <p:spPr>
          <a:xfrm>
            <a:off x="478869" y="812194"/>
            <a:ext cx="10104000" cy="369332"/>
          </a:xfrm>
        </p:spPr>
        <p:txBody>
          <a:bodyPr anchor="t" anchorCtr="0">
            <a:noAutofit/>
          </a:bodyPr>
          <a:lstStyle>
            <a:lvl1pPr marL="0" marR="0" indent="0" algn="l" defTabSz="1219170" rtl="0" eaLnBrk="1" fontAlgn="auto" latinLnBrk="0" hangingPunct="1">
              <a:lnSpc>
                <a:spcPct val="100000"/>
              </a:lnSpc>
              <a:spcBef>
                <a:spcPts val="0"/>
              </a:spcBef>
              <a:spcAft>
                <a:spcPts val="0"/>
              </a:spcAft>
              <a:buClr>
                <a:schemeClr val="tx1"/>
              </a:buClr>
              <a:buSzTx/>
              <a:buFont typeface="Arial" pitchFamily="34" charset="0"/>
              <a:buNone/>
              <a:tabLst/>
              <a:defRPr sz="2133" i="0">
                <a:latin typeface="+mn-lt"/>
              </a:defRPr>
            </a:lvl1pPr>
            <a:lvl2pPr marL="361942" indent="0">
              <a:buNone/>
              <a:defRPr/>
            </a:lvl2pPr>
            <a:lvl3pPr marL="711182" indent="0">
              <a:buNone/>
              <a:defRPr/>
            </a:lvl3pPr>
            <a:lvl4pPr marL="1087939" indent="0">
              <a:buNone/>
              <a:defRPr/>
            </a:lvl4pPr>
            <a:lvl5pPr marL="1473163" indent="0">
              <a:buNone/>
              <a:defRPr/>
            </a:lvl5pPr>
          </a:lstStyle>
          <a:p>
            <a:pPr marL="0" marR="0" lvl="0" indent="0" algn="l" defTabSz="1219170" rtl="0" eaLnBrk="1" fontAlgn="auto" latinLnBrk="0" hangingPunct="1">
              <a:lnSpc>
                <a:spcPct val="100000"/>
              </a:lnSpc>
              <a:spcBef>
                <a:spcPts val="0"/>
              </a:spcBef>
              <a:spcAft>
                <a:spcPts val="0"/>
              </a:spcAft>
              <a:buClr>
                <a:schemeClr val="tx1"/>
              </a:buClr>
              <a:buSzTx/>
              <a:buFont typeface="Arial" pitchFamily="34" charset="0"/>
              <a:buNone/>
              <a:tabLst/>
              <a:defRPr/>
            </a:pPr>
            <a:r>
              <a:rPr lang="en-GB" dirty="0"/>
              <a:t>Supporting Heading,</a:t>
            </a:r>
            <a:r>
              <a:rPr lang="en-US" dirty="0"/>
              <a:t> if required</a:t>
            </a:r>
          </a:p>
        </p:txBody>
      </p:sp>
      <p:sp>
        <p:nvSpPr>
          <p:cNvPr id="12" name="Title 3">
            <a:extLst>
              <a:ext uri="{FF2B5EF4-FFF2-40B4-BE49-F238E27FC236}">
                <a16:creationId xmlns:a16="http://schemas.microsoft.com/office/drawing/2014/main" id="{B320A0E5-C70F-4EE1-8702-EA4E0680DA59}"/>
              </a:ext>
            </a:extLst>
          </p:cNvPr>
          <p:cNvSpPr>
            <a:spLocks noGrp="1"/>
          </p:cNvSpPr>
          <p:nvPr>
            <p:ph type="title" hasCustomPrompt="1"/>
          </p:nvPr>
        </p:nvSpPr>
        <p:spPr>
          <a:xfrm>
            <a:off x="478870" y="304800"/>
            <a:ext cx="10102852" cy="451405"/>
          </a:xfrm>
        </p:spPr>
        <p:txBody>
          <a:bodyPr/>
          <a:lstStyle>
            <a:lvl1pPr>
              <a:defRPr/>
            </a:lvl1pPr>
          </a:lstStyle>
          <a:p>
            <a:r>
              <a:rPr lang="en-US" dirty="0"/>
              <a:t>Click to Edit Title Style</a:t>
            </a:r>
            <a:endParaRPr lang="en-GB" dirty="0"/>
          </a:p>
        </p:txBody>
      </p:sp>
      <p:sp>
        <p:nvSpPr>
          <p:cNvPr id="13" name="Text Placeholder 5">
            <a:extLst>
              <a:ext uri="{FF2B5EF4-FFF2-40B4-BE49-F238E27FC236}">
                <a16:creationId xmlns:a16="http://schemas.microsoft.com/office/drawing/2014/main" id="{1DD48C82-DC25-4F7C-883B-89E687158B36}"/>
              </a:ext>
            </a:extLst>
          </p:cNvPr>
          <p:cNvSpPr>
            <a:spLocks noGrp="1"/>
          </p:cNvSpPr>
          <p:nvPr>
            <p:ph type="body" sz="quarter" idx="24" hasCustomPrompt="1"/>
          </p:nvPr>
        </p:nvSpPr>
        <p:spPr>
          <a:xfrm>
            <a:off x="451635" y="6616481"/>
            <a:ext cx="8720501" cy="164148"/>
          </a:xfrm>
        </p:spPr>
        <p:txBody>
          <a:bodyPr wrap="square" anchor="b" anchorCtr="0">
            <a:spAutoFit/>
          </a:bodyPr>
          <a:lstStyle>
            <a:lvl1pPr marL="0" indent="0">
              <a:spcAft>
                <a:spcPts val="400"/>
              </a:spcAft>
              <a:buNone/>
              <a:defRPr sz="1067" baseline="0"/>
            </a:lvl1pPr>
            <a:lvl2pPr marL="357542" indent="0">
              <a:buNone/>
              <a:defRPr sz="1067"/>
            </a:lvl2pPr>
            <a:lvl3pPr marL="719982" indent="0">
              <a:buNone/>
              <a:defRPr sz="1067"/>
            </a:lvl3pPr>
            <a:lvl4pPr marL="1081424" indent="0">
              <a:buNone/>
              <a:defRPr sz="1067"/>
            </a:lvl4pPr>
            <a:lvl5pPr marL="1439964" indent="0">
              <a:buNone/>
              <a:defRPr sz="1067"/>
            </a:lvl5pPr>
          </a:lstStyle>
          <a:p>
            <a:pPr lvl="0"/>
            <a:r>
              <a:rPr lang="en-US" dirty="0"/>
              <a:t>Insert Footnotes, Abbreviations, and References here</a:t>
            </a:r>
          </a:p>
        </p:txBody>
      </p:sp>
    </p:spTree>
    <p:extLst>
      <p:ext uri="{BB962C8B-B14F-4D97-AF65-F5344CB8AC3E}">
        <p14:creationId xmlns:p14="http://schemas.microsoft.com/office/powerpoint/2010/main" val="220190354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Only_Hyperlinke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769D368C-731C-4EF8-9DF2-A586EE475CEE}"/>
              </a:ext>
            </a:extLst>
          </p:cNvPr>
          <p:cNvSpPr>
            <a:spLocks noGrp="1"/>
          </p:cNvSpPr>
          <p:nvPr>
            <p:ph type="sldNum" sz="quarter" idx="4"/>
          </p:nvPr>
        </p:nvSpPr>
        <p:spPr>
          <a:xfrm>
            <a:off x="11296586" y="6287720"/>
            <a:ext cx="443780" cy="292608"/>
          </a:xfrm>
          <a:prstGeom prst="rect">
            <a:avLst/>
          </a:prstGeom>
        </p:spPr>
        <p:txBody>
          <a:bodyPr vert="horz" lIns="72000" tIns="0" rIns="0" bIns="0" rtlCol="0" anchor="ctr" anchorCtr="0"/>
          <a:lstStyle>
            <a:lvl1pPr algn="r">
              <a:defRPr sz="1067">
                <a:solidFill>
                  <a:schemeClr val="tx1"/>
                </a:solidFill>
              </a:defRPr>
            </a:lvl1pPr>
          </a:lstStyle>
          <a:p>
            <a:fld id="{9F9F533D-B52E-4A2F-BF72-0ADD2D94BD75}" type="slidenum">
              <a:rPr lang="en-GB" smtClean="0"/>
              <a:pPr/>
              <a:t>‹#›</a:t>
            </a:fld>
            <a:endParaRPr lang="en-GB" dirty="0"/>
          </a:p>
        </p:txBody>
      </p:sp>
      <p:sp>
        <p:nvSpPr>
          <p:cNvPr id="12" name="Title 3">
            <a:extLst>
              <a:ext uri="{FF2B5EF4-FFF2-40B4-BE49-F238E27FC236}">
                <a16:creationId xmlns:a16="http://schemas.microsoft.com/office/drawing/2014/main" id="{B320A0E5-C70F-4EE1-8702-EA4E0680DA59}"/>
              </a:ext>
            </a:extLst>
          </p:cNvPr>
          <p:cNvSpPr>
            <a:spLocks noGrp="1"/>
          </p:cNvSpPr>
          <p:nvPr>
            <p:ph type="title" hasCustomPrompt="1"/>
          </p:nvPr>
        </p:nvSpPr>
        <p:spPr>
          <a:xfrm>
            <a:off x="478870" y="304800"/>
            <a:ext cx="10102852" cy="451405"/>
          </a:xfrm>
        </p:spPr>
        <p:txBody>
          <a:bodyPr/>
          <a:lstStyle>
            <a:lvl1pPr>
              <a:defRPr/>
            </a:lvl1pPr>
          </a:lstStyle>
          <a:p>
            <a:r>
              <a:rPr lang="en-US" dirty="0"/>
              <a:t>Click to Edit Title Style</a:t>
            </a:r>
            <a:endParaRPr lang="en-GB" dirty="0"/>
          </a:p>
        </p:txBody>
      </p:sp>
      <p:sp>
        <p:nvSpPr>
          <p:cNvPr id="13" name="Text Placeholder 5">
            <a:extLst>
              <a:ext uri="{FF2B5EF4-FFF2-40B4-BE49-F238E27FC236}">
                <a16:creationId xmlns:a16="http://schemas.microsoft.com/office/drawing/2014/main" id="{1DD48C82-DC25-4F7C-883B-89E687158B36}"/>
              </a:ext>
            </a:extLst>
          </p:cNvPr>
          <p:cNvSpPr>
            <a:spLocks noGrp="1"/>
          </p:cNvSpPr>
          <p:nvPr>
            <p:ph type="body" sz="quarter" idx="24" hasCustomPrompt="1"/>
          </p:nvPr>
        </p:nvSpPr>
        <p:spPr>
          <a:xfrm>
            <a:off x="451635" y="6616481"/>
            <a:ext cx="8720501" cy="164148"/>
          </a:xfrm>
        </p:spPr>
        <p:txBody>
          <a:bodyPr wrap="square" anchor="b" anchorCtr="0">
            <a:spAutoFit/>
          </a:bodyPr>
          <a:lstStyle>
            <a:lvl1pPr marL="0" indent="0">
              <a:spcAft>
                <a:spcPts val="400"/>
              </a:spcAft>
              <a:buNone/>
              <a:defRPr sz="1067" baseline="0"/>
            </a:lvl1pPr>
            <a:lvl2pPr marL="357542" indent="0">
              <a:buNone/>
              <a:defRPr sz="1067"/>
            </a:lvl2pPr>
            <a:lvl3pPr marL="719982" indent="0">
              <a:buNone/>
              <a:defRPr sz="1067"/>
            </a:lvl3pPr>
            <a:lvl4pPr marL="1081424" indent="0">
              <a:buNone/>
              <a:defRPr sz="1067"/>
            </a:lvl4pPr>
            <a:lvl5pPr marL="1439964" indent="0">
              <a:buNone/>
              <a:defRPr sz="1067"/>
            </a:lvl5pPr>
          </a:lstStyle>
          <a:p>
            <a:pPr lvl="0"/>
            <a:r>
              <a:rPr lang="en-US" dirty="0"/>
              <a:t>Insert Footnotes, Abbreviations, and References here</a:t>
            </a:r>
          </a:p>
        </p:txBody>
      </p:sp>
    </p:spTree>
    <p:extLst>
      <p:ext uri="{BB962C8B-B14F-4D97-AF65-F5344CB8AC3E}">
        <p14:creationId xmlns:p14="http://schemas.microsoft.com/office/powerpoint/2010/main" val="254776338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Tone bars left">
    <p:spTree>
      <p:nvGrpSpPr>
        <p:cNvPr id="1" name=""/>
        <p:cNvGrpSpPr/>
        <p:nvPr/>
      </p:nvGrpSpPr>
      <p:grpSpPr>
        <a:xfrm>
          <a:off x="0" y="0"/>
          <a:ext cx="0" cy="0"/>
          <a:chOff x="0" y="0"/>
          <a:chExt cx="0" cy="0"/>
        </a:xfrm>
      </p:grpSpPr>
      <p:sp>
        <p:nvSpPr>
          <p:cNvPr id="5" name="Title 4"/>
          <p:cNvSpPr>
            <a:spLocks noGrp="1"/>
          </p:cNvSpPr>
          <p:nvPr>
            <p:ph type="title"/>
          </p:nvPr>
        </p:nvSpPr>
        <p:spPr>
          <a:xfrm>
            <a:off x="486834" y="294810"/>
            <a:ext cx="10102852" cy="451405"/>
          </a:xfrm>
        </p:spPr>
        <p:txBody>
          <a:bodyPr/>
          <a:lstStyle/>
          <a:p>
            <a:r>
              <a:rPr lang="en-US" dirty="0"/>
              <a:t>Click to edit Master title style</a:t>
            </a:r>
            <a:endParaRPr lang="en-GB" dirty="0"/>
          </a:p>
        </p:txBody>
      </p:sp>
      <p:sp>
        <p:nvSpPr>
          <p:cNvPr id="8" name="Text Placeholder 2"/>
          <p:cNvSpPr>
            <a:spLocks noGrp="1"/>
          </p:cNvSpPr>
          <p:nvPr>
            <p:ph type="body" sz="quarter" idx="14" hasCustomPrompt="1"/>
          </p:nvPr>
        </p:nvSpPr>
        <p:spPr>
          <a:xfrm>
            <a:off x="486832" y="692554"/>
            <a:ext cx="10130368" cy="234951"/>
          </a:xfrm>
        </p:spPr>
        <p:txBody>
          <a:bodyPr anchor="t" anchorCtr="0"/>
          <a:lstStyle>
            <a:lvl1pPr marL="0" indent="0">
              <a:spcAft>
                <a:spcPts val="0"/>
              </a:spcAft>
              <a:buNone/>
              <a:defRPr sz="2133" i="1">
                <a:latin typeface="+mn-lt"/>
              </a:defRPr>
            </a:lvl1pPr>
            <a:lvl2pPr marL="271456" indent="0">
              <a:buNone/>
              <a:defRPr/>
            </a:lvl2pPr>
            <a:lvl3pPr marL="533387" indent="0">
              <a:buNone/>
              <a:defRPr/>
            </a:lvl3pPr>
            <a:lvl4pPr marL="815954" indent="0">
              <a:buNone/>
              <a:defRPr/>
            </a:lvl4pPr>
            <a:lvl5pPr marL="1104872" indent="0">
              <a:buNone/>
              <a:defRPr/>
            </a:lvl5pPr>
          </a:lstStyle>
          <a:p>
            <a:pPr lvl="0"/>
            <a:r>
              <a:rPr lang="en-US" dirty="0"/>
              <a:t>Subtitle here if required</a:t>
            </a:r>
          </a:p>
        </p:txBody>
      </p:sp>
      <p:sp>
        <p:nvSpPr>
          <p:cNvPr id="6" name="Text Placeholder 5"/>
          <p:cNvSpPr>
            <a:spLocks noGrp="1"/>
          </p:cNvSpPr>
          <p:nvPr>
            <p:ph type="body" sz="quarter" idx="18" hasCustomPrompt="1"/>
          </p:nvPr>
        </p:nvSpPr>
        <p:spPr>
          <a:xfrm>
            <a:off x="484800" y="6309320"/>
            <a:ext cx="10857600" cy="273600"/>
          </a:xfrm>
        </p:spPr>
        <p:txBody>
          <a:bodyPr wrap="square" tIns="46800" anchor="b" anchorCtr="0">
            <a:noAutofit/>
          </a:bodyPr>
          <a:lstStyle>
            <a:lvl1pPr marL="0" indent="0">
              <a:buNone/>
              <a:defRPr sz="800" baseline="0"/>
            </a:lvl1pPr>
            <a:lvl2pPr marL="268156" indent="0">
              <a:buNone/>
              <a:defRPr sz="800"/>
            </a:lvl2pPr>
            <a:lvl3pPr marL="539987" indent="0">
              <a:buNone/>
              <a:defRPr sz="800"/>
            </a:lvl3pPr>
            <a:lvl4pPr marL="811068" indent="0">
              <a:buNone/>
              <a:defRPr sz="800"/>
            </a:lvl4pPr>
            <a:lvl5pPr marL="1079973" indent="0">
              <a:buNone/>
              <a:defRPr sz="800"/>
            </a:lvl5pPr>
          </a:lstStyle>
          <a:p>
            <a:pPr lvl="0"/>
            <a:r>
              <a:rPr lang="en-US" dirty="0"/>
              <a:t>Insert Source text here</a:t>
            </a:r>
          </a:p>
        </p:txBody>
      </p:sp>
      <p:sp>
        <p:nvSpPr>
          <p:cNvPr id="7" name="Text Placeholder 6"/>
          <p:cNvSpPr>
            <a:spLocks noGrp="1"/>
          </p:cNvSpPr>
          <p:nvPr>
            <p:ph type="body" sz="quarter" idx="19"/>
          </p:nvPr>
        </p:nvSpPr>
        <p:spPr>
          <a:xfrm>
            <a:off x="484800" y="6035720"/>
            <a:ext cx="10857600" cy="273600"/>
          </a:xfrm>
        </p:spPr>
        <p:txBody>
          <a:bodyPr bIns="46800" anchor="b"/>
          <a:lstStyle>
            <a:lvl1pPr marL="0" indent="0">
              <a:buNone/>
              <a:defRPr sz="800"/>
            </a:lvl1pPr>
          </a:lstStyle>
          <a:p>
            <a:pPr lvl="0"/>
            <a:endParaRPr lang="en-GB" dirty="0"/>
          </a:p>
        </p:txBody>
      </p:sp>
      <p:cxnSp>
        <p:nvCxnSpPr>
          <p:cNvPr id="10" name="Straight Connector 9"/>
          <p:cNvCxnSpPr/>
          <p:nvPr userDrawn="1"/>
        </p:nvCxnSpPr>
        <p:spPr>
          <a:xfrm>
            <a:off x="505992" y="1400416"/>
            <a:ext cx="0" cy="949205"/>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userDrawn="1">
            <p:ph type="body" sz="quarter" idx="20"/>
          </p:nvPr>
        </p:nvSpPr>
        <p:spPr>
          <a:xfrm>
            <a:off x="719667" y="1363991"/>
            <a:ext cx="5280000" cy="980451"/>
          </a:xfrm>
        </p:spPr>
        <p:txBody>
          <a:bodyPr/>
          <a:lstStyle>
            <a:lvl1pPr marL="0" indent="0">
              <a:buNone/>
              <a:defRPr sz="1400">
                <a:solidFill>
                  <a:schemeClr val="bg2"/>
                </a:solidFill>
              </a:defRPr>
            </a:lvl1pPr>
          </a:lstStyle>
          <a:p>
            <a:pPr lvl="0"/>
            <a:endParaRPr lang="en-GB" dirty="0"/>
          </a:p>
        </p:txBody>
      </p:sp>
      <p:sp>
        <p:nvSpPr>
          <p:cNvPr id="13" name="Text Placeholder 2"/>
          <p:cNvSpPr>
            <a:spLocks noGrp="1"/>
          </p:cNvSpPr>
          <p:nvPr userDrawn="1">
            <p:ph type="body" sz="quarter" idx="21"/>
          </p:nvPr>
        </p:nvSpPr>
        <p:spPr>
          <a:xfrm>
            <a:off x="719667" y="2801123"/>
            <a:ext cx="5280000" cy="1260000"/>
          </a:xfrm>
        </p:spPr>
        <p:txBody>
          <a:bodyPr/>
          <a:lstStyle>
            <a:lvl1pPr marL="0" indent="0">
              <a:buNone/>
              <a:defRPr sz="1400">
                <a:solidFill>
                  <a:schemeClr val="accent4"/>
                </a:solidFill>
              </a:defRPr>
            </a:lvl1pPr>
          </a:lstStyle>
          <a:p>
            <a:pPr lvl="0"/>
            <a:endParaRPr lang="en-GB" dirty="0"/>
          </a:p>
        </p:txBody>
      </p:sp>
      <p:sp>
        <p:nvSpPr>
          <p:cNvPr id="14" name="Text Placeholder 2"/>
          <p:cNvSpPr>
            <a:spLocks noGrp="1"/>
          </p:cNvSpPr>
          <p:nvPr userDrawn="1">
            <p:ph type="body" sz="quarter" idx="22"/>
          </p:nvPr>
        </p:nvSpPr>
        <p:spPr>
          <a:xfrm>
            <a:off x="731277" y="4489365"/>
            <a:ext cx="5280000" cy="696319"/>
          </a:xfrm>
        </p:spPr>
        <p:txBody>
          <a:bodyPr/>
          <a:lstStyle>
            <a:lvl1pPr marL="0" indent="0">
              <a:buNone/>
              <a:defRPr sz="1400">
                <a:solidFill>
                  <a:schemeClr val="tx2"/>
                </a:solidFill>
              </a:defRPr>
            </a:lvl1pPr>
          </a:lstStyle>
          <a:p>
            <a:pPr lvl="0"/>
            <a:endParaRPr lang="en-GB" dirty="0"/>
          </a:p>
        </p:txBody>
      </p:sp>
      <p:pic>
        <p:nvPicPr>
          <p:cNvPr id="11" name="Picture 12">
            <a:hlinkClick r:id="rId2" action="ppaction://hlinksldjump"/>
            <a:extLst>
              <a:ext uri="{FF2B5EF4-FFF2-40B4-BE49-F238E27FC236}">
                <a16:creationId xmlns:a16="http://schemas.microsoft.com/office/drawing/2014/main" id="{54B527B9-23D2-4E89-81DE-4EF0DB5BD944}"/>
              </a:ext>
            </a:extLst>
          </p:cNvPr>
          <p:cNvPicPr>
            <a:picLocks noChangeAspect="1" noChangeArrowheads="1"/>
          </p:cNvPicPr>
          <p:nvPr userDrawn="1"/>
        </p:nvPicPr>
        <p:blipFill>
          <a:blip r:embed="rId3" cstate="print"/>
          <a:srcRect/>
          <a:stretch>
            <a:fillRect/>
          </a:stretch>
        </p:blipFill>
        <p:spPr bwMode="auto">
          <a:xfrm>
            <a:off x="11109174" y="-5920"/>
            <a:ext cx="1090084" cy="360363"/>
          </a:xfrm>
          <a:prstGeom prst="rect">
            <a:avLst/>
          </a:prstGeom>
          <a:noFill/>
          <a:ln w="9525">
            <a:noFill/>
            <a:miter lim="800000"/>
            <a:headEnd/>
            <a:tailEnd/>
          </a:ln>
          <a:effectLst/>
        </p:spPr>
      </p:pic>
    </p:spTree>
    <p:extLst>
      <p:ext uri="{BB962C8B-B14F-4D97-AF65-F5344CB8AC3E}">
        <p14:creationId xmlns:p14="http://schemas.microsoft.com/office/powerpoint/2010/main" val="2918163850"/>
      </p:ext>
    </p:extLst>
  </p:cSld>
  <p:clrMapOvr>
    <a:masterClrMapping/>
  </p:clrMapOvr>
  <p:extLst>
    <p:ext uri="{DCECCB84-F9BA-43D5-87BE-67443E8EF086}">
      <p15:sldGuideLst xmlns:p15="http://schemas.microsoft.com/office/powerpoint/2012/main"/>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Title_Hyperlinked">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446211" y="1996080"/>
            <a:ext cx="11299581" cy="820737"/>
          </a:xfrm>
          <a:prstGeom prst="rect">
            <a:avLst/>
          </a:prstGeom>
        </p:spPr>
        <p:txBody>
          <a:bodyPr anchor="b" anchorCtr="0"/>
          <a:lstStyle>
            <a:lvl1pPr>
              <a:lnSpc>
                <a:spcPct val="100000"/>
              </a:lnSpc>
              <a:spcBef>
                <a:spcPts val="0"/>
              </a:spcBef>
              <a:defRPr sz="5333">
                <a:solidFill>
                  <a:schemeClr val="bg2"/>
                </a:solidFill>
              </a:defRPr>
            </a:lvl1pPr>
          </a:lstStyle>
          <a:p>
            <a:r>
              <a:rPr lang="en-US" dirty="0"/>
              <a:t>Click to Edit Master Title Style</a:t>
            </a:r>
            <a:endParaRPr lang="en-GB" dirty="0"/>
          </a:p>
        </p:txBody>
      </p:sp>
      <p:pic>
        <p:nvPicPr>
          <p:cNvPr id="5" name="Picture 4">
            <a:extLst>
              <a:ext uri="{FF2B5EF4-FFF2-40B4-BE49-F238E27FC236}">
                <a16:creationId xmlns:a16="http://schemas.microsoft.com/office/drawing/2014/main" id="{AD1C7559-C93B-4719-B761-4EB6DD3A27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42380" y="316147"/>
            <a:ext cx="999577" cy="959319"/>
          </a:xfrm>
          <a:prstGeom prst="rect">
            <a:avLst/>
          </a:prstGeom>
        </p:spPr>
      </p:pic>
      <p:sp>
        <p:nvSpPr>
          <p:cNvPr id="3" name="Text Placeholder 2">
            <a:extLst>
              <a:ext uri="{FF2B5EF4-FFF2-40B4-BE49-F238E27FC236}">
                <a16:creationId xmlns:a16="http://schemas.microsoft.com/office/drawing/2014/main" id="{3B7E4D73-5064-46D9-B90D-C582F8290D85}"/>
              </a:ext>
            </a:extLst>
          </p:cNvPr>
          <p:cNvSpPr>
            <a:spLocks noGrp="1"/>
          </p:cNvSpPr>
          <p:nvPr>
            <p:ph type="body" sz="quarter" idx="10" hasCustomPrompt="1"/>
          </p:nvPr>
        </p:nvSpPr>
        <p:spPr>
          <a:xfrm>
            <a:off x="446211" y="3593927"/>
            <a:ext cx="9757557" cy="447260"/>
          </a:xfrm>
        </p:spPr>
        <p:txBody>
          <a:bodyPr/>
          <a:lstStyle>
            <a:lvl1pPr marL="0" indent="0">
              <a:spcBef>
                <a:spcPts val="0"/>
              </a:spcBef>
              <a:spcAft>
                <a:spcPts val="0"/>
              </a:spcAft>
              <a:buNone/>
              <a:defRPr sz="1867" b="1"/>
            </a:lvl1pPr>
            <a:lvl2pPr>
              <a:defRPr b="1"/>
            </a:lvl2pPr>
            <a:lvl3pPr>
              <a:defRPr b="1"/>
            </a:lvl3pPr>
            <a:lvl4pPr>
              <a:defRPr b="1"/>
            </a:lvl4pPr>
            <a:lvl5pPr>
              <a:defRPr b="1"/>
            </a:lvl5pPr>
          </a:lstStyle>
          <a:p>
            <a:pPr lvl="0"/>
            <a:r>
              <a:rPr lang="en-US" dirty="0"/>
              <a:t>Requestor</a:t>
            </a:r>
          </a:p>
        </p:txBody>
      </p:sp>
      <p:sp>
        <p:nvSpPr>
          <p:cNvPr id="8" name="Text Placeholder 2">
            <a:extLst>
              <a:ext uri="{FF2B5EF4-FFF2-40B4-BE49-F238E27FC236}">
                <a16:creationId xmlns:a16="http://schemas.microsoft.com/office/drawing/2014/main" id="{1412E731-A67B-4257-99A2-4858475C11DD}"/>
              </a:ext>
            </a:extLst>
          </p:cNvPr>
          <p:cNvSpPr>
            <a:spLocks noGrp="1"/>
          </p:cNvSpPr>
          <p:nvPr>
            <p:ph type="body" sz="quarter" idx="11" hasCustomPrompt="1"/>
          </p:nvPr>
        </p:nvSpPr>
        <p:spPr>
          <a:xfrm>
            <a:off x="446211" y="4535473"/>
            <a:ext cx="9757557" cy="859192"/>
          </a:xfrm>
        </p:spPr>
        <p:txBody>
          <a:bodyPr/>
          <a:lstStyle>
            <a:lvl1pPr marL="0" indent="0">
              <a:spcBef>
                <a:spcPts val="0"/>
              </a:spcBef>
              <a:spcAft>
                <a:spcPts val="0"/>
              </a:spcAft>
              <a:buNone/>
              <a:defRPr sz="1867" b="0"/>
            </a:lvl1pPr>
            <a:lvl2pPr>
              <a:defRPr b="1"/>
            </a:lvl2pPr>
            <a:lvl3pPr>
              <a:defRPr b="1"/>
            </a:lvl3pPr>
            <a:lvl4pPr>
              <a:defRPr b="1"/>
            </a:lvl4pPr>
            <a:lvl5pPr>
              <a:defRPr b="1"/>
            </a:lvl5pPr>
          </a:lstStyle>
          <a:p>
            <a:pPr lvl="0"/>
            <a:r>
              <a:rPr lang="en-US" dirty="0"/>
              <a:t>Presenter’s Name</a:t>
            </a:r>
          </a:p>
        </p:txBody>
      </p:sp>
      <p:sp>
        <p:nvSpPr>
          <p:cNvPr id="11" name="Text Placeholder 2">
            <a:extLst>
              <a:ext uri="{FF2B5EF4-FFF2-40B4-BE49-F238E27FC236}">
                <a16:creationId xmlns:a16="http://schemas.microsoft.com/office/drawing/2014/main" id="{A997AE90-EFBD-423C-BF89-354046378D5F}"/>
              </a:ext>
            </a:extLst>
          </p:cNvPr>
          <p:cNvSpPr>
            <a:spLocks noGrp="1"/>
          </p:cNvSpPr>
          <p:nvPr>
            <p:ph type="body" sz="quarter" idx="12" hasCustomPrompt="1"/>
          </p:nvPr>
        </p:nvSpPr>
        <p:spPr>
          <a:xfrm>
            <a:off x="446211" y="5565055"/>
            <a:ext cx="9757557" cy="347980"/>
          </a:xfrm>
        </p:spPr>
        <p:txBody>
          <a:bodyPr/>
          <a:lstStyle>
            <a:lvl1pPr marL="0" indent="0">
              <a:spcBef>
                <a:spcPts val="0"/>
              </a:spcBef>
              <a:spcAft>
                <a:spcPts val="0"/>
              </a:spcAft>
              <a:buNone/>
              <a:defRPr sz="1867" b="0"/>
            </a:lvl1pPr>
            <a:lvl2pPr>
              <a:defRPr b="1"/>
            </a:lvl2pPr>
            <a:lvl3pPr>
              <a:defRPr b="1"/>
            </a:lvl3pPr>
            <a:lvl4pPr>
              <a:defRPr b="1"/>
            </a:lvl4pPr>
            <a:lvl5pPr>
              <a:defRPr b="1"/>
            </a:lvl5pPr>
          </a:lstStyle>
          <a:p>
            <a:pPr lvl="0"/>
            <a:r>
              <a:rPr lang="en-US" dirty="0"/>
              <a:t>Date of Presentation</a:t>
            </a:r>
          </a:p>
        </p:txBody>
      </p:sp>
      <p:sp>
        <p:nvSpPr>
          <p:cNvPr id="13" name="Snip and Round Single Corner Rectangle 11">
            <a:extLst>
              <a:ext uri="{FF2B5EF4-FFF2-40B4-BE49-F238E27FC236}">
                <a16:creationId xmlns:a16="http://schemas.microsoft.com/office/drawing/2014/main" id="{AB5FB86D-FE23-4D59-8C3F-A29307CED1AB}"/>
              </a:ext>
            </a:extLst>
          </p:cNvPr>
          <p:cNvSpPr/>
          <p:nvPr userDrawn="1"/>
        </p:nvSpPr>
        <p:spPr bwMode="auto">
          <a:xfrm>
            <a:off x="9245600" y="6528816"/>
            <a:ext cx="2946400" cy="329184"/>
          </a:xfrm>
          <a:prstGeom prst="snipRoundRect">
            <a:avLst>
              <a:gd name="adj1" fmla="val 32149"/>
              <a:gd name="adj2" fmla="val 0"/>
            </a:avLst>
          </a:prstGeom>
          <a:solidFill>
            <a:schemeClr val="accent2"/>
          </a:solidFill>
          <a:ln w="6350" cap="flat" cmpd="sng" algn="ctr">
            <a:noFill/>
            <a:prstDash val="solid"/>
            <a:round/>
            <a:headEnd type="none" w="med" len="med"/>
            <a:tailEnd type="none" w="med" len="med"/>
          </a:ln>
          <a:effectLst/>
        </p:spPr>
        <p:txBody>
          <a:bodyPr lIns="0" tIns="0" rIns="0" bIns="0"/>
          <a:lstStyle/>
          <a:p>
            <a:pPr algn="ctr" fontAlgn="base">
              <a:spcBef>
                <a:spcPct val="0"/>
              </a:spcBef>
              <a:spcAft>
                <a:spcPct val="0"/>
              </a:spcAft>
              <a:defRPr/>
            </a:pPr>
            <a:r>
              <a:rPr lang="en-US" sz="1600" dirty="0">
                <a:solidFill>
                  <a:schemeClr val="bg1"/>
                </a:solidFill>
              </a:rPr>
              <a:t>FOR REACTIVE USE ONLY</a:t>
            </a:r>
          </a:p>
        </p:txBody>
      </p:sp>
      <p:sp>
        <p:nvSpPr>
          <p:cNvPr id="14" name="TextBox 13">
            <a:extLst>
              <a:ext uri="{FF2B5EF4-FFF2-40B4-BE49-F238E27FC236}">
                <a16:creationId xmlns:a16="http://schemas.microsoft.com/office/drawing/2014/main" id="{985C89D7-9670-4D16-BB14-4B06B14BDBB6}"/>
              </a:ext>
            </a:extLst>
          </p:cNvPr>
          <p:cNvSpPr txBox="1"/>
          <p:nvPr userDrawn="1"/>
        </p:nvSpPr>
        <p:spPr>
          <a:xfrm>
            <a:off x="2" y="6200523"/>
            <a:ext cx="6389719" cy="297454"/>
          </a:xfrm>
          <a:prstGeom prst="rect">
            <a:avLst/>
          </a:prstGeom>
          <a:noFill/>
        </p:spPr>
        <p:txBody>
          <a:bodyPr wrap="square" rtlCol="0">
            <a:spAutoFit/>
          </a:bodyPr>
          <a:lstStyle/>
          <a:p>
            <a:pPr marL="0" indent="0" algn="l">
              <a:buClr>
                <a:schemeClr val="bg2"/>
              </a:buClr>
              <a:buFont typeface="Arial" pitchFamily="34" charset="0"/>
              <a:buNone/>
            </a:pPr>
            <a:r>
              <a:rPr lang="en-US" sz="1333" b="1" dirty="0"/>
              <a:t>Trademarks are property of their respective owners.</a:t>
            </a:r>
          </a:p>
        </p:txBody>
      </p:sp>
      <p:sp>
        <p:nvSpPr>
          <p:cNvPr id="16" name="TextBox 15">
            <a:extLst>
              <a:ext uri="{FF2B5EF4-FFF2-40B4-BE49-F238E27FC236}">
                <a16:creationId xmlns:a16="http://schemas.microsoft.com/office/drawing/2014/main" id="{8B413A6E-EAC3-4926-9E22-2E0C2E614E4F}"/>
              </a:ext>
            </a:extLst>
          </p:cNvPr>
          <p:cNvSpPr txBox="1"/>
          <p:nvPr userDrawn="1"/>
        </p:nvSpPr>
        <p:spPr>
          <a:xfrm>
            <a:off x="2" y="6528818"/>
            <a:ext cx="6389719" cy="297454"/>
          </a:xfrm>
          <a:prstGeom prst="rect">
            <a:avLst/>
          </a:prstGeom>
          <a:noFill/>
        </p:spPr>
        <p:txBody>
          <a:bodyPr wrap="square" rtlCol="0">
            <a:spAutoFit/>
          </a:bodyPr>
          <a:lstStyle/>
          <a:p>
            <a:pPr marL="0" indent="0">
              <a:buFont typeface="Arial" panose="020B0604020202020204" pitchFamily="34" charset="0"/>
              <a:buNone/>
            </a:pPr>
            <a:r>
              <a:rPr lang="en-US" sz="1333" b="1" dirty="0"/>
              <a:t>Trademarks are owned by or licensed to the GSK group of companies.</a:t>
            </a:r>
          </a:p>
        </p:txBody>
      </p:sp>
      <p:pic>
        <p:nvPicPr>
          <p:cNvPr id="17" name="Picture 16">
            <a:hlinkClick r:id="rId3" action="ppaction://hlinksldjump"/>
            <a:extLst>
              <a:ext uri="{FF2B5EF4-FFF2-40B4-BE49-F238E27FC236}">
                <a16:creationId xmlns:a16="http://schemas.microsoft.com/office/drawing/2014/main" id="{FA9C764C-280B-44BA-BD68-7810D2350415}"/>
              </a:ext>
            </a:extLst>
          </p:cNvPr>
          <p:cNvPicPr>
            <a:picLocks noChangeAspect="1" noChangeArrowheads="1"/>
          </p:cNvPicPr>
          <p:nvPr userDrawn="1"/>
        </p:nvPicPr>
        <p:blipFill>
          <a:blip r:embed="rId4" cstate="print"/>
          <a:srcRect/>
          <a:stretch>
            <a:fillRect/>
          </a:stretch>
        </p:blipFill>
        <p:spPr bwMode="auto">
          <a:xfrm>
            <a:off x="11271123" y="-4817"/>
            <a:ext cx="920879" cy="329184"/>
          </a:xfrm>
          <a:prstGeom prst="rect">
            <a:avLst/>
          </a:prstGeom>
          <a:solidFill>
            <a:schemeClr val="bg2"/>
          </a:solidFill>
          <a:ln w="9525">
            <a:noFill/>
            <a:miter lim="800000"/>
            <a:headEnd/>
            <a:tailEnd/>
          </a:ln>
          <a:effectLst/>
        </p:spPr>
      </p:pic>
      <p:sp>
        <p:nvSpPr>
          <p:cNvPr id="15" name="TextBox 14">
            <a:extLst>
              <a:ext uri="{FF2B5EF4-FFF2-40B4-BE49-F238E27FC236}">
                <a16:creationId xmlns:a16="http://schemas.microsoft.com/office/drawing/2014/main" id="{89962D44-74BF-470B-9DFA-293796DD855C}"/>
              </a:ext>
            </a:extLst>
          </p:cNvPr>
          <p:cNvSpPr txBox="1"/>
          <p:nvPr userDrawn="1"/>
        </p:nvSpPr>
        <p:spPr>
          <a:xfrm>
            <a:off x="12192000" y="5441415"/>
            <a:ext cx="1524000" cy="707694"/>
          </a:xfrm>
          <a:prstGeom prst="rect">
            <a:avLst/>
          </a:prstGeom>
          <a:noFill/>
        </p:spPr>
        <p:txBody>
          <a:bodyPr wrap="square" rtlCol="0">
            <a:spAutoFit/>
          </a:bodyPr>
          <a:lstStyle/>
          <a:p>
            <a:pPr algn="ctr" fontAlgn="auto">
              <a:spcBef>
                <a:spcPts val="0"/>
              </a:spcBef>
              <a:spcAft>
                <a:spcPts val="0"/>
              </a:spcAft>
              <a:buClr>
                <a:srgbClr val="201C1A"/>
              </a:buClr>
            </a:pPr>
            <a:r>
              <a:rPr lang="en-US" sz="1333" b="1" dirty="0" err="1">
                <a:solidFill>
                  <a:srgbClr val="201C1A"/>
                </a:solidFill>
                <a:latin typeface="Arial"/>
              </a:rPr>
              <a:t>Bexsero</a:t>
            </a:r>
            <a:r>
              <a:rPr lang="en-US" sz="1333" b="1" dirty="0">
                <a:solidFill>
                  <a:srgbClr val="201C1A"/>
                </a:solidFill>
                <a:latin typeface="Arial"/>
              </a:rPr>
              <a:t> Reference Deck V24</a:t>
            </a:r>
          </a:p>
        </p:txBody>
      </p:sp>
    </p:spTree>
    <p:extLst>
      <p:ext uri="{BB962C8B-B14F-4D97-AF65-F5344CB8AC3E}">
        <p14:creationId xmlns:p14="http://schemas.microsoft.com/office/powerpoint/2010/main" val="387017796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Section Header ORANGE_Hyperlinked">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9380"/>
            <a:ext cx="12192000" cy="6865963"/>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42380" y="316147"/>
            <a:ext cx="999577" cy="959317"/>
          </a:xfrm>
          <a:prstGeom prst="rect">
            <a:avLst/>
          </a:prstGeom>
        </p:spPr>
      </p:pic>
      <p:sp>
        <p:nvSpPr>
          <p:cNvPr id="11" name="Text Placeholder 5"/>
          <p:cNvSpPr>
            <a:spLocks noGrp="1"/>
          </p:cNvSpPr>
          <p:nvPr>
            <p:ph type="body" sz="quarter" idx="11" hasCustomPrompt="1"/>
          </p:nvPr>
        </p:nvSpPr>
        <p:spPr>
          <a:xfrm>
            <a:off x="480000" y="4990683"/>
            <a:ext cx="10924032" cy="410369"/>
          </a:xfrm>
        </p:spPr>
        <p:txBody>
          <a:bodyPr anchor="t" anchorCtr="0">
            <a:spAutoFit/>
          </a:bodyPr>
          <a:lstStyle>
            <a:lvl1pPr marL="0" marR="0" indent="0" algn="l" defTabSz="1219140" rtl="0" eaLnBrk="1" fontAlgn="auto" latinLnBrk="0" hangingPunct="1">
              <a:lnSpc>
                <a:spcPts val="3200"/>
              </a:lnSpc>
              <a:spcBef>
                <a:spcPts val="0"/>
              </a:spcBef>
              <a:spcAft>
                <a:spcPts val="0"/>
              </a:spcAft>
              <a:buClr>
                <a:schemeClr val="tx1"/>
              </a:buClr>
              <a:buSzTx/>
              <a:buFont typeface="Arial" pitchFamily="34" charset="0"/>
              <a:buNone/>
              <a:tabLst/>
              <a:defRPr sz="2933" i="0">
                <a:solidFill>
                  <a:schemeClr val="bg1"/>
                </a:solidFill>
                <a:latin typeface="+mn-lt"/>
              </a:defRPr>
            </a:lvl1pPr>
            <a:lvl2pPr marL="361934" indent="0">
              <a:spcAft>
                <a:spcPts val="0"/>
              </a:spcAft>
              <a:buNone/>
              <a:defRPr>
                <a:solidFill>
                  <a:schemeClr val="bg1"/>
                </a:solidFill>
              </a:defRPr>
            </a:lvl2pPr>
            <a:lvl3pPr marL="711165" indent="0">
              <a:spcAft>
                <a:spcPts val="0"/>
              </a:spcAft>
              <a:buNone/>
              <a:defRPr>
                <a:solidFill>
                  <a:schemeClr val="bg1"/>
                </a:solidFill>
              </a:defRPr>
            </a:lvl3pPr>
            <a:lvl4pPr marL="1087911" indent="0">
              <a:spcAft>
                <a:spcPts val="0"/>
              </a:spcAft>
              <a:buNone/>
              <a:defRPr>
                <a:solidFill>
                  <a:schemeClr val="bg1"/>
                </a:solidFill>
              </a:defRPr>
            </a:lvl4pPr>
            <a:lvl5pPr marL="1473126" indent="0">
              <a:spcAft>
                <a:spcPts val="0"/>
              </a:spcAft>
              <a:buNone/>
              <a:defRPr>
                <a:solidFill>
                  <a:schemeClr val="bg1"/>
                </a:solidFill>
              </a:defRPr>
            </a:lvl5pPr>
          </a:lstStyle>
          <a:p>
            <a:pPr marL="0" marR="0" lvl="0" indent="0" algn="l" defTabSz="1219140" rtl="0" eaLnBrk="1" fontAlgn="auto" latinLnBrk="0" hangingPunct="1">
              <a:lnSpc>
                <a:spcPts val="3200"/>
              </a:lnSpc>
              <a:spcBef>
                <a:spcPts val="0"/>
              </a:spcBef>
              <a:spcAft>
                <a:spcPts val="0"/>
              </a:spcAft>
              <a:buClr>
                <a:schemeClr val="tx1"/>
              </a:buClr>
              <a:buSzTx/>
              <a:buFont typeface="Arial" pitchFamily="34" charset="0"/>
              <a:buNone/>
              <a:tabLst/>
              <a:defRPr/>
            </a:pPr>
            <a:r>
              <a:rPr lang="en-GB" dirty="0"/>
              <a:t>Supporting heading, if required</a:t>
            </a:r>
            <a:endParaRPr lang="en-US" dirty="0"/>
          </a:p>
        </p:txBody>
      </p:sp>
      <p:sp>
        <p:nvSpPr>
          <p:cNvPr id="13" name="Text Placeholder 3"/>
          <p:cNvSpPr>
            <a:spLocks noGrp="1"/>
          </p:cNvSpPr>
          <p:nvPr>
            <p:ph type="body" sz="quarter" idx="10" hasCustomPrompt="1"/>
          </p:nvPr>
        </p:nvSpPr>
        <p:spPr>
          <a:xfrm>
            <a:off x="480000" y="2935666"/>
            <a:ext cx="10928936" cy="1949252"/>
          </a:xfrm>
        </p:spPr>
        <p:txBody>
          <a:bodyPr wrap="square" anchor="b" anchorCtr="0">
            <a:spAutoFit/>
          </a:bodyPr>
          <a:lstStyle>
            <a:lvl1pPr marL="0" indent="0">
              <a:lnSpc>
                <a:spcPts val="7600"/>
              </a:lnSpc>
              <a:spcAft>
                <a:spcPts val="0"/>
              </a:spcAft>
              <a:buNone/>
              <a:defRPr sz="7333" b="1">
                <a:solidFill>
                  <a:schemeClr val="bg1"/>
                </a:solidFill>
              </a:defRPr>
            </a:lvl1pPr>
            <a:lvl2pPr marL="361934" indent="0">
              <a:buNone/>
              <a:defRPr sz="3467" b="1">
                <a:solidFill>
                  <a:schemeClr val="bg1"/>
                </a:solidFill>
              </a:defRPr>
            </a:lvl2pPr>
            <a:lvl3pPr marL="711165" indent="0">
              <a:buNone/>
              <a:defRPr sz="3467" b="1">
                <a:solidFill>
                  <a:schemeClr val="bg1"/>
                </a:solidFill>
              </a:defRPr>
            </a:lvl3pPr>
            <a:lvl4pPr marL="1087911" indent="0">
              <a:buNone/>
              <a:defRPr sz="3467" b="1">
                <a:solidFill>
                  <a:schemeClr val="bg1"/>
                </a:solidFill>
              </a:defRPr>
            </a:lvl4pPr>
            <a:lvl5pPr marL="1473126" indent="0">
              <a:buNone/>
              <a:defRPr sz="3467" b="1">
                <a:solidFill>
                  <a:schemeClr val="bg1"/>
                </a:solidFill>
              </a:defRPr>
            </a:lvl5pPr>
          </a:lstStyle>
          <a:p>
            <a:pPr lvl="0"/>
            <a:r>
              <a:rPr lang="en-US" dirty="0"/>
              <a:t>Sub-Section Heading Title</a:t>
            </a:r>
          </a:p>
        </p:txBody>
      </p:sp>
      <p:sp>
        <p:nvSpPr>
          <p:cNvPr id="7" name="Snip and Round Single Corner Rectangle 11">
            <a:extLst>
              <a:ext uri="{FF2B5EF4-FFF2-40B4-BE49-F238E27FC236}">
                <a16:creationId xmlns:a16="http://schemas.microsoft.com/office/drawing/2014/main" id="{58468565-EB2F-40DC-BC84-37521A0C5EE0}"/>
              </a:ext>
            </a:extLst>
          </p:cNvPr>
          <p:cNvSpPr/>
          <p:nvPr userDrawn="1"/>
        </p:nvSpPr>
        <p:spPr bwMode="auto">
          <a:xfrm>
            <a:off x="9245600" y="6538195"/>
            <a:ext cx="2946400" cy="329184"/>
          </a:xfrm>
          <a:prstGeom prst="snipRoundRect">
            <a:avLst>
              <a:gd name="adj1" fmla="val 32149"/>
              <a:gd name="adj2" fmla="val 0"/>
            </a:avLst>
          </a:prstGeom>
          <a:solidFill>
            <a:schemeClr val="accent2"/>
          </a:solidFill>
          <a:ln w="6350" cap="flat" cmpd="sng" algn="ctr">
            <a:noFill/>
            <a:prstDash val="solid"/>
            <a:round/>
            <a:headEnd type="none" w="med" len="med"/>
            <a:tailEnd type="none" w="med" len="med"/>
          </a:ln>
          <a:effectLst/>
        </p:spPr>
        <p:txBody>
          <a:bodyPr lIns="0" tIns="0" rIns="0" bIns="0"/>
          <a:lstStyle/>
          <a:p>
            <a:pPr algn="ctr" fontAlgn="base">
              <a:spcBef>
                <a:spcPct val="0"/>
              </a:spcBef>
              <a:spcAft>
                <a:spcPct val="0"/>
              </a:spcAft>
              <a:defRPr/>
            </a:pPr>
            <a:r>
              <a:rPr lang="en-US" sz="1600" dirty="0">
                <a:solidFill>
                  <a:schemeClr val="bg1"/>
                </a:solidFill>
              </a:rPr>
              <a:t>FOR REACTIVE USE ONLY</a:t>
            </a:r>
          </a:p>
        </p:txBody>
      </p:sp>
      <p:pic>
        <p:nvPicPr>
          <p:cNvPr id="12" name="Picture 11">
            <a:hlinkClick r:id="rId4" action="ppaction://hlinksldjump"/>
            <a:extLst>
              <a:ext uri="{FF2B5EF4-FFF2-40B4-BE49-F238E27FC236}">
                <a16:creationId xmlns:a16="http://schemas.microsoft.com/office/drawing/2014/main" id="{A8753705-F1E3-4685-BF62-F3575EB2A33F}"/>
              </a:ext>
            </a:extLst>
          </p:cNvPr>
          <p:cNvPicPr>
            <a:picLocks noChangeAspect="1" noChangeArrowheads="1"/>
          </p:cNvPicPr>
          <p:nvPr userDrawn="1"/>
        </p:nvPicPr>
        <p:blipFill>
          <a:blip r:embed="rId5" cstate="print"/>
          <a:srcRect/>
          <a:stretch>
            <a:fillRect/>
          </a:stretch>
        </p:blipFill>
        <p:spPr bwMode="auto">
          <a:xfrm>
            <a:off x="11271123" y="-4817"/>
            <a:ext cx="920879" cy="329184"/>
          </a:xfrm>
          <a:prstGeom prst="rect">
            <a:avLst/>
          </a:prstGeom>
          <a:solidFill>
            <a:schemeClr val="bg2"/>
          </a:solidFill>
          <a:ln w="9525">
            <a:noFill/>
            <a:miter lim="800000"/>
            <a:headEnd/>
            <a:tailEnd/>
          </a:ln>
          <a:effectLst/>
        </p:spPr>
      </p:pic>
      <p:sp>
        <p:nvSpPr>
          <p:cNvPr id="10" name="TextBox 9">
            <a:extLst>
              <a:ext uri="{FF2B5EF4-FFF2-40B4-BE49-F238E27FC236}">
                <a16:creationId xmlns:a16="http://schemas.microsoft.com/office/drawing/2014/main" id="{A898082F-267D-4EDB-A4E3-779B2156086F}"/>
              </a:ext>
            </a:extLst>
          </p:cNvPr>
          <p:cNvSpPr txBox="1"/>
          <p:nvPr userDrawn="1"/>
        </p:nvSpPr>
        <p:spPr>
          <a:xfrm>
            <a:off x="12192000" y="5441415"/>
            <a:ext cx="1524000" cy="707694"/>
          </a:xfrm>
          <a:prstGeom prst="rect">
            <a:avLst/>
          </a:prstGeom>
          <a:noFill/>
        </p:spPr>
        <p:txBody>
          <a:bodyPr wrap="square" rtlCol="0">
            <a:spAutoFit/>
          </a:bodyPr>
          <a:lstStyle/>
          <a:p>
            <a:pPr algn="ctr" fontAlgn="auto">
              <a:spcBef>
                <a:spcPts val="0"/>
              </a:spcBef>
              <a:spcAft>
                <a:spcPts val="0"/>
              </a:spcAft>
              <a:buClr>
                <a:srgbClr val="201C1A"/>
              </a:buClr>
            </a:pPr>
            <a:r>
              <a:rPr lang="en-US" sz="1333" b="1" dirty="0" err="1">
                <a:solidFill>
                  <a:srgbClr val="201C1A"/>
                </a:solidFill>
                <a:latin typeface="Arial"/>
              </a:rPr>
              <a:t>Bexsero</a:t>
            </a:r>
            <a:r>
              <a:rPr lang="en-US" sz="1333" b="1" dirty="0">
                <a:solidFill>
                  <a:srgbClr val="201C1A"/>
                </a:solidFill>
                <a:latin typeface="Arial"/>
              </a:rPr>
              <a:t> Reference Deck V24</a:t>
            </a:r>
          </a:p>
        </p:txBody>
      </p:sp>
    </p:spTree>
    <p:extLst>
      <p:ext uri="{BB962C8B-B14F-4D97-AF65-F5344CB8AC3E}">
        <p14:creationId xmlns:p14="http://schemas.microsoft.com/office/powerpoint/2010/main" val="204331986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_Hyperlinked">
    <p:spTree>
      <p:nvGrpSpPr>
        <p:cNvPr id="1" name=""/>
        <p:cNvGrpSpPr/>
        <p:nvPr/>
      </p:nvGrpSpPr>
      <p:grpSpPr>
        <a:xfrm>
          <a:off x="0" y="0"/>
          <a:ext cx="0" cy="0"/>
          <a:chOff x="0" y="0"/>
          <a:chExt cx="0" cy="0"/>
        </a:xfrm>
      </p:grpSpPr>
      <p:sp>
        <p:nvSpPr>
          <p:cNvPr id="12" name="Text Placeholder 5"/>
          <p:cNvSpPr>
            <a:spLocks noGrp="1"/>
          </p:cNvSpPr>
          <p:nvPr>
            <p:ph type="body" sz="quarter" idx="11" hasCustomPrompt="1"/>
          </p:nvPr>
        </p:nvSpPr>
        <p:spPr>
          <a:xfrm>
            <a:off x="480000" y="4990683"/>
            <a:ext cx="10924032" cy="410369"/>
          </a:xfrm>
        </p:spPr>
        <p:txBody>
          <a:bodyPr anchor="t" anchorCtr="0">
            <a:spAutoFit/>
          </a:bodyPr>
          <a:lstStyle>
            <a:lvl1pPr marL="0" marR="0" indent="0" algn="l" defTabSz="1219140" rtl="0" eaLnBrk="1" fontAlgn="auto" latinLnBrk="0" hangingPunct="1">
              <a:lnSpc>
                <a:spcPts val="3200"/>
              </a:lnSpc>
              <a:spcBef>
                <a:spcPts val="0"/>
              </a:spcBef>
              <a:spcAft>
                <a:spcPts val="0"/>
              </a:spcAft>
              <a:buClr>
                <a:schemeClr val="tx1"/>
              </a:buClr>
              <a:buSzTx/>
              <a:buFont typeface="Arial" pitchFamily="34" charset="0"/>
              <a:buNone/>
              <a:tabLst/>
              <a:defRPr sz="2933" i="0">
                <a:solidFill>
                  <a:schemeClr val="bg2"/>
                </a:solidFill>
                <a:latin typeface="+mn-lt"/>
              </a:defRPr>
            </a:lvl1pPr>
            <a:lvl2pPr marL="361934" indent="0">
              <a:spcAft>
                <a:spcPts val="0"/>
              </a:spcAft>
              <a:buNone/>
              <a:defRPr>
                <a:solidFill>
                  <a:schemeClr val="bg1"/>
                </a:solidFill>
              </a:defRPr>
            </a:lvl2pPr>
            <a:lvl3pPr marL="711165" indent="0">
              <a:spcAft>
                <a:spcPts val="0"/>
              </a:spcAft>
              <a:buNone/>
              <a:defRPr>
                <a:solidFill>
                  <a:schemeClr val="bg1"/>
                </a:solidFill>
              </a:defRPr>
            </a:lvl3pPr>
            <a:lvl4pPr marL="1087911" indent="0">
              <a:spcAft>
                <a:spcPts val="0"/>
              </a:spcAft>
              <a:buNone/>
              <a:defRPr>
                <a:solidFill>
                  <a:schemeClr val="bg1"/>
                </a:solidFill>
              </a:defRPr>
            </a:lvl4pPr>
            <a:lvl5pPr marL="1473126" indent="0">
              <a:spcAft>
                <a:spcPts val="0"/>
              </a:spcAft>
              <a:buNone/>
              <a:defRPr>
                <a:solidFill>
                  <a:schemeClr val="bg1"/>
                </a:solidFill>
              </a:defRPr>
            </a:lvl5pPr>
          </a:lstStyle>
          <a:p>
            <a:pPr marL="0" marR="0" lvl="0" indent="0" algn="l" defTabSz="1219140" rtl="0" eaLnBrk="1" fontAlgn="auto" latinLnBrk="0" hangingPunct="1">
              <a:lnSpc>
                <a:spcPts val="3200"/>
              </a:lnSpc>
              <a:spcBef>
                <a:spcPts val="0"/>
              </a:spcBef>
              <a:spcAft>
                <a:spcPts val="0"/>
              </a:spcAft>
              <a:buClr>
                <a:schemeClr val="tx1"/>
              </a:buClr>
              <a:buSzTx/>
              <a:buFont typeface="Arial" pitchFamily="34" charset="0"/>
              <a:buNone/>
              <a:tabLst/>
              <a:defRPr/>
            </a:pPr>
            <a:r>
              <a:rPr lang="en-GB" dirty="0"/>
              <a:t>Supporting heading,</a:t>
            </a:r>
            <a:r>
              <a:rPr lang="en-US" dirty="0"/>
              <a:t> if required</a:t>
            </a:r>
          </a:p>
        </p:txBody>
      </p:sp>
      <p:sp>
        <p:nvSpPr>
          <p:cNvPr id="13" name="Text Placeholder 3"/>
          <p:cNvSpPr>
            <a:spLocks noGrp="1"/>
          </p:cNvSpPr>
          <p:nvPr>
            <p:ph type="body" sz="quarter" idx="10" hasCustomPrompt="1"/>
          </p:nvPr>
        </p:nvSpPr>
        <p:spPr>
          <a:xfrm>
            <a:off x="480000" y="2935666"/>
            <a:ext cx="10928936" cy="1949252"/>
          </a:xfrm>
        </p:spPr>
        <p:txBody>
          <a:bodyPr wrap="square" anchor="b" anchorCtr="0">
            <a:spAutoFit/>
          </a:bodyPr>
          <a:lstStyle>
            <a:lvl1pPr marL="0" indent="0">
              <a:lnSpc>
                <a:spcPts val="7600"/>
              </a:lnSpc>
              <a:spcAft>
                <a:spcPts val="0"/>
              </a:spcAft>
              <a:buNone/>
              <a:defRPr sz="7333" b="1">
                <a:solidFill>
                  <a:schemeClr val="bg2"/>
                </a:solidFill>
              </a:defRPr>
            </a:lvl1pPr>
            <a:lvl2pPr marL="361934" indent="0">
              <a:buNone/>
              <a:defRPr sz="3467" b="1">
                <a:solidFill>
                  <a:schemeClr val="bg1"/>
                </a:solidFill>
              </a:defRPr>
            </a:lvl2pPr>
            <a:lvl3pPr marL="711165" indent="0">
              <a:buNone/>
              <a:defRPr sz="3467" b="1">
                <a:solidFill>
                  <a:schemeClr val="bg1"/>
                </a:solidFill>
              </a:defRPr>
            </a:lvl3pPr>
            <a:lvl4pPr marL="1087911" indent="0">
              <a:buNone/>
              <a:defRPr sz="3467" b="1">
                <a:solidFill>
                  <a:schemeClr val="bg1"/>
                </a:solidFill>
              </a:defRPr>
            </a:lvl4pPr>
            <a:lvl5pPr marL="1473126" indent="0">
              <a:buNone/>
              <a:defRPr sz="3467" b="1">
                <a:solidFill>
                  <a:schemeClr val="bg1"/>
                </a:solidFill>
              </a:defRPr>
            </a:lvl5pPr>
          </a:lstStyle>
          <a:p>
            <a:pPr lvl="0"/>
            <a:r>
              <a:rPr lang="en-US" dirty="0"/>
              <a:t>Sub-Section Heading Title</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42380" y="316147"/>
            <a:ext cx="999577" cy="959319"/>
          </a:xfrm>
          <a:prstGeom prst="rect">
            <a:avLst/>
          </a:prstGeom>
        </p:spPr>
      </p:pic>
      <p:sp>
        <p:nvSpPr>
          <p:cNvPr id="6" name="Snip and Round Single Corner Rectangle 11">
            <a:extLst>
              <a:ext uri="{FF2B5EF4-FFF2-40B4-BE49-F238E27FC236}">
                <a16:creationId xmlns:a16="http://schemas.microsoft.com/office/drawing/2014/main" id="{B9367618-E7AF-45BC-BF9E-81FE451F9E9F}"/>
              </a:ext>
            </a:extLst>
          </p:cNvPr>
          <p:cNvSpPr/>
          <p:nvPr userDrawn="1"/>
        </p:nvSpPr>
        <p:spPr bwMode="auto">
          <a:xfrm>
            <a:off x="9245600" y="6538195"/>
            <a:ext cx="2946400" cy="329184"/>
          </a:xfrm>
          <a:prstGeom prst="snipRoundRect">
            <a:avLst>
              <a:gd name="adj1" fmla="val 32149"/>
              <a:gd name="adj2" fmla="val 0"/>
            </a:avLst>
          </a:prstGeom>
          <a:solidFill>
            <a:schemeClr val="accent2"/>
          </a:solidFill>
          <a:ln w="6350" cap="flat" cmpd="sng" algn="ctr">
            <a:noFill/>
            <a:prstDash val="solid"/>
            <a:round/>
            <a:headEnd type="none" w="med" len="med"/>
            <a:tailEnd type="none" w="med" len="med"/>
          </a:ln>
          <a:effectLst/>
        </p:spPr>
        <p:txBody>
          <a:bodyPr lIns="0" tIns="0" rIns="0" bIns="0"/>
          <a:lstStyle/>
          <a:p>
            <a:pPr algn="ctr" fontAlgn="base">
              <a:spcBef>
                <a:spcPct val="0"/>
              </a:spcBef>
              <a:spcAft>
                <a:spcPct val="0"/>
              </a:spcAft>
              <a:defRPr/>
            </a:pPr>
            <a:r>
              <a:rPr lang="en-US" sz="1600" dirty="0">
                <a:solidFill>
                  <a:schemeClr val="bg1"/>
                </a:solidFill>
              </a:rPr>
              <a:t>FOR REACTIVE USE ONLY</a:t>
            </a:r>
          </a:p>
        </p:txBody>
      </p:sp>
      <p:sp>
        <p:nvSpPr>
          <p:cNvPr id="7" name="Slide Number Placeholder 5">
            <a:extLst>
              <a:ext uri="{FF2B5EF4-FFF2-40B4-BE49-F238E27FC236}">
                <a16:creationId xmlns:a16="http://schemas.microsoft.com/office/drawing/2014/main" id="{11D43C3F-CE01-471B-A83C-C6C482297C81}"/>
              </a:ext>
            </a:extLst>
          </p:cNvPr>
          <p:cNvSpPr>
            <a:spLocks noGrp="1"/>
          </p:cNvSpPr>
          <p:nvPr>
            <p:ph type="sldNum" sz="quarter" idx="4"/>
          </p:nvPr>
        </p:nvSpPr>
        <p:spPr>
          <a:xfrm>
            <a:off x="11296587" y="6287720"/>
            <a:ext cx="443780" cy="292608"/>
          </a:xfrm>
          <a:prstGeom prst="rect">
            <a:avLst/>
          </a:prstGeom>
        </p:spPr>
        <p:txBody>
          <a:bodyPr vert="horz" lIns="72000" tIns="0" rIns="0" bIns="0" rtlCol="0" anchor="ctr" anchorCtr="0"/>
          <a:lstStyle>
            <a:lvl1pPr algn="r">
              <a:defRPr sz="1067">
                <a:solidFill>
                  <a:schemeClr val="tx1"/>
                </a:solidFill>
              </a:defRPr>
            </a:lvl1pPr>
          </a:lstStyle>
          <a:p>
            <a:fld id="{9F9F533D-B52E-4A2F-BF72-0ADD2D94BD75}" type="slidenum">
              <a:rPr lang="en-GB" smtClean="0"/>
              <a:pPr/>
              <a:t>‹#›</a:t>
            </a:fld>
            <a:endParaRPr lang="en-GB" dirty="0"/>
          </a:p>
        </p:txBody>
      </p:sp>
      <p:pic>
        <p:nvPicPr>
          <p:cNvPr id="10" name="Picture 9">
            <a:hlinkClick r:id="rId3" action="ppaction://hlinksldjump"/>
            <a:extLst>
              <a:ext uri="{FF2B5EF4-FFF2-40B4-BE49-F238E27FC236}">
                <a16:creationId xmlns:a16="http://schemas.microsoft.com/office/drawing/2014/main" id="{3E095B02-2E0C-486C-BA6C-A1262A0AD010}"/>
              </a:ext>
            </a:extLst>
          </p:cNvPr>
          <p:cNvPicPr>
            <a:picLocks noChangeAspect="1" noChangeArrowheads="1"/>
          </p:cNvPicPr>
          <p:nvPr userDrawn="1"/>
        </p:nvPicPr>
        <p:blipFill>
          <a:blip r:embed="rId4" cstate="print"/>
          <a:srcRect/>
          <a:stretch>
            <a:fillRect/>
          </a:stretch>
        </p:blipFill>
        <p:spPr bwMode="auto">
          <a:xfrm>
            <a:off x="11271123" y="-4817"/>
            <a:ext cx="920879" cy="329184"/>
          </a:xfrm>
          <a:prstGeom prst="rect">
            <a:avLst/>
          </a:prstGeom>
          <a:solidFill>
            <a:schemeClr val="bg2"/>
          </a:solidFill>
          <a:ln w="9525">
            <a:noFill/>
            <a:miter lim="800000"/>
            <a:headEnd/>
            <a:tailEnd/>
          </a:ln>
          <a:effectLst/>
        </p:spPr>
      </p:pic>
      <p:sp>
        <p:nvSpPr>
          <p:cNvPr id="9" name="TextBox 8">
            <a:extLst>
              <a:ext uri="{FF2B5EF4-FFF2-40B4-BE49-F238E27FC236}">
                <a16:creationId xmlns:a16="http://schemas.microsoft.com/office/drawing/2014/main" id="{828AF52D-1A4A-4826-835B-0749483EBC3A}"/>
              </a:ext>
            </a:extLst>
          </p:cNvPr>
          <p:cNvSpPr txBox="1"/>
          <p:nvPr userDrawn="1"/>
        </p:nvSpPr>
        <p:spPr>
          <a:xfrm>
            <a:off x="12192000" y="5441415"/>
            <a:ext cx="1524000" cy="707694"/>
          </a:xfrm>
          <a:prstGeom prst="rect">
            <a:avLst/>
          </a:prstGeom>
          <a:noFill/>
        </p:spPr>
        <p:txBody>
          <a:bodyPr wrap="square" rtlCol="0">
            <a:spAutoFit/>
          </a:bodyPr>
          <a:lstStyle/>
          <a:p>
            <a:pPr algn="ctr" fontAlgn="auto">
              <a:spcBef>
                <a:spcPts val="0"/>
              </a:spcBef>
              <a:spcAft>
                <a:spcPts val="0"/>
              </a:spcAft>
              <a:buClr>
                <a:srgbClr val="201C1A"/>
              </a:buClr>
            </a:pPr>
            <a:r>
              <a:rPr lang="en-US" sz="1333" b="1" dirty="0" err="1">
                <a:solidFill>
                  <a:srgbClr val="201C1A"/>
                </a:solidFill>
                <a:latin typeface="Arial"/>
              </a:rPr>
              <a:t>Bexsero</a:t>
            </a:r>
            <a:r>
              <a:rPr lang="en-US" sz="1333" b="1" dirty="0">
                <a:solidFill>
                  <a:srgbClr val="201C1A"/>
                </a:solidFill>
                <a:latin typeface="Arial"/>
              </a:rPr>
              <a:t> Reference Deck V24</a:t>
            </a:r>
          </a:p>
        </p:txBody>
      </p:sp>
    </p:spTree>
    <p:extLst>
      <p:ext uri="{BB962C8B-B14F-4D97-AF65-F5344CB8AC3E}">
        <p14:creationId xmlns:p14="http://schemas.microsoft.com/office/powerpoint/2010/main" val="107928607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Subtitle and Content_Hyperlinked">
    <p:spTree>
      <p:nvGrpSpPr>
        <p:cNvPr id="1" name=""/>
        <p:cNvGrpSpPr/>
        <p:nvPr/>
      </p:nvGrpSpPr>
      <p:grpSpPr>
        <a:xfrm>
          <a:off x="0" y="0"/>
          <a:ext cx="0" cy="0"/>
          <a:chOff x="0" y="0"/>
          <a:chExt cx="0" cy="0"/>
        </a:xfrm>
      </p:grpSpPr>
      <p:sp>
        <p:nvSpPr>
          <p:cNvPr id="16" name="Content Placeholder 15"/>
          <p:cNvSpPr>
            <a:spLocks noGrp="1" noChangeAspect="1"/>
          </p:cNvSpPr>
          <p:nvPr>
            <p:ph sz="quarter" idx="12"/>
          </p:nvPr>
        </p:nvSpPr>
        <p:spPr>
          <a:xfrm>
            <a:off x="478872" y="1377696"/>
            <a:ext cx="11231033" cy="481346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2"/>
          <p:cNvSpPr>
            <a:spLocks noGrp="1"/>
          </p:cNvSpPr>
          <p:nvPr>
            <p:ph type="body" sz="quarter" idx="14" hasCustomPrompt="1"/>
          </p:nvPr>
        </p:nvSpPr>
        <p:spPr>
          <a:xfrm>
            <a:off x="478869" y="812195"/>
            <a:ext cx="10104000" cy="369332"/>
          </a:xfrm>
        </p:spPr>
        <p:txBody>
          <a:bodyPr anchor="t" anchorCtr="0">
            <a:noAutofit/>
          </a:bodyPr>
          <a:lstStyle>
            <a:lvl1pPr marL="0" marR="0" indent="0" algn="l" defTabSz="1219140" rtl="0" eaLnBrk="1" fontAlgn="auto" latinLnBrk="0" hangingPunct="1">
              <a:lnSpc>
                <a:spcPct val="100000"/>
              </a:lnSpc>
              <a:spcBef>
                <a:spcPts val="0"/>
              </a:spcBef>
              <a:spcAft>
                <a:spcPts val="0"/>
              </a:spcAft>
              <a:buClr>
                <a:schemeClr val="tx1"/>
              </a:buClr>
              <a:buSzTx/>
              <a:buFont typeface="Arial" pitchFamily="34" charset="0"/>
              <a:buNone/>
              <a:tabLst/>
              <a:defRPr sz="2133" i="0">
                <a:latin typeface="+mn-lt"/>
              </a:defRPr>
            </a:lvl1pPr>
            <a:lvl2pPr marL="361934" indent="0">
              <a:buNone/>
              <a:defRPr/>
            </a:lvl2pPr>
            <a:lvl3pPr marL="711165" indent="0">
              <a:buNone/>
              <a:defRPr/>
            </a:lvl3pPr>
            <a:lvl4pPr marL="1087911" indent="0">
              <a:buNone/>
              <a:defRPr/>
            </a:lvl4pPr>
            <a:lvl5pPr marL="1473126" indent="0">
              <a:buNone/>
              <a:defRPr/>
            </a:lvl5pPr>
          </a:lstStyle>
          <a:p>
            <a:pPr marL="0" marR="0" lvl="0" indent="0" algn="l" defTabSz="1219140" rtl="0" eaLnBrk="1" fontAlgn="auto" latinLnBrk="0" hangingPunct="1">
              <a:lnSpc>
                <a:spcPct val="100000"/>
              </a:lnSpc>
              <a:spcBef>
                <a:spcPts val="0"/>
              </a:spcBef>
              <a:spcAft>
                <a:spcPts val="0"/>
              </a:spcAft>
              <a:buClr>
                <a:schemeClr val="tx1"/>
              </a:buClr>
              <a:buSzTx/>
              <a:buFont typeface="Arial" pitchFamily="34" charset="0"/>
              <a:buNone/>
              <a:tabLst/>
              <a:defRPr/>
            </a:pPr>
            <a:r>
              <a:rPr lang="en-GB" dirty="0"/>
              <a:t>Supporting Heading,</a:t>
            </a:r>
            <a:r>
              <a:rPr lang="en-US" dirty="0"/>
              <a:t> if required</a:t>
            </a:r>
          </a:p>
        </p:txBody>
      </p:sp>
      <p:sp>
        <p:nvSpPr>
          <p:cNvPr id="6" name="Text Placeholder 5"/>
          <p:cNvSpPr>
            <a:spLocks noGrp="1"/>
          </p:cNvSpPr>
          <p:nvPr>
            <p:ph type="body" sz="quarter" idx="18" hasCustomPrompt="1"/>
          </p:nvPr>
        </p:nvSpPr>
        <p:spPr>
          <a:xfrm>
            <a:off x="451636" y="6616482"/>
            <a:ext cx="8720501" cy="164148"/>
          </a:xfrm>
        </p:spPr>
        <p:txBody>
          <a:bodyPr wrap="square" anchor="b" anchorCtr="0">
            <a:spAutoFit/>
          </a:bodyPr>
          <a:lstStyle>
            <a:lvl1pPr marL="0" indent="0">
              <a:spcAft>
                <a:spcPts val="400"/>
              </a:spcAft>
              <a:buNone/>
              <a:defRPr sz="1067" baseline="0"/>
            </a:lvl1pPr>
            <a:lvl2pPr marL="357534" indent="0">
              <a:buNone/>
              <a:defRPr sz="1067"/>
            </a:lvl2pPr>
            <a:lvl3pPr marL="719965" indent="0">
              <a:buNone/>
              <a:defRPr sz="1067"/>
            </a:lvl3pPr>
            <a:lvl4pPr marL="1081397" indent="0">
              <a:buNone/>
              <a:defRPr sz="1067"/>
            </a:lvl4pPr>
            <a:lvl5pPr marL="1439928" indent="0">
              <a:buNone/>
              <a:defRPr sz="1067"/>
            </a:lvl5pPr>
          </a:lstStyle>
          <a:p>
            <a:pPr lvl="0"/>
            <a:r>
              <a:rPr lang="en-US" dirty="0"/>
              <a:t>Insert Footnotes, Abbreviations, and References here</a:t>
            </a:r>
          </a:p>
        </p:txBody>
      </p:sp>
      <p:sp>
        <p:nvSpPr>
          <p:cNvPr id="4" name="Title 3"/>
          <p:cNvSpPr>
            <a:spLocks noGrp="1"/>
          </p:cNvSpPr>
          <p:nvPr>
            <p:ph type="title" hasCustomPrompt="1"/>
          </p:nvPr>
        </p:nvSpPr>
        <p:spPr>
          <a:xfrm>
            <a:off x="478871" y="304800"/>
            <a:ext cx="10102852" cy="451405"/>
          </a:xfrm>
        </p:spPr>
        <p:txBody>
          <a:bodyPr/>
          <a:lstStyle>
            <a:lvl1pPr>
              <a:defRPr/>
            </a:lvl1pPr>
          </a:lstStyle>
          <a:p>
            <a:r>
              <a:rPr lang="en-US" dirty="0"/>
              <a:t>Click to Edit Title Style</a:t>
            </a:r>
            <a:endParaRPr lang="en-GB" dirty="0"/>
          </a:p>
        </p:txBody>
      </p:sp>
      <p:sp>
        <p:nvSpPr>
          <p:cNvPr id="11" name="Slide Number Placeholder 5">
            <a:extLst>
              <a:ext uri="{FF2B5EF4-FFF2-40B4-BE49-F238E27FC236}">
                <a16:creationId xmlns:a16="http://schemas.microsoft.com/office/drawing/2014/main" id="{341FE5CD-0E88-49A8-8251-C5EDC62426D9}"/>
              </a:ext>
            </a:extLst>
          </p:cNvPr>
          <p:cNvSpPr>
            <a:spLocks noGrp="1"/>
          </p:cNvSpPr>
          <p:nvPr>
            <p:ph type="sldNum" sz="quarter" idx="4"/>
          </p:nvPr>
        </p:nvSpPr>
        <p:spPr>
          <a:xfrm>
            <a:off x="11296587" y="6287720"/>
            <a:ext cx="443780" cy="292608"/>
          </a:xfrm>
          <a:prstGeom prst="rect">
            <a:avLst/>
          </a:prstGeom>
        </p:spPr>
        <p:txBody>
          <a:bodyPr vert="horz" lIns="72000" tIns="0" rIns="0" bIns="0" rtlCol="0" anchor="ctr" anchorCtr="0"/>
          <a:lstStyle>
            <a:lvl1pPr algn="r">
              <a:defRPr sz="1067">
                <a:solidFill>
                  <a:schemeClr val="tx1"/>
                </a:solidFill>
              </a:defRPr>
            </a:lvl1pPr>
          </a:lstStyle>
          <a:p>
            <a:fld id="{9F9F533D-B52E-4A2F-BF72-0ADD2D94BD75}" type="slidenum">
              <a:rPr lang="en-GB" smtClean="0"/>
              <a:pPr/>
              <a:t>‹#›</a:t>
            </a:fld>
            <a:endParaRPr lang="en-GB" dirty="0"/>
          </a:p>
        </p:txBody>
      </p:sp>
    </p:spTree>
    <p:extLst>
      <p:ext uri="{BB962C8B-B14F-4D97-AF65-F5344CB8AC3E}">
        <p14:creationId xmlns:p14="http://schemas.microsoft.com/office/powerpoint/2010/main" val="144974321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and Content_Hyperlinked">
    <p:spTree>
      <p:nvGrpSpPr>
        <p:cNvPr id="1" name=""/>
        <p:cNvGrpSpPr/>
        <p:nvPr/>
      </p:nvGrpSpPr>
      <p:grpSpPr>
        <a:xfrm>
          <a:off x="0" y="0"/>
          <a:ext cx="0" cy="0"/>
          <a:chOff x="0" y="0"/>
          <a:chExt cx="0" cy="0"/>
        </a:xfrm>
      </p:grpSpPr>
      <p:sp>
        <p:nvSpPr>
          <p:cNvPr id="16" name="Content Placeholder 15"/>
          <p:cNvSpPr>
            <a:spLocks noGrp="1" noChangeAspect="1"/>
          </p:cNvSpPr>
          <p:nvPr>
            <p:ph sz="quarter" idx="12"/>
          </p:nvPr>
        </p:nvSpPr>
        <p:spPr>
          <a:xfrm>
            <a:off x="478872" y="1377696"/>
            <a:ext cx="11231033" cy="481346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8" hasCustomPrompt="1"/>
          </p:nvPr>
        </p:nvSpPr>
        <p:spPr>
          <a:xfrm>
            <a:off x="451636" y="6616482"/>
            <a:ext cx="8720501" cy="164148"/>
          </a:xfrm>
        </p:spPr>
        <p:txBody>
          <a:bodyPr wrap="square" anchor="b" anchorCtr="0">
            <a:spAutoFit/>
          </a:bodyPr>
          <a:lstStyle>
            <a:lvl1pPr marL="0" indent="0">
              <a:spcAft>
                <a:spcPts val="400"/>
              </a:spcAft>
              <a:buNone/>
              <a:defRPr sz="1067" baseline="0"/>
            </a:lvl1pPr>
            <a:lvl2pPr marL="357534" indent="0">
              <a:buNone/>
              <a:defRPr sz="1067"/>
            </a:lvl2pPr>
            <a:lvl3pPr marL="719965" indent="0">
              <a:buNone/>
              <a:defRPr sz="1067"/>
            </a:lvl3pPr>
            <a:lvl4pPr marL="1081397" indent="0">
              <a:buNone/>
              <a:defRPr sz="1067"/>
            </a:lvl4pPr>
            <a:lvl5pPr marL="1439928" indent="0">
              <a:buNone/>
              <a:defRPr sz="1067"/>
            </a:lvl5pPr>
          </a:lstStyle>
          <a:p>
            <a:pPr lvl="0"/>
            <a:r>
              <a:rPr lang="en-US" dirty="0"/>
              <a:t>Insert Footnotes, Abbreviations, and References here</a:t>
            </a:r>
          </a:p>
        </p:txBody>
      </p:sp>
      <p:sp>
        <p:nvSpPr>
          <p:cNvPr id="4" name="Title 3"/>
          <p:cNvSpPr>
            <a:spLocks noGrp="1"/>
          </p:cNvSpPr>
          <p:nvPr>
            <p:ph type="title" hasCustomPrompt="1"/>
          </p:nvPr>
        </p:nvSpPr>
        <p:spPr>
          <a:xfrm>
            <a:off x="478871" y="304800"/>
            <a:ext cx="10102852" cy="451405"/>
          </a:xfrm>
        </p:spPr>
        <p:txBody>
          <a:bodyPr/>
          <a:lstStyle>
            <a:lvl1pPr>
              <a:defRPr/>
            </a:lvl1pPr>
          </a:lstStyle>
          <a:p>
            <a:r>
              <a:rPr lang="en-US" dirty="0"/>
              <a:t>Click to Edit Title Style</a:t>
            </a:r>
            <a:endParaRPr lang="en-GB" dirty="0"/>
          </a:p>
        </p:txBody>
      </p:sp>
      <p:sp>
        <p:nvSpPr>
          <p:cNvPr id="11" name="Slide Number Placeholder 5">
            <a:extLst>
              <a:ext uri="{FF2B5EF4-FFF2-40B4-BE49-F238E27FC236}">
                <a16:creationId xmlns:a16="http://schemas.microsoft.com/office/drawing/2014/main" id="{341FE5CD-0E88-49A8-8251-C5EDC62426D9}"/>
              </a:ext>
            </a:extLst>
          </p:cNvPr>
          <p:cNvSpPr>
            <a:spLocks noGrp="1"/>
          </p:cNvSpPr>
          <p:nvPr>
            <p:ph type="sldNum" sz="quarter" idx="4"/>
          </p:nvPr>
        </p:nvSpPr>
        <p:spPr>
          <a:xfrm>
            <a:off x="11296587" y="6287720"/>
            <a:ext cx="443780" cy="292608"/>
          </a:xfrm>
          <a:prstGeom prst="rect">
            <a:avLst/>
          </a:prstGeom>
        </p:spPr>
        <p:txBody>
          <a:bodyPr vert="horz" lIns="72000" tIns="0" rIns="0" bIns="0" rtlCol="0" anchor="ctr" anchorCtr="0"/>
          <a:lstStyle>
            <a:lvl1pPr algn="r">
              <a:defRPr sz="1067">
                <a:solidFill>
                  <a:schemeClr val="tx1"/>
                </a:solidFill>
              </a:defRPr>
            </a:lvl1pPr>
          </a:lstStyle>
          <a:p>
            <a:fld id="{9F9F533D-B52E-4A2F-BF72-0ADD2D94BD75}" type="slidenum">
              <a:rPr lang="en-GB" smtClean="0"/>
              <a:pPr/>
              <a:t>‹#›</a:t>
            </a:fld>
            <a:endParaRPr lang="en-GB" dirty="0"/>
          </a:p>
        </p:txBody>
      </p:sp>
    </p:spTree>
    <p:extLst>
      <p:ext uri="{BB962C8B-B14F-4D97-AF65-F5344CB8AC3E}">
        <p14:creationId xmlns:p14="http://schemas.microsoft.com/office/powerpoint/2010/main" val="3063529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Title Slide_no logo strapline">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76860" y="360111"/>
            <a:ext cx="739200" cy="476203"/>
          </a:xfrm>
          <a:prstGeom prst="rect">
            <a:avLst/>
          </a:prstGeom>
        </p:spPr>
      </p:pic>
      <p:sp>
        <p:nvSpPr>
          <p:cNvPr id="7" name="Title 1"/>
          <p:cNvSpPr>
            <a:spLocks noGrp="1"/>
          </p:cNvSpPr>
          <p:nvPr>
            <p:ph type="ctrTitle"/>
          </p:nvPr>
        </p:nvSpPr>
        <p:spPr>
          <a:xfrm>
            <a:off x="491068" y="3430027"/>
            <a:ext cx="9280344" cy="332399"/>
          </a:xfrm>
          <a:prstGeom prst="rect">
            <a:avLst/>
          </a:prstGeom>
        </p:spPr>
        <p:txBody>
          <a:bodyPr anchor="b" anchorCtr="0"/>
          <a:lstStyle>
            <a:lvl1pPr>
              <a:lnSpc>
                <a:spcPct val="90000"/>
              </a:lnSpc>
              <a:defRPr sz="2400">
                <a:solidFill>
                  <a:schemeClr val="bg2"/>
                </a:solidFill>
              </a:defRPr>
            </a:lvl1pPr>
          </a:lstStyle>
          <a:p>
            <a:r>
              <a:rPr lang="en-US"/>
              <a:t>Click to edit Master title style</a:t>
            </a:r>
            <a:endParaRPr lang="en-GB" dirty="0"/>
          </a:p>
        </p:txBody>
      </p:sp>
      <p:sp>
        <p:nvSpPr>
          <p:cNvPr id="10" name="Subtitle 2"/>
          <p:cNvSpPr>
            <a:spLocks noGrp="1"/>
          </p:cNvSpPr>
          <p:nvPr>
            <p:ph type="subTitle" idx="1" hasCustomPrompt="1"/>
          </p:nvPr>
        </p:nvSpPr>
        <p:spPr>
          <a:xfrm>
            <a:off x="491068" y="4343401"/>
            <a:ext cx="9280344" cy="246221"/>
          </a:xfrm>
        </p:spPr>
        <p:txBody>
          <a:bodyPr wrap="square" anchor="t" anchorCtr="0">
            <a:spAutoFit/>
          </a:bodyPr>
          <a:lstStyle>
            <a:lvl1pPr marL="0" indent="0" algn="l">
              <a:spcAft>
                <a:spcPts val="0"/>
              </a:spcAft>
              <a:buNone/>
              <a:defRPr sz="16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Requestor</a:t>
            </a:r>
            <a:endParaRPr lang="en-GB" dirty="0"/>
          </a:p>
        </p:txBody>
      </p:sp>
      <p:sp>
        <p:nvSpPr>
          <p:cNvPr id="11" name="Text Placeholder 10"/>
          <p:cNvSpPr>
            <a:spLocks noGrp="1"/>
          </p:cNvSpPr>
          <p:nvPr>
            <p:ph type="body" sz="quarter" idx="10" hasCustomPrompt="1"/>
          </p:nvPr>
        </p:nvSpPr>
        <p:spPr>
          <a:xfrm>
            <a:off x="491068" y="5143500"/>
            <a:ext cx="9296400" cy="571500"/>
          </a:xfrm>
        </p:spPr>
        <p:txBody>
          <a:bodyPr/>
          <a:lstStyle>
            <a:lvl1pPr marL="0" indent="0">
              <a:spcAft>
                <a:spcPts val="0"/>
              </a:spcAft>
              <a:buNone/>
              <a:defRPr sz="1400" baseline="0"/>
            </a:lvl1pPr>
            <a:lvl2pPr>
              <a:buNone/>
              <a:defRPr sz="1200"/>
            </a:lvl2pPr>
            <a:lvl3pPr>
              <a:buNone/>
              <a:defRPr sz="1100"/>
            </a:lvl3pPr>
            <a:lvl4pPr>
              <a:buNone/>
              <a:defRPr sz="1100"/>
            </a:lvl4pPr>
            <a:lvl5pPr>
              <a:buNone/>
              <a:defRPr sz="1100"/>
            </a:lvl5pPr>
          </a:lstStyle>
          <a:p>
            <a:pPr lvl="0"/>
            <a:r>
              <a:rPr lang="en-US"/>
              <a:t>Presenter’s Name</a:t>
            </a:r>
          </a:p>
        </p:txBody>
      </p:sp>
      <p:sp>
        <p:nvSpPr>
          <p:cNvPr id="12" name="Text Placeholder 10"/>
          <p:cNvSpPr>
            <a:spLocks noGrp="1"/>
          </p:cNvSpPr>
          <p:nvPr>
            <p:ph type="body" sz="quarter" idx="11" hasCustomPrompt="1"/>
          </p:nvPr>
        </p:nvSpPr>
        <p:spPr>
          <a:xfrm>
            <a:off x="491068" y="5943600"/>
            <a:ext cx="9296400" cy="342900"/>
          </a:xfrm>
        </p:spPr>
        <p:txBody>
          <a:bodyPr/>
          <a:lstStyle>
            <a:lvl1pPr marL="0" indent="0">
              <a:spcAft>
                <a:spcPts val="0"/>
              </a:spcAft>
              <a:buNone/>
              <a:defRPr sz="1400" baseline="0"/>
            </a:lvl1pPr>
            <a:lvl2pPr>
              <a:buNone/>
              <a:defRPr sz="1200"/>
            </a:lvl2pPr>
            <a:lvl3pPr>
              <a:buNone/>
              <a:defRPr sz="1100"/>
            </a:lvl3pPr>
            <a:lvl4pPr>
              <a:buNone/>
              <a:defRPr sz="1100"/>
            </a:lvl4pPr>
            <a:lvl5pPr>
              <a:buNone/>
              <a:defRPr sz="1100"/>
            </a:lvl5pPr>
          </a:lstStyle>
          <a:p>
            <a:pPr lvl="0"/>
            <a:r>
              <a:rPr lang="en-US"/>
              <a:t>Date</a:t>
            </a:r>
          </a:p>
        </p:txBody>
      </p:sp>
      <p:sp>
        <p:nvSpPr>
          <p:cNvPr id="13" name="Snip and Round Single Corner Rectangle 12"/>
          <p:cNvSpPr/>
          <p:nvPr/>
        </p:nvSpPr>
        <p:spPr bwMode="auto">
          <a:xfrm>
            <a:off x="9144000" y="6611112"/>
            <a:ext cx="3048000" cy="246888"/>
          </a:xfrm>
          <a:prstGeom prst="snipRoundRect">
            <a:avLst>
              <a:gd name="adj1" fmla="val 32149"/>
              <a:gd name="adj2" fmla="val 0"/>
            </a:avLst>
          </a:prstGeom>
          <a:solidFill>
            <a:schemeClr val="tx1"/>
          </a:solidFill>
          <a:ln w="6350" cap="flat" cmpd="sng" algn="ctr">
            <a:noFill/>
            <a:prstDash val="solid"/>
            <a:round/>
            <a:headEnd type="none" w="med" len="med"/>
            <a:tailEnd type="none" w="med" len="med"/>
          </a:ln>
          <a:effectLst/>
        </p:spPr>
        <p:txBody>
          <a:bodyPr lIns="0" tIns="0" rIns="0" bIns="0"/>
          <a:lstStyle/>
          <a:p>
            <a:pPr algn="ctr" fontAlgn="base">
              <a:spcBef>
                <a:spcPct val="0"/>
              </a:spcBef>
              <a:spcAft>
                <a:spcPct val="0"/>
              </a:spcAft>
              <a:defRPr/>
            </a:pPr>
            <a:r>
              <a:rPr lang="en-US" sz="1200" dirty="0">
                <a:solidFill>
                  <a:schemeClr val="bg1"/>
                </a:solidFill>
              </a:rPr>
              <a:t>FOR REACTIVE USE ONLY</a:t>
            </a:r>
          </a:p>
        </p:txBody>
      </p:sp>
    </p:spTree>
    <p:extLst>
      <p:ext uri="{BB962C8B-B14F-4D97-AF65-F5344CB8AC3E}">
        <p14:creationId xmlns:p14="http://schemas.microsoft.com/office/powerpoint/2010/main" val="7286031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and Subtitle Only_Hyperlinke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769D368C-731C-4EF8-9DF2-A586EE475CEE}"/>
              </a:ext>
            </a:extLst>
          </p:cNvPr>
          <p:cNvSpPr>
            <a:spLocks noGrp="1"/>
          </p:cNvSpPr>
          <p:nvPr>
            <p:ph type="sldNum" sz="quarter" idx="4"/>
          </p:nvPr>
        </p:nvSpPr>
        <p:spPr>
          <a:xfrm>
            <a:off x="11296587" y="6287720"/>
            <a:ext cx="443780" cy="292608"/>
          </a:xfrm>
          <a:prstGeom prst="rect">
            <a:avLst/>
          </a:prstGeom>
        </p:spPr>
        <p:txBody>
          <a:bodyPr vert="horz" lIns="72000" tIns="0" rIns="0" bIns="0" rtlCol="0" anchor="ctr" anchorCtr="0"/>
          <a:lstStyle>
            <a:lvl1pPr algn="r">
              <a:defRPr sz="1067">
                <a:solidFill>
                  <a:schemeClr val="tx1"/>
                </a:solidFill>
              </a:defRPr>
            </a:lvl1pPr>
          </a:lstStyle>
          <a:p>
            <a:fld id="{9F9F533D-B52E-4A2F-BF72-0ADD2D94BD75}" type="slidenum">
              <a:rPr lang="en-GB" smtClean="0"/>
              <a:pPr/>
              <a:t>‹#›</a:t>
            </a:fld>
            <a:endParaRPr lang="en-GB" dirty="0"/>
          </a:p>
        </p:txBody>
      </p:sp>
      <p:sp>
        <p:nvSpPr>
          <p:cNvPr id="10" name="Text Placeholder 2">
            <a:extLst>
              <a:ext uri="{FF2B5EF4-FFF2-40B4-BE49-F238E27FC236}">
                <a16:creationId xmlns:a16="http://schemas.microsoft.com/office/drawing/2014/main" id="{FC00C4C5-D9F9-4BEB-9CAE-27BF07BE8FA6}"/>
              </a:ext>
            </a:extLst>
          </p:cNvPr>
          <p:cNvSpPr>
            <a:spLocks noGrp="1"/>
          </p:cNvSpPr>
          <p:nvPr>
            <p:ph type="body" sz="quarter" idx="14" hasCustomPrompt="1"/>
          </p:nvPr>
        </p:nvSpPr>
        <p:spPr>
          <a:xfrm>
            <a:off x="478869" y="812195"/>
            <a:ext cx="10104000" cy="369332"/>
          </a:xfrm>
        </p:spPr>
        <p:txBody>
          <a:bodyPr anchor="t" anchorCtr="0">
            <a:noAutofit/>
          </a:bodyPr>
          <a:lstStyle>
            <a:lvl1pPr marL="0" marR="0" indent="0" algn="l" defTabSz="1219140" rtl="0" eaLnBrk="1" fontAlgn="auto" latinLnBrk="0" hangingPunct="1">
              <a:lnSpc>
                <a:spcPct val="100000"/>
              </a:lnSpc>
              <a:spcBef>
                <a:spcPts val="0"/>
              </a:spcBef>
              <a:spcAft>
                <a:spcPts val="0"/>
              </a:spcAft>
              <a:buClr>
                <a:schemeClr val="tx1"/>
              </a:buClr>
              <a:buSzTx/>
              <a:buFont typeface="Arial" pitchFamily="34" charset="0"/>
              <a:buNone/>
              <a:tabLst/>
              <a:defRPr sz="2133" i="0">
                <a:latin typeface="+mn-lt"/>
              </a:defRPr>
            </a:lvl1pPr>
            <a:lvl2pPr marL="361934" indent="0">
              <a:buNone/>
              <a:defRPr/>
            </a:lvl2pPr>
            <a:lvl3pPr marL="711165" indent="0">
              <a:buNone/>
              <a:defRPr/>
            </a:lvl3pPr>
            <a:lvl4pPr marL="1087911" indent="0">
              <a:buNone/>
              <a:defRPr/>
            </a:lvl4pPr>
            <a:lvl5pPr marL="1473126" indent="0">
              <a:buNone/>
              <a:defRPr/>
            </a:lvl5pPr>
          </a:lstStyle>
          <a:p>
            <a:pPr marL="0" marR="0" lvl="0" indent="0" algn="l" defTabSz="1219140" rtl="0" eaLnBrk="1" fontAlgn="auto" latinLnBrk="0" hangingPunct="1">
              <a:lnSpc>
                <a:spcPct val="100000"/>
              </a:lnSpc>
              <a:spcBef>
                <a:spcPts val="0"/>
              </a:spcBef>
              <a:spcAft>
                <a:spcPts val="0"/>
              </a:spcAft>
              <a:buClr>
                <a:schemeClr val="tx1"/>
              </a:buClr>
              <a:buSzTx/>
              <a:buFont typeface="Arial" pitchFamily="34" charset="0"/>
              <a:buNone/>
              <a:tabLst/>
              <a:defRPr/>
            </a:pPr>
            <a:r>
              <a:rPr lang="en-GB" dirty="0"/>
              <a:t>Supporting Heading,</a:t>
            </a:r>
            <a:r>
              <a:rPr lang="en-US" dirty="0"/>
              <a:t> if required</a:t>
            </a:r>
          </a:p>
        </p:txBody>
      </p:sp>
      <p:sp>
        <p:nvSpPr>
          <p:cNvPr id="12" name="Title 3">
            <a:extLst>
              <a:ext uri="{FF2B5EF4-FFF2-40B4-BE49-F238E27FC236}">
                <a16:creationId xmlns:a16="http://schemas.microsoft.com/office/drawing/2014/main" id="{B320A0E5-C70F-4EE1-8702-EA4E0680DA59}"/>
              </a:ext>
            </a:extLst>
          </p:cNvPr>
          <p:cNvSpPr>
            <a:spLocks noGrp="1"/>
          </p:cNvSpPr>
          <p:nvPr>
            <p:ph type="title" hasCustomPrompt="1"/>
          </p:nvPr>
        </p:nvSpPr>
        <p:spPr>
          <a:xfrm>
            <a:off x="478871" y="304800"/>
            <a:ext cx="10102852" cy="451405"/>
          </a:xfrm>
        </p:spPr>
        <p:txBody>
          <a:bodyPr/>
          <a:lstStyle>
            <a:lvl1pPr>
              <a:defRPr/>
            </a:lvl1pPr>
          </a:lstStyle>
          <a:p>
            <a:r>
              <a:rPr lang="en-US" dirty="0"/>
              <a:t>Click to Edit Title Style</a:t>
            </a:r>
            <a:endParaRPr lang="en-GB" dirty="0"/>
          </a:p>
        </p:txBody>
      </p:sp>
      <p:sp>
        <p:nvSpPr>
          <p:cNvPr id="13" name="Text Placeholder 5">
            <a:extLst>
              <a:ext uri="{FF2B5EF4-FFF2-40B4-BE49-F238E27FC236}">
                <a16:creationId xmlns:a16="http://schemas.microsoft.com/office/drawing/2014/main" id="{1DD48C82-DC25-4F7C-883B-89E687158B36}"/>
              </a:ext>
            </a:extLst>
          </p:cNvPr>
          <p:cNvSpPr>
            <a:spLocks noGrp="1"/>
          </p:cNvSpPr>
          <p:nvPr>
            <p:ph type="body" sz="quarter" idx="24" hasCustomPrompt="1"/>
          </p:nvPr>
        </p:nvSpPr>
        <p:spPr>
          <a:xfrm>
            <a:off x="451636" y="6616482"/>
            <a:ext cx="8720501" cy="164148"/>
          </a:xfrm>
        </p:spPr>
        <p:txBody>
          <a:bodyPr wrap="square" anchor="b" anchorCtr="0">
            <a:spAutoFit/>
          </a:bodyPr>
          <a:lstStyle>
            <a:lvl1pPr marL="0" indent="0">
              <a:spcAft>
                <a:spcPts val="400"/>
              </a:spcAft>
              <a:buNone/>
              <a:defRPr sz="1067" baseline="0"/>
            </a:lvl1pPr>
            <a:lvl2pPr marL="357534" indent="0">
              <a:buNone/>
              <a:defRPr sz="1067"/>
            </a:lvl2pPr>
            <a:lvl3pPr marL="719965" indent="0">
              <a:buNone/>
              <a:defRPr sz="1067"/>
            </a:lvl3pPr>
            <a:lvl4pPr marL="1081397" indent="0">
              <a:buNone/>
              <a:defRPr sz="1067"/>
            </a:lvl4pPr>
            <a:lvl5pPr marL="1439928" indent="0">
              <a:buNone/>
              <a:defRPr sz="1067"/>
            </a:lvl5pPr>
          </a:lstStyle>
          <a:p>
            <a:pPr lvl="0"/>
            <a:r>
              <a:rPr lang="en-US" dirty="0"/>
              <a:t>Insert Footnotes, Abbreviations, and References here</a:t>
            </a:r>
          </a:p>
        </p:txBody>
      </p:sp>
    </p:spTree>
    <p:extLst>
      <p:ext uri="{BB962C8B-B14F-4D97-AF65-F5344CB8AC3E}">
        <p14:creationId xmlns:p14="http://schemas.microsoft.com/office/powerpoint/2010/main" val="415199944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Only_Hyperlinke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769D368C-731C-4EF8-9DF2-A586EE475CEE}"/>
              </a:ext>
            </a:extLst>
          </p:cNvPr>
          <p:cNvSpPr>
            <a:spLocks noGrp="1"/>
          </p:cNvSpPr>
          <p:nvPr>
            <p:ph type="sldNum" sz="quarter" idx="4"/>
          </p:nvPr>
        </p:nvSpPr>
        <p:spPr>
          <a:xfrm>
            <a:off x="11296587" y="6287720"/>
            <a:ext cx="443780" cy="292608"/>
          </a:xfrm>
          <a:prstGeom prst="rect">
            <a:avLst/>
          </a:prstGeom>
        </p:spPr>
        <p:txBody>
          <a:bodyPr vert="horz" lIns="72000" tIns="0" rIns="0" bIns="0" rtlCol="0" anchor="ctr" anchorCtr="0"/>
          <a:lstStyle>
            <a:lvl1pPr algn="r">
              <a:defRPr sz="1067">
                <a:solidFill>
                  <a:schemeClr val="tx1"/>
                </a:solidFill>
              </a:defRPr>
            </a:lvl1pPr>
          </a:lstStyle>
          <a:p>
            <a:fld id="{9F9F533D-B52E-4A2F-BF72-0ADD2D94BD75}" type="slidenum">
              <a:rPr lang="en-GB" smtClean="0"/>
              <a:pPr/>
              <a:t>‹#›</a:t>
            </a:fld>
            <a:endParaRPr lang="en-GB" dirty="0"/>
          </a:p>
        </p:txBody>
      </p:sp>
      <p:sp>
        <p:nvSpPr>
          <p:cNvPr id="12" name="Title 3">
            <a:extLst>
              <a:ext uri="{FF2B5EF4-FFF2-40B4-BE49-F238E27FC236}">
                <a16:creationId xmlns:a16="http://schemas.microsoft.com/office/drawing/2014/main" id="{B320A0E5-C70F-4EE1-8702-EA4E0680DA59}"/>
              </a:ext>
            </a:extLst>
          </p:cNvPr>
          <p:cNvSpPr>
            <a:spLocks noGrp="1"/>
          </p:cNvSpPr>
          <p:nvPr>
            <p:ph type="title" hasCustomPrompt="1"/>
          </p:nvPr>
        </p:nvSpPr>
        <p:spPr>
          <a:xfrm>
            <a:off x="478871" y="304800"/>
            <a:ext cx="10102852" cy="451405"/>
          </a:xfrm>
        </p:spPr>
        <p:txBody>
          <a:bodyPr/>
          <a:lstStyle>
            <a:lvl1pPr>
              <a:defRPr/>
            </a:lvl1pPr>
          </a:lstStyle>
          <a:p>
            <a:r>
              <a:rPr lang="en-US" dirty="0"/>
              <a:t>Click to Edit Title Style</a:t>
            </a:r>
            <a:endParaRPr lang="en-GB" dirty="0"/>
          </a:p>
        </p:txBody>
      </p:sp>
      <p:sp>
        <p:nvSpPr>
          <p:cNvPr id="13" name="Text Placeholder 5">
            <a:extLst>
              <a:ext uri="{FF2B5EF4-FFF2-40B4-BE49-F238E27FC236}">
                <a16:creationId xmlns:a16="http://schemas.microsoft.com/office/drawing/2014/main" id="{1DD48C82-DC25-4F7C-883B-89E687158B36}"/>
              </a:ext>
            </a:extLst>
          </p:cNvPr>
          <p:cNvSpPr>
            <a:spLocks noGrp="1"/>
          </p:cNvSpPr>
          <p:nvPr>
            <p:ph type="body" sz="quarter" idx="24" hasCustomPrompt="1"/>
          </p:nvPr>
        </p:nvSpPr>
        <p:spPr>
          <a:xfrm>
            <a:off x="451636" y="6616482"/>
            <a:ext cx="8720501" cy="164148"/>
          </a:xfrm>
        </p:spPr>
        <p:txBody>
          <a:bodyPr wrap="square" anchor="b" anchorCtr="0">
            <a:spAutoFit/>
          </a:bodyPr>
          <a:lstStyle>
            <a:lvl1pPr marL="0" indent="0">
              <a:spcAft>
                <a:spcPts val="400"/>
              </a:spcAft>
              <a:buNone/>
              <a:defRPr sz="1067" baseline="0"/>
            </a:lvl1pPr>
            <a:lvl2pPr marL="357534" indent="0">
              <a:buNone/>
              <a:defRPr sz="1067"/>
            </a:lvl2pPr>
            <a:lvl3pPr marL="719965" indent="0">
              <a:buNone/>
              <a:defRPr sz="1067"/>
            </a:lvl3pPr>
            <a:lvl4pPr marL="1081397" indent="0">
              <a:buNone/>
              <a:defRPr sz="1067"/>
            </a:lvl4pPr>
            <a:lvl5pPr marL="1439928" indent="0">
              <a:buNone/>
              <a:defRPr sz="1067"/>
            </a:lvl5pPr>
          </a:lstStyle>
          <a:p>
            <a:pPr lvl="0"/>
            <a:r>
              <a:rPr lang="en-US" dirty="0"/>
              <a:t>Insert Footnotes, Abbreviations, and References here</a:t>
            </a:r>
          </a:p>
        </p:txBody>
      </p:sp>
    </p:spTree>
    <p:extLst>
      <p:ext uri="{BB962C8B-B14F-4D97-AF65-F5344CB8AC3E}">
        <p14:creationId xmlns:p14="http://schemas.microsoft.com/office/powerpoint/2010/main" val="336150624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Tone bars left">
    <p:spTree>
      <p:nvGrpSpPr>
        <p:cNvPr id="1" name=""/>
        <p:cNvGrpSpPr/>
        <p:nvPr/>
      </p:nvGrpSpPr>
      <p:grpSpPr>
        <a:xfrm>
          <a:off x="0" y="0"/>
          <a:ext cx="0" cy="0"/>
          <a:chOff x="0" y="0"/>
          <a:chExt cx="0" cy="0"/>
        </a:xfrm>
      </p:grpSpPr>
      <p:sp>
        <p:nvSpPr>
          <p:cNvPr id="5" name="Title 4"/>
          <p:cNvSpPr>
            <a:spLocks noGrp="1"/>
          </p:cNvSpPr>
          <p:nvPr>
            <p:ph type="title"/>
          </p:nvPr>
        </p:nvSpPr>
        <p:spPr>
          <a:xfrm>
            <a:off x="486835" y="294811"/>
            <a:ext cx="10102852" cy="451405"/>
          </a:xfrm>
        </p:spPr>
        <p:txBody>
          <a:bodyPr/>
          <a:lstStyle/>
          <a:p>
            <a:r>
              <a:rPr lang="en-US" dirty="0"/>
              <a:t>Click to edit Master title style</a:t>
            </a:r>
            <a:endParaRPr lang="en-GB" dirty="0"/>
          </a:p>
        </p:txBody>
      </p:sp>
      <p:sp>
        <p:nvSpPr>
          <p:cNvPr id="8" name="Text Placeholder 2"/>
          <p:cNvSpPr>
            <a:spLocks noGrp="1"/>
          </p:cNvSpPr>
          <p:nvPr>
            <p:ph type="body" sz="quarter" idx="14" hasCustomPrompt="1"/>
          </p:nvPr>
        </p:nvSpPr>
        <p:spPr>
          <a:xfrm>
            <a:off x="486832" y="692555"/>
            <a:ext cx="10130368" cy="234951"/>
          </a:xfrm>
        </p:spPr>
        <p:txBody>
          <a:bodyPr anchor="t" anchorCtr="0"/>
          <a:lstStyle>
            <a:lvl1pPr marL="0" indent="0">
              <a:spcAft>
                <a:spcPts val="0"/>
              </a:spcAft>
              <a:buNone/>
              <a:defRPr sz="2133" i="1">
                <a:latin typeface="+mn-lt"/>
              </a:defRPr>
            </a:lvl1pPr>
            <a:lvl2pPr marL="271449" indent="0">
              <a:buNone/>
              <a:defRPr/>
            </a:lvl2pPr>
            <a:lvl3pPr marL="533373" indent="0">
              <a:buNone/>
              <a:defRPr/>
            </a:lvl3pPr>
            <a:lvl4pPr marL="815934" indent="0">
              <a:buNone/>
              <a:defRPr/>
            </a:lvl4pPr>
            <a:lvl5pPr marL="1104844" indent="0">
              <a:buNone/>
              <a:defRPr/>
            </a:lvl5pPr>
          </a:lstStyle>
          <a:p>
            <a:pPr lvl="0"/>
            <a:r>
              <a:rPr lang="en-US" dirty="0"/>
              <a:t>Subtitle here if required</a:t>
            </a:r>
          </a:p>
        </p:txBody>
      </p:sp>
      <p:sp>
        <p:nvSpPr>
          <p:cNvPr id="6" name="Text Placeholder 5"/>
          <p:cNvSpPr>
            <a:spLocks noGrp="1"/>
          </p:cNvSpPr>
          <p:nvPr>
            <p:ph type="body" sz="quarter" idx="18" hasCustomPrompt="1"/>
          </p:nvPr>
        </p:nvSpPr>
        <p:spPr>
          <a:xfrm>
            <a:off x="484800" y="6309320"/>
            <a:ext cx="10857600" cy="273600"/>
          </a:xfrm>
        </p:spPr>
        <p:txBody>
          <a:bodyPr wrap="square" tIns="46800" anchor="b" anchorCtr="0">
            <a:noAutofit/>
          </a:bodyPr>
          <a:lstStyle>
            <a:lvl1pPr marL="0" indent="0">
              <a:buNone/>
              <a:defRPr sz="800" baseline="0"/>
            </a:lvl1pPr>
            <a:lvl2pPr marL="268149" indent="0">
              <a:buNone/>
              <a:defRPr sz="800"/>
            </a:lvl2pPr>
            <a:lvl3pPr marL="539973" indent="0">
              <a:buNone/>
              <a:defRPr sz="800"/>
            </a:lvl3pPr>
            <a:lvl4pPr marL="811048" indent="0">
              <a:buNone/>
              <a:defRPr sz="800"/>
            </a:lvl4pPr>
            <a:lvl5pPr marL="1079946" indent="0">
              <a:buNone/>
              <a:defRPr sz="800"/>
            </a:lvl5pPr>
          </a:lstStyle>
          <a:p>
            <a:pPr lvl="0"/>
            <a:r>
              <a:rPr lang="en-US" dirty="0"/>
              <a:t>Insert Source text here</a:t>
            </a:r>
          </a:p>
        </p:txBody>
      </p:sp>
      <p:sp>
        <p:nvSpPr>
          <p:cNvPr id="7" name="Text Placeholder 6"/>
          <p:cNvSpPr>
            <a:spLocks noGrp="1"/>
          </p:cNvSpPr>
          <p:nvPr>
            <p:ph type="body" sz="quarter" idx="19"/>
          </p:nvPr>
        </p:nvSpPr>
        <p:spPr>
          <a:xfrm>
            <a:off x="484800" y="6035720"/>
            <a:ext cx="10857600" cy="273600"/>
          </a:xfrm>
        </p:spPr>
        <p:txBody>
          <a:bodyPr bIns="46800" anchor="b"/>
          <a:lstStyle>
            <a:lvl1pPr marL="0" indent="0">
              <a:buNone/>
              <a:defRPr sz="800"/>
            </a:lvl1pPr>
          </a:lstStyle>
          <a:p>
            <a:pPr lvl="0"/>
            <a:endParaRPr lang="en-GB" dirty="0"/>
          </a:p>
        </p:txBody>
      </p:sp>
      <p:cxnSp>
        <p:nvCxnSpPr>
          <p:cNvPr id="10" name="Straight Connector 9"/>
          <p:cNvCxnSpPr/>
          <p:nvPr userDrawn="1"/>
        </p:nvCxnSpPr>
        <p:spPr>
          <a:xfrm>
            <a:off x="505992" y="1400416"/>
            <a:ext cx="0" cy="949205"/>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userDrawn="1">
            <p:ph type="body" sz="quarter" idx="20"/>
          </p:nvPr>
        </p:nvSpPr>
        <p:spPr>
          <a:xfrm>
            <a:off x="719667" y="1363992"/>
            <a:ext cx="5280000" cy="980451"/>
          </a:xfrm>
        </p:spPr>
        <p:txBody>
          <a:bodyPr/>
          <a:lstStyle>
            <a:lvl1pPr marL="0" indent="0">
              <a:buNone/>
              <a:defRPr sz="1400">
                <a:solidFill>
                  <a:schemeClr val="bg2"/>
                </a:solidFill>
              </a:defRPr>
            </a:lvl1pPr>
          </a:lstStyle>
          <a:p>
            <a:pPr lvl="0"/>
            <a:endParaRPr lang="en-GB" dirty="0"/>
          </a:p>
        </p:txBody>
      </p:sp>
      <p:sp>
        <p:nvSpPr>
          <p:cNvPr id="13" name="Text Placeholder 2"/>
          <p:cNvSpPr>
            <a:spLocks noGrp="1"/>
          </p:cNvSpPr>
          <p:nvPr userDrawn="1">
            <p:ph type="body" sz="quarter" idx="21"/>
          </p:nvPr>
        </p:nvSpPr>
        <p:spPr>
          <a:xfrm>
            <a:off x="719667" y="2801123"/>
            <a:ext cx="5280000" cy="1260000"/>
          </a:xfrm>
        </p:spPr>
        <p:txBody>
          <a:bodyPr/>
          <a:lstStyle>
            <a:lvl1pPr marL="0" indent="0">
              <a:buNone/>
              <a:defRPr sz="1400">
                <a:solidFill>
                  <a:schemeClr val="accent4"/>
                </a:solidFill>
              </a:defRPr>
            </a:lvl1pPr>
          </a:lstStyle>
          <a:p>
            <a:pPr lvl="0"/>
            <a:endParaRPr lang="en-GB" dirty="0"/>
          </a:p>
        </p:txBody>
      </p:sp>
      <p:sp>
        <p:nvSpPr>
          <p:cNvPr id="14" name="Text Placeholder 2"/>
          <p:cNvSpPr>
            <a:spLocks noGrp="1"/>
          </p:cNvSpPr>
          <p:nvPr userDrawn="1">
            <p:ph type="body" sz="quarter" idx="22"/>
          </p:nvPr>
        </p:nvSpPr>
        <p:spPr>
          <a:xfrm>
            <a:off x="731277" y="4489366"/>
            <a:ext cx="5280000" cy="696319"/>
          </a:xfrm>
        </p:spPr>
        <p:txBody>
          <a:bodyPr/>
          <a:lstStyle>
            <a:lvl1pPr marL="0" indent="0">
              <a:buNone/>
              <a:defRPr sz="1400">
                <a:solidFill>
                  <a:schemeClr val="tx2"/>
                </a:solidFill>
              </a:defRPr>
            </a:lvl1pPr>
          </a:lstStyle>
          <a:p>
            <a:pPr lvl="0"/>
            <a:endParaRPr lang="en-GB" dirty="0"/>
          </a:p>
        </p:txBody>
      </p:sp>
      <p:pic>
        <p:nvPicPr>
          <p:cNvPr id="11" name="Picture 12">
            <a:hlinkClick r:id="rId2" action="ppaction://hlinksldjump"/>
            <a:extLst>
              <a:ext uri="{FF2B5EF4-FFF2-40B4-BE49-F238E27FC236}">
                <a16:creationId xmlns:a16="http://schemas.microsoft.com/office/drawing/2014/main" id="{54B527B9-23D2-4E89-81DE-4EF0DB5BD944}"/>
              </a:ext>
            </a:extLst>
          </p:cNvPr>
          <p:cNvPicPr>
            <a:picLocks noChangeAspect="1" noChangeArrowheads="1"/>
          </p:cNvPicPr>
          <p:nvPr userDrawn="1"/>
        </p:nvPicPr>
        <p:blipFill>
          <a:blip r:embed="rId3" cstate="print"/>
          <a:srcRect/>
          <a:stretch>
            <a:fillRect/>
          </a:stretch>
        </p:blipFill>
        <p:spPr bwMode="auto">
          <a:xfrm>
            <a:off x="11109175" y="-5920"/>
            <a:ext cx="1090084" cy="360363"/>
          </a:xfrm>
          <a:prstGeom prst="rect">
            <a:avLst/>
          </a:prstGeom>
          <a:noFill/>
          <a:ln w="9525">
            <a:noFill/>
            <a:miter lim="800000"/>
            <a:headEnd/>
            <a:tailEnd/>
          </a:ln>
          <a:effectLst/>
        </p:spPr>
      </p:pic>
    </p:spTree>
    <p:extLst>
      <p:ext uri="{BB962C8B-B14F-4D97-AF65-F5344CB8AC3E}">
        <p14:creationId xmlns:p14="http://schemas.microsoft.com/office/powerpoint/2010/main" val="3190696281"/>
      </p:ext>
    </p:extLst>
  </p:cSld>
  <p:clrMapOvr>
    <a:masterClrMapping/>
  </p:clrMapOvr>
  <p:extLst>
    <p:ext uri="{DCECCB84-F9BA-43D5-87BE-67443E8EF086}">
      <p15:sldGuideLst xmlns:p15="http://schemas.microsoft.com/office/powerpoint/2012/main"/>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Title_Hyperlinked">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446211" y="1996080"/>
            <a:ext cx="11299581" cy="820737"/>
          </a:xfrm>
          <a:prstGeom prst="rect">
            <a:avLst/>
          </a:prstGeom>
        </p:spPr>
        <p:txBody>
          <a:bodyPr anchor="b" anchorCtr="0"/>
          <a:lstStyle>
            <a:lvl1pPr>
              <a:lnSpc>
                <a:spcPct val="100000"/>
              </a:lnSpc>
              <a:spcBef>
                <a:spcPts val="0"/>
              </a:spcBef>
              <a:defRPr sz="5333">
                <a:solidFill>
                  <a:schemeClr val="bg2"/>
                </a:solidFill>
              </a:defRPr>
            </a:lvl1pPr>
          </a:lstStyle>
          <a:p>
            <a:r>
              <a:rPr lang="en-US" dirty="0"/>
              <a:t>Click to Edit Master Title Style</a:t>
            </a:r>
            <a:endParaRPr lang="en-GB" dirty="0"/>
          </a:p>
        </p:txBody>
      </p:sp>
      <p:pic>
        <p:nvPicPr>
          <p:cNvPr id="5" name="Picture 4">
            <a:extLst>
              <a:ext uri="{FF2B5EF4-FFF2-40B4-BE49-F238E27FC236}">
                <a16:creationId xmlns:a16="http://schemas.microsoft.com/office/drawing/2014/main" id="{AD1C7559-C93B-4719-B761-4EB6DD3A27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42380" y="316147"/>
            <a:ext cx="999577" cy="959319"/>
          </a:xfrm>
          <a:prstGeom prst="rect">
            <a:avLst/>
          </a:prstGeom>
        </p:spPr>
      </p:pic>
      <p:sp>
        <p:nvSpPr>
          <p:cNvPr id="3" name="Text Placeholder 2">
            <a:extLst>
              <a:ext uri="{FF2B5EF4-FFF2-40B4-BE49-F238E27FC236}">
                <a16:creationId xmlns:a16="http://schemas.microsoft.com/office/drawing/2014/main" id="{3B7E4D73-5064-46D9-B90D-C582F8290D85}"/>
              </a:ext>
            </a:extLst>
          </p:cNvPr>
          <p:cNvSpPr>
            <a:spLocks noGrp="1"/>
          </p:cNvSpPr>
          <p:nvPr>
            <p:ph type="body" sz="quarter" idx="10" hasCustomPrompt="1"/>
          </p:nvPr>
        </p:nvSpPr>
        <p:spPr>
          <a:xfrm>
            <a:off x="446211" y="3593927"/>
            <a:ext cx="9757557" cy="447260"/>
          </a:xfrm>
        </p:spPr>
        <p:txBody>
          <a:bodyPr/>
          <a:lstStyle>
            <a:lvl1pPr marL="0" indent="0">
              <a:spcBef>
                <a:spcPts val="0"/>
              </a:spcBef>
              <a:spcAft>
                <a:spcPts val="0"/>
              </a:spcAft>
              <a:buNone/>
              <a:defRPr sz="1867" b="1"/>
            </a:lvl1pPr>
            <a:lvl2pPr>
              <a:defRPr b="1"/>
            </a:lvl2pPr>
            <a:lvl3pPr>
              <a:defRPr b="1"/>
            </a:lvl3pPr>
            <a:lvl4pPr>
              <a:defRPr b="1"/>
            </a:lvl4pPr>
            <a:lvl5pPr>
              <a:defRPr b="1"/>
            </a:lvl5pPr>
          </a:lstStyle>
          <a:p>
            <a:pPr lvl="0"/>
            <a:r>
              <a:rPr lang="en-US" dirty="0"/>
              <a:t>Requestor</a:t>
            </a:r>
          </a:p>
        </p:txBody>
      </p:sp>
      <p:sp>
        <p:nvSpPr>
          <p:cNvPr id="8" name="Text Placeholder 2">
            <a:extLst>
              <a:ext uri="{FF2B5EF4-FFF2-40B4-BE49-F238E27FC236}">
                <a16:creationId xmlns:a16="http://schemas.microsoft.com/office/drawing/2014/main" id="{1412E731-A67B-4257-99A2-4858475C11DD}"/>
              </a:ext>
            </a:extLst>
          </p:cNvPr>
          <p:cNvSpPr>
            <a:spLocks noGrp="1"/>
          </p:cNvSpPr>
          <p:nvPr>
            <p:ph type="body" sz="quarter" idx="11" hasCustomPrompt="1"/>
          </p:nvPr>
        </p:nvSpPr>
        <p:spPr>
          <a:xfrm>
            <a:off x="446211" y="4535473"/>
            <a:ext cx="9757557" cy="859192"/>
          </a:xfrm>
        </p:spPr>
        <p:txBody>
          <a:bodyPr/>
          <a:lstStyle>
            <a:lvl1pPr marL="0" indent="0">
              <a:spcBef>
                <a:spcPts val="0"/>
              </a:spcBef>
              <a:spcAft>
                <a:spcPts val="0"/>
              </a:spcAft>
              <a:buNone/>
              <a:defRPr sz="1867" b="0"/>
            </a:lvl1pPr>
            <a:lvl2pPr>
              <a:defRPr b="1"/>
            </a:lvl2pPr>
            <a:lvl3pPr>
              <a:defRPr b="1"/>
            </a:lvl3pPr>
            <a:lvl4pPr>
              <a:defRPr b="1"/>
            </a:lvl4pPr>
            <a:lvl5pPr>
              <a:defRPr b="1"/>
            </a:lvl5pPr>
          </a:lstStyle>
          <a:p>
            <a:pPr lvl="0"/>
            <a:r>
              <a:rPr lang="en-US" dirty="0"/>
              <a:t>Presenter’s Name</a:t>
            </a:r>
          </a:p>
        </p:txBody>
      </p:sp>
      <p:sp>
        <p:nvSpPr>
          <p:cNvPr id="11" name="Text Placeholder 2">
            <a:extLst>
              <a:ext uri="{FF2B5EF4-FFF2-40B4-BE49-F238E27FC236}">
                <a16:creationId xmlns:a16="http://schemas.microsoft.com/office/drawing/2014/main" id="{A997AE90-EFBD-423C-BF89-354046378D5F}"/>
              </a:ext>
            </a:extLst>
          </p:cNvPr>
          <p:cNvSpPr>
            <a:spLocks noGrp="1"/>
          </p:cNvSpPr>
          <p:nvPr>
            <p:ph type="body" sz="quarter" idx="12" hasCustomPrompt="1"/>
          </p:nvPr>
        </p:nvSpPr>
        <p:spPr>
          <a:xfrm>
            <a:off x="446211" y="5565055"/>
            <a:ext cx="9757557" cy="347980"/>
          </a:xfrm>
        </p:spPr>
        <p:txBody>
          <a:bodyPr/>
          <a:lstStyle>
            <a:lvl1pPr marL="0" indent="0">
              <a:spcBef>
                <a:spcPts val="0"/>
              </a:spcBef>
              <a:spcAft>
                <a:spcPts val="0"/>
              </a:spcAft>
              <a:buNone/>
              <a:defRPr sz="1867" b="0"/>
            </a:lvl1pPr>
            <a:lvl2pPr>
              <a:defRPr b="1"/>
            </a:lvl2pPr>
            <a:lvl3pPr>
              <a:defRPr b="1"/>
            </a:lvl3pPr>
            <a:lvl4pPr>
              <a:defRPr b="1"/>
            </a:lvl4pPr>
            <a:lvl5pPr>
              <a:defRPr b="1"/>
            </a:lvl5pPr>
          </a:lstStyle>
          <a:p>
            <a:pPr lvl="0"/>
            <a:r>
              <a:rPr lang="en-US" dirty="0"/>
              <a:t>Date of Presentation</a:t>
            </a:r>
          </a:p>
        </p:txBody>
      </p:sp>
      <p:sp>
        <p:nvSpPr>
          <p:cNvPr id="13" name="Snip and Round Single Corner Rectangle 11">
            <a:extLst>
              <a:ext uri="{FF2B5EF4-FFF2-40B4-BE49-F238E27FC236}">
                <a16:creationId xmlns:a16="http://schemas.microsoft.com/office/drawing/2014/main" id="{AB5FB86D-FE23-4D59-8C3F-A29307CED1AB}"/>
              </a:ext>
            </a:extLst>
          </p:cNvPr>
          <p:cNvSpPr/>
          <p:nvPr userDrawn="1"/>
        </p:nvSpPr>
        <p:spPr bwMode="auto">
          <a:xfrm>
            <a:off x="9245600" y="6528816"/>
            <a:ext cx="2946400" cy="329184"/>
          </a:xfrm>
          <a:prstGeom prst="snipRoundRect">
            <a:avLst>
              <a:gd name="adj1" fmla="val 32149"/>
              <a:gd name="adj2" fmla="val 0"/>
            </a:avLst>
          </a:prstGeom>
          <a:solidFill>
            <a:schemeClr val="accent2"/>
          </a:solidFill>
          <a:ln w="6350" cap="flat" cmpd="sng" algn="ctr">
            <a:noFill/>
            <a:prstDash val="solid"/>
            <a:round/>
            <a:headEnd type="none" w="med" len="med"/>
            <a:tailEnd type="none" w="med" len="med"/>
          </a:ln>
          <a:effectLst/>
        </p:spPr>
        <p:txBody>
          <a:bodyPr lIns="0" tIns="0" rIns="0" bIns="0"/>
          <a:lstStyle/>
          <a:p>
            <a:pPr algn="ctr" fontAlgn="base">
              <a:spcBef>
                <a:spcPct val="0"/>
              </a:spcBef>
              <a:spcAft>
                <a:spcPct val="0"/>
              </a:spcAft>
              <a:defRPr/>
            </a:pPr>
            <a:r>
              <a:rPr lang="en-US" sz="1600" dirty="0">
                <a:solidFill>
                  <a:schemeClr val="bg1"/>
                </a:solidFill>
              </a:rPr>
              <a:t>FOR REACTIVE USE ONLY</a:t>
            </a:r>
          </a:p>
        </p:txBody>
      </p:sp>
      <p:sp>
        <p:nvSpPr>
          <p:cNvPr id="14" name="TextBox 13">
            <a:extLst>
              <a:ext uri="{FF2B5EF4-FFF2-40B4-BE49-F238E27FC236}">
                <a16:creationId xmlns:a16="http://schemas.microsoft.com/office/drawing/2014/main" id="{985C89D7-9670-4D16-BB14-4B06B14BDBB6}"/>
              </a:ext>
            </a:extLst>
          </p:cNvPr>
          <p:cNvSpPr txBox="1"/>
          <p:nvPr userDrawn="1"/>
        </p:nvSpPr>
        <p:spPr>
          <a:xfrm>
            <a:off x="2" y="6200523"/>
            <a:ext cx="6389719" cy="297454"/>
          </a:xfrm>
          <a:prstGeom prst="rect">
            <a:avLst/>
          </a:prstGeom>
          <a:noFill/>
        </p:spPr>
        <p:txBody>
          <a:bodyPr wrap="square" rtlCol="0">
            <a:spAutoFit/>
          </a:bodyPr>
          <a:lstStyle/>
          <a:p>
            <a:pPr marL="0" indent="0" algn="l">
              <a:buClr>
                <a:schemeClr val="bg2"/>
              </a:buClr>
              <a:buFont typeface="Arial" pitchFamily="34" charset="0"/>
              <a:buNone/>
            </a:pPr>
            <a:r>
              <a:rPr lang="en-US" sz="1333" b="1" dirty="0"/>
              <a:t>Trademarks are property of their respective owners.</a:t>
            </a:r>
          </a:p>
        </p:txBody>
      </p:sp>
      <p:sp>
        <p:nvSpPr>
          <p:cNvPr id="16" name="TextBox 15">
            <a:extLst>
              <a:ext uri="{FF2B5EF4-FFF2-40B4-BE49-F238E27FC236}">
                <a16:creationId xmlns:a16="http://schemas.microsoft.com/office/drawing/2014/main" id="{8B413A6E-EAC3-4926-9E22-2E0C2E614E4F}"/>
              </a:ext>
            </a:extLst>
          </p:cNvPr>
          <p:cNvSpPr txBox="1"/>
          <p:nvPr userDrawn="1"/>
        </p:nvSpPr>
        <p:spPr>
          <a:xfrm>
            <a:off x="2" y="6528818"/>
            <a:ext cx="6389719" cy="297454"/>
          </a:xfrm>
          <a:prstGeom prst="rect">
            <a:avLst/>
          </a:prstGeom>
          <a:noFill/>
        </p:spPr>
        <p:txBody>
          <a:bodyPr wrap="square" rtlCol="0">
            <a:spAutoFit/>
          </a:bodyPr>
          <a:lstStyle/>
          <a:p>
            <a:pPr marL="0" indent="0">
              <a:buFont typeface="Arial" panose="020B0604020202020204" pitchFamily="34" charset="0"/>
              <a:buNone/>
            </a:pPr>
            <a:r>
              <a:rPr lang="en-US" sz="1333" b="1" dirty="0"/>
              <a:t>Trademarks are owned by or licensed to the GSK group of companies.</a:t>
            </a:r>
          </a:p>
        </p:txBody>
      </p:sp>
      <p:pic>
        <p:nvPicPr>
          <p:cNvPr id="17" name="Picture 16">
            <a:hlinkClick r:id="rId3" action="ppaction://hlinksldjump"/>
            <a:extLst>
              <a:ext uri="{FF2B5EF4-FFF2-40B4-BE49-F238E27FC236}">
                <a16:creationId xmlns:a16="http://schemas.microsoft.com/office/drawing/2014/main" id="{FA9C764C-280B-44BA-BD68-7810D2350415}"/>
              </a:ext>
            </a:extLst>
          </p:cNvPr>
          <p:cNvPicPr>
            <a:picLocks noChangeAspect="1" noChangeArrowheads="1"/>
          </p:cNvPicPr>
          <p:nvPr userDrawn="1"/>
        </p:nvPicPr>
        <p:blipFill>
          <a:blip r:embed="rId4" cstate="print"/>
          <a:srcRect/>
          <a:stretch>
            <a:fillRect/>
          </a:stretch>
        </p:blipFill>
        <p:spPr bwMode="auto">
          <a:xfrm>
            <a:off x="11271123" y="-4817"/>
            <a:ext cx="920879" cy="329184"/>
          </a:xfrm>
          <a:prstGeom prst="rect">
            <a:avLst/>
          </a:prstGeom>
          <a:solidFill>
            <a:schemeClr val="bg2"/>
          </a:solidFill>
          <a:ln w="9525">
            <a:noFill/>
            <a:miter lim="800000"/>
            <a:headEnd/>
            <a:tailEnd/>
          </a:ln>
          <a:effectLst/>
        </p:spPr>
      </p:pic>
      <p:sp>
        <p:nvSpPr>
          <p:cNvPr id="15" name="TextBox 14">
            <a:extLst>
              <a:ext uri="{FF2B5EF4-FFF2-40B4-BE49-F238E27FC236}">
                <a16:creationId xmlns:a16="http://schemas.microsoft.com/office/drawing/2014/main" id="{89962D44-74BF-470B-9DFA-293796DD855C}"/>
              </a:ext>
            </a:extLst>
          </p:cNvPr>
          <p:cNvSpPr txBox="1"/>
          <p:nvPr userDrawn="1"/>
        </p:nvSpPr>
        <p:spPr>
          <a:xfrm>
            <a:off x="12192000" y="5441415"/>
            <a:ext cx="1524000" cy="707694"/>
          </a:xfrm>
          <a:prstGeom prst="rect">
            <a:avLst/>
          </a:prstGeom>
          <a:noFill/>
        </p:spPr>
        <p:txBody>
          <a:bodyPr wrap="square" rtlCol="0">
            <a:spAutoFit/>
          </a:bodyPr>
          <a:lstStyle/>
          <a:p>
            <a:pPr algn="ctr" fontAlgn="auto">
              <a:spcBef>
                <a:spcPts val="0"/>
              </a:spcBef>
              <a:spcAft>
                <a:spcPts val="0"/>
              </a:spcAft>
              <a:buClr>
                <a:srgbClr val="201C1A"/>
              </a:buClr>
            </a:pPr>
            <a:r>
              <a:rPr lang="en-US" sz="1333" b="1" dirty="0" err="1">
                <a:solidFill>
                  <a:srgbClr val="201C1A"/>
                </a:solidFill>
                <a:latin typeface="Arial"/>
              </a:rPr>
              <a:t>Bexsero</a:t>
            </a:r>
            <a:r>
              <a:rPr lang="en-US" sz="1333" b="1" dirty="0">
                <a:solidFill>
                  <a:srgbClr val="201C1A"/>
                </a:solidFill>
                <a:latin typeface="Arial"/>
              </a:rPr>
              <a:t> Reference Deck V24</a:t>
            </a:r>
          </a:p>
        </p:txBody>
      </p:sp>
    </p:spTree>
    <p:extLst>
      <p:ext uri="{BB962C8B-B14F-4D97-AF65-F5344CB8AC3E}">
        <p14:creationId xmlns:p14="http://schemas.microsoft.com/office/powerpoint/2010/main" val="152053258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Section Header ORANGE_Hyperlinked">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9380"/>
            <a:ext cx="12192000" cy="6865963"/>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42380" y="316147"/>
            <a:ext cx="999577" cy="959317"/>
          </a:xfrm>
          <a:prstGeom prst="rect">
            <a:avLst/>
          </a:prstGeom>
        </p:spPr>
      </p:pic>
      <p:sp>
        <p:nvSpPr>
          <p:cNvPr id="11" name="Text Placeholder 5"/>
          <p:cNvSpPr>
            <a:spLocks noGrp="1"/>
          </p:cNvSpPr>
          <p:nvPr>
            <p:ph type="body" sz="quarter" idx="11" hasCustomPrompt="1"/>
          </p:nvPr>
        </p:nvSpPr>
        <p:spPr>
          <a:xfrm>
            <a:off x="480000" y="4990683"/>
            <a:ext cx="10924032" cy="410369"/>
          </a:xfrm>
        </p:spPr>
        <p:txBody>
          <a:bodyPr anchor="t" anchorCtr="0">
            <a:spAutoFit/>
          </a:bodyPr>
          <a:lstStyle>
            <a:lvl1pPr marL="0" marR="0" indent="0" algn="l" defTabSz="1219140" rtl="0" eaLnBrk="1" fontAlgn="auto" latinLnBrk="0" hangingPunct="1">
              <a:lnSpc>
                <a:spcPts val="3200"/>
              </a:lnSpc>
              <a:spcBef>
                <a:spcPts val="0"/>
              </a:spcBef>
              <a:spcAft>
                <a:spcPts val="0"/>
              </a:spcAft>
              <a:buClr>
                <a:schemeClr val="tx1"/>
              </a:buClr>
              <a:buSzTx/>
              <a:buFont typeface="Arial" pitchFamily="34" charset="0"/>
              <a:buNone/>
              <a:tabLst/>
              <a:defRPr sz="2933" i="0">
                <a:solidFill>
                  <a:schemeClr val="bg1"/>
                </a:solidFill>
                <a:latin typeface="+mn-lt"/>
              </a:defRPr>
            </a:lvl1pPr>
            <a:lvl2pPr marL="361934" indent="0">
              <a:spcAft>
                <a:spcPts val="0"/>
              </a:spcAft>
              <a:buNone/>
              <a:defRPr>
                <a:solidFill>
                  <a:schemeClr val="bg1"/>
                </a:solidFill>
              </a:defRPr>
            </a:lvl2pPr>
            <a:lvl3pPr marL="711165" indent="0">
              <a:spcAft>
                <a:spcPts val="0"/>
              </a:spcAft>
              <a:buNone/>
              <a:defRPr>
                <a:solidFill>
                  <a:schemeClr val="bg1"/>
                </a:solidFill>
              </a:defRPr>
            </a:lvl3pPr>
            <a:lvl4pPr marL="1087911" indent="0">
              <a:spcAft>
                <a:spcPts val="0"/>
              </a:spcAft>
              <a:buNone/>
              <a:defRPr>
                <a:solidFill>
                  <a:schemeClr val="bg1"/>
                </a:solidFill>
              </a:defRPr>
            </a:lvl4pPr>
            <a:lvl5pPr marL="1473126" indent="0">
              <a:spcAft>
                <a:spcPts val="0"/>
              </a:spcAft>
              <a:buNone/>
              <a:defRPr>
                <a:solidFill>
                  <a:schemeClr val="bg1"/>
                </a:solidFill>
              </a:defRPr>
            </a:lvl5pPr>
          </a:lstStyle>
          <a:p>
            <a:pPr marL="0" marR="0" lvl="0" indent="0" algn="l" defTabSz="1219140" rtl="0" eaLnBrk="1" fontAlgn="auto" latinLnBrk="0" hangingPunct="1">
              <a:lnSpc>
                <a:spcPts val="3200"/>
              </a:lnSpc>
              <a:spcBef>
                <a:spcPts val="0"/>
              </a:spcBef>
              <a:spcAft>
                <a:spcPts val="0"/>
              </a:spcAft>
              <a:buClr>
                <a:schemeClr val="tx1"/>
              </a:buClr>
              <a:buSzTx/>
              <a:buFont typeface="Arial" pitchFamily="34" charset="0"/>
              <a:buNone/>
              <a:tabLst/>
              <a:defRPr/>
            </a:pPr>
            <a:r>
              <a:rPr lang="en-GB" dirty="0"/>
              <a:t>Supporting heading, if required</a:t>
            </a:r>
            <a:endParaRPr lang="en-US" dirty="0"/>
          </a:p>
        </p:txBody>
      </p:sp>
      <p:sp>
        <p:nvSpPr>
          <p:cNvPr id="13" name="Text Placeholder 3"/>
          <p:cNvSpPr>
            <a:spLocks noGrp="1"/>
          </p:cNvSpPr>
          <p:nvPr>
            <p:ph type="body" sz="quarter" idx="10" hasCustomPrompt="1"/>
          </p:nvPr>
        </p:nvSpPr>
        <p:spPr>
          <a:xfrm>
            <a:off x="480000" y="2935666"/>
            <a:ext cx="10928936" cy="1949252"/>
          </a:xfrm>
        </p:spPr>
        <p:txBody>
          <a:bodyPr wrap="square" anchor="b" anchorCtr="0">
            <a:spAutoFit/>
          </a:bodyPr>
          <a:lstStyle>
            <a:lvl1pPr marL="0" indent="0">
              <a:lnSpc>
                <a:spcPts val="7600"/>
              </a:lnSpc>
              <a:spcAft>
                <a:spcPts val="0"/>
              </a:spcAft>
              <a:buNone/>
              <a:defRPr sz="7333" b="1">
                <a:solidFill>
                  <a:schemeClr val="bg1"/>
                </a:solidFill>
              </a:defRPr>
            </a:lvl1pPr>
            <a:lvl2pPr marL="361934" indent="0">
              <a:buNone/>
              <a:defRPr sz="3467" b="1">
                <a:solidFill>
                  <a:schemeClr val="bg1"/>
                </a:solidFill>
              </a:defRPr>
            </a:lvl2pPr>
            <a:lvl3pPr marL="711165" indent="0">
              <a:buNone/>
              <a:defRPr sz="3467" b="1">
                <a:solidFill>
                  <a:schemeClr val="bg1"/>
                </a:solidFill>
              </a:defRPr>
            </a:lvl3pPr>
            <a:lvl4pPr marL="1087911" indent="0">
              <a:buNone/>
              <a:defRPr sz="3467" b="1">
                <a:solidFill>
                  <a:schemeClr val="bg1"/>
                </a:solidFill>
              </a:defRPr>
            </a:lvl4pPr>
            <a:lvl5pPr marL="1473126" indent="0">
              <a:buNone/>
              <a:defRPr sz="3467" b="1">
                <a:solidFill>
                  <a:schemeClr val="bg1"/>
                </a:solidFill>
              </a:defRPr>
            </a:lvl5pPr>
          </a:lstStyle>
          <a:p>
            <a:pPr lvl="0"/>
            <a:r>
              <a:rPr lang="en-US" dirty="0"/>
              <a:t>Sub-Section Heading Title</a:t>
            </a:r>
          </a:p>
        </p:txBody>
      </p:sp>
      <p:sp>
        <p:nvSpPr>
          <p:cNvPr id="7" name="Snip and Round Single Corner Rectangle 11">
            <a:extLst>
              <a:ext uri="{FF2B5EF4-FFF2-40B4-BE49-F238E27FC236}">
                <a16:creationId xmlns:a16="http://schemas.microsoft.com/office/drawing/2014/main" id="{58468565-EB2F-40DC-BC84-37521A0C5EE0}"/>
              </a:ext>
            </a:extLst>
          </p:cNvPr>
          <p:cNvSpPr/>
          <p:nvPr userDrawn="1"/>
        </p:nvSpPr>
        <p:spPr bwMode="auto">
          <a:xfrm>
            <a:off x="9245600" y="6538195"/>
            <a:ext cx="2946400" cy="329184"/>
          </a:xfrm>
          <a:prstGeom prst="snipRoundRect">
            <a:avLst>
              <a:gd name="adj1" fmla="val 32149"/>
              <a:gd name="adj2" fmla="val 0"/>
            </a:avLst>
          </a:prstGeom>
          <a:solidFill>
            <a:schemeClr val="accent2"/>
          </a:solidFill>
          <a:ln w="6350" cap="flat" cmpd="sng" algn="ctr">
            <a:noFill/>
            <a:prstDash val="solid"/>
            <a:round/>
            <a:headEnd type="none" w="med" len="med"/>
            <a:tailEnd type="none" w="med" len="med"/>
          </a:ln>
          <a:effectLst/>
        </p:spPr>
        <p:txBody>
          <a:bodyPr lIns="0" tIns="0" rIns="0" bIns="0"/>
          <a:lstStyle/>
          <a:p>
            <a:pPr algn="ctr" fontAlgn="base">
              <a:spcBef>
                <a:spcPct val="0"/>
              </a:spcBef>
              <a:spcAft>
                <a:spcPct val="0"/>
              </a:spcAft>
              <a:defRPr/>
            </a:pPr>
            <a:r>
              <a:rPr lang="en-US" sz="1600" dirty="0">
                <a:solidFill>
                  <a:schemeClr val="bg1"/>
                </a:solidFill>
              </a:rPr>
              <a:t>FOR REACTIVE USE ONLY</a:t>
            </a:r>
          </a:p>
        </p:txBody>
      </p:sp>
      <p:pic>
        <p:nvPicPr>
          <p:cNvPr id="12" name="Picture 11">
            <a:hlinkClick r:id="rId4" action="ppaction://hlinksldjump"/>
            <a:extLst>
              <a:ext uri="{FF2B5EF4-FFF2-40B4-BE49-F238E27FC236}">
                <a16:creationId xmlns:a16="http://schemas.microsoft.com/office/drawing/2014/main" id="{A8753705-F1E3-4685-BF62-F3575EB2A33F}"/>
              </a:ext>
            </a:extLst>
          </p:cNvPr>
          <p:cNvPicPr>
            <a:picLocks noChangeAspect="1" noChangeArrowheads="1"/>
          </p:cNvPicPr>
          <p:nvPr userDrawn="1"/>
        </p:nvPicPr>
        <p:blipFill>
          <a:blip r:embed="rId5" cstate="print"/>
          <a:srcRect/>
          <a:stretch>
            <a:fillRect/>
          </a:stretch>
        </p:blipFill>
        <p:spPr bwMode="auto">
          <a:xfrm>
            <a:off x="11271123" y="-4817"/>
            <a:ext cx="920879" cy="329184"/>
          </a:xfrm>
          <a:prstGeom prst="rect">
            <a:avLst/>
          </a:prstGeom>
          <a:solidFill>
            <a:schemeClr val="bg2"/>
          </a:solidFill>
          <a:ln w="9525">
            <a:noFill/>
            <a:miter lim="800000"/>
            <a:headEnd/>
            <a:tailEnd/>
          </a:ln>
          <a:effectLst/>
        </p:spPr>
      </p:pic>
      <p:sp>
        <p:nvSpPr>
          <p:cNvPr id="10" name="TextBox 9">
            <a:extLst>
              <a:ext uri="{FF2B5EF4-FFF2-40B4-BE49-F238E27FC236}">
                <a16:creationId xmlns:a16="http://schemas.microsoft.com/office/drawing/2014/main" id="{A898082F-267D-4EDB-A4E3-779B2156086F}"/>
              </a:ext>
            </a:extLst>
          </p:cNvPr>
          <p:cNvSpPr txBox="1"/>
          <p:nvPr userDrawn="1"/>
        </p:nvSpPr>
        <p:spPr>
          <a:xfrm>
            <a:off x="12192000" y="5441415"/>
            <a:ext cx="1524000" cy="707694"/>
          </a:xfrm>
          <a:prstGeom prst="rect">
            <a:avLst/>
          </a:prstGeom>
          <a:noFill/>
        </p:spPr>
        <p:txBody>
          <a:bodyPr wrap="square" rtlCol="0">
            <a:spAutoFit/>
          </a:bodyPr>
          <a:lstStyle/>
          <a:p>
            <a:pPr algn="ctr" fontAlgn="auto">
              <a:spcBef>
                <a:spcPts val="0"/>
              </a:spcBef>
              <a:spcAft>
                <a:spcPts val="0"/>
              </a:spcAft>
              <a:buClr>
                <a:srgbClr val="201C1A"/>
              </a:buClr>
            </a:pPr>
            <a:r>
              <a:rPr lang="en-US" sz="1333" b="1" dirty="0" err="1">
                <a:solidFill>
                  <a:srgbClr val="201C1A"/>
                </a:solidFill>
                <a:latin typeface="Arial"/>
              </a:rPr>
              <a:t>Bexsero</a:t>
            </a:r>
            <a:r>
              <a:rPr lang="en-US" sz="1333" b="1" dirty="0">
                <a:solidFill>
                  <a:srgbClr val="201C1A"/>
                </a:solidFill>
                <a:latin typeface="Arial"/>
              </a:rPr>
              <a:t> Reference Deck V24</a:t>
            </a:r>
          </a:p>
        </p:txBody>
      </p:sp>
    </p:spTree>
    <p:extLst>
      <p:ext uri="{BB962C8B-B14F-4D97-AF65-F5344CB8AC3E}">
        <p14:creationId xmlns:p14="http://schemas.microsoft.com/office/powerpoint/2010/main" val="381766299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_Hyperlinked">
    <p:spTree>
      <p:nvGrpSpPr>
        <p:cNvPr id="1" name=""/>
        <p:cNvGrpSpPr/>
        <p:nvPr/>
      </p:nvGrpSpPr>
      <p:grpSpPr>
        <a:xfrm>
          <a:off x="0" y="0"/>
          <a:ext cx="0" cy="0"/>
          <a:chOff x="0" y="0"/>
          <a:chExt cx="0" cy="0"/>
        </a:xfrm>
      </p:grpSpPr>
      <p:sp>
        <p:nvSpPr>
          <p:cNvPr id="12" name="Text Placeholder 5"/>
          <p:cNvSpPr>
            <a:spLocks noGrp="1"/>
          </p:cNvSpPr>
          <p:nvPr>
            <p:ph type="body" sz="quarter" idx="11" hasCustomPrompt="1"/>
          </p:nvPr>
        </p:nvSpPr>
        <p:spPr>
          <a:xfrm>
            <a:off x="480000" y="4990683"/>
            <a:ext cx="10924032" cy="410369"/>
          </a:xfrm>
        </p:spPr>
        <p:txBody>
          <a:bodyPr anchor="t" anchorCtr="0">
            <a:spAutoFit/>
          </a:bodyPr>
          <a:lstStyle>
            <a:lvl1pPr marL="0" marR="0" indent="0" algn="l" defTabSz="1219140" rtl="0" eaLnBrk="1" fontAlgn="auto" latinLnBrk="0" hangingPunct="1">
              <a:lnSpc>
                <a:spcPts val="3200"/>
              </a:lnSpc>
              <a:spcBef>
                <a:spcPts val="0"/>
              </a:spcBef>
              <a:spcAft>
                <a:spcPts val="0"/>
              </a:spcAft>
              <a:buClr>
                <a:schemeClr val="tx1"/>
              </a:buClr>
              <a:buSzTx/>
              <a:buFont typeface="Arial" pitchFamily="34" charset="0"/>
              <a:buNone/>
              <a:tabLst/>
              <a:defRPr sz="2933" i="0">
                <a:solidFill>
                  <a:schemeClr val="bg2"/>
                </a:solidFill>
                <a:latin typeface="+mn-lt"/>
              </a:defRPr>
            </a:lvl1pPr>
            <a:lvl2pPr marL="361934" indent="0">
              <a:spcAft>
                <a:spcPts val="0"/>
              </a:spcAft>
              <a:buNone/>
              <a:defRPr>
                <a:solidFill>
                  <a:schemeClr val="bg1"/>
                </a:solidFill>
              </a:defRPr>
            </a:lvl2pPr>
            <a:lvl3pPr marL="711165" indent="0">
              <a:spcAft>
                <a:spcPts val="0"/>
              </a:spcAft>
              <a:buNone/>
              <a:defRPr>
                <a:solidFill>
                  <a:schemeClr val="bg1"/>
                </a:solidFill>
              </a:defRPr>
            </a:lvl3pPr>
            <a:lvl4pPr marL="1087911" indent="0">
              <a:spcAft>
                <a:spcPts val="0"/>
              </a:spcAft>
              <a:buNone/>
              <a:defRPr>
                <a:solidFill>
                  <a:schemeClr val="bg1"/>
                </a:solidFill>
              </a:defRPr>
            </a:lvl4pPr>
            <a:lvl5pPr marL="1473126" indent="0">
              <a:spcAft>
                <a:spcPts val="0"/>
              </a:spcAft>
              <a:buNone/>
              <a:defRPr>
                <a:solidFill>
                  <a:schemeClr val="bg1"/>
                </a:solidFill>
              </a:defRPr>
            </a:lvl5pPr>
          </a:lstStyle>
          <a:p>
            <a:pPr marL="0" marR="0" lvl="0" indent="0" algn="l" defTabSz="1219140" rtl="0" eaLnBrk="1" fontAlgn="auto" latinLnBrk="0" hangingPunct="1">
              <a:lnSpc>
                <a:spcPts val="3200"/>
              </a:lnSpc>
              <a:spcBef>
                <a:spcPts val="0"/>
              </a:spcBef>
              <a:spcAft>
                <a:spcPts val="0"/>
              </a:spcAft>
              <a:buClr>
                <a:schemeClr val="tx1"/>
              </a:buClr>
              <a:buSzTx/>
              <a:buFont typeface="Arial" pitchFamily="34" charset="0"/>
              <a:buNone/>
              <a:tabLst/>
              <a:defRPr/>
            </a:pPr>
            <a:r>
              <a:rPr lang="en-GB" dirty="0"/>
              <a:t>Supporting heading,</a:t>
            </a:r>
            <a:r>
              <a:rPr lang="en-US" dirty="0"/>
              <a:t> if required</a:t>
            </a:r>
          </a:p>
        </p:txBody>
      </p:sp>
      <p:sp>
        <p:nvSpPr>
          <p:cNvPr id="13" name="Text Placeholder 3"/>
          <p:cNvSpPr>
            <a:spLocks noGrp="1"/>
          </p:cNvSpPr>
          <p:nvPr>
            <p:ph type="body" sz="quarter" idx="10" hasCustomPrompt="1"/>
          </p:nvPr>
        </p:nvSpPr>
        <p:spPr>
          <a:xfrm>
            <a:off x="480000" y="2935666"/>
            <a:ext cx="10928936" cy="1949252"/>
          </a:xfrm>
        </p:spPr>
        <p:txBody>
          <a:bodyPr wrap="square" anchor="b" anchorCtr="0">
            <a:spAutoFit/>
          </a:bodyPr>
          <a:lstStyle>
            <a:lvl1pPr marL="0" indent="0">
              <a:lnSpc>
                <a:spcPts val="7600"/>
              </a:lnSpc>
              <a:spcAft>
                <a:spcPts val="0"/>
              </a:spcAft>
              <a:buNone/>
              <a:defRPr sz="7333" b="1">
                <a:solidFill>
                  <a:schemeClr val="bg2"/>
                </a:solidFill>
              </a:defRPr>
            </a:lvl1pPr>
            <a:lvl2pPr marL="361934" indent="0">
              <a:buNone/>
              <a:defRPr sz="3467" b="1">
                <a:solidFill>
                  <a:schemeClr val="bg1"/>
                </a:solidFill>
              </a:defRPr>
            </a:lvl2pPr>
            <a:lvl3pPr marL="711165" indent="0">
              <a:buNone/>
              <a:defRPr sz="3467" b="1">
                <a:solidFill>
                  <a:schemeClr val="bg1"/>
                </a:solidFill>
              </a:defRPr>
            </a:lvl3pPr>
            <a:lvl4pPr marL="1087911" indent="0">
              <a:buNone/>
              <a:defRPr sz="3467" b="1">
                <a:solidFill>
                  <a:schemeClr val="bg1"/>
                </a:solidFill>
              </a:defRPr>
            </a:lvl4pPr>
            <a:lvl5pPr marL="1473126" indent="0">
              <a:buNone/>
              <a:defRPr sz="3467" b="1">
                <a:solidFill>
                  <a:schemeClr val="bg1"/>
                </a:solidFill>
              </a:defRPr>
            </a:lvl5pPr>
          </a:lstStyle>
          <a:p>
            <a:pPr lvl="0"/>
            <a:r>
              <a:rPr lang="en-US" dirty="0"/>
              <a:t>Sub-Section Heading Title</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42380" y="316147"/>
            <a:ext cx="999577" cy="959319"/>
          </a:xfrm>
          <a:prstGeom prst="rect">
            <a:avLst/>
          </a:prstGeom>
        </p:spPr>
      </p:pic>
      <p:sp>
        <p:nvSpPr>
          <p:cNvPr id="6" name="Snip and Round Single Corner Rectangle 11">
            <a:extLst>
              <a:ext uri="{FF2B5EF4-FFF2-40B4-BE49-F238E27FC236}">
                <a16:creationId xmlns:a16="http://schemas.microsoft.com/office/drawing/2014/main" id="{B9367618-E7AF-45BC-BF9E-81FE451F9E9F}"/>
              </a:ext>
            </a:extLst>
          </p:cNvPr>
          <p:cNvSpPr/>
          <p:nvPr userDrawn="1"/>
        </p:nvSpPr>
        <p:spPr bwMode="auto">
          <a:xfrm>
            <a:off x="9245600" y="6538195"/>
            <a:ext cx="2946400" cy="329184"/>
          </a:xfrm>
          <a:prstGeom prst="snipRoundRect">
            <a:avLst>
              <a:gd name="adj1" fmla="val 32149"/>
              <a:gd name="adj2" fmla="val 0"/>
            </a:avLst>
          </a:prstGeom>
          <a:solidFill>
            <a:schemeClr val="accent2"/>
          </a:solidFill>
          <a:ln w="6350" cap="flat" cmpd="sng" algn="ctr">
            <a:noFill/>
            <a:prstDash val="solid"/>
            <a:round/>
            <a:headEnd type="none" w="med" len="med"/>
            <a:tailEnd type="none" w="med" len="med"/>
          </a:ln>
          <a:effectLst/>
        </p:spPr>
        <p:txBody>
          <a:bodyPr lIns="0" tIns="0" rIns="0" bIns="0"/>
          <a:lstStyle/>
          <a:p>
            <a:pPr algn="ctr" fontAlgn="base">
              <a:spcBef>
                <a:spcPct val="0"/>
              </a:spcBef>
              <a:spcAft>
                <a:spcPct val="0"/>
              </a:spcAft>
              <a:defRPr/>
            </a:pPr>
            <a:r>
              <a:rPr lang="en-US" sz="1600" dirty="0">
                <a:solidFill>
                  <a:schemeClr val="bg1"/>
                </a:solidFill>
              </a:rPr>
              <a:t>FOR REACTIVE USE ONLY</a:t>
            </a:r>
          </a:p>
        </p:txBody>
      </p:sp>
      <p:sp>
        <p:nvSpPr>
          <p:cNvPr id="7" name="Slide Number Placeholder 5">
            <a:extLst>
              <a:ext uri="{FF2B5EF4-FFF2-40B4-BE49-F238E27FC236}">
                <a16:creationId xmlns:a16="http://schemas.microsoft.com/office/drawing/2014/main" id="{11D43C3F-CE01-471B-A83C-C6C482297C81}"/>
              </a:ext>
            </a:extLst>
          </p:cNvPr>
          <p:cNvSpPr>
            <a:spLocks noGrp="1"/>
          </p:cNvSpPr>
          <p:nvPr>
            <p:ph type="sldNum" sz="quarter" idx="4"/>
          </p:nvPr>
        </p:nvSpPr>
        <p:spPr>
          <a:xfrm>
            <a:off x="11296587" y="6287720"/>
            <a:ext cx="443780" cy="292608"/>
          </a:xfrm>
          <a:prstGeom prst="rect">
            <a:avLst/>
          </a:prstGeom>
        </p:spPr>
        <p:txBody>
          <a:bodyPr vert="horz" lIns="72000" tIns="0" rIns="0" bIns="0" rtlCol="0" anchor="ctr" anchorCtr="0"/>
          <a:lstStyle>
            <a:lvl1pPr algn="r">
              <a:defRPr sz="1067">
                <a:solidFill>
                  <a:schemeClr val="tx1"/>
                </a:solidFill>
              </a:defRPr>
            </a:lvl1pPr>
          </a:lstStyle>
          <a:p>
            <a:fld id="{9F9F533D-B52E-4A2F-BF72-0ADD2D94BD75}" type="slidenum">
              <a:rPr lang="en-GB" smtClean="0"/>
              <a:pPr/>
              <a:t>‹#›</a:t>
            </a:fld>
            <a:endParaRPr lang="en-GB" dirty="0"/>
          </a:p>
        </p:txBody>
      </p:sp>
      <p:pic>
        <p:nvPicPr>
          <p:cNvPr id="10" name="Picture 9">
            <a:hlinkClick r:id="rId3" action="ppaction://hlinksldjump"/>
            <a:extLst>
              <a:ext uri="{FF2B5EF4-FFF2-40B4-BE49-F238E27FC236}">
                <a16:creationId xmlns:a16="http://schemas.microsoft.com/office/drawing/2014/main" id="{3E095B02-2E0C-486C-BA6C-A1262A0AD010}"/>
              </a:ext>
            </a:extLst>
          </p:cNvPr>
          <p:cNvPicPr>
            <a:picLocks noChangeAspect="1" noChangeArrowheads="1"/>
          </p:cNvPicPr>
          <p:nvPr userDrawn="1"/>
        </p:nvPicPr>
        <p:blipFill>
          <a:blip r:embed="rId4" cstate="print"/>
          <a:srcRect/>
          <a:stretch>
            <a:fillRect/>
          </a:stretch>
        </p:blipFill>
        <p:spPr bwMode="auto">
          <a:xfrm>
            <a:off x="11271123" y="-4817"/>
            <a:ext cx="920879" cy="329184"/>
          </a:xfrm>
          <a:prstGeom prst="rect">
            <a:avLst/>
          </a:prstGeom>
          <a:solidFill>
            <a:schemeClr val="bg2"/>
          </a:solidFill>
          <a:ln w="9525">
            <a:noFill/>
            <a:miter lim="800000"/>
            <a:headEnd/>
            <a:tailEnd/>
          </a:ln>
          <a:effectLst/>
        </p:spPr>
      </p:pic>
      <p:sp>
        <p:nvSpPr>
          <p:cNvPr id="9" name="TextBox 8">
            <a:extLst>
              <a:ext uri="{FF2B5EF4-FFF2-40B4-BE49-F238E27FC236}">
                <a16:creationId xmlns:a16="http://schemas.microsoft.com/office/drawing/2014/main" id="{828AF52D-1A4A-4826-835B-0749483EBC3A}"/>
              </a:ext>
            </a:extLst>
          </p:cNvPr>
          <p:cNvSpPr txBox="1"/>
          <p:nvPr userDrawn="1"/>
        </p:nvSpPr>
        <p:spPr>
          <a:xfrm>
            <a:off x="12192000" y="5441415"/>
            <a:ext cx="1524000" cy="707694"/>
          </a:xfrm>
          <a:prstGeom prst="rect">
            <a:avLst/>
          </a:prstGeom>
          <a:noFill/>
        </p:spPr>
        <p:txBody>
          <a:bodyPr wrap="square" rtlCol="0">
            <a:spAutoFit/>
          </a:bodyPr>
          <a:lstStyle/>
          <a:p>
            <a:pPr algn="ctr" fontAlgn="auto">
              <a:spcBef>
                <a:spcPts val="0"/>
              </a:spcBef>
              <a:spcAft>
                <a:spcPts val="0"/>
              </a:spcAft>
              <a:buClr>
                <a:srgbClr val="201C1A"/>
              </a:buClr>
            </a:pPr>
            <a:r>
              <a:rPr lang="en-US" sz="1333" b="1" dirty="0" err="1">
                <a:solidFill>
                  <a:srgbClr val="201C1A"/>
                </a:solidFill>
                <a:latin typeface="Arial"/>
              </a:rPr>
              <a:t>Bexsero</a:t>
            </a:r>
            <a:r>
              <a:rPr lang="en-US" sz="1333" b="1" dirty="0">
                <a:solidFill>
                  <a:srgbClr val="201C1A"/>
                </a:solidFill>
                <a:latin typeface="Arial"/>
              </a:rPr>
              <a:t> Reference Deck V24</a:t>
            </a:r>
          </a:p>
        </p:txBody>
      </p:sp>
    </p:spTree>
    <p:extLst>
      <p:ext uri="{BB962C8B-B14F-4D97-AF65-F5344CB8AC3E}">
        <p14:creationId xmlns:p14="http://schemas.microsoft.com/office/powerpoint/2010/main" val="120491589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Subtitle and Content_Hyperlinked">
    <p:spTree>
      <p:nvGrpSpPr>
        <p:cNvPr id="1" name=""/>
        <p:cNvGrpSpPr/>
        <p:nvPr/>
      </p:nvGrpSpPr>
      <p:grpSpPr>
        <a:xfrm>
          <a:off x="0" y="0"/>
          <a:ext cx="0" cy="0"/>
          <a:chOff x="0" y="0"/>
          <a:chExt cx="0" cy="0"/>
        </a:xfrm>
      </p:grpSpPr>
      <p:sp>
        <p:nvSpPr>
          <p:cNvPr id="16" name="Content Placeholder 15"/>
          <p:cNvSpPr>
            <a:spLocks noGrp="1" noChangeAspect="1"/>
          </p:cNvSpPr>
          <p:nvPr>
            <p:ph sz="quarter" idx="12"/>
          </p:nvPr>
        </p:nvSpPr>
        <p:spPr>
          <a:xfrm>
            <a:off x="478872" y="1377696"/>
            <a:ext cx="11231033" cy="481346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2"/>
          <p:cNvSpPr>
            <a:spLocks noGrp="1"/>
          </p:cNvSpPr>
          <p:nvPr>
            <p:ph type="body" sz="quarter" idx="14" hasCustomPrompt="1"/>
          </p:nvPr>
        </p:nvSpPr>
        <p:spPr>
          <a:xfrm>
            <a:off x="478869" y="812195"/>
            <a:ext cx="10104000" cy="369332"/>
          </a:xfrm>
        </p:spPr>
        <p:txBody>
          <a:bodyPr anchor="t" anchorCtr="0">
            <a:noAutofit/>
          </a:bodyPr>
          <a:lstStyle>
            <a:lvl1pPr marL="0" marR="0" indent="0" algn="l" defTabSz="1219140" rtl="0" eaLnBrk="1" fontAlgn="auto" latinLnBrk="0" hangingPunct="1">
              <a:lnSpc>
                <a:spcPct val="100000"/>
              </a:lnSpc>
              <a:spcBef>
                <a:spcPts val="0"/>
              </a:spcBef>
              <a:spcAft>
                <a:spcPts val="0"/>
              </a:spcAft>
              <a:buClr>
                <a:schemeClr val="tx1"/>
              </a:buClr>
              <a:buSzTx/>
              <a:buFont typeface="Arial" pitchFamily="34" charset="0"/>
              <a:buNone/>
              <a:tabLst/>
              <a:defRPr sz="2133" i="0">
                <a:latin typeface="+mn-lt"/>
              </a:defRPr>
            </a:lvl1pPr>
            <a:lvl2pPr marL="361934" indent="0">
              <a:buNone/>
              <a:defRPr/>
            </a:lvl2pPr>
            <a:lvl3pPr marL="711165" indent="0">
              <a:buNone/>
              <a:defRPr/>
            </a:lvl3pPr>
            <a:lvl4pPr marL="1087911" indent="0">
              <a:buNone/>
              <a:defRPr/>
            </a:lvl4pPr>
            <a:lvl5pPr marL="1473126" indent="0">
              <a:buNone/>
              <a:defRPr/>
            </a:lvl5pPr>
          </a:lstStyle>
          <a:p>
            <a:pPr marL="0" marR="0" lvl="0" indent="0" algn="l" defTabSz="1219140" rtl="0" eaLnBrk="1" fontAlgn="auto" latinLnBrk="0" hangingPunct="1">
              <a:lnSpc>
                <a:spcPct val="100000"/>
              </a:lnSpc>
              <a:spcBef>
                <a:spcPts val="0"/>
              </a:spcBef>
              <a:spcAft>
                <a:spcPts val="0"/>
              </a:spcAft>
              <a:buClr>
                <a:schemeClr val="tx1"/>
              </a:buClr>
              <a:buSzTx/>
              <a:buFont typeface="Arial" pitchFamily="34" charset="0"/>
              <a:buNone/>
              <a:tabLst/>
              <a:defRPr/>
            </a:pPr>
            <a:r>
              <a:rPr lang="en-GB" dirty="0"/>
              <a:t>Supporting Heading,</a:t>
            </a:r>
            <a:r>
              <a:rPr lang="en-US" dirty="0"/>
              <a:t> if required</a:t>
            </a:r>
          </a:p>
        </p:txBody>
      </p:sp>
      <p:sp>
        <p:nvSpPr>
          <p:cNvPr id="6" name="Text Placeholder 5"/>
          <p:cNvSpPr>
            <a:spLocks noGrp="1"/>
          </p:cNvSpPr>
          <p:nvPr>
            <p:ph type="body" sz="quarter" idx="18" hasCustomPrompt="1"/>
          </p:nvPr>
        </p:nvSpPr>
        <p:spPr>
          <a:xfrm>
            <a:off x="451636" y="6616482"/>
            <a:ext cx="8720501" cy="164148"/>
          </a:xfrm>
        </p:spPr>
        <p:txBody>
          <a:bodyPr wrap="square" anchor="b" anchorCtr="0">
            <a:spAutoFit/>
          </a:bodyPr>
          <a:lstStyle>
            <a:lvl1pPr marL="0" indent="0">
              <a:spcAft>
                <a:spcPts val="400"/>
              </a:spcAft>
              <a:buNone/>
              <a:defRPr sz="1067" baseline="0"/>
            </a:lvl1pPr>
            <a:lvl2pPr marL="357534" indent="0">
              <a:buNone/>
              <a:defRPr sz="1067"/>
            </a:lvl2pPr>
            <a:lvl3pPr marL="719965" indent="0">
              <a:buNone/>
              <a:defRPr sz="1067"/>
            </a:lvl3pPr>
            <a:lvl4pPr marL="1081397" indent="0">
              <a:buNone/>
              <a:defRPr sz="1067"/>
            </a:lvl4pPr>
            <a:lvl5pPr marL="1439928" indent="0">
              <a:buNone/>
              <a:defRPr sz="1067"/>
            </a:lvl5pPr>
          </a:lstStyle>
          <a:p>
            <a:pPr lvl="0"/>
            <a:r>
              <a:rPr lang="en-US" dirty="0"/>
              <a:t>Insert Footnotes, Abbreviations, and References here</a:t>
            </a:r>
          </a:p>
        </p:txBody>
      </p:sp>
      <p:sp>
        <p:nvSpPr>
          <p:cNvPr id="4" name="Title 3"/>
          <p:cNvSpPr>
            <a:spLocks noGrp="1"/>
          </p:cNvSpPr>
          <p:nvPr>
            <p:ph type="title" hasCustomPrompt="1"/>
          </p:nvPr>
        </p:nvSpPr>
        <p:spPr>
          <a:xfrm>
            <a:off x="478871" y="304800"/>
            <a:ext cx="10102852" cy="451405"/>
          </a:xfrm>
        </p:spPr>
        <p:txBody>
          <a:bodyPr/>
          <a:lstStyle>
            <a:lvl1pPr>
              <a:defRPr/>
            </a:lvl1pPr>
          </a:lstStyle>
          <a:p>
            <a:r>
              <a:rPr lang="en-US" dirty="0"/>
              <a:t>Click to Edit Title Style</a:t>
            </a:r>
            <a:endParaRPr lang="en-GB" dirty="0"/>
          </a:p>
        </p:txBody>
      </p:sp>
      <p:sp>
        <p:nvSpPr>
          <p:cNvPr id="11" name="Slide Number Placeholder 5">
            <a:extLst>
              <a:ext uri="{FF2B5EF4-FFF2-40B4-BE49-F238E27FC236}">
                <a16:creationId xmlns:a16="http://schemas.microsoft.com/office/drawing/2014/main" id="{341FE5CD-0E88-49A8-8251-C5EDC62426D9}"/>
              </a:ext>
            </a:extLst>
          </p:cNvPr>
          <p:cNvSpPr>
            <a:spLocks noGrp="1"/>
          </p:cNvSpPr>
          <p:nvPr>
            <p:ph type="sldNum" sz="quarter" idx="4"/>
          </p:nvPr>
        </p:nvSpPr>
        <p:spPr>
          <a:xfrm>
            <a:off x="11296587" y="6287720"/>
            <a:ext cx="443780" cy="292608"/>
          </a:xfrm>
          <a:prstGeom prst="rect">
            <a:avLst/>
          </a:prstGeom>
        </p:spPr>
        <p:txBody>
          <a:bodyPr vert="horz" lIns="72000" tIns="0" rIns="0" bIns="0" rtlCol="0" anchor="ctr" anchorCtr="0"/>
          <a:lstStyle>
            <a:lvl1pPr algn="r">
              <a:defRPr sz="1067">
                <a:solidFill>
                  <a:schemeClr val="tx1"/>
                </a:solidFill>
              </a:defRPr>
            </a:lvl1pPr>
          </a:lstStyle>
          <a:p>
            <a:fld id="{9F9F533D-B52E-4A2F-BF72-0ADD2D94BD75}" type="slidenum">
              <a:rPr lang="en-GB" smtClean="0"/>
              <a:pPr/>
              <a:t>‹#›</a:t>
            </a:fld>
            <a:endParaRPr lang="en-GB" dirty="0"/>
          </a:p>
        </p:txBody>
      </p:sp>
    </p:spTree>
    <p:extLst>
      <p:ext uri="{BB962C8B-B14F-4D97-AF65-F5344CB8AC3E}">
        <p14:creationId xmlns:p14="http://schemas.microsoft.com/office/powerpoint/2010/main" val="261550091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and Content_Hyperlinked">
    <p:spTree>
      <p:nvGrpSpPr>
        <p:cNvPr id="1" name=""/>
        <p:cNvGrpSpPr/>
        <p:nvPr/>
      </p:nvGrpSpPr>
      <p:grpSpPr>
        <a:xfrm>
          <a:off x="0" y="0"/>
          <a:ext cx="0" cy="0"/>
          <a:chOff x="0" y="0"/>
          <a:chExt cx="0" cy="0"/>
        </a:xfrm>
      </p:grpSpPr>
      <p:sp>
        <p:nvSpPr>
          <p:cNvPr id="16" name="Content Placeholder 15"/>
          <p:cNvSpPr>
            <a:spLocks noGrp="1" noChangeAspect="1"/>
          </p:cNvSpPr>
          <p:nvPr>
            <p:ph sz="quarter" idx="12"/>
          </p:nvPr>
        </p:nvSpPr>
        <p:spPr>
          <a:xfrm>
            <a:off x="478872" y="1377696"/>
            <a:ext cx="11231033" cy="481346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8" hasCustomPrompt="1"/>
          </p:nvPr>
        </p:nvSpPr>
        <p:spPr>
          <a:xfrm>
            <a:off x="451636" y="6616482"/>
            <a:ext cx="8720501" cy="164148"/>
          </a:xfrm>
        </p:spPr>
        <p:txBody>
          <a:bodyPr wrap="square" anchor="b" anchorCtr="0">
            <a:spAutoFit/>
          </a:bodyPr>
          <a:lstStyle>
            <a:lvl1pPr marL="0" indent="0">
              <a:spcAft>
                <a:spcPts val="400"/>
              </a:spcAft>
              <a:buNone/>
              <a:defRPr sz="1067" baseline="0"/>
            </a:lvl1pPr>
            <a:lvl2pPr marL="357534" indent="0">
              <a:buNone/>
              <a:defRPr sz="1067"/>
            </a:lvl2pPr>
            <a:lvl3pPr marL="719965" indent="0">
              <a:buNone/>
              <a:defRPr sz="1067"/>
            </a:lvl3pPr>
            <a:lvl4pPr marL="1081397" indent="0">
              <a:buNone/>
              <a:defRPr sz="1067"/>
            </a:lvl4pPr>
            <a:lvl5pPr marL="1439928" indent="0">
              <a:buNone/>
              <a:defRPr sz="1067"/>
            </a:lvl5pPr>
          </a:lstStyle>
          <a:p>
            <a:pPr lvl="0"/>
            <a:r>
              <a:rPr lang="en-US" dirty="0"/>
              <a:t>Insert Footnotes, Abbreviations, and References here</a:t>
            </a:r>
          </a:p>
        </p:txBody>
      </p:sp>
      <p:sp>
        <p:nvSpPr>
          <p:cNvPr id="4" name="Title 3"/>
          <p:cNvSpPr>
            <a:spLocks noGrp="1"/>
          </p:cNvSpPr>
          <p:nvPr>
            <p:ph type="title" hasCustomPrompt="1"/>
          </p:nvPr>
        </p:nvSpPr>
        <p:spPr>
          <a:xfrm>
            <a:off x="478871" y="304800"/>
            <a:ext cx="10102852" cy="451405"/>
          </a:xfrm>
        </p:spPr>
        <p:txBody>
          <a:bodyPr/>
          <a:lstStyle>
            <a:lvl1pPr>
              <a:defRPr/>
            </a:lvl1pPr>
          </a:lstStyle>
          <a:p>
            <a:r>
              <a:rPr lang="en-US" dirty="0"/>
              <a:t>Click to Edit Title Style</a:t>
            </a:r>
            <a:endParaRPr lang="en-GB" dirty="0"/>
          </a:p>
        </p:txBody>
      </p:sp>
      <p:sp>
        <p:nvSpPr>
          <p:cNvPr id="11" name="Slide Number Placeholder 5">
            <a:extLst>
              <a:ext uri="{FF2B5EF4-FFF2-40B4-BE49-F238E27FC236}">
                <a16:creationId xmlns:a16="http://schemas.microsoft.com/office/drawing/2014/main" id="{341FE5CD-0E88-49A8-8251-C5EDC62426D9}"/>
              </a:ext>
            </a:extLst>
          </p:cNvPr>
          <p:cNvSpPr>
            <a:spLocks noGrp="1"/>
          </p:cNvSpPr>
          <p:nvPr>
            <p:ph type="sldNum" sz="quarter" idx="4"/>
          </p:nvPr>
        </p:nvSpPr>
        <p:spPr>
          <a:xfrm>
            <a:off x="11296587" y="6287720"/>
            <a:ext cx="443780" cy="292608"/>
          </a:xfrm>
          <a:prstGeom prst="rect">
            <a:avLst/>
          </a:prstGeom>
        </p:spPr>
        <p:txBody>
          <a:bodyPr vert="horz" lIns="72000" tIns="0" rIns="0" bIns="0" rtlCol="0" anchor="ctr" anchorCtr="0"/>
          <a:lstStyle>
            <a:lvl1pPr algn="r">
              <a:defRPr sz="1067">
                <a:solidFill>
                  <a:schemeClr val="tx1"/>
                </a:solidFill>
              </a:defRPr>
            </a:lvl1pPr>
          </a:lstStyle>
          <a:p>
            <a:fld id="{9F9F533D-B52E-4A2F-BF72-0ADD2D94BD75}" type="slidenum">
              <a:rPr lang="en-GB" smtClean="0"/>
              <a:pPr/>
              <a:t>‹#›</a:t>
            </a:fld>
            <a:endParaRPr lang="en-GB" dirty="0"/>
          </a:p>
        </p:txBody>
      </p:sp>
    </p:spTree>
    <p:extLst>
      <p:ext uri="{BB962C8B-B14F-4D97-AF65-F5344CB8AC3E}">
        <p14:creationId xmlns:p14="http://schemas.microsoft.com/office/powerpoint/2010/main" val="113179206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and Subtitle Only_Hyperlinke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769D368C-731C-4EF8-9DF2-A586EE475CEE}"/>
              </a:ext>
            </a:extLst>
          </p:cNvPr>
          <p:cNvSpPr>
            <a:spLocks noGrp="1"/>
          </p:cNvSpPr>
          <p:nvPr>
            <p:ph type="sldNum" sz="quarter" idx="4"/>
          </p:nvPr>
        </p:nvSpPr>
        <p:spPr>
          <a:xfrm>
            <a:off x="11296587" y="6287720"/>
            <a:ext cx="443780" cy="292608"/>
          </a:xfrm>
          <a:prstGeom prst="rect">
            <a:avLst/>
          </a:prstGeom>
        </p:spPr>
        <p:txBody>
          <a:bodyPr vert="horz" lIns="72000" tIns="0" rIns="0" bIns="0" rtlCol="0" anchor="ctr" anchorCtr="0"/>
          <a:lstStyle>
            <a:lvl1pPr algn="r">
              <a:defRPr sz="1067">
                <a:solidFill>
                  <a:schemeClr val="tx1"/>
                </a:solidFill>
              </a:defRPr>
            </a:lvl1pPr>
          </a:lstStyle>
          <a:p>
            <a:fld id="{9F9F533D-B52E-4A2F-BF72-0ADD2D94BD75}" type="slidenum">
              <a:rPr lang="en-GB" smtClean="0"/>
              <a:pPr/>
              <a:t>‹#›</a:t>
            </a:fld>
            <a:endParaRPr lang="en-GB" dirty="0"/>
          </a:p>
        </p:txBody>
      </p:sp>
      <p:sp>
        <p:nvSpPr>
          <p:cNvPr id="10" name="Text Placeholder 2">
            <a:extLst>
              <a:ext uri="{FF2B5EF4-FFF2-40B4-BE49-F238E27FC236}">
                <a16:creationId xmlns:a16="http://schemas.microsoft.com/office/drawing/2014/main" id="{FC00C4C5-D9F9-4BEB-9CAE-27BF07BE8FA6}"/>
              </a:ext>
            </a:extLst>
          </p:cNvPr>
          <p:cNvSpPr>
            <a:spLocks noGrp="1"/>
          </p:cNvSpPr>
          <p:nvPr>
            <p:ph type="body" sz="quarter" idx="14" hasCustomPrompt="1"/>
          </p:nvPr>
        </p:nvSpPr>
        <p:spPr>
          <a:xfrm>
            <a:off x="478869" y="812195"/>
            <a:ext cx="10104000" cy="369332"/>
          </a:xfrm>
        </p:spPr>
        <p:txBody>
          <a:bodyPr anchor="t" anchorCtr="0">
            <a:noAutofit/>
          </a:bodyPr>
          <a:lstStyle>
            <a:lvl1pPr marL="0" marR="0" indent="0" algn="l" defTabSz="1219140" rtl="0" eaLnBrk="1" fontAlgn="auto" latinLnBrk="0" hangingPunct="1">
              <a:lnSpc>
                <a:spcPct val="100000"/>
              </a:lnSpc>
              <a:spcBef>
                <a:spcPts val="0"/>
              </a:spcBef>
              <a:spcAft>
                <a:spcPts val="0"/>
              </a:spcAft>
              <a:buClr>
                <a:schemeClr val="tx1"/>
              </a:buClr>
              <a:buSzTx/>
              <a:buFont typeface="Arial" pitchFamily="34" charset="0"/>
              <a:buNone/>
              <a:tabLst/>
              <a:defRPr sz="2133" i="0">
                <a:latin typeface="+mn-lt"/>
              </a:defRPr>
            </a:lvl1pPr>
            <a:lvl2pPr marL="361934" indent="0">
              <a:buNone/>
              <a:defRPr/>
            </a:lvl2pPr>
            <a:lvl3pPr marL="711165" indent="0">
              <a:buNone/>
              <a:defRPr/>
            </a:lvl3pPr>
            <a:lvl4pPr marL="1087911" indent="0">
              <a:buNone/>
              <a:defRPr/>
            </a:lvl4pPr>
            <a:lvl5pPr marL="1473126" indent="0">
              <a:buNone/>
              <a:defRPr/>
            </a:lvl5pPr>
          </a:lstStyle>
          <a:p>
            <a:pPr marL="0" marR="0" lvl="0" indent="0" algn="l" defTabSz="1219140" rtl="0" eaLnBrk="1" fontAlgn="auto" latinLnBrk="0" hangingPunct="1">
              <a:lnSpc>
                <a:spcPct val="100000"/>
              </a:lnSpc>
              <a:spcBef>
                <a:spcPts val="0"/>
              </a:spcBef>
              <a:spcAft>
                <a:spcPts val="0"/>
              </a:spcAft>
              <a:buClr>
                <a:schemeClr val="tx1"/>
              </a:buClr>
              <a:buSzTx/>
              <a:buFont typeface="Arial" pitchFamily="34" charset="0"/>
              <a:buNone/>
              <a:tabLst/>
              <a:defRPr/>
            </a:pPr>
            <a:r>
              <a:rPr lang="en-GB" dirty="0"/>
              <a:t>Supporting Heading,</a:t>
            </a:r>
            <a:r>
              <a:rPr lang="en-US" dirty="0"/>
              <a:t> if required</a:t>
            </a:r>
          </a:p>
        </p:txBody>
      </p:sp>
      <p:sp>
        <p:nvSpPr>
          <p:cNvPr id="12" name="Title 3">
            <a:extLst>
              <a:ext uri="{FF2B5EF4-FFF2-40B4-BE49-F238E27FC236}">
                <a16:creationId xmlns:a16="http://schemas.microsoft.com/office/drawing/2014/main" id="{B320A0E5-C70F-4EE1-8702-EA4E0680DA59}"/>
              </a:ext>
            </a:extLst>
          </p:cNvPr>
          <p:cNvSpPr>
            <a:spLocks noGrp="1"/>
          </p:cNvSpPr>
          <p:nvPr>
            <p:ph type="title" hasCustomPrompt="1"/>
          </p:nvPr>
        </p:nvSpPr>
        <p:spPr>
          <a:xfrm>
            <a:off x="478871" y="304800"/>
            <a:ext cx="10102852" cy="451405"/>
          </a:xfrm>
        </p:spPr>
        <p:txBody>
          <a:bodyPr/>
          <a:lstStyle>
            <a:lvl1pPr>
              <a:defRPr/>
            </a:lvl1pPr>
          </a:lstStyle>
          <a:p>
            <a:r>
              <a:rPr lang="en-US" dirty="0"/>
              <a:t>Click to Edit Title Style</a:t>
            </a:r>
            <a:endParaRPr lang="en-GB" dirty="0"/>
          </a:p>
        </p:txBody>
      </p:sp>
      <p:sp>
        <p:nvSpPr>
          <p:cNvPr id="13" name="Text Placeholder 5">
            <a:extLst>
              <a:ext uri="{FF2B5EF4-FFF2-40B4-BE49-F238E27FC236}">
                <a16:creationId xmlns:a16="http://schemas.microsoft.com/office/drawing/2014/main" id="{1DD48C82-DC25-4F7C-883B-89E687158B36}"/>
              </a:ext>
            </a:extLst>
          </p:cNvPr>
          <p:cNvSpPr>
            <a:spLocks noGrp="1"/>
          </p:cNvSpPr>
          <p:nvPr>
            <p:ph type="body" sz="quarter" idx="24" hasCustomPrompt="1"/>
          </p:nvPr>
        </p:nvSpPr>
        <p:spPr>
          <a:xfrm>
            <a:off x="451636" y="6616482"/>
            <a:ext cx="8720501" cy="164148"/>
          </a:xfrm>
        </p:spPr>
        <p:txBody>
          <a:bodyPr wrap="square" anchor="b" anchorCtr="0">
            <a:spAutoFit/>
          </a:bodyPr>
          <a:lstStyle>
            <a:lvl1pPr marL="0" indent="0">
              <a:spcAft>
                <a:spcPts val="400"/>
              </a:spcAft>
              <a:buNone/>
              <a:defRPr sz="1067" baseline="0"/>
            </a:lvl1pPr>
            <a:lvl2pPr marL="357534" indent="0">
              <a:buNone/>
              <a:defRPr sz="1067"/>
            </a:lvl2pPr>
            <a:lvl3pPr marL="719965" indent="0">
              <a:buNone/>
              <a:defRPr sz="1067"/>
            </a:lvl3pPr>
            <a:lvl4pPr marL="1081397" indent="0">
              <a:buNone/>
              <a:defRPr sz="1067"/>
            </a:lvl4pPr>
            <a:lvl5pPr marL="1439928" indent="0">
              <a:buNone/>
              <a:defRPr sz="1067"/>
            </a:lvl5pPr>
          </a:lstStyle>
          <a:p>
            <a:pPr lvl="0"/>
            <a:r>
              <a:rPr lang="en-US" dirty="0"/>
              <a:t>Insert Footnotes, Abbreviations, and References here</a:t>
            </a:r>
          </a:p>
        </p:txBody>
      </p:sp>
    </p:spTree>
    <p:extLst>
      <p:ext uri="{BB962C8B-B14F-4D97-AF65-F5344CB8AC3E}">
        <p14:creationId xmlns:p14="http://schemas.microsoft.com/office/powerpoint/2010/main" val="245556468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Only_Hyperlinke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769D368C-731C-4EF8-9DF2-A586EE475CEE}"/>
              </a:ext>
            </a:extLst>
          </p:cNvPr>
          <p:cNvSpPr>
            <a:spLocks noGrp="1"/>
          </p:cNvSpPr>
          <p:nvPr>
            <p:ph type="sldNum" sz="quarter" idx="4"/>
          </p:nvPr>
        </p:nvSpPr>
        <p:spPr>
          <a:xfrm>
            <a:off x="11296587" y="6287720"/>
            <a:ext cx="443780" cy="292608"/>
          </a:xfrm>
          <a:prstGeom prst="rect">
            <a:avLst/>
          </a:prstGeom>
        </p:spPr>
        <p:txBody>
          <a:bodyPr vert="horz" lIns="72000" tIns="0" rIns="0" bIns="0" rtlCol="0" anchor="ctr" anchorCtr="0"/>
          <a:lstStyle>
            <a:lvl1pPr algn="r">
              <a:defRPr sz="1067">
                <a:solidFill>
                  <a:schemeClr val="tx1"/>
                </a:solidFill>
              </a:defRPr>
            </a:lvl1pPr>
          </a:lstStyle>
          <a:p>
            <a:fld id="{9F9F533D-B52E-4A2F-BF72-0ADD2D94BD75}" type="slidenum">
              <a:rPr lang="en-GB" smtClean="0"/>
              <a:pPr/>
              <a:t>‹#›</a:t>
            </a:fld>
            <a:endParaRPr lang="en-GB" dirty="0"/>
          </a:p>
        </p:txBody>
      </p:sp>
      <p:sp>
        <p:nvSpPr>
          <p:cNvPr id="12" name="Title 3">
            <a:extLst>
              <a:ext uri="{FF2B5EF4-FFF2-40B4-BE49-F238E27FC236}">
                <a16:creationId xmlns:a16="http://schemas.microsoft.com/office/drawing/2014/main" id="{B320A0E5-C70F-4EE1-8702-EA4E0680DA59}"/>
              </a:ext>
            </a:extLst>
          </p:cNvPr>
          <p:cNvSpPr>
            <a:spLocks noGrp="1"/>
          </p:cNvSpPr>
          <p:nvPr>
            <p:ph type="title" hasCustomPrompt="1"/>
          </p:nvPr>
        </p:nvSpPr>
        <p:spPr>
          <a:xfrm>
            <a:off x="478871" y="304800"/>
            <a:ext cx="10102852" cy="451405"/>
          </a:xfrm>
        </p:spPr>
        <p:txBody>
          <a:bodyPr/>
          <a:lstStyle>
            <a:lvl1pPr>
              <a:defRPr/>
            </a:lvl1pPr>
          </a:lstStyle>
          <a:p>
            <a:r>
              <a:rPr lang="en-US" dirty="0"/>
              <a:t>Click to Edit Title Style</a:t>
            </a:r>
            <a:endParaRPr lang="en-GB" dirty="0"/>
          </a:p>
        </p:txBody>
      </p:sp>
      <p:sp>
        <p:nvSpPr>
          <p:cNvPr id="13" name="Text Placeholder 5">
            <a:extLst>
              <a:ext uri="{FF2B5EF4-FFF2-40B4-BE49-F238E27FC236}">
                <a16:creationId xmlns:a16="http://schemas.microsoft.com/office/drawing/2014/main" id="{1DD48C82-DC25-4F7C-883B-89E687158B36}"/>
              </a:ext>
            </a:extLst>
          </p:cNvPr>
          <p:cNvSpPr>
            <a:spLocks noGrp="1"/>
          </p:cNvSpPr>
          <p:nvPr>
            <p:ph type="body" sz="quarter" idx="24" hasCustomPrompt="1"/>
          </p:nvPr>
        </p:nvSpPr>
        <p:spPr>
          <a:xfrm>
            <a:off x="451636" y="6616482"/>
            <a:ext cx="8720501" cy="164148"/>
          </a:xfrm>
        </p:spPr>
        <p:txBody>
          <a:bodyPr wrap="square" anchor="b" anchorCtr="0">
            <a:spAutoFit/>
          </a:bodyPr>
          <a:lstStyle>
            <a:lvl1pPr marL="0" indent="0">
              <a:spcAft>
                <a:spcPts val="400"/>
              </a:spcAft>
              <a:buNone/>
              <a:defRPr sz="1067" baseline="0"/>
            </a:lvl1pPr>
            <a:lvl2pPr marL="357534" indent="0">
              <a:buNone/>
              <a:defRPr sz="1067"/>
            </a:lvl2pPr>
            <a:lvl3pPr marL="719965" indent="0">
              <a:buNone/>
              <a:defRPr sz="1067"/>
            </a:lvl3pPr>
            <a:lvl4pPr marL="1081397" indent="0">
              <a:buNone/>
              <a:defRPr sz="1067"/>
            </a:lvl4pPr>
            <a:lvl5pPr marL="1439928" indent="0">
              <a:buNone/>
              <a:defRPr sz="1067"/>
            </a:lvl5pPr>
          </a:lstStyle>
          <a:p>
            <a:pPr lvl="0"/>
            <a:r>
              <a:rPr lang="en-US" dirty="0"/>
              <a:t>Insert Footnotes, Abbreviations, and References here</a:t>
            </a:r>
          </a:p>
        </p:txBody>
      </p:sp>
    </p:spTree>
    <p:extLst>
      <p:ext uri="{BB962C8B-B14F-4D97-AF65-F5344CB8AC3E}">
        <p14:creationId xmlns:p14="http://schemas.microsoft.com/office/powerpoint/2010/main" val="18781026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Slide_no logo strapline">
    <p:spTree>
      <p:nvGrpSpPr>
        <p:cNvPr id="1" name=""/>
        <p:cNvGrpSpPr/>
        <p:nvPr/>
      </p:nvGrpSpPr>
      <p:grpSpPr>
        <a:xfrm>
          <a:off x="0" y="0"/>
          <a:ext cx="0" cy="0"/>
          <a:chOff x="0" y="0"/>
          <a:chExt cx="0" cy="0"/>
        </a:xfrm>
      </p:grpSpPr>
      <p:sp>
        <p:nvSpPr>
          <p:cNvPr id="7" name="Title 1"/>
          <p:cNvSpPr>
            <a:spLocks noGrp="1"/>
          </p:cNvSpPr>
          <p:nvPr>
            <p:ph type="ctrTitle"/>
          </p:nvPr>
        </p:nvSpPr>
        <p:spPr>
          <a:xfrm>
            <a:off x="491067" y="3262802"/>
            <a:ext cx="10481732" cy="332399"/>
          </a:xfrm>
          <a:prstGeom prst="rect">
            <a:avLst/>
          </a:prstGeom>
        </p:spPr>
        <p:txBody>
          <a:bodyPr anchor="ctr" anchorCtr="0"/>
          <a:lstStyle>
            <a:lvl1pPr>
              <a:lnSpc>
                <a:spcPct val="90000"/>
              </a:lnSpc>
              <a:defRPr sz="2400">
                <a:solidFill>
                  <a:schemeClr val="bg2"/>
                </a:solidFill>
              </a:defRPr>
            </a:lvl1pPr>
          </a:lstStyle>
          <a:p>
            <a:r>
              <a:rPr lang="en-US" dirty="0"/>
              <a:t>Click to edit Master title style</a:t>
            </a:r>
            <a:endParaRPr lang="en-GB" dirty="0"/>
          </a:p>
        </p:txBody>
      </p:sp>
      <p:sp>
        <p:nvSpPr>
          <p:cNvPr id="13" name="Snip and Round Single Corner Rectangle 12"/>
          <p:cNvSpPr/>
          <p:nvPr userDrawn="1"/>
        </p:nvSpPr>
        <p:spPr bwMode="auto">
          <a:xfrm>
            <a:off x="9144000" y="6611112"/>
            <a:ext cx="3048000" cy="246888"/>
          </a:xfrm>
          <a:prstGeom prst="snipRoundRect">
            <a:avLst>
              <a:gd name="adj1" fmla="val 32149"/>
              <a:gd name="adj2" fmla="val 0"/>
            </a:avLst>
          </a:prstGeom>
          <a:solidFill>
            <a:schemeClr val="tx1"/>
          </a:solidFill>
          <a:ln w="6350" cap="flat" cmpd="sng" algn="ctr">
            <a:noFill/>
            <a:prstDash val="solid"/>
            <a:round/>
            <a:headEnd type="none" w="med" len="med"/>
            <a:tailEnd type="none" w="med" len="med"/>
          </a:ln>
          <a:effectLst/>
        </p:spPr>
        <p:txBody>
          <a:bodyPr lIns="0" tIns="0" rIns="0" bIns="0"/>
          <a:lstStyle/>
          <a:p>
            <a:pPr algn="ctr">
              <a:defRPr/>
            </a:pPr>
            <a:r>
              <a:rPr lang="en-US" sz="1800" dirty="0">
                <a:solidFill>
                  <a:srgbClr val="FFFFFF"/>
                </a:solidFill>
                <a:latin typeface="Arial"/>
              </a:rPr>
              <a:t>FOR REACTIVE USE ONLY</a:t>
            </a:r>
          </a:p>
        </p:txBody>
      </p:sp>
    </p:spTree>
    <p:extLst>
      <p:ext uri="{BB962C8B-B14F-4D97-AF65-F5344CB8AC3E}">
        <p14:creationId xmlns:p14="http://schemas.microsoft.com/office/powerpoint/2010/main" val="288613835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_Tone bars left">
    <p:spTree>
      <p:nvGrpSpPr>
        <p:cNvPr id="1" name=""/>
        <p:cNvGrpSpPr/>
        <p:nvPr/>
      </p:nvGrpSpPr>
      <p:grpSpPr>
        <a:xfrm>
          <a:off x="0" y="0"/>
          <a:ext cx="0" cy="0"/>
          <a:chOff x="0" y="0"/>
          <a:chExt cx="0" cy="0"/>
        </a:xfrm>
      </p:grpSpPr>
      <p:sp>
        <p:nvSpPr>
          <p:cNvPr id="5" name="Title 4"/>
          <p:cNvSpPr>
            <a:spLocks noGrp="1"/>
          </p:cNvSpPr>
          <p:nvPr>
            <p:ph type="title"/>
          </p:nvPr>
        </p:nvSpPr>
        <p:spPr>
          <a:xfrm>
            <a:off x="486835" y="294811"/>
            <a:ext cx="10102852" cy="451405"/>
          </a:xfrm>
        </p:spPr>
        <p:txBody>
          <a:bodyPr/>
          <a:lstStyle/>
          <a:p>
            <a:r>
              <a:rPr lang="en-US" dirty="0"/>
              <a:t>Click to edit Master title style</a:t>
            </a:r>
            <a:endParaRPr lang="en-GB" dirty="0"/>
          </a:p>
        </p:txBody>
      </p:sp>
      <p:sp>
        <p:nvSpPr>
          <p:cNvPr id="8" name="Text Placeholder 2"/>
          <p:cNvSpPr>
            <a:spLocks noGrp="1"/>
          </p:cNvSpPr>
          <p:nvPr>
            <p:ph type="body" sz="quarter" idx="14" hasCustomPrompt="1"/>
          </p:nvPr>
        </p:nvSpPr>
        <p:spPr>
          <a:xfrm>
            <a:off x="486832" y="692555"/>
            <a:ext cx="10130368" cy="234951"/>
          </a:xfrm>
        </p:spPr>
        <p:txBody>
          <a:bodyPr anchor="t" anchorCtr="0"/>
          <a:lstStyle>
            <a:lvl1pPr marL="0" indent="0">
              <a:spcAft>
                <a:spcPts val="0"/>
              </a:spcAft>
              <a:buNone/>
              <a:defRPr sz="2133" i="1">
                <a:latin typeface="+mn-lt"/>
              </a:defRPr>
            </a:lvl1pPr>
            <a:lvl2pPr marL="271449" indent="0">
              <a:buNone/>
              <a:defRPr/>
            </a:lvl2pPr>
            <a:lvl3pPr marL="533373" indent="0">
              <a:buNone/>
              <a:defRPr/>
            </a:lvl3pPr>
            <a:lvl4pPr marL="815934" indent="0">
              <a:buNone/>
              <a:defRPr/>
            </a:lvl4pPr>
            <a:lvl5pPr marL="1104844" indent="0">
              <a:buNone/>
              <a:defRPr/>
            </a:lvl5pPr>
          </a:lstStyle>
          <a:p>
            <a:pPr lvl="0"/>
            <a:r>
              <a:rPr lang="en-US" dirty="0"/>
              <a:t>Subtitle here if required</a:t>
            </a:r>
          </a:p>
        </p:txBody>
      </p:sp>
      <p:sp>
        <p:nvSpPr>
          <p:cNvPr id="6" name="Text Placeholder 5"/>
          <p:cNvSpPr>
            <a:spLocks noGrp="1"/>
          </p:cNvSpPr>
          <p:nvPr>
            <p:ph type="body" sz="quarter" idx="18" hasCustomPrompt="1"/>
          </p:nvPr>
        </p:nvSpPr>
        <p:spPr>
          <a:xfrm>
            <a:off x="484800" y="6309320"/>
            <a:ext cx="10857600" cy="273600"/>
          </a:xfrm>
        </p:spPr>
        <p:txBody>
          <a:bodyPr wrap="square" tIns="46800" anchor="b" anchorCtr="0">
            <a:noAutofit/>
          </a:bodyPr>
          <a:lstStyle>
            <a:lvl1pPr marL="0" indent="0">
              <a:buNone/>
              <a:defRPr sz="800" baseline="0"/>
            </a:lvl1pPr>
            <a:lvl2pPr marL="268149" indent="0">
              <a:buNone/>
              <a:defRPr sz="800"/>
            </a:lvl2pPr>
            <a:lvl3pPr marL="539973" indent="0">
              <a:buNone/>
              <a:defRPr sz="800"/>
            </a:lvl3pPr>
            <a:lvl4pPr marL="811048" indent="0">
              <a:buNone/>
              <a:defRPr sz="800"/>
            </a:lvl4pPr>
            <a:lvl5pPr marL="1079946" indent="0">
              <a:buNone/>
              <a:defRPr sz="800"/>
            </a:lvl5pPr>
          </a:lstStyle>
          <a:p>
            <a:pPr lvl="0"/>
            <a:r>
              <a:rPr lang="en-US" dirty="0"/>
              <a:t>Insert Source text here</a:t>
            </a:r>
          </a:p>
        </p:txBody>
      </p:sp>
      <p:sp>
        <p:nvSpPr>
          <p:cNvPr id="7" name="Text Placeholder 6"/>
          <p:cNvSpPr>
            <a:spLocks noGrp="1"/>
          </p:cNvSpPr>
          <p:nvPr>
            <p:ph type="body" sz="quarter" idx="19"/>
          </p:nvPr>
        </p:nvSpPr>
        <p:spPr>
          <a:xfrm>
            <a:off x="484800" y="6035720"/>
            <a:ext cx="10857600" cy="273600"/>
          </a:xfrm>
        </p:spPr>
        <p:txBody>
          <a:bodyPr bIns="46800" anchor="b"/>
          <a:lstStyle>
            <a:lvl1pPr marL="0" indent="0">
              <a:buNone/>
              <a:defRPr sz="800"/>
            </a:lvl1pPr>
          </a:lstStyle>
          <a:p>
            <a:pPr lvl="0"/>
            <a:endParaRPr lang="en-GB" dirty="0"/>
          </a:p>
        </p:txBody>
      </p:sp>
      <p:cxnSp>
        <p:nvCxnSpPr>
          <p:cNvPr id="10" name="Straight Connector 9"/>
          <p:cNvCxnSpPr/>
          <p:nvPr userDrawn="1"/>
        </p:nvCxnSpPr>
        <p:spPr>
          <a:xfrm>
            <a:off x="505992" y="1400416"/>
            <a:ext cx="0" cy="949205"/>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userDrawn="1">
            <p:ph type="body" sz="quarter" idx="20"/>
          </p:nvPr>
        </p:nvSpPr>
        <p:spPr>
          <a:xfrm>
            <a:off x="719667" y="1363992"/>
            <a:ext cx="5280000" cy="980451"/>
          </a:xfrm>
        </p:spPr>
        <p:txBody>
          <a:bodyPr/>
          <a:lstStyle>
            <a:lvl1pPr marL="0" indent="0">
              <a:buNone/>
              <a:defRPr sz="1400">
                <a:solidFill>
                  <a:schemeClr val="bg2"/>
                </a:solidFill>
              </a:defRPr>
            </a:lvl1pPr>
          </a:lstStyle>
          <a:p>
            <a:pPr lvl="0"/>
            <a:endParaRPr lang="en-GB" dirty="0"/>
          </a:p>
        </p:txBody>
      </p:sp>
      <p:sp>
        <p:nvSpPr>
          <p:cNvPr id="13" name="Text Placeholder 2"/>
          <p:cNvSpPr>
            <a:spLocks noGrp="1"/>
          </p:cNvSpPr>
          <p:nvPr userDrawn="1">
            <p:ph type="body" sz="quarter" idx="21"/>
          </p:nvPr>
        </p:nvSpPr>
        <p:spPr>
          <a:xfrm>
            <a:off x="719667" y="2801123"/>
            <a:ext cx="5280000" cy="1260000"/>
          </a:xfrm>
        </p:spPr>
        <p:txBody>
          <a:bodyPr/>
          <a:lstStyle>
            <a:lvl1pPr marL="0" indent="0">
              <a:buNone/>
              <a:defRPr sz="1400">
                <a:solidFill>
                  <a:schemeClr val="accent4"/>
                </a:solidFill>
              </a:defRPr>
            </a:lvl1pPr>
          </a:lstStyle>
          <a:p>
            <a:pPr lvl="0"/>
            <a:endParaRPr lang="en-GB" dirty="0"/>
          </a:p>
        </p:txBody>
      </p:sp>
      <p:sp>
        <p:nvSpPr>
          <p:cNvPr id="14" name="Text Placeholder 2"/>
          <p:cNvSpPr>
            <a:spLocks noGrp="1"/>
          </p:cNvSpPr>
          <p:nvPr userDrawn="1">
            <p:ph type="body" sz="quarter" idx="22"/>
          </p:nvPr>
        </p:nvSpPr>
        <p:spPr>
          <a:xfrm>
            <a:off x="731277" y="4489366"/>
            <a:ext cx="5280000" cy="696319"/>
          </a:xfrm>
        </p:spPr>
        <p:txBody>
          <a:bodyPr/>
          <a:lstStyle>
            <a:lvl1pPr marL="0" indent="0">
              <a:buNone/>
              <a:defRPr sz="1400">
                <a:solidFill>
                  <a:schemeClr val="tx2"/>
                </a:solidFill>
              </a:defRPr>
            </a:lvl1pPr>
          </a:lstStyle>
          <a:p>
            <a:pPr lvl="0"/>
            <a:endParaRPr lang="en-GB" dirty="0"/>
          </a:p>
        </p:txBody>
      </p:sp>
      <p:pic>
        <p:nvPicPr>
          <p:cNvPr id="11" name="Picture 12">
            <a:hlinkClick r:id="rId2" action="ppaction://hlinksldjump"/>
            <a:extLst>
              <a:ext uri="{FF2B5EF4-FFF2-40B4-BE49-F238E27FC236}">
                <a16:creationId xmlns:a16="http://schemas.microsoft.com/office/drawing/2014/main" id="{54B527B9-23D2-4E89-81DE-4EF0DB5BD944}"/>
              </a:ext>
            </a:extLst>
          </p:cNvPr>
          <p:cNvPicPr>
            <a:picLocks noChangeAspect="1" noChangeArrowheads="1"/>
          </p:cNvPicPr>
          <p:nvPr userDrawn="1"/>
        </p:nvPicPr>
        <p:blipFill>
          <a:blip r:embed="rId3" cstate="print"/>
          <a:srcRect/>
          <a:stretch>
            <a:fillRect/>
          </a:stretch>
        </p:blipFill>
        <p:spPr bwMode="auto">
          <a:xfrm>
            <a:off x="11109175" y="-5920"/>
            <a:ext cx="1090084" cy="360363"/>
          </a:xfrm>
          <a:prstGeom prst="rect">
            <a:avLst/>
          </a:prstGeom>
          <a:noFill/>
          <a:ln w="9525">
            <a:noFill/>
            <a:miter lim="800000"/>
            <a:headEnd/>
            <a:tailEnd/>
          </a:ln>
          <a:effectLst/>
        </p:spPr>
      </p:pic>
    </p:spTree>
    <p:extLst>
      <p:ext uri="{BB962C8B-B14F-4D97-AF65-F5344CB8AC3E}">
        <p14:creationId xmlns:p14="http://schemas.microsoft.com/office/powerpoint/2010/main" val="614677204"/>
      </p:ext>
    </p:extLst>
  </p:cSld>
  <p:clrMapOvr>
    <a:masterClrMapping/>
  </p:clrMapOvr>
  <p:extLst>
    <p:ext uri="{DCECCB84-F9BA-43D5-87BE-67443E8EF086}">
      <p15:sldGuideLst xmlns:p15="http://schemas.microsoft.com/office/powerpoint/2012/main"/>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Title_Hyperlinked">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446211" y="1996080"/>
            <a:ext cx="11299581" cy="820737"/>
          </a:xfrm>
          <a:prstGeom prst="rect">
            <a:avLst/>
          </a:prstGeom>
        </p:spPr>
        <p:txBody>
          <a:bodyPr anchor="b" anchorCtr="0"/>
          <a:lstStyle>
            <a:lvl1pPr>
              <a:lnSpc>
                <a:spcPct val="100000"/>
              </a:lnSpc>
              <a:spcBef>
                <a:spcPts val="0"/>
              </a:spcBef>
              <a:defRPr sz="5333">
                <a:solidFill>
                  <a:schemeClr val="bg2"/>
                </a:solidFill>
              </a:defRPr>
            </a:lvl1pPr>
          </a:lstStyle>
          <a:p>
            <a:r>
              <a:rPr lang="en-US" dirty="0"/>
              <a:t>Click to Edit Master Title Style</a:t>
            </a:r>
            <a:endParaRPr lang="en-GB" dirty="0"/>
          </a:p>
        </p:txBody>
      </p:sp>
      <p:pic>
        <p:nvPicPr>
          <p:cNvPr id="5" name="Picture 4">
            <a:extLst>
              <a:ext uri="{FF2B5EF4-FFF2-40B4-BE49-F238E27FC236}">
                <a16:creationId xmlns:a16="http://schemas.microsoft.com/office/drawing/2014/main" id="{AD1C7559-C93B-4719-B761-4EB6DD3A27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42380" y="316147"/>
            <a:ext cx="999577" cy="959319"/>
          </a:xfrm>
          <a:prstGeom prst="rect">
            <a:avLst/>
          </a:prstGeom>
        </p:spPr>
      </p:pic>
      <p:sp>
        <p:nvSpPr>
          <p:cNvPr id="3" name="Text Placeholder 2">
            <a:extLst>
              <a:ext uri="{FF2B5EF4-FFF2-40B4-BE49-F238E27FC236}">
                <a16:creationId xmlns:a16="http://schemas.microsoft.com/office/drawing/2014/main" id="{3B7E4D73-5064-46D9-B90D-C582F8290D85}"/>
              </a:ext>
            </a:extLst>
          </p:cNvPr>
          <p:cNvSpPr>
            <a:spLocks noGrp="1"/>
          </p:cNvSpPr>
          <p:nvPr>
            <p:ph type="body" sz="quarter" idx="10" hasCustomPrompt="1"/>
          </p:nvPr>
        </p:nvSpPr>
        <p:spPr>
          <a:xfrm>
            <a:off x="446211" y="3593927"/>
            <a:ext cx="9757557" cy="447260"/>
          </a:xfrm>
        </p:spPr>
        <p:txBody>
          <a:bodyPr/>
          <a:lstStyle>
            <a:lvl1pPr marL="0" indent="0">
              <a:spcBef>
                <a:spcPts val="0"/>
              </a:spcBef>
              <a:spcAft>
                <a:spcPts val="0"/>
              </a:spcAft>
              <a:buNone/>
              <a:defRPr sz="1867" b="1"/>
            </a:lvl1pPr>
            <a:lvl2pPr>
              <a:defRPr b="1"/>
            </a:lvl2pPr>
            <a:lvl3pPr>
              <a:defRPr b="1"/>
            </a:lvl3pPr>
            <a:lvl4pPr>
              <a:defRPr b="1"/>
            </a:lvl4pPr>
            <a:lvl5pPr>
              <a:defRPr b="1"/>
            </a:lvl5pPr>
          </a:lstStyle>
          <a:p>
            <a:pPr lvl="0"/>
            <a:r>
              <a:rPr lang="en-US" dirty="0"/>
              <a:t>Requestor</a:t>
            </a:r>
          </a:p>
        </p:txBody>
      </p:sp>
      <p:sp>
        <p:nvSpPr>
          <p:cNvPr id="8" name="Text Placeholder 2">
            <a:extLst>
              <a:ext uri="{FF2B5EF4-FFF2-40B4-BE49-F238E27FC236}">
                <a16:creationId xmlns:a16="http://schemas.microsoft.com/office/drawing/2014/main" id="{1412E731-A67B-4257-99A2-4858475C11DD}"/>
              </a:ext>
            </a:extLst>
          </p:cNvPr>
          <p:cNvSpPr>
            <a:spLocks noGrp="1"/>
          </p:cNvSpPr>
          <p:nvPr>
            <p:ph type="body" sz="quarter" idx="11" hasCustomPrompt="1"/>
          </p:nvPr>
        </p:nvSpPr>
        <p:spPr>
          <a:xfrm>
            <a:off x="446211" y="4535473"/>
            <a:ext cx="9757557" cy="859192"/>
          </a:xfrm>
        </p:spPr>
        <p:txBody>
          <a:bodyPr/>
          <a:lstStyle>
            <a:lvl1pPr marL="0" indent="0">
              <a:spcBef>
                <a:spcPts val="0"/>
              </a:spcBef>
              <a:spcAft>
                <a:spcPts val="0"/>
              </a:spcAft>
              <a:buNone/>
              <a:defRPr sz="1867" b="0"/>
            </a:lvl1pPr>
            <a:lvl2pPr>
              <a:defRPr b="1"/>
            </a:lvl2pPr>
            <a:lvl3pPr>
              <a:defRPr b="1"/>
            </a:lvl3pPr>
            <a:lvl4pPr>
              <a:defRPr b="1"/>
            </a:lvl4pPr>
            <a:lvl5pPr>
              <a:defRPr b="1"/>
            </a:lvl5pPr>
          </a:lstStyle>
          <a:p>
            <a:pPr lvl="0"/>
            <a:r>
              <a:rPr lang="en-US" dirty="0"/>
              <a:t>Presenter’s Name</a:t>
            </a:r>
          </a:p>
        </p:txBody>
      </p:sp>
      <p:sp>
        <p:nvSpPr>
          <p:cNvPr id="11" name="Text Placeholder 2">
            <a:extLst>
              <a:ext uri="{FF2B5EF4-FFF2-40B4-BE49-F238E27FC236}">
                <a16:creationId xmlns:a16="http://schemas.microsoft.com/office/drawing/2014/main" id="{A997AE90-EFBD-423C-BF89-354046378D5F}"/>
              </a:ext>
            </a:extLst>
          </p:cNvPr>
          <p:cNvSpPr>
            <a:spLocks noGrp="1"/>
          </p:cNvSpPr>
          <p:nvPr>
            <p:ph type="body" sz="quarter" idx="12" hasCustomPrompt="1"/>
          </p:nvPr>
        </p:nvSpPr>
        <p:spPr>
          <a:xfrm>
            <a:off x="446211" y="5565055"/>
            <a:ext cx="9757557" cy="347980"/>
          </a:xfrm>
        </p:spPr>
        <p:txBody>
          <a:bodyPr/>
          <a:lstStyle>
            <a:lvl1pPr marL="0" indent="0">
              <a:spcBef>
                <a:spcPts val="0"/>
              </a:spcBef>
              <a:spcAft>
                <a:spcPts val="0"/>
              </a:spcAft>
              <a:buNone/>
              <a:defRPr sz="1867" b="0"/>
            </a:lvl1pPr>
            <a:lvl2pPr>
              <a:defRPr b="1"/>
            </a:lvl2pPr>
            <a:lvl3pPr>
              <a:defRPr b="1"/>
            </a:lvl3pPr>
            <a:lvl4pPr>
              <a:defRPr b="1"/>
            </a:lvl4pPr>
            <a:lvl5pPr>
              <a:defRPr b="1"/>
            </a:lvl5pPr>
          </a:lstStyle>
          <a:p>
            <a:pPr lvl="0"/>
            <a:r>
              <a:rPr lang="en-US" dirty="0"/>
              <a:t>Date of Presentation</a:t>
            </a:r>
          </a:p>
        </p:txBody>
      </p:sp>
      <p:sp>
        <p:nvSpPr>
          <p:cNvPr id="13" name="Snip and Round Single Corner Rectangle 11">
            <a:extLst>
              <a:ext uri="{FF2B5EF4-FFF2-40B4-BE49-F238E27FC236}">
                <a16:creationId xmlns:a16="http://schemas.microsoft.com/office/drawing/2014/main" id="{AB5FB86D-FE23-4D59-8C3F-A29307CED1AB}"/>
              </a:ext>
            </a:extLst>
          </p:cNvPr>
          <p:cNvSpPr/>
          <p:nvPr userDrawn="1"/>
        </p:nvSpPr>
        <p:spPr bwMode="auto">
          <a:xfrm>
            <a:off x="9245600" y="6528816"/>
            <a:ext cx="2946400" cy="329184"/>
          </a:xfrm>
          <a:prstGeom prst="snipRoundRect">
            <a:avLst>
              <a:gd name="adj1" fmla="val 32149"/>
              <a:gd name="adj2" fmla="val 0"/>
            </a:avLst>
          </a:prstGeom>
          <a:solidFill>
            <a:schemeClr val="accent2"/>
          </a:solidFill>
          <a:ln w="6350" cap="flat" cmpd="sng" algn="ctr">
            <a:noFill/>
            <a:prstDash val="solid"/>
            <a:round/>
            <a:headEnd type="none" w="med" len="med"/>
            <a:tailEnd type="none" w="med" len="med"/>
          </a:ln>
          <a:effectLst/>
        </p:spPr>
        <p:txBody>
          <a:bodyPr lIns="0" tIns="0" rIns="0" bIns="0"/>
          <a:lstStyle/>
          <a:p>
            <a:pPr algn="ctr" fontAlgn="base">
              <a:spcBef>
                <a:spcPct val="0"/>
              </a:spcBef>
              <a:spcAft>
                <a:spcPct val="0"/>
              </a:spcAft>
              <a:defRPr/>
            </a:pPr>
            <a:r>
              <a:rPr lang="en-US" sz="1600" dirty="0">
                <a:solidFill>
                  <a:schemeClr val="bg1"/>
                </a:solidFill>
              </a:rPr>
              <a:t>FOR REACTIVE USE ONLY</a:t>
            </a:r>
          </a:p>
        </p:txBody>
      </p:sp>
      <p:sp>
        <p:nvSpPr>
          <p:cNvPr id="14" name="TextBox 13">
            <a:extLst>
              <a:ext uri="{FF2B5EF4-FFF2-40B4-BE49-F238E27FC236}">
                <a16:creationId xmlns:a16="http://schemas.microsoft.com/office/drawing/2014/main" id="{985C89D7-9670-4D16-BB14-4B06B14BDBB6}"/>
              </a:ext>
            </a:extLst>
          </p:cNvPr>
          <p:cNvSpPr txBox="1"/>
          <p:nvPr userDrawn="1"/>
        </p:nvSpPr>
        <p:spPr>
          <a:xfrm>
            <a:off x="2" y="6200523"/>
            <a:ext cx="6389719" cy="297454"/>
          </a:xfrm>
          <a:prstGeom prst="rect">
            <a:avLst/>
          </a:prstGeom>
          <a:noFill/>
        </p:spPr>
        <p:txBody>
          <a:bodyPr wrap="square" rtlCol="0">
            <a:spAutoFit/>
          </a:bodyPr>
          <a:lstStyle/>
          <a:p>
            <a:pPr marL="0" indent="0" algn="l">
              <a:buClr>
                <a:schemeClr val="bg2"/>
              </a:buClr>
              <a:buFont typeface="Arial" pitchFamily="34" charset="0"/>
              <a:buNone/>
            </a:pPr>
            <a:r>
              <a:rPr lang="en-US" sz="1333" b="1" dirty="0"/>
              <a:t>Trademarks are property of their respective owners.</a:t>
            </a:r>
          </a:p>
        </p:txBody>
      </p:sp>
      <p:sp>
        <p:nvSpPr>
          <p:cNvPr id="16" name="TextBox 15">
            <a:extLst>
              <a:ext uri="{FF2B5EF4-FFF2-40B4-BE49-F238E27FC236}">
                <a16:creationId xmlns:a16="http://schemas.microsoft.com/office/drawing/2014/main" id="{8B413A6E-EAC3-4926-9E22-2E0C2E614E4F}"/>
              </a:ext>
            </a:extLst>
          </p:cNvPr>
          <p:cNvSpPr txBox="1"/>
          <p:nvPr userDrawn="1"/>
        </p:nvSpPr>
        <p:spPr>
          <a:xfrm>
            <a:off x="2" y="6528818"/>
            <a:ext cx="6389719" cy="297454"/>
          </a:xfrm>
          <a:prstGeom prst="rect">
            <a:avLst/>
          </a:prstGeom>
          <a:noFill/>
        </p:spPr>
        <p:txBody>
          <a:bodyPr wrap="square" rtlCol="0">
            <a:spAutoFit/>
          </a:bodyPr>
          <a:lstStyle/>
          <a:p>
            <a:pPr marL="0" indent="0">
              <a:buFont typeface="Arial" panose="020B0604020202020204" pitchFamily="34" charset="0"/>
              <a:buNone/>
            </a:pPr>
            <a:r>
              <a:rPr lang="en-US" sz="1333" b="1" dirty="0"/>
              <a:t>Trademarks are owned by or licensed to the GSK group of companies.</a:t>
            </a:r>
          </a:p>
        </p:txBody>
      </p:sp>
      <p:pic>
        <p:nvPicPr>
          <p:cNvPr id="17" name="Picture 16">
            <a:hlinkClick r:id="" action="ppaction://hlinkshowjump?jump=firstslide"/>
            <a:extLst>
              <a:ext uri="{FF2B5EF4-FFF2-40B4-BE49-F238E27FC236}">
                <a16:creationId xmlns:a16="http://schemas.microsoft.com/office/drawing/2014/main" id="{FA9C764C-280B-44BA-BD68-7810D2350415}"/>
              </a:ext>
            </a:extLst>
          </p:cNvPr>
          <p:cNvPicPr>
            <a:picLocks noChangeAspect="1" noChangeArrowheads="1"/>
          </p:cNvPicPr>
          <p:nvPr userDrawn="1"/>
        </p:nvPicPr>
        <p:blipFill>
          <a:blip r:embed="rId3" cstate="print"/>
          <a:srcRect/>
          <a:stretch>
            <a:fillRect/>
          </a:stretch>
        </p:blipFill>
        <p:spPr bwMode="auto">
          <a:xfrm>
            <a:off x="11271123" y="-4817"/>
            <a:ext cx="920879" cy="329184"/>
          </a:xfrm>
          <a:prstGeom prst="rect">
            <a:avLst/>
          </a:prstGeom>
          <a:solidFill>
            <a:schemeClr val="bg2"/>
          </a:solidFill>
          <a:ln w="9525">
            <a:noFill/>
            <a:miter lim="800000"/>
            <a:headEnd/>
            <a:tailEnd/>
          </a:ln>
          <a:effectLst/>
        </p:spPr>
      </p:pic>
      <p:sp>
        <p:nvSpPr>
          <p:cNvPr id="15" name="TextBox 14">
            <a:extLst>
              <a:ext uri="{FF2B5EF4-FFF2-40B4-BE49-F238E27FC236}">
                <a16:creationId xmlns:a16="http://schemas.microsoft.com/office/drawing/2014/main" id="{89962D44-74BF-470B-9DFA-293796DD855C}"/>
              </a:ext>
            </a:extLst>
          </p:cNvPr>
          <p:cNvSpPr txBox="1"/>
          <p:nvPr userDrawn="1"/>
        </p:nvSpPr>
        <p:spPr>
          <a:xfrm>
            <a:off x="12192000" y="5441415"/>
            <a:ext cx="1524000" cy="707694"/>
          </a:xfrm>
          <a:prstGeom prst="rect">
            <a:avLst/>
          </a:prstGeom>
          <a:noFill/>
        </p:spPr>
        <p:txBody>
          <a:bodyPr wrap="square" rtlCol="0">
            <a:spAutoFit/>
          </a:bodyPr>
          <a:lstStyle/>
          <a:p>
            <a:pPr algn="ctr" fontAlgn="auto">
              <a:spcBef>
                <a:spcPts val="0"/>
              </a:spcBef>
              <a:spcAft>
                <a:spcPts val="0"/>
              </a:spcAft>
              <a:buClr>
                <a:srgbClr val="201C1A"/>
              </a:buClr>
            </a:pPr>
            <a:r>
              <a:rPr lang="en-US" sz="1333" b="1" dirty="0" err="1">
                <a:solidFill>
                  <a:srgbClr val="201C1A"/>
                </a:solidFill>
                <a:latin typeface="Arial"/>
              </a:rPr>
              <a:t>Bexsero</a:t>
            </a:r>
            <a:r>
              <a:rPr lang="en-US" sz="1333" b="1" dirty="0">
                <a:solidFill>
                  <a:srgbClr val="201C1A"/>
                </a:solidFill>
                <a:latin typeface="Arial"/>
              </a:rPr>
              <a:t> Reference Deck V24</a:t>
            </a:r>
          </a:p>
        </p:txBody>
      </p:sp>
    </p:spTree>
    <p:extLst>
      <p:ext uri="{BB962C8B-B14F-4D97-AF65-F5344CB8AC3E}">
        <p14:creationId xmlns:p14="http://schemas.microsoft.com/office/powerpoint/2010/main" val="124123879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Section Header ORANGE_Hyperlinked">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9380"/>
            <a:ext cx="12192000" cy="6865963"/>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42380" y="316147"/>
            <a:ext cx="999577" cy="959317"/>
          </a:xfrm>
          <a:prstGeom prst="rect">
            <a:avLst/>
          </a:prstGeom>
        </p:spPr>
      </p:pic>
      <p:sp>
        <p:nvSpPr>
          <p:cNvPr id="11" name="Text Placeholder 5"/>
          <p:cNvSpPr>
            <a:spLocks noGrp="1"/>
          </p:cNvSpPr>
          <p:nvPr>
            <p:ph type="body" sz="quarter" idx="11" hasCustomPrompt="1"/>
          </p:nvPr>
        </p:nvSpPr>
        <p:spPr>
          <a:xfrm>
            <a:off x="480000" y="4990683"/>
            <a:ext cx="10924032" cy="410369"/>
          </a:xfrm>
        </p:spPr>
        <p:txBody>
          <a:bodyPr anchor="t" anchorCtr="0">
            <a:spAutoFit/>
          </a:bodyPr>
          <a:lstStyle>
            <a:lvl1pPr marL="0" marR="0" indent="0" algn="l" defTabSz="1219140" rtl="0" eaLnBrk="1" fontAlgn="auto" latinLnBrk="0" hangingPunct="1">
              <a:lnSpc>
                <a:spcPts val="3200"/>
              </a:lnSpc>
              <a:spcBef>
                <a:spcPts val="0"/>
              </a:spcBef>
              <a:spcAft>
                <a:spcPts val="0"/>
              </a:spcAft>
              <a:buClr>
                <a:schemeClr val="tx1"/>
              </a:buClr>
              <a:buSzTx/>
              <a:buFont typeface="Arial" pitchFamily="34" charset="0"/>
              <a:buNone/>
              <a:tabLst/>
              <a:defRPr sz="2933" i="0">
                <a:solidFill>
                  <a:schemeClr val="bg1"/>
                </a:solidFill>
                <a:latin typeface="+mn-lt"/>
              </a:defRPr>
            </a:lvl1pPr>
            <a:lvl2pPr marL="361934" indent="0">
              <a:spcAft>
                <a:spcPts val="0"/>
              </a:spcAft>
              <a:buNone/>
              <a:defRPr>
                <a:solidFill>
                  <a:schemeClr val="bg1"/>
                </a:solidFill>
              </a:defRPr>
            </a:lvl2pPr>
            <a:lvl3pPr marL="711165" indent="0">
              <a:spcAft>
                <a:spcPts val="0"/>
              </a:spcAft>
              <a:buNone/>
              <a:defRPr>
                <a:solidFill>
                  <a:schemeClr val="bg1"/>
                </a:solidFill>
              </a:defRPr>
            </a:lvl3pPr>
            <a:lvl4pPr marL="1087911" indent="0">
              <a:spcAft>
                <a:spcPts val="0"/>
              </a:spcAft>
              <a:buNone/>
              <a:defRPr>
                <a:solidFill>
                  <a:schemeClr val="bg1"/>
                </a:solidFill>
              </a:defRPr>
            </a:lvl4pPr>
            <a:lvl5pPr marL="1473126" indent="0">
              <a:spcAft>
                <a:spcPts val="0"/>
              </a:spcAft>
              <a:buNone/>
              <a:defRPr>
                <a:solidFill>
                  <a:schemeClr val="bg1"/>
                </a:solidFill>
              </a:defRPr>
            </a:lvl5pPr>
          </a:lstStyle>
          <a:p>
            <a:pPr marL="0" marR="0" lvl="0" indent="0" algn="l" defTabSz="1219140" rtl="0" eaLnBrk="1" fontAlgn="auto" latinLnBrk="0" hangingPunct="1">
              <a:lnSpc>
                <a:spcPts val="3200"/>
              </a:lnSpc>
              <a:spcBef>
                <a:spcPts val="0"/>
              </a:spcBef>
              <a:spcAft>
                <a:spcPts val="0"/>
              </a:spcAft>
              <a:buClr>
                <a:schemeClr val="tx1"/>
              </a:buClr>
              <a:buSzTx/>
              <a:buFont typeface="Arial" pitchFamily="34" charset="0"/>
              <a:buNone/>
              <a:tabLst/>
              <a:defRPr/>
            </a:pPr>
            <a:r>
              <a:rPr lang="en-GB" dirty="0"/>
              <a:t>Supporting heading, if required</a:t>
            </a:r>
            <a:endParaRPr lang="en-US" dirty="0"/>
          </a:p>
        </p:txBody>
      </p:sp>
      <p:sp>
        <p:nvSpPr>
          <p:cNvPr id="13" name="Text Placeholder 3"/>
          <p:cNvSpPr>
            <a:spLocks noGrp="1"/>
          </p:cNvSpPr>
          <p:nvPr>
            <p:ph type="body" sz="quarter" idx="10" hasCustomPrompt="1"/>
          </p:nvPr>
        </p:nvSpPr>
        <p:spPr>
          <a:xfrm>
            <a:off x="480000" y="2935666"/>
            <a:ext cx="10928936" cy="1949252"/>
          </a:xfrm>
        </p:spPr>
        <p:txBody>
          <a:bodyPr wrap="square" anchor="b" anchorCtr="0">
            <a:spAutoFit/>
          </a:bodyPr>
          <a:lstStyle>
            <a:lvl1pPr marL="0" indent="0">
              <a:lnSpc>
                <a:spcPts val="7600"/>
              </a:lnSpc>
              <a:spcAft>
                <a:spcPts val="0"/>
              </a:spcAft>
              <a:buNone/>
              <a:defRPr sz="7333" b="1">
                <a:solidFill>
                  <a:schemeClr val="bg1"/>
                </a:solidFill>
              </a:defRPr>
            </a:lvl1pPr>
            <a:lvl2pPr marL="361934" indent="0">
              <a:buNone/>
              <a:defRPr sz="3467" b="1">
                <a:solidFill>
                  <a:schemeClr val="bg1"/>
                </a:solidFill>
              </a:defRPr>
            </a:lvl2pPr>
            <a:lvl3pPr marL="711165" indent="0">
              <a:buNone/>
              <a:defRPr sz="3467" b="1">
                <a:solidFill>
                  <a:schemeClr val="bg1"/>
                </a:solidFill>
              </a:defRPr>
            </a:lvl3pPr>
            <a:lvl4pPr marL="1087911" indent="0">
              <a:buNone/>
              <a:defRPr sz="3467" b="1">
                <a:solidFill>
                  <a:schemeClr val="bg1"/>
                </a:solidFill>
              </a:defRPr>
            </a:lvl4pPr>
            <a:lvl5pPr marL="1473126" indent="0">
              <a:buNone/>
              <a:defRPr sz="3467" b="1">
                <a:solidFill>
                  <a:schemeClr val="bg1"/>
                </a:solidFill>
              </a:defRPr>
            </a:lvl5pPr>
          </a:lstStyle>
          <a:p>
            <a:pPr lvl="0"/>
            <a:r>
              <a:rPr lang="en-US" dirty="0"/>
              <a:t>Sub-Section Heading Title</a:t>
            </a:r>
          </a:p>
        </p:txBody>
      </p:sp>
      <p:sp>
        <p:nvSpPr>
          <p:cNvPr id="7" name="Snip and Round Single Corner Rectangle 11">
            <a:extLst>
              <a:ext uri="{FF2B5EF4-FFF2-40B4-BE49-F238E27FC236}">
                <a16:creationId xmlns:a16="http://schemas.microsoft.com/office/drawing/2014/main" id="{58468565-EB2F-40DC-BC84-37521A0C5EE0}"/>
              </a:ext>
            </a:extLst>
          </p:cNvPr>
          <p:cNvSpPr/>
          <p:nvPr userDrawn="1"/>
        </p:nvSpPr>
        <p:spPr bwMode="auto">
          <a:xfrm>
            <a:off x="9245600" y="6538195"/>
            <a:ext cx="2946400" cy="329184"/>
          </a:xfrm>
          <a:prstGeom prst="snipRoundRect">
            <a:avLst>
              <a:gd name="adj1" fmla="val 32149"/>
              <a:gd name="adj2" fmla="val 0"/>
            </a:avLst>
          </a:prstGeom>
          <a:solidFill>
            <a:schemeClr val="accent2"/>
          </a:solidFill>
          <a:ln w="6350" cap="flat" cmpd="sng" algn="ctr">
            <a:noFill/>
            <a:prstDash val="solid"/>
            <a:round/>
            <a:headEnd type="none" w="med" len="med"/>
            <a:tailEnd type="none" w="med" len="med"/>
          </a:ln>
          <a:effectLst/>
        </p:spPr>
        <p:txBody>
          <a:bodyPr lIns="0" tIns="0" rIns="0" bIns="0"/>
          <a:lstStyle/>
          <a:p>
            <a:pPr algn="ctr" fontAlgn="base">
              <a:spcBef>
                <a:spcPct val="0"/>
              </a:spcBef>
              <a:spcAft>
                <a:spcPct val="0"/>
              </a:spcAft>
              <a:defRPr/>
            </a:pPr>
            <a:r>
              <a:rPr lang="en-US" sz="1600" dirty="0">
                <a:solidFill>
                  <a:schemeClr val="bg1"/>
                </a:solidFill>
              </a:rPr>
              <a:t>FOR REACTIVE USE ONLY</a:t>
            </a:r>
          </a:p>
        </p:txBody>
      </p:sp>
      <p:pic>
        <p:nvPicPr>
          <p:cNvPr id="12" name="Picture 11">
            <a:hlinkClick r:id="" action="ppaction://hlinkshowjump?jump=firstslide"/>
            <a:extLst>
              <a:ext uri="{FF2B5EF4-FFF2-40B4-BE49-F238E27FC236}">
                <a16:creationId xmlns:a16="http://schemas.microsoft.com/office/drawing/2014/main" id="{A8753705-F1E3-4685-BF62-F3575EB2A33F}"/>
              </a:ext>
            </a:extLst>
          </p:cNvPr>
          <p:cNvPicPr>
            <a:picLocks noChangeAspect="1" noChangeArrowheads="1"/>
          </p:cNvPicPr>
          <p:nvPr userDrawn="1"/>
        </p:nvPicPr>
        <p:blipFill>
          <a:blip r:embed="rId4" cstate="print"/>
          <a:srcRect/>
          <a:stretch>
            <a:fillRect/>
          </a:stretch>
        </p:blipFill>
        <p:spPr bwMode="auto">
          <a:xfrm>
            <a:off x="11271123" y="-4817"/>
            <a:ext cx="920879" cy="329184"/>
          </a:xfrm>
          <a:prstGeom prst="rect">
            <a:avLst/>
          </a:prstGeom>
          <a:solidFill>
            <a:schemeClr val="bg2"/>
          </a:solidFill>
          <a:ln w="9525">
            <a:noFill/>
            <a:miter lim="800000"/>
            <a:headEnd/>
            <a:tailEnd/>
          </a:ln>
          <a:effectLst/>
        </p:spPr>
      </p:pic>
      <p:sp>
        <p:nvSpPr>
          <p:cNvPr id="10" name="TextBox 9">
            <a:extLst>
              <a:ext uri="{FF2B5EF4-FFF2-40B4-BE49-F238E27FC236}">
                <a16:creationId xmlns:a16="http://schemas.microsoft.com/office/drawing/2014/main" id="{A898082F-267D-4EDB-A4E3-779B2156086F}"/>
              </a:ext>
            </a:extLst>
          </p:cNvPr>
          <p:cNvSpPr txBox="1"/>
          <p:nvPr userDrawn="1"/>
        </p:nvSpPr>
        <p:spPr>
          <a:xfrm>
            <a:off x="12192000" y="5441415"/>
            <a:ext cx="1524000" cy="707694"/>
          </a:xfrm>
          <a:prstGeom prst="rect">
            <a:avLst/>
          </a:prstGeom>
          <a:noFill/>
        </p:spPr>
        <p:txBody>
          <a:bodyPr wrap="square" rtlCol="0">
            <a:spAutoFit/>
          </a:bodyPr>
          <a:lstStyle/>
          <a:p>
            <a:pPr algn="ctr" fontAlgn="auto">
              <a:spcBef>
                <a:spcPts val="0"/>
              </a:spcBef>
              <a:spcAft>
                <a:spcPts val="0"/>
              </a:spcAft>
              <a:buClr>
                <a:srgbClr val="201C1A"/>
              </a:buClr>
            </a:pPr>
            <a:r>
              <a:rPr lang="en-US" sz="1333" b="1" dirty="0" err="1">
                <a:solidFill>
                  <a:srgbClr val="201C1A"/>
                </a:solidFill>
                <a:latin typeface="Arial"/>
              </a:rPr>
              <a:t>Bexsero</a:t>
            </a:r>
            <a:r>
              <a:rPr lang="en-US" sz="1333" b="1" dirty="0">
                <a:solidFill>
                  <a:srgbClr val="201C1A"/>
                </a:solidFill>
                <a:latin typeface="Arial"/>
              </a:rPr>
              <a:t> Reference Deck V24</a:t>
            </a:r>
          </a:p>
        </p:txBody>
      </p:sp>
    </p:spTree>
    <p:extLst>
      <p:ext uri="{BB962C8B-B14F-4D97-AF65-F5344CB8AC3E}">
        <p14:creationId xmlns:p14="http://schemas.microsoft.com/office/powerpoint/2010/main" val="172776528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_Hyperlinked">
    <p:spTree>
      <p:nvGrpSpPr>
        <p:cNvPr id="1" name=""/>
        <p:cNvGrpSpPr/>
        <p:nvPr/>
      </p:nvGrpSpPr>
      <p:grpSpPr>
        <a:xfrm>
          <a:off x="0" y="0"/>
          <a:ext cx="0" cy="0"/>
          <a:chOff x="0" y="0"/>
          <a:chExt cx="0" cy="0"/>
        </a:xfrm>
      </p:grpSpPr>
      <p:sp>
        <p:nvSpPr>
          <p:cNvPr id="12" name="Text Placeholder 5"/>
          <p:cNvSpPr>
            <a:spLocks noGrp="1"/>
          </p:cNvSpPr>
          <p:nvPr>
            <p:ph type="body" sz="quarter" idx="11" hasCustomPrompt="1"/>
          </p:nvPr>
        </p:nvSpPr>
        <p:spPr>
          <a:xfrm>
            <a:off x="480000" y="4990683"/>
            <a:ext cx="10924032" cy="410369"/>
          </a:xfrm>
        </p:spPr>
        <p:txBody>
          <a:bodyPr anchor="t" anchorCtr="0">
            <a:spAutoFit/>
          </a:bodyPr>
          <a:lstStyle>
            <a:lvl1pPr marL="0" marR="0" indent="0" algn="l" defTabSz="1219140" rtl="0" eaLnBrk="1" fontAlgn="auto" latinLnBrk="0" hangingPunct="1">
              <a:lnSpc>
                <a:spcPts val="3200"/>
              </a:lnSpc>
              <a:spcBef>
                <a:spcPts val="0"/>
              </a:spcBef>
              <a:spcAft>
                <a:spcPts val="0"/>
              </a:spcAft>
              <a:buClr>
                <a:schemeClr val="tx1"/>
              </a:buClr>
              <a:buSzTx/>
              <a:buFont typeface="Arial" pitchFamily="34" charset="0"/>
              <a:buNone/>
              <a:tabLst/>
              <a:defRPr sz="2933" i="0">
                <a:solidFill>
                  <a:schemeClr val="bg2"/>
                </a:solidFill>
                <a:latin typeface="+mn-lt"/>
              </a:defRPr>
            </a:lvl1pPr>
            <a:lvl2pPr marL="361934" indent="0">
              <a:spcAft>
                <a:spcPts val="0"/>
              </a:spcAft>
              <a:buNone/>
              <a:defRPr>
                <a:solidFill>
                  <a:schemeClr val="bg1"/>
                </a:solidFill>
              </a:defRPr>
            </a:lvl2pPr>
            <a:lvl3pPr marL="711165" indent="0">
              <a:spcAft>
                <a:spcPts val="0"/>
              </a:spcAft>
              <a:buNone/>
              <a:defRPr>
                <a:solidFill>
                  <a:schemeClr val="bg1"/>
                </a:solidFill>
              </a:defRPr>
            </a:lvl3pPr>
            <a:lvl4pPr marL="1087911" indent="0">
              <a:spcAft>
                <a:spcPts val="0"/>
              </a:spcAft>
              <a:buNone/>
              <a:defRPr>
                <a:solidFill>
                  <a:schemeClr val="bg1"/>
                </a:solidFill>
              </a:defRPr>
            </a:lvl4pPr>
            <a:lvl5pPr marL="1473126" indent="0">
              <a:spcAft>
                <a:spcPts val="0"/>
              </a:spcAft>
              <a:buNone/>
              <a:defRPr>
                <a:solidFill>
                  <a:schemeClr val="bg1"/>
                </a:solidFill>
              </a:defRPr>
            </a:lvl5pPr>
          </a:lstStyle>
          <a:p>
            <a:pPr marL="0" marR="0" lvl="0" indent="0" algn="l" defTabSz="1219140" rtl="0" eaLnBrk="1" fontAlgn="auto" latinLnBrk="0" hangingPunct="1">
              <a:lnSpc>
                <a:spcPts val="3200"/>
              </a:lnSpc>
              <a:spcBef>
                <a:spcPts val="0"/>
              </a:spcBef>
              <a:spcAft>
                <a:spcPts val="0"/>
              </a:spcAft>
              <a:buClr>
                <a:schemeClr val="tx1"/>
              </a:buClr>
              <a:buSzTx/>
              <a:buFont typeface="Arial" pitchFamily="34" charset="0"/>
              <a:buNone/>
              <a:tabLst/>
              <a:defRPr/>
            </a:pPr>
            <a:r>
              <a:rPr lang="en-GB" dirty="0"/>
              <a:t>Supporting heading,</a:t>
            </a:r>
            <a:r>
              <a:rPr lang="en-US" dirty="0"/>
              <a:t> if required</a:t>
            </a:r>
          </a:p>
        </p:txBody>
      </p:sp>
      <p:sp>
        <p:nvSpPr>
          <p:cNvPr id="13" name="Text Placeholder 3"/>
          <p:cNvSpPr>
            <a:spLocks noGrp="1"/>
          </p:cNvSpPr>
          <p:nvPr>
            <p:ph type="body" sz="quarter" idx="10" hasCustomPrompt="1"/>
          </p:nvPr>
        </p:nvSpPr>
        <p:spPr>
          <a:xfrm>
            <a:off x="480000" y="2935666"/>
            <a:ext cx="10928936" cy="1949252"/>
          </a:xfrm>
        </p:spPr>
        <p:txBody>
          <a:bodyPr wrap="square" anchor="b" anchorCtr="0">
            <a:spAutoFit/>
          </a:bodyPr>
          <a:lstStyle>
            <a:lvl1pPr marL="0" indent="0">
              <a:lnSpc>
                <a:spcPts val="7600"/>
              </a:lnSpc>
              <a:spcAft>
                <a:spcPts val="0"/>
              </a:spcAft>
              <a:buNone/>
              <a:defRPr sz="7333" b="1">
                <a:solidFill>
                  <a:schemeClr val="bg2"/>
                </a:solidFill>
              </a:defRPr>
            </a:lvl1pPr>
            <a:lvl2pPr marL="361934" indent="0">
              <a:buNone/>
              <a:defRPr sz="3467" b="1">
                <a:solidFill>
                  <a:schemeClr val="bg1"/>
                </a:solidFill>
              </a:defRPr>
            </a:lvl2pPr>
            <a:lvl3pPr marL="711165" indent="0">
              <a:buNone/>
              <a:defRPr sz="3467" b="1">
                <a:solidFill>
                  <a:schemeClr val="bg1"/>
                </a:solidFill>
              </a:defRPr>
            </a:lvl3pPr>
            <a:lvl4pPr marL="1087911" indent="0">
              <a:buNone/>
              <a:defRPr sz="3467" b="1">
                <a:solidFill>
                  <a:schemeClr val="bg1"/>
                </a:solidFill>
              </a:defRPr>
            </a:lvl4pPr>
            <a:lvl5pPr marL="1473126" indent="0">
              <a:buNone/>
              <a:defRPr sz="3467" b="1">
                <a:solidFill>
                  <a:schemeClr val="bg1"/>
                </a:solidFill>
              </a:defRPr>
            </a:lvl5pPr>
          </a:lstStyle>
          <a:p>
            <a:pPr lvl="0"/>
            <a:r>
              <a:rPr lang="en-US" dirty="0"/>
              <a:t>Sub-Section Heading Title</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42380" y="316147"/>
            <a:ext cx="999577" cy="959319"/>
          </a:xfrm>
          <a:prstGeom prst="rect">
            <a:avLst/>
          </a:prstGeom>
        </p:spPr>
      </p:pic>
      <p:sp>
        <p:nvSpPr>
          <p:cNvPr id="6" name="Snip and Round Single Corner Rectangle 11">
            <a:extLst>
              <a:ext uri="{FF2B5EF4-FFF2-40B4-BE49-F238E27FC236}">
                <a16:creationId xmlns:a16="http://schemas.microsoft.com/office/drawing/2014/main" id="{B9367618-E7AF-45BC-BF9E-81FE451F9E9F}"/>
              </a:ext>
            </a:extLst>
          </p:cNvPr>
          <p:cNvSpPr/>
          <p:nvPr userDrawn="1"/>
        </p:nvSpPr>
        <p:spPr bwMode="auto">
          <a:xfrm>
            <a:off x="9245600" y="6538195"/>
            <a:ext cx="2946400" cy="329184"/>
          </a:xfrm>
          <a:prstGeom prst="snipRoundRect">
            <a:avLst>
              <a:gd name="adj1" fmla="val 32149"/>
              <a:gd name="adj2" fmla="val 0"/>
            </a:avLst>
          </a:prstGeom>
          <a:solidFill>
            <a:schemeClr val="accent2"/>
          </a:solidFill>
          <a:ln w="6350" cap="flat" cmpd="sng" algn="ctr">
            <a:noFill/>
            <a:prstDash val="solid"/>
            <a:round/>
            <a:headEnd type="none" w="med" len="med"/>
            <a:tailEnd type="none" w="med" len="med"/>
          </a:ln>
          <a:effectLst/>
        </p:spPr>
        <p:txBody>
          <a:bodyPr lIns="0" tIns="0" rIns="0" bIns="0"/>
          <a:lstStyle/>
          <a:p>
            <a:pPr algn="ctr" fontAlgn="base">
              <a:spcBef>
                <a:spcPct val="0"/>
              </a:spcBef>
              <a:spcAft>
                <a:spcPct val="0"/>
              </a:spcAft>
              <a:defRPr/>
            </a:pPr>
            <a:r>
              <a:rPr lang="en-US" sz="1600" dirty="0">
                <a:solidFill>
                  <a:schemeClr val="bg1"/>
                </a:solidFill>
              </a:rPr>
              <a:t>FOR REACTIVE USE ONLY</a:t>
            </a:r>
          </a:p>
        </p:txBody>
      </p:sp>
      <p:sp>
        <p:nvSpPr>
          <p:cNvPr id="7" name="Slide Number Placeholder 5">
            <a:extLst>
              <a:ext uri="{FF2B5EF4-FFF2-40B4-BE49-F238E27FC236}">
                <a16:creationId xmlns:a16="http://schemas.microsoft.com/office/drawing/2014/main" id="{11D43C3F-CE01-471B-A83C-C6C482297C81}"/>
              </a:ext>
            </a:extLst>
          </p:cNvPr>
          <p:cNvSpPr>
            <a:spLocks noGrp="1"/>
          </p:cNvSpPr>
          <p:nvPr>
            <p:ph type="sldNum" sz="quarter" idx="4"/>
          </p:nvPr>
        </p:nvSpPr>
        <p:spPr>
          <a:xfrm>
            <a:off x="11296587" y="6287720"/>
            <a:ext cx="443780" cy="292608"/>
          </a:xfrm>
          <a:prstGeom prst="rect">
            <a:avLst/>
          </a:prstGeom>
        </p:spPr>
        <p:txBody>
          <a:bodyPr vert="horz" lIns="72000" tIns="0" rIns="0" bIns="0" rtlCol="0" anchor="ctr" anchorCtr="0"/>
          <a:lstStyle>
            <a:lvl1pPr algn="r">
              <a:defRPr sz="1067">
                <a:solidFill>
                  <a:schemeClr val="tx1"/>
                </a:solidFill>
              </a:defRPr>
            </a:lvl1pPr>
          </a:lstStyle>
          <a:p>
            <a:fld id="{9F9F533D-B52E-4A2F-BF72-0ADD2D94BD75}" type="slidenum">
              <a:rPr lang="en-GB" smtClean="0"/>
              <a:pPr/>
              <a:t>‹#›</a:t>
            </a:fld>
            <a:endParaRPr lang="en-GB" dirty="0"/>
          </a:p>
        </p:txBody>
      </p:sp>
      <p:pic>
        <p:nvPicPr>
          <p:cNvPr id="10" name="Picture 9">
            <a:hlinkClick r:id="" action="ppaction://hlinkshowjump?jump=firstslide"/>
            <a:extLst>
              <a:ext uri="{FF2B5EF4-FFF2-40B4-BE49-F238E27FC236}">
                <a16:creationId xmlns:a16="http://schemas.microsoft.com/office/drawing/2014/main" id="{3E095B02-2E0C-486C-BA6C-A1262A0AD010}"/>
              </a:ext>
            </a:extLst>
          </p:cNvPr>
          <p:cNvPicPr>
            <a:picLocks noChangeAspect="1" noChangeArrowheads="1"/>
          </p:cNvPicPr>
          <p:nvPr userDrawn="1"/>
        </p:nvPicPr>
        <p:blipFill>
          <a:blip r:embed="rId3" cstate="print"/>
          <a:srcRect/>
          <a:stretch>
            <a:fillRect/>
          </a:stretch>
        </p:blipFill>
        <p:spPr bwMode="auto">
          <a:xfrm>
            <a:off x="11271123" y="-4817"/>
            <a:ext cx="920879" cy="329184"/>
          </a:xfrm>
          <a:prstGeom prst="rect">
            <a:avLst/>
          </a:prstGeom>
          <a:solidFill>
            <a:schemeClr val="bg2"/>
          </a:solidFill>
          <a:ln w="9525">
            <a:noFill/>
            <a:miter lim="800000"/>
            <a:headEnd/>
            <a:tailEnd/>
          </a:ln>
          <a:effectLst/>
        </p:spPr>
      </p:pic>
      <p:sp>
        <p:nvSpPr>
          <p:cNvPr id="9" name="TextBox 8">
            <a:extLst>
              <a:ext uri="{FF2B5EF4-FFF2-40B4-BE49-F238E27FC236}">
                <a16:creationId xmlns:a16="http://schemas.microsoft.com/office/drawing/2014/main" id="{828AF52D-1A4A-4826-835B-0749483EBC3A}"/>
              </a:ext>
            </a:extLst>
          </p:cNvPr>
          <p:cNvSpPr txBox="1"/>
          <p:nvPr userDrawn="1"/>
        </p:nvSpPr>
        <p:spPr>
          <a:xfrm>
            <a:off x="12192000" y="5441415"/>
            <a:ext cx="1524000" cy="707694"/>
          </a:xfrm>
          <a:prstGeom prst="rect">
            <a:avLst/>
          </a:prstGeom>
          <a:noFill/>
        </p:spPr>
        <p:txBody>
          <a:bodyPr wrap="square" rtlCol="0">
            <a:spAutoFit/>
          </a:bodyPr>
          <a:lstStyle/>
          <a:p>
            <a:pPr algn="ctr" fontAlgn="auto">
              <a:spcBef>
                <a:spcPts val="0"/>
              </a:spcBef>
              <a:spcAft>
                <a:spcPts val="0"/>
              </a:spcAft>
              <a:buClr>
                <a:srgbClr val="201C1A"/>
              </a:buClr>
            </a:pPr>
            <a:r>
              <a:rPr lang="en-US" sz="1333" b="1" dirty="0" err="1">
                <a:solidFill>
                  <a:srgbClr val="201C1A"/>
                </a:solidFill>
                <a:latin typeface="Arial"/>
              </a:rPr>
              <a:t>Bexsero</a:t>
            </a:r>
            <a:r>
              <a:rPr lang="en-US" sz="1333" b="1" dirty="0">
                <a:solidFill>
                  <a:srgbClr val="201C1A"/>
                </a:solidFill>
                <a:latin typeface="Arial"/>
              </a:rPr>
              <a:t> Reference Deck V24</a:t>
            </a:r>
          </a:p>
        </p:txBody>
      </p:sp>
    </p:spTree>
    <p:extLst>
      <p:ext uri="{BB962C8B-B14F-4D97-AF65-F5344CB8AC3E}">
        <p14:creationId xmlns:p14="http://schemas.microsoft.com/office/powerpoint/2010/main" val="355542842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Subtitle and Content_Hyperlinked">
    <p:spTree>
      <p:nvGrpSpPr>
        <p:cNvPr id="1" name=""/>
        <p:cNvGrpSpPr/>
        <p:nvPr/>
      </p:nvGrpSpPr>
      <p:grpSpPr>
        <a:xfrm>
          <a:off x="0" y="0"/>
          <a:ext cx="0" cy="0"/>
          <a:chOff x="0" y="0"/>
          <a:chExt cx="0" cy="0"/>
        </a:xfrm>
      </p:grpSpPr>
      <p:sp>
        <p:nvSpPr>
          <p:cNvPr id="16" name="Content Placeholder 15"/>
          <p:cNvSpPr>
            <a:spLocks noGrp="1" noChangeAspect="1"/>
          </p:cNvSpPr>
          <p:nvPr>
            <p:ph sz="quarter" idx="12"/>
          </p:nvPr>
        </p:nvSpPr>
        <p:spPr>
          <a:xfrm>
            <a:off x="478872" y="1377696"/>
            <a:ext cx="11231033" cy="481346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2"/>
          <p:cNvSpPr>
            <a:spLocks noGrp="1"/>
          </p:cNvSpPr>
          <p:nvPr>
            <p:ph type="body" sz="quarter" idx="14" hasCustomPrompt="1"/>
          </p:nvPr>
        </p:nvSpPr>
        <p:spPr>
          <a:xfrm>
            <a:off x="478869" y="812195"/>
            <a:ext cx="10104000" cy="369332"/>
          </a:xfrm>
        </p:spPr>
        <p:txBody>
          <a:bodyPr anchor="t" anchorCtr="0">
            <a:noAutofit/>
          </a:bodyPr>
          <a:lstStyle>
            <a:lvl1pPr marL="0" marR="0" indent="0" algn="l" defTabSz="1219140" rtl="0" eaLnBrk="1" fontAlgn="auto" latinLnBrk="0" hangingPunct="1">
              <a:lnSpc>
                <a:spcPct val="100000"/>
              </a:lnSpc>
              <a:spcBef>
                <a:spcPts val="0"/>
              </a:spcBef>
              <a:spcAft>
                <a:spcPts val="0"/>
              </a:spcAft>
              <a:buClr>
                <a:schemeClr val="tx1"/>
              </a:buClr>
              <a:buSzTx/>
              <a:buFont typeface="Arial" pitchFamily="34" charset="0"/>
              <a:buNone/>
              <a:tabLst/>
              <a:defRPr sz="2133" i="0">
                <a:latin typeface="+mn-lt"/>
              </a:defRPr>
            </a:lvl1pPr>
            <a:lvl2pPr marL="361934" indent="0">
              <a:buNone/>
              <a:defRPr/>
            </a:lvl2pPr>
            <a:lvl3pPr marL="711165" indent="0">
              <a:buNone/>
              <a:defRPr/>
            </a:lvl3pPr>
            <a:lvl4pPr marL="1087911" indent="0">
              <a:buNone/>
              <a:defRPr/>
            </a:lvl4pPr>
            <a:lvl5pPr marL="1473126" indent="0">
              <a:buNone/>
              <a:defRPr/>
            </a:lvl5pPr>
          </a:lstStyle>
          <a:p>
            <a:pPr marL="0" marR="0" lvl="0" indent="0" algn="l" defTabSz="1219140" rtl="0" eaLnBrk="1" fontAlgn="auto" latinLnBrk="0" hangingPunct="1">
              <a:lnSpc>
                <a:spcPct val="100000"/>
              </a:lnSpc>
              <a:spcBef>
                <a:spcPts val="0"/>
              </a:spcBef>
              <a:spcAft>
                <a:spcPts val="0"/>
              </a:spcAft>
              <a:buClr>
                <a:schemeClr val="tx1"/>
              </a:buClr>
              <a:buSzTx/>
              <a:buFont typeface="Arial" pitchFamily="34" charset="0"/>
              <a:buNone/>
              <a:tabLst/>
              <a:defRPr/>
            </a:pPr>
            <a:r>
              <a:rPr lang="en-GB" dirty="0"/>
              <a:t>Supporting Heading,</a:t>
            </a:r>
            <a:r>
              <a:rPr lang="en-US" dirty="0"/>
              <a:t> if required</a:t>
            </a:r>
          </a:p>
        </p:txBody>
      </p:sp>
      <p:sp>
        <p:nvSpPr>
          <p:cNvPr id="6" name="Text Placeholder 5"/>
          <p:cNvSpPr>
            <a:spLocks noGrp="1"/>
          </p:cNvSpPr>
          <p:nvPr>
            <p:ph type="body" sz="quarter" idx="18" hasCustomPrompt="1"/>
          </p:nvPr>
        </p:nvSpPr>
        <p:spPr>
          <a:xfrm>
            <a:off x="451636" y="6616482"/>
            <a:ext cx="8720501" cy="164148"/>
          </a:xfrm>
        </p:spPr>
        <p:txBody>
          <a:bodyPr wrap="square" anchor="b" anchorCtr="0">
            <a:spAutoFit/>
          </a:bodyPr>
          <a:lstStyle>
            <a:lvl1pPr marL="0" indent="0">
              <a:spcAft>
                <a:spcPts val="400"/>
              </a:spcAft>
              <a:buNone/>
              <a:defRPr sz="1067" baseline="0"/>
            </a:lvl1pPr>
            <a:lvl2pPr marL="357534" indent="0">
              <a:buNone/>
              <a:defRPr sz="1067"/>
            </a:lvl2pPr>
            <a:lvl3pPr marL="719965" indent="0">
              <a:buNone/>
              <a:defRPr sz="1067"/>
            </a:lvl3pPr>
            <a:lvl4pPr marL="1081397" indent="0">
              <a:buNone/>
              <a:defRPr sz="1067"/>
            </a:lvl4pPr>
            <a:lvl5pPr marL="1439928" indent="0">
              <a:buNone/>
              <a:defRPr sz="1067"/>
            </a:lvl5pPr>
          </a:lstStyle>
          <a:p>
            <a:pPr lvl="0"/>
            <a:r>
              <a:rPr lang="en-US" dirty="0"/>
              <a:t>Insert Footnotes, Abbreviations, and References here</a:t>
            </a:r>
          </a:p>
        </p:txBody>
      </p:sp>
      <p:sp>
        <p:nvSpPr>
          <p:cNvPr id="4" name="Title 3"/>
          <p:cNvSpPr>
            <a:spLocks noGrp="1"/>
          </p:cNvSpPr>
          <p:nvPr>
            <p:ph type="title" hasCustomPrompt="1"/>
          </p:nvPr>
        </p:nvSpPr>
        <p:spPr>
          <a:xfrm>
            <a:off x="478871" y="304800"/>
            <a:ext cx="10102852" cy="451405"/>
          </a:xfrm>
        </p:spPr>
        <p:txBody>
          <a:bodyPr/>
          <a:lstStyle>
            <a:lvl1pPr>
              <a:defRPr/>
            </a:lvl1pPr>
          </a:lstStyle>
          <a:p>
            <a:r>
              <a:rPr lang="en-US" dirty="0"/>
              <a:t>Click to Edit Title Style</a:t>
            </a:r>
            <a:endParaRPr lang="en-GB" dirty="0"/>
          </a:p>
        </p:txBody>
      </p:sp>
      <p:sp>
        <p:nvSpPr>
          <p:cNvPr id="11" name="Slide Number Placeholder 5">
            <a:extLst>
              <a:ext uri="{FF2B5EF4-FFF2-40B4-BE49-F238E27FC236}">
                <a16:creationId xmlns:a16="http://schemas.microsoft.com/office/drawing/2014/main" id="{341FE5CD-0E88-49A8-8251-C5EDC62426D9}"/>
              </a:ext>
            </a:extLst>
          </p:cNvPr>
          <p:cNvSpPr>
            <a:spLocks noGrp="1"/>
          </p:cNvSpPr>
          <p:nvPr>
            <p:ph type="sldNum" sz="quarter" idx="4"/>
          </p:nvPr>
        </p:nvSpPr>
        <p:spPr>
          <a:xfrm>
            <a:off x="11296587" y="6287720"/>
            <a:ext cx="443780" cy="292608"/>
          </a:xfrm>
          <a:prstGeom prst="rect">
            <a:avLst/>
          </a:prstGeom>
        </p:spPr>
        <p:txBody>
          <a:bodyPr vert="horz" lIns="72000" tIns="0" rIns="0" bIns="0" rtlCol="0" anchor="ctr" anchorCtr="0"/>
          <a:lstStyle>
            <a:lvl1pPr algn="r">
              <a:defRPr sz="1067">
                <a:solidFill>
                  <a:schemeClr val="tx1"/>
                </a:solidFill>
              </a:defRPr>
            </a:lvl1pPr>
          </a:lstStyle>
          <a:p>
            <a:fld id="{9F9F533D-B52E-4A2F-BF72-0ADD2D94BD75}" type="slidenum">
              <a:rPr lang="en-GB" smtClean="0"/>
              <a:pPr/>
              <a:t>‹#›</a:t>
            </a:fld>
            <a:endParaRPr lang="en-GB" dirty="0"/>
          </a:p>
        </p:txBody>
      </p:sp>
    </p:spTree>
    <p:extLst>
      <p:ext uri="{BB962C8B-B14F-4D97-AF65-F5344CB8AC3E}">
        <p14:creationId xmlns:p14="http://schemas.microsoft.com/office/powerpoint/2010/main" val="3993419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and Content_Hyperlinked">
    <p:spTree>
      <p:nvGrpSpPr>
        <p:cNvPr id="1" name=""/>
        <p:cNvGrpSpPr/>
        <p:nvPr/>
      </p:nvGrpSpPr>
      <p:grpSpPr>
        <a:xfrm>
          <a:off x="0" y="0"/>
          <a:ext cx="0" cy="0"/>
          <a:chOff x="0" y="0"/>
          <a:chExt cx="0" cy="0"/>
        </a:xfrm>
      </p:grpSpPr>
      <p:sp>
        <p:nvSpPr>
          <p:cNvPr id="16" name="Content Placeholder 15"/>
          <p:cNvSpPr>
            <a:spLocks noGrp="1" noChangeAspect="1"/>
          </p:cNvSpPr>
          <p:nvPr>
            <p:ph sz="quarter" idx="12"/>
          </p:nvPr>
        </p:nvSpPr>
        <p:spPr>
          <a:xfrm>
            <a:off x="478872" y="1377696"/>
            <a:ext cx="11231033" cy="481346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8" hasCustomPrompt="1"/>
          </p:nvPr>
        </p:nvSpPr>
        <p:spPr>
          <a:xfrm>
            <a:off x="451636" y="6616482"/>
            <a:ext cx="8720501" cy="164148"/>
          </a:xfrm>
        </p:spPr>
        <p:txBody>
          <a:bodyPr wrap="square" anchor="b" anchorCtr="0">
            <a:spAutoFit/>
          </a:bodyPr>
          <a:lstStyle>
            <a:lvl1pPr marL="0" indent="0">
              <a:spcAft>
                <a:spcPts val="400"/>
              </a:spcAft>
              <a:buNone/>
              <a:defRPr sz="1067" baseline="0"/>
            </a:lvl1pPr>
            <a:lvl2pPr marL="357534" indent="0">
              <a:buNone/>
              <a:defRPr sz="1067"/>
            </a:lvl2pPr>
            <a:lvl3pPr marL="719965" indent="0">
              <a:buNone/>
              <a:defRPr sz="1067"/>
            </a:lvl3pPr>
            <a:lvl4pPr marL="1081397" indent="0">
              <a:buNone/>
              <a:defRPr sz="1067"/>
            </a:lvl4pPr>
            <a:lvl5pPr marL="1439928" indent="0">
              <a:buNone/>
              <a:defRPr sz="1067"/>
            </a:lvl5pPr>
          </a:lstStyle>
          <a:p>
            <a:pPr lvl="0"/>
            <a:r>
              <a:rPr lang="en-US" dirty="0"/>
              <a:t>Insert Footnotes, Abbreviations, and References here</a:t>
            </a:r>
          </a:p>
        </p:txBody>
      </p:sp>
      <p:sp>
        <p:nvSpPr>
          <p:cNvPr id="4" name="Title 3"/>
          <p:cNvSpPr>
            <a:spLocks noGrp="1"/>
          </p:cNvSpPr>
          <p:nvPr>
            <p:ph type="title" hasCustomPrompt="1"/>
          </p:nvPr>
        </p:nvSpPr>
        <p:spPr>
          <a:xfrm>
            <a:off x="478871" y="304800"/>
            <a:ext cx="10102852" cy="451405"/>
          </a:xfrm>
        </p:spPr>
        <p:txBody>
          <a:bodyPr/>
          <a:lstStyle>
            <a:lvl1pPr>
              <a:defRPr/>
            </a:lvl1pPr>
          </a:lstStyle>
          <a:p>
            <a:r>
              <a:rPr lang="en-US" dirty="0"/>
              <a:t>Click to Edit Title Style</a:t>
            </a:r>
            <a:endParaRPr lang="en-GB" dirty="0"/>
          </a:p>
        </p:txBody>
      </p:sp>
      <p:sp>
        <p:nvSpPr>
          <p:cNvPr id="11" name="Slide Number Placeholder 5">
            <a:extLst>
              <a:ext uri="{FF2B5EF4-FFF2-40B4-BE49-F238E27FC236}">
                <a16:creationId xmlns:a16="http://schemas.microsoft.com/office/drawing/2014/main" id="{341FE5CD-0E88-49A8-8251-C5EDC62426D9}"/>
              </a:ext>
            </a:extLst>
          </p:cNvPr>
          <p:cNvSpPr>
            <a:spLocks noGrp="1"/>
          </p:cNvSpPr>
          <p:nvPr>
            <p:ph type="sldNum" sz="quarter" idx="4"/>
          </p:nvPr>
        </p:nvSpPr>
        <p:spPr>
          <a:xfrm>
            <a:off x="11296587" y="6287720"/>
            <a:ext cx="443780" cy="292608"/>
          </a:xfrm>
          <a:prstGeom prst="rect">
            <a:avLst/>
          </a:prstGeom>
        </p:spPr>
        <p:txBody>
          <a:bodyPr vert="horz" lIns="72000" tIns="0" rIns="0" bIns="0" rtlCol="0" anchor="ctr" anchorCtr="0"/>
          <a:lstStyle>
            <a:lvl1pPr algn="r">
              <a:defRPr sz="1067">
                <a:solidFill>
                  <a:schemeClr val="tx1"/>
                </a:solidFill>
              </a:defRPr>
            </a:lvl1pPr>
          </a:lstStyle>
          <a:p>
            <a:fld id="{9F9F533D-B52E-4A2F-BF72-0ADD2D94BD75}" type="slidenum">
              <a:rPr lang="en-GB" smtClean="0"/>
              <a:pPr/>
              <a:t>‹#›</a:t>
            </a:fld>
            <a:endParaRPr lang="en-GB" dirty="0"/>
          </a:p>
        </p:txBody>
      </p:sp>
    </p:spTree>
    <p:extLst>
      <p:ext uri="{BB962C8B-B14F-4D97-AF65-F5344CB8AC3E}">
        <p14:creationId xmlns:p14="http://schemas.microsoft.com/office/powerpoint/2010/main" val="153862513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and Subtitle Only_Hyperlinke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769D368C-731C-4EF8-9DF2-A586EE475CEE}"/>
              </a:ext>
            </a:extLst>
          </p:cNvPr>
          <p:cNvSpPr>
            <a:spLocks noGrp="1"/>
          </p:cNvSpPr>
          <p:nvPr>
            <p:ph type="sldNum" sz="quarter" idx="4"/>
          </p:nvPr>
        </p:nvSpPr>
        <p:spPr>
          <a:xfrm>
            <a:off x="11296587" y="6287720"/>
            <a:ext cx="443780" cy="292608"/>
          </a:xfrm>
          <a:prstGeom prst="rect">
            <a:avLst/>
          </a:prstGeom>
        </p:spPr>
        <p:txBody>
          <a:bodyPr vert="horz" lIns="72000" tIns="0" rIns="0" bIns="0" rtlCol="0" anchor="ctr" anchorCtr="0"/>
          <a:lstStyle>
            <a:lvl1pPr algn="r">
              <a:defRPr sz="1067">
                <a:solidFill>
                  <a:schemeClr val="tx1"/>
                </a:solidFill>
              </a:defRPr>
            </a:lvl1pPr>
          </a:lstStyle>
          <a:p>
            <a:fld id="{9F9F533D-B52E-4A2F-BF72-0ADD2D94BD75}" type="slidenum">
              <a:rPr lang="en-GB" smtClean="0"/>
              <a:pPr/>
              <a:t>‹#›</a:t>
            </a:fld>
            <a:endParaRPr lang="en-GB" dirty="0"/>
          </a:p>
        </p:txBody>
      </p:sp>
      <p:sp>
        <p:nvSpPr>
          <p:cNvPr id="10" name="Text Placeholder 2">
            <a:extLst>
              <a:ext uri="{FF2B5EF4-FFF2-40B4-BE49-F238E27FC236}">
                <a16:creationId xmlns:a16="http://schemas.microsoft.com/office/drawing/2014/main" id="{FC00C4C5-D9F9-4BEB-9CAE-27BF07BE8FA6}"/>
              </a:ext>
            </a:extLst>
          </p:cNvPr>
          <p:cNvSpPr>
            <a:spLocks noGrp="1"/>
          </p:cNvSpPr>
          <p:nvPr>
            <p:ph type="body" sz="quarter" idx="14" hasCustomPrompt="1"/>
          </p:nvPr>
        </p:nvSpPr>
        <p:spPr>
          <a:xfrm>
            <a:off x="478869" y="812195"/>
            <a:ext cx="10104000" cy="369332"/>
          </a:xfrm>
        </p:spPr>
        <p:txBody>
          <a:bodyPr anchor="t" anchorCtr="0">
            <a:noAutofit/>
          </a:bodyPr>
          <a:lstStyle>
            <a:lvl1pPr marL="0" marR="0" indent="0" algn="l" defTabSz="1219140" rtl="0" eaLnBrk="1" fontAlgn="auto" latinLnBrk="0" hangingPunct="1">
              <a:lnSpc>
                <a:spcPct val="100000"/>
              </a:lnSpc>
              <a:spcBef>
                <a:spcPts val="0"/>
              </a:spcBef>
              <a:spcAft>
                <a:spcPts val="0"/>
              </a:spcAft>
              <a:buClr>
                <a:schemeClr val="tx1"/>
              </a:buClr>
              <a:buSzTx/>
              <a:buFont typeface="Arial" pitchFamily="34" charset="0"/>
              <a:buNone/>
              <a:tabLst/>
              <a:defRPr sz="2133" i="0">
                <a:latin typeface="+mn-lt"/>
              </a:defRPr>
            </a:lvl1pPr>
            <a:lvl2pPr marL="361934" indent="0">
              <a:buNone/>
              <a:defRPr/>
            </a:lvl2pPr>
            <a:lvl3pPr marL="711165" indent="0">
              <a:buNone/>
              <a:defRPr/>
            </a:lvl3pPr>
            <a:lvl4pPr marL="1087911" indent="0">
              <a:buNone/>
              <a:defRPr/>
            </a:lvl4pPr>
            <a:lvl5pPr marL="1473126" indent="0">
              <a:buNone/>
              <a:defRPr/>
            </a:lvl5pPr>
          </a:lstStyle>
          <a:p>
            <a:pPr marL="0" marR="0" lvl="0" indent="0" algn="l" defTabSz="1219140" rtl="0" eaLnBrk="1" fontAlgn="auto" latinLnBrk="0" hangingPunct="1">
              <a:lnSpc>
                <a:spcPct val="100000"/>
              </a:lnSpc>
              <a:spcBef>
                <a:spcPts val="0"/>
              </a:spcBef>
              <a:spcAft>
                <a:spcPts val="0"/>
              </a:spcAft>
              <a:buClr>
                <a:schemeClr val="tx1"/>
              </a:buClr>
              <a:buSzTx/>
              <a:buFont typeface="Arial" pitchFamily="34" charset="0"/>
              <a:buNone/>
              <a:tabLst/>
              <a:defRPr/>
            </a:pPr>
            <a:r>
              <a:rPr lang="en-GB" dirty="0"/>
              <a:t>Supporting Heading,</a:t>
            </a:r>
            <a:r>
              <a:rPr lang="en-US" dirty="0"/>
              <a:t> if required</a:t>
            </a:r>
          </a:p>
        </p:txBody>
      </p:sp>
      <p:sp>
        <p:nvSpPr>
          <p:cNvPr id="12" name="Title 3">
            <a:extLst>
              <a:ext uri="{FF2B5EF4-FFF2-40B4-BE49-F238E27FC236}">
                <a16:creationId xmlns:a16="http://schemas.microsoft.com/office/drawing/2014/main" id="{B320A0E5-C70F-4EE1-8702-EA4E0680DA59}"/>
              </a:ext>
            </a:extLst>
          </p:cNvPr>
          <p:cNvSpPr>
            <a:spLocks noGrp="1"/>
          </p:cNvSpPr>
          <p:nvPr>
            <p:ph type="title" hasCustomPrompt="1"/>
          </p:nvPr>
        </p:nvSpPr>
        <p:spPr>
          <a:xfrm>
            <a:off x="478871" y="304800"/>
            <a:ext cx="10102852" cy="451405"/>
          </a:xfrm>
        </p:spPr>
        <p:txBody>
          <a:bodyPr/>
          <a:lstStyle>
            <a:lvl1pPr>
              <a:defRPr/>
            </a:lvl1pPr>
          </a:lstStyle>
          <a:p>
            <a:r>
              <a:rPr lang="en-US" dirty="0"/>
              <a:t>Click to Edit Title Style</a:t>
            </a:r>
            <a:endParaRPr lang="en-GB" dirty="0"/>
          </a:p>
        </p:txBody>
      </p:sp>
      <p:sp>
        <p:nvSpPr>
          <p:cNvPr id="13" name="Text Placeholder 5">
            <a:extLst>
              <a:ext uri="{FF2B5EF4-FFF2-40B4-BE49-F238E27FC236}">
                <a16:creationId xmlns:a16="http://schemas.microsoft.com/office/drawing/2014/main" id="{1DD48C82-DC25-4F7C-883B-89E687158B36}"/>
              </a:ext>
            </a:extLst>
          </p:cNvPr>
          <p:cNvSpPr>
            <a:spLocks noGrp="1"/>
          </p:cNvSpPr>
          <p:nvPr>
            <p:ph type="body" sz="quarter" idx="24" hasCustomPrompt="1"/>
          </p:nvPr>
        </p:nvSpPr>
        <p:spPr>
          <a:xfrm>
            <a:off x="451636" y="6616482"/>
            <a:ext cx="8720501" cy="164148"/>
          </a:xfrm>
        </p:spPr>
        <p:txBody>
          <a:bodyPr wrap="square" anchor="b" anchorCtr="0">
            <a:spAutoFit/>
          </a:bodyPr>
          <a:lstStyle>
            <a:lvl1pPr marL="0" indent="0">
              <a:spcAft>
                <a:spcPts val="400"/>
              </a:spcAft>
              <a:buNone/>
              <a:defRPr sz="1067" baseline="0"/>
            </a:lvl1pPr>
            <a:lvl2pPr marL="357534" indent="0">
              <a:buNone/>
              <a:defRPr sz="1067"/>
            </a:lvl2pPr>
            <a:lvl3pPr marL="719965" indent="0">
              <a:buNone/>
              <a:defRPr sz="1067"/>
            </a:lvl3pPr>
            <a:lvl4pPr marL="1081397" indent="0">
              <a:buNone/>
              <a:defRPr sz="1067"/>
            </a:lvl4pPr>
            <a:lvl5pPr marL="1439928" indent="0">
              <a:buNone/>
              <a:defRPr sz="1067"/>
            </a:lvl5pPr>
          </a:lstStyle>
          <a:p>
            <a:pPr lvl="0"/>
            <a:r>
              <a:rPr lang="en-US" dirty="0"/>
              <a:t>Insert Footnotes, Abbreviations, and References here</a:t>
            </a:r>
          </a:p>
        </p:txBody>
      </p:sp>
    </p:spTree>
    <p:extLst>
      <p:ext uri="{BB962C8B-B14F-4D97-AF65-F5344CB8AC3E}">
        <p14:creationId xmlns:p14="http://schemas.microsoft.com/office/powerpoint/2010/main" val="244640166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Only_Hyperlinke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769D368C-731C-4EF8-9DF2-A586EE475CEE}"/>
              </a:ext>
            </a:extLst>
          </p:cNvPr>
          <p:cNvSpPr>
            <a:spLocks noGrp="1"/>
          </p:cNvSpPr>
          <p:nvPr>
            <p:ph type="sldNum" sz="quarter" idx="4"/>
          </p:nvPr>
        </p:nvSpPr>
        <p:spPr>
          <a:xfrm>
            <a:off x="11296587" y="6287720"/>
            <a:ext cx="443780" cy="292608"/>
          </a:xfrm>
          <a:prstGeom prst="rect">
            <a:avLst/>
          </a:prstGeom>
        </p:spPr>
        <p:txBody>
          <a:bodyPr vert="horz" lIns="72000" tIns="0" rIns="0" bIns="0" rtlCol="0" anchor="ctr" anchorCtr="0"/>
          <a:lstStyle>
            <a:lvl1pPr algn="r">
              <a:defRPr sz="1067">
                <a:solidFill>
                  <a:schemeClr val="tx1"/>
                </a:solidFill>
              </a:defRPr>
            </a:lvl1pPr>
          </a:lstStyle>
          <a:p>
            <a:fld id="{9F9F533D-B52E-4A2F-BF72-0ADD2D94BD75}" type="slidenum">
              <a:rPr lang="en-GB" smtClean="0"/>
              <a:pPr/>
              <a:t>‹#›</a:t>
            </a:fld>
            <a:endParaRPr lang="en-GB" dirty="0"/>
          </a:p>
        </p:txBody>
      </p:sp>
      <p:sp>
        <p:nvSpPr>
          <p:cNvPr id="12" name="Title 3">
            <a:extLst>
              <a:ext uri="{FF2B5EF4-FFF2-40B4-BE49-F238E27FC236}">
                <a16:creationId xmlns:a16="http://schemas.microsoft.com/office/drawing/2014/main" id="{B320A0E5-C70F-4EE1-8702-EA4E0680DA59}"/>
              </a:ext>
            </a:extLst>
          </p:cNvPr>
          <p:cNvSpPr>
            <a:spLocks noGrp="1"/>
          </p:cNvSpPr>
          <p:nvPr>
            <p:ph type="title" hasCustomPrompt="1"/>
          </p:nvPr>
        </p:nvSpPr>
        <p:spPr>
          <a:xfrm>
            <a:off x="478871" y="304800"/>
            <a:ext cx="10102852" cy="451405"/>
          </a:xfrm>
        </p:spPr>
        <p:txBody>
          <a:bodyPr/>
          <a:lstStyle>
            <a:lvl1pPr>
              <a:defRPr/>
            </a:lvl1pPr>
          </a:lstStyle>
          <a:p>
            <a:r>
              <a:rPr lang="en-US" dirty="0"/>
              <a:t>Click to Edit Title Style</a:t>
            </a:r>
            <a:endParaRPr lang="en-GB" dirty="0"/>
          </a:p>
        </p:txBody>
      </p:sp>
      <p:sp>
        <p:nvSpPr>
          <p:cNvPr id="13" name="Text Placeholder 5">
            <a:extLst>
              <a:ext uri="{FF2B5EF4-FFF2-40B4-BE49-F238E27FC236}">
                <a16:creationId xmlns:a16="http://schemas.microsoft.com/office/drawing/2014/main" id="{1DD48C82-DC25-4F7C-883B-89E687158B36}"/>
              </a:ext>
            </a:extLst>
          </p:cNvPr>
          <p:cNvSpPr>
            <a:spLocks noGrp="1"/>
          </p:cNvSpPr>
          <p:nvPr>
            <p:ph type="body" sz="quarter" idx="24" hasCustomPrompt="1"/>
          </p:nvPr>
        </p:nvSpPr>
        <p:spPr>
          <a:xfrm>
            <a:off x="451636" y="6616482"/>
            <a:ext cx="8720501" cy="164148"/>
          </a:xfrm>
        </p:spPr>
        <p:txBody>
          <a:bodyPr wrap="square" anchor="b" anchorCtr="0">
            <a:spAutoFit/>
          </a:bodyPr>
          <a:lstStyle>
            <a:lvl1pPr marL="0" indent="0">
              <a:spcAft>
                <a:spcPts val="400"/>
              </a:spcAft>
              <a:buNone/>
              <a:defRPr sz="1067" baseline="0"/>
            </a:lvl1pPr>
            <a:lvl2pPr marL="357534" indent="0">
              <a:buNone/>
              <a:defRPr sz="1067"/>
            </a:lvl2pPr>
            <a:lvl3pPr marL="719965" indent="0">
              <a:buNone/>
              <a:defRPr sz="1067"/>
            </a:lvl3pPr>
            <a:lvl4pPr marL="1081397" indent="0">
              <a:buNone/>
              <a:defRPr sz="1067"/>
            </a:lvl4pPr>
            <a:lvl5pPr marL="1439928" indent="0">
              <a:buNone/>
              <a:defRPr sz="1067"/>
            </a:lvl5pPr>
          </a:lstStyle>
          <a:p>
            <a:pPr lvl="0"/>
            <a:r>
              <a:rPr lang="en-US" dirty="0"/>
              <a:t>Insert Footnotes, Abbreviations, and References here</a:t>
            </a:r>
          </a:p>
        </p:txBody>
      </p:sp>
    </p:spTree>
    <p:extLst>
      <p:ext uri="{BB962C8B-B14F-4D97-AF65-F5344CB8AC3E}">
        <p14:creationId xmlns:p14="http://schemas.microsoft.com/office/powerpoint/2010/main" val="180978931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Tone bars left">
    <p:spTree>
      <p:nvGrpSpPr>
        <p:cNvPr id="1" name=""/>
        <p:cNvGrpSpPr/>
        <p:nvPr/>
      </p:nvGrpSpPr>
      <p:grpSpPr>
        <a:xfrm>
          <a:off x="0" y="0"/>
          <a:ext cx="0" cy="0"/>
          <a:chOff x="0" y="0"/>
          <a:chExt cx="0" cy="0"/>
        </a:xfrm>
      </p:grpSpPr>
      <p:sp>
        <p:nvSpPr>
          <p:cNvPr id="5" name="Title 4"/>
          <p:cNvSpPr>
            <a:spLocks noGrp="1"/>
          </p:cNvSpPr>
          <p:nvPr>
            <p:ph type="title"/>
          </p:nvPr>
        </p:nvSpPr>
        <p:spPr>
          <a:xfrm>
            <a:off x="486835" y="294811"/>
            <a:ext cx="10102852" cy="451405"/>
          </a:xfrm>
        </p:spPr>
        <p:txBody>
          <a:bodyPr/>
          <a:lstStyle/>
          <a:p>
            <a:r>
              <a:rPr lang="en-US" dirty="0"/>
              <a:t>Click to edit Master title style</a:t>
            </a:r>
            <a:endParaRPr lang="en-GB" dirty="0"/>
          </a:p>
        </p:txBody>
      </p:sp>
      <p:sp>
        <p:nvSpPr>
          <p:cNvPr id="8" name="Text Placeholder 2"/>
          <p:cNvSpPr>
            <a:spLocks noGrp="1"/>
          </p:cNvSpPr>
          <p:nvPr>
            <p:ph type="body" sz="quarter" idx="14" hasCustomPrompt="1"/>
          </p:nvPr>
        </p:nvSpPr>
        <p:spPr>
          <a:xfrm>
            <a:off x="486832" y="692555"/>
            <a:ext cx="10130368" cy="234951"/>
          </a:xfrm>
        </p:spPr>
        <p:txBody>
          <a:bodyPr anchor="t" anchorCtr="0"/>
          <a:lstStyle>
            <a:lvl1pPr marL="0" indent="0">
              <a:spcAft>
                <a:spcPts val="0"/>
              </a:spcAft>
              <a:buNone/>
              <a:defRPr sz="2133" i="1">
                <a:latin typeface="+mn-lt"/>
              </a:defRPr>
            </a:lvl1pPr>
            <a:lvl2pPr marL="271449" indent="0">
              <a:buNone/>
              <a:defRPr/>
            </a:lvl2pPr>
            <a:lvl3pPr marL="533373" indent="0">
              <a:buNone/>
              <a:defRPr/>
            </a:lvl3pPr>
            <a:lvl4pPr marL="815934" indent="0">
              <a:buNone/>
              <a:defRPr/>
            </a:lvl4pPr>
            <a:lvl5pPr marL="1104844" indent="0">
              <a:buNone/>
              <a:defRPr/>
            </a:lvl5pPr>
          </a:lstStyle>
          <a:p>
            <a:pPr lvl="0"/>
            <a:r>
              <a:rPr lang="en-US" dirty="0"/>
              <a:t>Subtitle here if required</a:t>
            </a:r>
          </a:p>
        </p:txBody>
      </p:sp>
      <p:sp>
        <p:nvSpPr>
          <p:cNvPr id="6" name="Text Placeholder 5"/>
          <p:cNvSpPr>
            <a:spLocks noGrp="1"/>
          </p:cNvSpPr>
          <p:nvPr>
            <p:ph type="body" sz="quarter" idx="18" hasCustomPrompt="1"/>
          </p:nvPr>
        </p:nvSpPr>
        <p:spPr>
          <a:xfrm>
            <a:off x="484800" y="6309320"/>
            <a:ext cx="10857600" cy="273600"/>
          </a:xfrm>
        </p:spPr>
        <p:txBody>
          <a:bodyPr wrap="square" tIns="46800" anchor="b" anchorCtr="0">
            <a:noAutofit/>
          </a:bodyPr>
          <a:lstStyle>
            <a:lvl1pPr marL="0" indent="0">
              <a:buNone/>
              <a:defRPr sz="800" baseline="0"/>
            </a:lvl1pPr>
            <a:lvl2pPr marL="268149" indent="0">
              <a:buNone/>
              <a:defRPr sz="800"/>
            </a:lvl2pPr>
            <a:lvl3pPr marL="539973" indent="0">
              <a:buNone/>
              <a:defRPr sz="800"/>
            </a:lvl3pPr>
            <a:lvl4pPr marL="811048" indent="0">
              <a:buNone/>
              <a:defRPr sz="800"/>
            </a:lvl4pPr>
            <a:lvl5pPr marL="1079946" indent="0">
              <a:buNone/>
              <a:defRPr sz="800"/>
            </a:lvl5pPr>
          </a:lstStyle>
          <a:p>
            <a:pPr lvl="0"/>
            <a:r>
              <a:rPr lang="en-US" dirty="0"/>
              <a:t>Insert Source text here</a:t>
            </a:r>
          </a:p>
        </p:txBody>
      </p:sp>
      <p:sp>
        <p:nvSpPr>
          <p:cNvPr id="7" name="Text Placeholder 6"/>
          <p:cNvSpPr>
            <a:spLocks noGrp="1"/>
          </p:cNvSpPr>
          <p:nvPr>
            <p:ph type="body" sz="quarter" idx="19"/>
          </p:nvPr>
        </p:nvSpPr>
        <p:spPr>
          <a:xfrm>
            <a:off x="484800" y="6035720"/>
            <a:ext cx="10857600" cy="273600"/>
          </a:xfrm>
        </p:spPr>
        <p:txBody>
          <a:bodyPr bIns="46800" anchor="b"/>
          <a:lstStyle>
            <a:lvl1pPr marL="0" indent="0">
              <a:buNone/>
              <a:defRPr sz="800"/>
            </a:lvl1pPr>
          </a:lstStyle>
          <a:p>
            <a:pPr lvl="0"/>
            <a:endParaRPr lang="en-GB" dirty="0"/>
          </a:p>
        </p:txBody>
      </p:sp>
      <p:cxnSp>
        <p:nvCxnSpPr>
          <p:cNvPr id="10" name="Straight Connector 9"/>
          <p:cNvCxnSpPr/>
          <p:nvPr userDrawn="1"/>
        </p:nvCxnSpPr>
        <p:spPr>
          <a:xfrm>
            <a:off x="505992" y="1400416"/>
            <a:ext cx="0" cy="949205"/>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userDrawn="1">
            <p:ph type="body" sz="quarter" idx="20"/>
          </p:nvPr>
        </p:nvSpPr>
        <p:spPr>
          <a:xfrm>
            <a:off x="719667" y="1363992"/>
            <a:ext cx="5280000" cy="980451"/>
          </a:xfrm>
        </p:spPr>
        <p:txBody>
          <a:bodyPr/>
          <a:lstStyle>
            <a:lvl1pPr marL="0" indent="0">
              <a:buNone/>
              <a:defRPr sz="1400">
                <a:solidFill>
                  <a:schemeClr val="bg2"/>
                </a:solidFill>
              </a:defRPr>
            </a:lvl1pPr>
          </a:lstStyle>
          <a:p>
            <a:pPr lvl="0"/>
            <a:endParaRPr lang="en-GB" dirty="0"/>
          </a:p>
        </p:txBody>
      </p:sp>
      <p:sp>
        <p:nvSpPr>
          <p:cNvPr id="13" name="Text Placeholder 2"/>
          <p:cNvSpPr>
            <a:spLocks noGrp="1"/>
          </p:cNvSpPr>
          <p:nvPr userDrawn="1">
            <p:ph type="body" sz="quarter" idx="21"/>
          </p:nvPr>
        </p:nvSpPr>
        <p:spPr>
          <a:xfrm>
            <a:off x="719667" y="2801123"/>
            <a:ext cx="5280000" cy="1260000"/>
          </a:xfrm>
        </p:spPr>
        <p:txBody>
          <a:bodyPr/>
          <a:lstStyle>
            <a:lvl1pPr marL="0" indent="0">
              <a:buNone/>
              <a:defRPr sz="1400">
                <a:solidFill>
                  <a:schemeClr val="accent4"/>
                </a:solidFill>
              </a:defRPr>
            </a:lvl1pPr>
          </a:lstStyle>
          <a:p>
            <a:pPr lvl="0"/>
            <a:endParaRPr lang="en-GB" dirty="0"/>
          </a:p>
        </p:txBody>
      </p:sp>
      <p:sp>
        <p:nvSpPr>
          <p:cNvPr id="14" name="Text Placeholder 2"/>
          <p:cNvSpPr>
            <a:spLocks noGrp="1"/>
          </p:cNvSpPr>
          <p:nvPr userDrawn="1">
            <p:ph type="body" sz="quarter" idx="22"/>
          </p:nvPr>
        </p:nvSpPr>
        <p:spPr>
          <a:xfrm>
            <a:off x="731277" y="4489366"/>
            <a:ext cx="5280000" cy="696319"/>
          </a:xfrm>
        </p:spPr>
        <p:txBody>
          <a:bodyPr/>
          <a:lstStyle>
            <a:lvl1pPr marL="0" indent="0">
              <a:buNone/>
              <a:defRPr sz="1400">
                <a:solidFill>
                  <a:schemeClr val="tx2"/>
                </a:solidFill>
              </a:defRPr>
            </a:lvl1pPr>
          </a:lstStyle>
          <a:p>
            <a:pPr lvl="0"/>
            <a:endParaRPr lang="en-GB" dirty="0"/>
          </a:p>
        </p:txBody>
      </p:sp>
      <p:pic>
        <p:nvPicPr>
          <p:cNvPr id="11" name="Picture 12">
            <a:hlinkClick r:id="" action="ppaction://hlinkshowjump?jump=firstslide"/>
            <a:extLst>
              <a:ext uri="{FF2B5EF4-FFF2-40B4-BE49-F238E27FC236}">
                <a16:creationId xmlns:a16="http://schemas.microsoft.com/office/drawing/2014/main" id="{54B527B9-23D2-4E89-81DE-4EF0DB5BD944}"/>
              </a:ext>
            </a:extLst>
          </p:cNvPr>
          <p:cNvPicPr>
            <a:picLocks noChangeAspect="1" noChangeArrowheads="1"/>
          </p:cNvPicPr>
          <p:nvPr userDrawn="1"/>
        </p:nvPicPr>
        <p:blipFill>
          <a:blip r:embed="rId2" cstate="print"/>
          <a:srcRect/>
          <a:stretch>
            <a:fillRect/>
          </a:stretch>
        </p:blipFill>
        <p:spPr bwMode="auto">
          <a:xfrm>
            <a:off x="11109175" y="-5920"/>
            <a:ext cx="1090084" cy="360363"/>
          </a:xfrm>
          <a:prstGeom prst="rect">
            <a:avLst/>
          </a:prstGeom>
          <a:noFill/>
          <a:ln w="9525">
            <a:noFill/>
            <a:miter lim="800000"/>
            <a:headEnd/>
            <a:tailEnd/>
          </a:ln>
          <a:effectLst/>
        </p:spPr>
      </p:pic>
    </p:spTree>
    <p:extLst>
      <p:ext uri="{BB962C8B-B14F-4D97-AF65-F5344CB8AC3E}">
        <p14:creationId xmlns:p14="http://schemas.microsoft.com/office/powerpoint/2010/main" val="3221492697"/>
      </p:ext>
    </p:extLst>
  </p:cSld>
  <p:clrMapOvr>
    <a:masterClrMapping/>
  </p:clrMapOvr>
  <p:extLst>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Title_Hyperlinked">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446210" y="1996078"/>
            <a:ext cx="11299581" cy="820737"/>
          </a:xfrm>
          <a:prstGeom prst="rect">
            <a:avLst/>
          </a:prstGeom>
        </p:spPr>
        <p:txBody>
          <a:bodyPr anchor="b" anchorCtr="0"/>
          <a:lstStyle>
            <a:lvl1pPr>
              <a:lnSpc>
                <a:spcPct val="100000"/>
              </a:lnSpc>
              <a:spcBef>
                <a:spcPts val="0"/>
              </a:spcBef>
              <a:defRPr sz="5333">
                <a:solidFill>
                  <a:schemeClr val="bg2"/>
                </a:solidFill>
              </a:defRPr>
            </a:lvl1pPr>
          </a:lstStyle>
          <a:p>
            <a:r>
              <a:rPr lang="en-US" dirty="0"/>
              <a:t>Click to Edit Master Title Style</a:t>
            </a:r>
            <a:endParaRPr lang="en-GB" dirty="0"/>
          </a:p>
        </p:txBody>
      </p:sp>
      <p:pic>
        <p:nvPicPr>
          <p:cNvPr id="5" name="Picture 4">
            <a:extLst>
              <a:ext uri="{FF2B5EF4-FFF2-40B4-BE49-F238E27FC236}">
                <a16:creationId xmlns:a16="http://schemas.microsoft.com/office/drawing/2014/main" id="{AD1C7559-C93B-4719-B761-4EB6DD3A27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42378" y="316146"/>
            <a:ext cx="999577" cy="959319"/>
          </a:xfrm>
          <a:prstGeom prst="rect">
            <a:avLst/>
          </a:prstGeom>
        </p:spPr>
      </p:pic>
      <p:sp>
        <p:nvSpPr>
          <p:cNvPr id="3" name="Text Placeholder 2">
            <a:extLst>
              <a:ext uri="{FF2B5EF4-FFF2-40B4-BE49-F238E27FC236}">
                <a16:creationId xmlns:a16="http://schemas.microsoft.com/office/drawing/2014/main" id="{3B7E4D73-5064-46D9-B90D-C582F8290D85}"/>
              </a:ext>
            </a:extLst>
          </p:cNvPr>
          <p:cNvSpPr>
            <a:spLocks noGrp="1"/>
          </p:cNvSpPr>
          <p:nvPr>
            <p:ph type="body" sz="quarter" idx="10" hasCustomPrompt="1"/>
          </p:nvPr>
        </p:nvSpPr>
        <p:spPr>
          <a:xfrm>
            <a:off x="446210" y="3593927"/>
            <a:ext cx="9757557" cy="447260"/>
          </a:xfrm>
        </p:spPr>
        <p:txBody>
          <a:bodyPr/>
          <a:lstStyle>
            <a:lvl1pPr marL="0" indent="0">
              <a:spcBef>
                <a:spcPts val="0"/>
              </a:spcBef>
              <a:spcAft>
                <a:spcPts val="0"/>
              </a:spcAft>
              <a:buNone/>
              <a:defRPr sz="1867" b="1"/>
            </a:lvl1pPr>
            <a:lvl2pPr>
              <a:defRPr b="1"/>
            </a:lvl2pPr>
            <a:lvl3pPr>
              <a:defRPr b="1"/>
            </a:lvl3pPr>
            <a:lvl4pPr>
              <a:defRPr b="1"/>
            </a:lvl4pPr>
            <a:lvl5pPr>
              <a:defRPr b="1"/>
            </a:lvl5pPr>
          </a:lstStyle>
          <a:p>
            <a:pPr lvl="0"/>
            <a:r>
              <a:rPr lang="en-US" dirty="0"/>
              <a:t>Requestor</a:t>
            </a:r>
          </a:p>
        </p:txBody>
      </p:sp>
      <p:sp>
        <p:nvSpPr>
          <p:cNvPr id="8" name="Text Placeholder 2">
            <a:extLst>
              <a:ext uri="{FF2B5EF4-FFF2-40B4-BE49-F238E27FC236}">
                <a16:creationId xmlns:a16="http://schemas.microsoft.com/office/drawing/2014/main" id="{1412E731-A67B-4257-99A2-4858475C11DD}"/>
              </a:ext>
            </a:extLst>
          </p:cNvPr>
          <p:cNvSpPr>
            <a:spLocks noGrp="1"/>
          </p:cNvSpPr>
          <p:nvPr>
            <p:ph type="body" sz="quarter" idx="11" hasCustomPrompt="1"/>
          </p:nvPr>
        </p:nvSpPr>
        <p:spPr>
          <a:xfrm>
            <a:off x="446210" y="4535473"/>
            <a:ext cx="9757557" cy="859192"/>
          </a:xfrm>
        </p:spPr>
        <p:txBody>
          <a:bodyPr/>
          <a:lstStyle>
            <a:lvl1pPr marL="0" indent="0">
              <a:spcBef>
                <a:spcPts val="0"/>
              </a:spcBef>
              <a:spcAft>
                <a:spcPts val="0"/>
              </a:spcAft>
              <a:buNone/>
              <a:defRPr sz="1867" b="0"/>
            </a:lvl1pPr>
            <a:lvl2pPr>
              <a:defRPr b="1"/>
            </a:lvl2pPr>
            <a:lvl3pPr>
              <a:defRPr b="1"/>
            </a:lvl3pPr>
            <a:lvl4pPr>
              <a:defRPr b="1"/>
            </a:lvl4pPr>
            <a:lvl5pPr>
              <a:defRPr b="1"/>
            </a:lvl5pPr>
          </a:lstStyle>
          <a:p>
            <a:pPr lvl="0"/>
            <a:r>
              <a:rPr lang="en-US" dirty="0"/>
              <a:t>Presenter’s Name</a:t>
            </a:r>
          </a:p>
        </p:txBody>
      </p:sp>
      <p:sp>
        <p:nvSpPr>
          <p:cNvPr id="11" name="Text Placeholder 2">
            <a:extLst>
              <a:ext uri="{FF2B5EF4-FFF2-40B4-BE49-F238E27FC236}">
                <a16:creationId xmlns:a16="http://schemas.microsoft.com/office/drawing/2014/main" id="{A997AE90-EFBD-423C-BF89-354046378D5F}"/>
              </a:ext>
            </a:extLst>
          </p:cNvPr>
          <p:cNvSpPr>
            <a:spLocks noGrp="1"/>
          </p:cNvSpPr>
          <p:nvPr>
            <p:ph type="body" sz="quarter" idx="12" hasCustomPrompt="1"/>
          </p:nvPr>
        </p:nvSpPr>
        <p:spPr>
          <a:xfrm>
            <a:off x="446210" y="5565054"/>
            <a:ext cx="9757557" cy="347980"/>
          </a:xfrm>
        </p:spPr>
        <p:txBody>
          <a:bodyPr/>
          <a:lstStyle>
            <a:lvl1pPr marL="0" indent="0">
              <a:spcBef>
                <a:spcPts val="0"/>
              </a:spcBef>
              <a:spcAft>
                <a:spcPts val="0"/>
              </a:spcAft>
              <a:buNone/>
              <a:defRPr sz="1867" b="0"/>
            </a:lvl1pPr>
            <a:lvl2pPr>
              <a:defRPr b="1"/>
            </a:lvl2pPr>
            <a:lvl3pPr>
              <a:defRPr b="1"/>
            </a:lvl3pPr>
            <a:lvl4pPr>
              <a:defRPr b="1"/>
            </a:lvl4pPr>
            <a:lvl5pPr>
              <a:defRPr b="1"/>
            </a:lvl5pPr>
          </a:lstStyle>
          <a:p>
            <a:pPr lvl="0"/>
            <a:r>
              <a:rPr lang="en-US" dirty="0"/>
              <a:t>Date of Presentation</a:t>
            </a:r>
          </a:p>
        </p:txBody>
      </p:sp>
      <p:sp>
        <p:nvSpPr>
          <p:cNvPr id="13" name="Snip and Round Single Corner Rectangle 11">
            <a:extLst>
              <a:ext uri="{FF2B5EF4-FFF2-40B4-BE49-F238E27FC236}">
                <a16:creationId xmlns:a16="http://schemas.microsoft.com/office/drawing/2014/main" id="{AB5FB86D-FE23-4D59-8C3F-A29307CED1AB}"/>
              </a:ext>
            </a:extLst>
          </p:cNvPr>
          <p:cNvSpPr/>
          <p:nvPr userDrawn="1"/>
        </p:nvSpPr>
        <p:spPr bwMode="auto">
          <a:xfrm>
            <a:off x="9245600" y="6528816"/>
            <a:ext cx="2946400" cy="329184"/>
          </a:xfrm>
          <a:prstGeom prst="snipRoundRect">
            <a:avLst>
              <a:gd name="adj1" fmla="val 32149"/>
              <a:gd name="adj2" fmla="val 0"/>
            </a:avLst>
          </a:prstGeom>
          <a:solidFill>
            <a:schemeClr val="accent2"/>
          </a:solidFill>
          <a:ln w="6350" cap="flat" cmpd="sng" algn="ctr">
            <a:noFill/>
            <a:prstDash val="solid"/>
            <a:round/>
            <a:headEnd type="none" w="med" len="med"/>
            <a:tailEnd type="none" w="med" len="med"/>
          </a:ln>
          <a:effectLst/>
        </p:spPr>
        <p:txBody>
          <a:bodyPr lIns="0" tIns="0" rIns="0" bIns="0"/>
          <a:lstStyle/>
          <a:p>
            <a:pPr algn="ctr" fontAlgn="base">
              <a:spcBef>
                <a:spcPct val="0"/>
              </a:spcBef>
              <a:spcAft>
                <a:spcPct val="0"/>
              </a:spcAft>
              <a:defRPr/>
            </a:pPr>
            <a:r>
              <a:rPr lang="en-US" sz="1600" dirty="0">
                <a:solidFill>
                  <a:schemeClr val="bg1"/>
                </a:solidFill>
              </a:rPr>
              <a:t>FOR REACTIVE USE ONLY</a:t>
            </a:r>
          </a:p>
        </p:txBody>
      </p:sp>
      <p:sp>
        <p:nvSpPr>
          <p:cNvPr id="14" name="TextBox 13">
            <a:extLst>
              <a:ext uri="{FF2B5EF4-FFF2-40B4-BE49-F238E27FC236}">
                <a16:creationId xmlns:a16="http://schemas.microsoft.com/office/drawing/2014/main" id="{985C89D7-9670-4D16-BB14-4B06B14BDBB6}"/>
              </a:ext>
            </a:extLst>
          </p:cNvPr>
          <p:cNvSpPr txBox="1"/>
          <p:nvPr userDrawn="1"/>
        </p:nvSpPr>
        <p:spPr>
          <a:xfrm>
            <a:off x="0" y="6200522"/>
            <a:ext cx="6389719" cy="297454"/>
          </a:xfrm>
          <a:prstGeom prst="rect">
            <a:avLst/>
          </a:prstGeom>
          <a:noFill/>
        </p:spPr>
        <p:txBody>
          <a:bodyPr wrap="square" rtlCol="0">
            <a:spAutoFit/>
          </a:bodyPr>
          <a:lstStyle/>
          <a:p>
            <a:pPr marL="0" indent="0" algn="l">
              <a:buClr>
                <a:schemeClr val="bg2"/>
              </a:buClr>
              <a:buFont typeface="Arial" pitchFamily="34" charset="0"/>
              <a:buNone/>
            </a:pPr>
            <a:r>
              <a:rPr lang="en-US" sz="1333" b="1" dirty="0"/>
              <a:t>Trademarks are property of their respective owners.</a:t>
            </a:r>
          </a:p>
        </p:txBody>
      </p:sp>
      <p:sp>
        <p:nvSpPr>
          <p:cNvPr id="16" name="TextBox 15">
            <a:extLst>
              <a:ext uri="{FF2B5EF4-FFF2-40B4-BE49-F238E27FC236}">
                <a16:creationId xmlns:a16="http://schemas.microsoft.com/office/drawing/2014/main" id="{8B413A6E-EAC3-4926-9E22-2E0C2E614E4F}"/>
              </a:ext>
            </a:extLst>
          </p:cNvPr>
          <p:cNvSpPr txBox="1"/>
          <p:nvPr userDrawn="1"/>
        </p:nvSpPr>
        <p:spPr>
          <a:xfrm>
            <a:off x="0" y="6528817"/>
            <a:ext cx="6389719" cy="297454"/>
          </a:xfrm>
          <a:prstGeom prst="rect">
            <a:avLst/>
          </a:prstGeom>
          <a:noFill/>
        </p:spPr>
        <p:txBody>
          <a:bodyPr wrap="square" rtlCol="0">
            <a:spAutoFit/>
          </a:bodyPr>
          <a:lstStyle/>
          <a:p>
            <a:pPr marL="0" indent="0">
              <a:buFont typeface="Arial" panose="020B0604020202020204" pitchFamily="34" charset="0"/>
              <a:buNone/>
            </a:pPr>
            <a:r>
              <a:rPr lang="en-US" sz="1333" b="1" dirty="0"/>
              <a:t>Trademarks are owned by or licensed to the GSK group of companies.</a:t>
            </a:r>
          </a:p>
        </p:txBody>
      </p:sp>
      <p:pic>
        <p:nvPicPr>
          <p:cNvPr id="17" name="Picture 16">
            <a:hlinkClick r:id="rId3" action="ppaction://hlinksldjump"/>
            <a:extLst>
              <a:ext uri="{FF2B5EF4-FFF2-40B4-BE49-F238E27FC236}">
                <a16:creationId xmlns:a16="http://schemas.microsoft.com/office/drawing/2014/main" id="{FA9C764C-280B-44BA-BD68-7810D2350415}"/>
              </a:ext>
            </a:extLst>
          </p:cNvPr>
          <p:cNvPicPr>
            <a:picLocks noChangeAspect="1" noChangeArrowheads="1"/>
          </p:cNvPicPr>
          <p:nvPr userDrawn="1"/>
        </p:nvPicPr>
        <p:blipFill>
          <a:blip r:embed="rId4" cstate="print"/>
          <a:srcRect/>
          <a:stretch>
            <a:fillRect/>
          </a:stretch>
        </p:blipFill>
        <p:spPr bwMode="auto">
          <a:xfrm>
            <a:off x="11271122" y="-4817"/>
            <a:ext cx="920879" cy="329184"/>
          </a:xfrm>
          <a:prstGeom prst="rect">
            <a:avLst/>
          </a:prstGeom>
          <a:solidFill>
            <a:schemeClr val="bg2"/>
          </a:solidFill>
          <a:ln w="9525">
            <a:noFill/>
            <a:miter lim="800000"/>
            <a:headEnd/>
            <a:tailEnd/>
          </a:ln>
          <a:effectLst/>
        </p:spPr>
      </p:pic>
      <p:sp>
        <p:nvSpPr>
          <p:cNvPr id="15" name="TextBox 14">
            <a:extLst>
              <a:ext uri="{FF2B5EF4-FFF2-40B4-BE49-F238E27FC236}">
                <a16:creationId xmlns:a16="http://schemas.microsoft.com/office/drawing/2014/main" id="{C6C747E9-1249-4769-BDC3-3D969469AB68}"/>
              </a:ext>
            </a:extLst>
          </p:cNvPr>
          <p:cNvSpPr txBox="1"/>
          <p:nvPr userDrawn="1"/>
        </p:nvSpPr>
        <p:spPr>
          <a:xfrm>
            <a:off x="12192000" y="5441415"/>
            <a:ext cx="1524000" cy="707694"/>
          </a:xfrm>
          <a:prstGeom prst="rect">
            <a:avLst/>
          </a:prstGeom>
          <a:noFill/>
        </p:spPr>
        <p:txBody>
          <a:bodyPr wrap="square" rtlCol="0">
            <a:spAutoFit/>
          </a:bodyPr>
          <a:lstStyle/>
          <a:p>
            <a:pPr marL="0" indent="0" algn="ctr">
              <a:buClr>
                <a:schemeClr val="tx1"/>
              </a:buClr>
              <a:buFontTx/>
              <a:buNone/>
            </a:pPr>
            <a:r>
              <a:rPr lang="en-US" sz="1333" b="1" dirty="0" err="1">
                <a:solidFill>
                  <a:schemeClr val="tx1"/>
                </a:solidFill>
              </a:rPr>
              <a:t>Menveo</a:t>
            </a:r>
            <a:r>
              <a:rPr lang="en-US" sz="1333" b="1" dirty="0">
                <a:solidFill>
                  <a:schemeClr val="tx1"/>
                </a:solidFill>
              </a:rPr>
              <a:t> Reference Deck V13</a:t>
            </a:r>
          </a:p>
        </p:txBody>
      </p:sp>
    </p:spTree>
    <p:extLst>
      <p:ext uri="{BB962C8B-B14F-4D97-AF65-F5344CB8AC3E}">
        <p14:creationId xmlns:p14="http://schemas.microsoft.com/office/powerpoint/2010/main" val="3064809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Blank">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12350"/>
          <a:stretch/>
        </p:blipFill>
        <p:spPr>
          <a:xfrm>
            <a:off x="-11448" y="2821572"/>
            <a:ext cx="5481179" cy="3827396"/>
          </a:xfrm>
          <a:prstGeom prst="rect">
            <a:avLst/>
          </a:prstGeom>
        </p:spPr>
      </p:pic>
      <p:sp>
        <p:nvSpPr>
          <p:cNvPr id="13" name="Text Placeholder 13"/>
          <p:cNvSpPr>
            <a:spLocks noGrp="1"/>
          </p:cNvSpPr>
          <p:nvPr>
            <p:ph type="body" sz="quarter" idx="10"/>
          </p:nvPr>
        </p:nvSpPr>
        <p:spPr>
          <a:xfrm>
            <a:off x="464731" y="4039394"/>
            <a:ext cx="3840480" cy="666849"/>
          </a:xfrm>
        </p:spPr>
        <p:txBody>
          <a:bodyPr anchor="b" anchorCtr="0">
            <a:noAutofit/>
          </a:bodyPr>
          <a:lstStyle>
            <a:lvl1pPr marL="0" indent="0">
              <a:lnSpc>
                <a:spcPts val="2600"/>
              </a:lnSpc>
              <a:spcAft>
                <a:spcPts val="0"/>
              </a:spcAft>
              <a:buNone/>
              <a:defRPr sz="2600" b="1">
                <a:solidFill>
                  <a:schemeClr val="bg1"/>
                </a:solidFill>
              </a:defRPr>
            </a:lvl1pPr>
            <a:lvl2pPr marL="271463" indent="0">
              <a:lnSpc>
                <a:spcPts val="2600"/>
              </a:lnSpc>
              <a:spcAft>
                <a:spcPts val="0"/>
              </a:spcAft>
              <a:buNone/>
              <a:defRPr sz="2600" b="1">
                <a:solidFill>
                  <a:schemeClr val="bg1"/>
                </a:solidFill>
              </a:defRPr>
            </a:lvl2pPr>
            <a:lvl3pPr marL="533400" indent="0">
              <a:lnSpc>
                <a:spcPts val="2600"/>
              </a:lnSpc>
              <a:spcAft>
                <a:spcPts val="0"/>
              </a:spcAft>
              <a:buNone/>
              <a:defRPr sz="2600" b="1">
                <a:solidFill>
                  <a:schemeClr val="bg1"/>
                </a:solidFill>
              </a:defRPr>
            </a:lvl3pPr>
            <a:lvl4pPr marL="815975" indent="0">
              <a:lnSpc>
                <a:spcPts val="2600"/>
              </a:lnSpc>
              <a:spcAft>
                <a:spcPts val="0"/>
              </a:spcAft>
              <a:buNone/>
              <a:defRPr sz="2600" b="1">
                <a:solidFill>
                  <a:schemeClr val="bg1"/>
                </a:solidFill>
              </a:defRPr>
            </a:lvl4pPr>
            <a:lvl5pPr marL="1104900" indent="0">
              <a:lnSpc>
                <a:spcPts val="2600"/>
              </a:lnSpc>
              <a:spcAft>
                <a:spcPts val="0"/>
              </a:spcAft>
              <a:buNone/>
              <a:defRPr sz="2600" b="1">
                <a:solidFill>
                  <a:schemeClr val="bg1"/>
                </a:solidFill>
              </a:defRPr>
            </a:lvl5pPr>
          </a:lstStyle>
          <a:p>
            <a:pPr lvl="0"/>
            <a:r>
              <a:rPr lang="en-US"/>
              <a:t>Edit Master text styles</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92992" y="243667"/>
            <a:ext cx="1922280" cy="711063"/>
          </a:xfrm>
          <a:prstGeom prst="rect">
            <a:avLst/>
          </a:prstGeom>
        </p:spPr>
      </p:pic>
      <p:sp>
        <p:nvSpPr>
          <p:cNvPr id="7" name="Text Placeholder 23"/>
          <p:cNvSpPr>
            <a:spLocks noGrp="1"/>
          </p:cNvSpPr>
          <p:nvPr>
            <p:ph type="body" sz="quarter" idx="11" hasCustomPrompt="1"/>
          </p:nvPr>
        </p:nvSpPr>
        <p:spPr>
          <a:xfrm>
            <a:off x="465601" y="5055445"/>
            <a:ext cx="3250057" cy="246221"/>
          </a:xfrm>
        </p:spPr>
        <p:txBody>
          <a:bodyPr vert="horz" lIns="0" tIns="0" rIns="0" bIns="0" rtlCol="0" anchor="t" anchorCtr="0">
            <a:spAutoFit/>
          </a:bodyPr>
          <a:lstStyle>
            <a:lvl1pPr marL="0" marR="0" indent="0" algn="l" defTabSz="914400" rtl="0" eaLnBrk="1" fontAlgn="auto" latinLnBrk="0" hangingPunct="1">
              <a:lnSpc>
                <a:spcPct val="100000"/>
              </a:lnSpc>
              <a:spcBef>
                <a:spcPts val="0"/>
              </a:spcBef>
              <a:spcAft>
                <a:spcPts val="0"/>
              </a:spcAft>
              <a:buClr>
                <a:schemeClr val="accent2"/>
              </a:buClr>
              <a:buSzTx/>
              <a:buFont typeface="Arial" pitchFamily="34" charset="0"/>
              <a:buNone/>
              <a:tabLst/>
              <a:defRPr lang="en-US" i="0" dirty="0" smtClean="0">
                <a:solidFill>
                  <a:schemeClr val="bg1"/>
                </a:solidFill>
                <a:latin typeface="+mn-lt"/>
              </a:defRPr>
            </a:lvl1pPr>
          </a:lstStyle>
          <a:p>
            <a:r>
              <a:rPr lang="en-US" dirty="0"/>
              <a:t>Click to edit Master subheading</a:t>
            </a:r>
            <a:endParaRPr lang="en-GB" dirty="0"/>
          </a:p>
        </p:txBody>
      </p:sp>
    </p:spTree>
    <p:extLst>
      <p:ext uri="{BB962C8B-B14F-4D97-AF65-F5344CB8AC3E}">
        <p14:creationId xmlns:p14="http://schemas.microsoft.com/office/powerpoint/2010/main" val="7034607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Section Header ORANGE_Hyperlinked">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9379"/>
            <a:ext cx="12192000" cy="6865963"/>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42378" y="316146"/>
            <a:ext cx="999577" cy="959317"/>
          </a:xfrm>
          <a:prstGeom prst="rect">
            <a:avLst/>
          </a:prstGeom>
        </p:spPr>
      </p:pic>
      <p:sp>
        <p:nvSpPr>
          <p:cNvPr id="11" name="Text Placeholder 5"/>
          <p:cNvSpPr>
            <a:spLocks noGrp="1"/>
          </p:cNvSpPr>
          <p:nvPr>
            <p:ph type="body" sz="quarter" idx="11" hasCustomPrompt="1"/>
          </p:nvPr>
        </p:nvSpPr>
        <p:spPr>
          <a:xfrm>
            <a:off x="480000" y="4990682"/>
            <a:ext cx="10924032" cy="410369"/>
          </a:xfrm>
        </p:spPr>
        <p:txBody>
          <a:bodyPr anchor="t" anchorCtr="0">
            <a:spAutoFit/>
          </a:bodyPr>
          <a:lstStyle>
            <a:lvl1pPr marL="0" marR="0" indent="0" algn="l" defTabSz="1219170" rtl="0" eaLnBrk="1" fontAlgn="auto" latinLnBrk="0" hangingPunct="1">
              <a:lnSpc>
                <a:spcPts val="3200"/>
              </a:lnSpc>
              <a:spcBef>
                <a:spcPts val="0"/>
              </a:spcBef>
              <a:spcAft>
                <a:spcPts val="0"/>
              </a:spcAft>
              <a:buClr>
                <a:schemeClr val="tx1"/>
              </a:buClr>
              <a:buSzTx/>
              <a:buFont typeface="Arial" pitchFamily="34" charset="0"/>
              <a:buNone/>
              <a:tabLst/>
              <a:defRPr sz="2933" i="0">
                <a:solidFill>
                  <a:schemeClr val="bg1"/>
                </a:solidFill>
                <a:latin typeface="+mn-lt"/>
              </a:defRPr>
            </a:lvl1pPr>
            <a:lvl2pPr marL="361942" indent="0">
              <a:spcAft>
                <a:spcPts val="0"/>
              </a:spcAft>
              <a:buNone/>
              <a:defRPr>
                <a:solidFill>
                  <a:schemeClr val="bg1"/>
                </a:solidFill>
              </a:defRPr>
            </a:lvl2pPr>
            <a:lvl3pPr marL="711182" indent="0">
              <a:spcAft>
                <a:spcPts val="0"/>
              </a:spcAft>
              <a:buNone/>
              <a:defRPr>
                <a:solidFill>
                  <a:schemeClr val="bg1"/>
                </a:solidFill>
              </a:defRPr>
            </a:lvl3pPr>
            <a:lvl4pPr marL="1087939" indent="0">
              <a:spcAft>
                <a:spcPts val="0"/>
              </a:spcAft>
              <a:buNone/>
              <a:defRPr>
                <a:solidFill>
                  <a:schemeClr val="bg1"/>
                </a:solidFill>
              </a:defRPr>
            </a:lvl4pPr>
            <a:lvl5pPr marL="1473163" indent="0">
              <a:spcAft>
                <a:spcPts val="0"/>
              </a:spcAft>
              <a:buNone/>
              <a:defRPr>
                <a:solidFill>
                  <a:schemeClr val="bg1"/>
                </a:solidFill>
              </a:defRPr>
            </a:lvl5pPr>
          </a:lstStyle>
          <a:p>
            <a:pPr marL="0" marR="0" lvl="0" indent="0" algn="l" defTabSz="1219170" rtl="0" eaLnBrk="1" fontAlgn="auto" latinLnBrk="0" hangingPunct="1">
              <a:lnSpc>
                <a:spcPts val="3200"/>
              </a:lnSpc>
              <a:spcBef>
                <a:spcPts val="0"/>
              </a:spcBef>
              <a:spcAft>
                <a:spcPts val="0"/>
              </a:spcAft>
              <a:buClr>
                <a:schemeClr val="tx1"/>
              </a:buClr>
              <a:buSzTx/>
              <a:buFont typeface="Arial" pitchFamily="34" charset="0"/>
              <a:buNone/>
              <a:tabLst/>
              <a:defRPr/>
            </a:pPr>
            <a:r>
              <a:rPr lang="en-GB" dirty="0"/>
              <a:t>Supporting heading, if required</a:t>
            </a:r>
            <a:endParaRPr lang="en-US" dirty="0"/>
          </a:p>
        </p:txBody>
      </p:sp>
      <p:sp>
        <p:nvSpPr>
          <p:cNvPr id="13" name="Text Placeholder 3"/>
          <p:cNvSpPr>
            <a:spLocks noGrp="1"/>
          </p:cNvSpPr>
          <p:nvPr>
            <p:ph type="body" sz="quarter" idx="10" hasCustomPrompt="1"/>
          </p:nvPr>
        </p:nvSpPr>
        <p:spPr>
          <a:xfrm>
            <a:off x="480000" y="2935665"/>
            <a:ext cx="10928936" cy="1949252"/>
          </a:xfrm>
        </p:spPr>
        <p:txBody>
          <a:bodyPr wrap="square" anchor="b" anchorCtr="0">
            <a:spAutoFit/>
          </a:bodyPr>
          <a:lstStyle>
            <a:lvl1pPr marL="0" indent="0">
              <a:lnSpc>
                <a:spcPts val="7600"/>
              </a:lnSpc>
              <a:spcAft>
                <a:spcPts val="0"/>
              </a:spcAft>
              <a:buNone/>
              <a:defRPr sz="7333" b="1">
                <a:solidFill>
                  <a:schemeClr val="bg1"/>
                </a:solidFill>
              </a:defRPr>
            </a:lvl1pPr>
            <a:lvl2pPr marL="361942" indent="0">
              <a:buNone/>
              <a:defRPr sz="3467" b="1">
                <a:solidFill>
                  <a:schemeClr val="bg1"/>
                </a:solidFill>
              </a:defRPr>
            </a:lvl2pPr>
            <a:lvl3pPr marL="711182" indent="0">
              <a:buNone/>
              <a:defRPr sz="3467" b="1">
                <a:solidFill>
                  <a:schemeClr val="bg1"/>
                </a:solidFill>
              </a:defRPr>
            </a:lvl3pPr>
            <a:lvl4pPr marL="1087939" indent="0">
              <a:buNone/>
              <a:defRPr sz="3467" b="1">
                <a:solidFill>
                  <a:schemeClr val="bg1"/>
                </a:solidFill>
              </a:defRPr>
            </a:lvl4pPr>
            <a:lvl5pPr marL="1473163" indent="0">
              <a:buNone/>
              <a:defRPr sz="3467" b="1">
                <a:solidFill>
                  <a:schemeClr val="bg1"/>
                </a:solidFill>
              </a:defRPr>
            </a:lvl5pPr>
          </a:lstStyle>
          <a:p>
            <a:pPr lvl="0"/>
            <a:r>
              <a:rPr lang="en-US" dirty="0"/>
              <a:t>Sub-Section Heading Title</a:t>
            </a:r>
          </a:p>
        </p:txBody>
      </p:sp>
      <p:sp>
        <p:nvSpPr>
          <p:cNvPr id="7" name="Snip and Round Single Corner Rectangle 11">
            <a:extLst>
              <a:ext uri="{FF2B5EF4-FFF2-40B4-BE49-F238E27FC236}">
                <a16:creationId xmlns:a16="http://schemas.microsoft.com/office/drawing/2014/main" id="{58468565-EB2F-40DC-BC84-37521A0C5EE0}"/>
              </a:ext>
            </a:extLst>
          </p:cNvPr>
          <p:cNvSpPr/>
          <p:nvPr userDrawn="1"/>
        </p:nvSpPr>
        <p:spPr bwMode="auto">
          <a:xfrm>
            <a:off x="9245600" y="6538195"/>
            <a:ext cx="2946400" cy="329184"/>
          </a:xfrm>
          <a:prstGeom prst="snipRoundRect">
            <a:avLst>
              <a:gd name="adj1" fmla="val 32149"/>
              <a:gd name="adj2" fmla="val 0"/>
            </a:avLst>
          </a:prstGeom>
          <a:solidFill>
            <a:schemeClr val="accent2"/>
          </a:solidFill>
          <a:ln w="6350" cap="flat" cmpd="sng" algn="ctr">
            <a:noFill/>
            <a:prstDash val="solid"/>
            <a:round/>
            <a:headEnd type="none" w="med" len="med"/>
            <a:tailEnd type="none" w="med" len="med"/>
          </a:ln>
          <a:effectLst/>
        </p:spPr>
        <p:txBody>
          <a:bodyPr lIns="0" tIns="0" rIns="0" bIns="0"/>
          <a:lstStyle/>
          <a:p>
            <a:pPr algn="ctr" fontAlgn="base">
              <a:spcBef>
                <a:spcPct val="0"/>
              </a:spcBef>
              <a:spcAft>
                <a:spcPct val="0"/>
              </a:spcAft>
              <a:defRPr/>
            </a:pPr>
            <a:r>
              <a:rPr lang="en-US" sz="1600" dirty="0">
                <a:solidFill>
                  <a:schemeClr val="bg1"/>
                </a:solidFill>
              </a:rPr>
              <a:t>FOR REACTIVE USE ONLY</a:t>
            </a:r>
          </a:p>
        </p:txBody>
      </p:sp>
      <p:pic>
        <p:nvPicPr>
          <p:cNvPr id="12" name="Picture 11">
            <a:hlinkClick r:id="rId4" action="ppaction://hlinksldjump"/>
            <a:extLst>
              <a:ext uri="{FF2B5EF4-FFF2-40B4-BE49-F238E27FC236}">
                <a16:creationId xmlns:a16="http://schemas.microsoft.com/office/drawing/2014/main" id="{A8753705-F1E3-4685-BF62-F3575EB2A33F}"/>
              </a:ext>
            </a:extLst>
          </p:cNvPr>
          <p:cNvPicPr>
            <a:picLocks noChangeAspect="1" noChangeArrowheads="1"/>
          </p:cNvPicPr>
          <p:nvPr userDrawn="1"/>
        </p:nvPicPr>
        <p:blipFill>
          <a:blip r:embed="rId5" cstate="print"/>
          <a:srcRect/>
          <a:stretch>
            <a:fillRect/>
          </a:stretch>
        </p:blipFill>
        <p:spPr bwMode="auto">
          <a:xfrm>
            <a:off x="11271122" y="-4817"/>
            <a:ext cx="920879" cy="329184"/>
          </a:xfrm>
          <a:prstGeom prst="rect">
            <a:avLst/>
          </a:prstGeom>
          <a:solidFill>
            <a:schemeClr val="bg2"/>
          </a:solidFill>
          <a:ln w="9525">
            <a:noFill/>
            <a:miter lim="800000"/>
            <a:headEnd/>
            <a:tailEnd/>
          </a:ln>
          <a:effectLst/>
        </p:spPr>
      </p:pic>
      <p:sp>
        <p:nvSpPr>
          <p:cNvPr id="14" name="TextBox 13">
            <a:extLst>
              <a:ext uri="{FF2B5EF4-FFF2-40B4-BE49-F238E27FC236}">
                <a16:creationId xmlns:a16="http://schemas.microsoft.com/office/drawing/2014/main" id="{70A53AF7-F09E-4C3F-AC5B-1526CF3BEF73}"/>
              </a:ext>
            </a:extLst>
          </p:cNvPr>
          <p:cNvSpPr txBox="1"/>
          <p:nvPr userDrawn="1"/>
        </p:nvSpPr>
        <p:spPr>
          <a:xfrm>
            <a:off x="12192000" y="5441415"/>
            <a:ext cx="1524000" cy="707694"/>
          </a:xfrm>
          <a:prstGeom prst="rect">
            <a:avLst/>
          </a:prstGeom>
          <a:noFill/>
        </p:spPr>
        <p:txBody>
          <a:bodyPr wrap="square" rtlCol="0">
            <a:spAutoFit/>
          </a:bodyPr>
          <a:lstStyle/>
          <a:p>
            <a:pPr marL="0" indent="0" algn="ctr">
              <a:buClr>
                <a:schemeClr val="tx1"/>
              </a:buClr>
              <a:buFontTx/>
              <a:buNone/>
            </a:pPr>
            <a:r>
              <a:rPr lang="en-US" sz="1333" b="1" dirty="0" err="1">
                <a:solidFill>
                  <a:schemeClr val="tx1"/>
                </a:solidFill>
              </a:rPr>
              <a:t>Menveo</a:t>
            </a:r>
            <a:r>
              <a:rPr lang="en-US" sz="1333" b="1" dirty="0">
                <a:solidFill>
                  <a:schemeClr val="tx1"/>
                </a:solidFill>
              </a:rPr>
              <a:t> Reference Deck V13</a:t>
            </a:r>
          </a:p>
        </p:txBody>
      </p:sp>
    </p:spTree>
    <p:extLst>
      <p:ext uri="{BB962C8B-B14F-4D97-AF65-F5344CB8AC3E}">
        <p14:creationId xmlns:p14="http://schemas.microsoft.com/office/powerpoint/2010/main" val="214541802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_Hyperlinked">
    <p:spTree>
      <p:nvGrpSpPr>
        <p:cNvPr id="1" name=""/>
        <p:cNvGrpSpPr/>
        <p:nvPr/>
      </p:nvGrpSpPr>
      <p:grpSpPr>
        <a:xfrm>
          <a:off x="0" y="0"/>
          <a:ext cx="0" cy="0"/>
          <a:chOff x="0" y="0"/>
          <a:chExt cx="0" cy="0"/>
        </a:xfrm>
      </p:grpSpPr>
      <p:sp>
        <p:nvSpPr>
          <p:cNvPr id="12" name="Text Placeholder 5"/>
          <p:cNvSpPr>
            <a:spLocks noGrp="1"/>
          </p:cNvSpPr>
          <p:nvPr>
            <p:ph type="body" sz="quarter" idx="11" hasCustomPrompt="1"/>
          </p:nvPr>
        </p:nvSpPr>
        <p:spPr>
          <a:xfrm>
            <a:off x="480000" y="4990682"/>
            <a:ext cx="10924032" cy="410369"/>
          </a:xfrm>
        </p:spPr>
        <p:txBody>
          <a:bodyPr anchor="t" anchorCtr="0">
            <a:spAutoFit/>
          </a:bodyPr>
          <a:lstStyle>
            <a:lvl1pPr marL="0" marR="0" indent="0" algn="l" defTabSz="1219170" rtl="0" eaLnBrk="1" fontAlgn="auto" latinLnBrk="0" hangingPunct="1">
              <a:lnSpc>
                <a:spcPts val="3200"/>
              </a:lnSpc>
              <a:spcBef>
                <a:spcPts val="0"/>
              </a:spcBef>
              <a:spcAft>
                <a:spcPts val="0"/>
              </a:spcAft>
              <a:buClr>
                <a:schemeClr val="tx1"/>
              </a:buClr>
              <a:buSzTx/>
              <a:buFont typeface="Arial" pitchFamily="34" charset="0"/>
              <a:buNone/>
              <a:tabLst/>
              <a:defRPr sz="2933" i="0">
                <a:solidFill>
                  <a:schemeClr val="bg2"/>
                </a:solidFill>
                <a:latin typeface="+mn-lt"/>
              </a:defRPr>
            </a:lvl1pPr>
            <a:lvl2pPr marL="361942" indent="0">
              <a:spcAft>
                <a:spcPts val="0"/>
              </a:spcAft>
              <a:buNone/>
              <a:defRPr>
                <a:solidFill>
                  <a:schemeClr val="bg1"/>
                </a:solidFill>
              </a:defRPr>
            </a:lvl2pPr>
            <a:lvl3pPr marL="711182" indent="0">
              <a:spcAft>
                <a:spcPts val="0"/>
              </a:spcAft>
              <a:buNone/>
              <a:defRPr>
                <a:solidFill>
                  <a:schemeClr val="bg1"/>
                </a:solidFill>
              </a:defRPr>
            </a:lvl3pPr>
            <a:lvl4pPr marL="1087939" indent="0">
              <a:spcAft>
                <a:spcPts val="0"/>
              </a:spcAft>
              <a:buNone/>
              <a:defRPr>
                <a:solidFill>
                  <a:schemeClr val="bg1"/>
                </a:solidFill>
              </a:defRPr>
            </a:lvl4pPr>
            <a:lvl5pPr marL="1473163" indent="0">
              <a:spcAft>
                <a:spcPts val="0"/>
              </a:spcAft>
              <a:buNone/>
              <a:defRPr>
                <a:solidFill>
                  <a:schemeClr val="bg1"/>
                </a:solidFill>
              </a:defRPr>
            </a:lvl5pPr>
          </a:lstStyle>
          <a:p>
            <a:pPr marL="0" marR="0" lvl="0" indent="0" algn="l" defTabSz="1219170" rtl="0" eaLnBrk="1" fontAlgn="auto" latinLnBrk="0" hangingPunct="1">
              <a:lnSpc>
                <a:spcPts val="3200"/>
              </a:lnSpc>
              <a:spcBef>
                <a:spcPts val="0"/>
              </a:spcBef>
              <a:spcAft>
                <a:spcPts val="0"/>
              </a:spcAft>
              <a:buClr>
                <a:schemeClr val="tx1"/>
              </a:buClr>
              <a:buSzTx/>
              <a:buFont typeface="Arial" pitchFamily="34" charset="0"/>
              <a:buNone/>
              <a:tabLst/>
              <a:defRPr/>
            </a:pPr>
            <a:r>
              <a:rPr lang="en-GB" dirty="0"/>
              <a:t>Supporting heading,</a:t>
            </a:r>
            <a:r>
              <a:rPr lang="en-US" dirty="0"/>
              <a:t> if required</a:t>
            </a:r>
          </a:p>
        </p:txBody>
      </p:sp>
      <p:sp>
        <p:nvSpPr>
          <p:cNvPr id="13" name="Text Placeholder 3"/>
          <p:cNvSpPr>
            <a:spLocks noGrp="1"/>
          </p:cNvSpPr>
          <p:nvPr>
            <p:ph type="body" sz="quarter" idx="10" hasCustomPrompt="1"/>
          </p:nvPr>
        </p:nvSpPr>
        <p:spPr>
          <a:xfrm>
            <a:off x="480000" y="2935665"/>
            <a:ext cx="10928936" cy="1949252"/>
          </a:xfrm>
        </p:spPr>
        <p:txBody>
          <a:bodyPr wrap="square" anchor="b" anchorCtr="0">
            <a:spAutoFit/>
          </a:bodyPr>
          <a:lstStyle>
            <a:lvl1pPr marL="0" indent="0">
              <a:lnSpc>
                <a:spcPts val="7600"/>
              </a:lnSpc>
              <a:spcAft>
                <a:spcPts val="0"/>
              </a:spcAft>
              <a:buNone/>
              <a:defRPr sz="7333" b="1">
                <a:solidFill>
                  <a:schemeClr val="bg2"/>
                </a:solidFill>
              </a:defRPr>
            </a:lvl1pPr>
            <a:lvl2pPr marL="361942" indent="0">
              <a:buNone/>
              <a:defRPr sz="3467" b="1">
                <a:solidFill>
                  <a:schemeClr val="bg1"/>
                </a:solidFill>
              </a:defRPr>
            </a:lvl2pPr>
            <a:lvl3pPr marL="711182" indent="0">
              <a:buNone/>
              <a:defRPr sz="3467" b="1">
                <a:solidFill>
                  <a:schemeClr val="bg1"/>
                </a:solidFill>
              </a:defRPr>
            </a:lvl3pPr>
            <a:lvl4pPr marL="1087939" indent="0">
              <a:buNone/>
              <a:defRPr sz="3467" b="1">
                <a:solidFill>
                  <a:schemeClr val="bg1"/>
                </a:solidFill>
              </a:defRPr>
            </a:lvl4pPr>
            <a:lvl5pPr marL="1473163" indent="0">
              <a:buNone/>
              <a:defRPr sz="3467" b="1">
                <a:solidFill>
                  <a:schemeClr val="bg1"/>
                </a:solidFill>
              </a:defRPr>
            </a:lvl5pPr>
          </a:lstStyle>
          <a:p>
            <a:pPr lvl="0"/>
            <a:r>
              <a:rPr lang="en-US" dirty="0"/>
              <a:t>Sub-Section Heading Title</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42378" y="316146"/>
            <a:ext cx="999577" cy="959319"/>
          </a:xfrm>
          <a:prstGeom prst="rect">
            <a:avLst/>
          </a:prstGeom>
        </p:spPr>
      </p:pic>
      <p:sp>
        <p:nvSpPr>
          <p:cNvPr id="6" name="Snip and Round Single Corner Rectangle 11">
            <a:extLst>
              <a:ext uri="{FF2B5EF4-FFF2-40B4-BE49-F238E27FC236}">
                <a16:creationId xmlns:a16="http://schemas.microsoft.com/office/drawing/2014/main" id="{B9367618-E7AF-45BC-BF9E-81FE451F9E9F}"/>
              </a:ext>
            </a:extLst>
          </p:cNvPr>
          <p:cNvSpPr/>
          <p:nvPr userDrawn="1"/>
        </p:nvSpPr>
        <p:spPr bwMode="auto">
          <a:xfrm>
            <a:off x="9245600" y="6538195"/>
            <a:ext cx="2946400" cy="329184"/>
          </a:xfrm>
          <a:prstGeom prst="snipRoundRect">
            <a:avLst>
              <a:gd name="adj1" fmla="val 32149"/>
              <a:gd name="adj2" fmla="val 0"/>
            </a:avLst>
          </a:prstGeom>
          <a:solidFill>
            <a:schemeClr val="accent2"/>
          </a:solidFill>
          <a:ln w="6350" cap="flat" cmpd="sng" algn="ctr">
            <a:noFill/>
            <a:prstDash val="solid"/>
            <a:round/>
            <a:headEnd type="none" w="med" len="med"/>
            <a:tailEnd type="none" w="med" len="med"/>
          </a:ln>
          <a:effectLst/>
        </p:spPr>
        <p:txBody>
          <a:bodyPr lIns="0" tIns="0" rIns="0" bIns="0"/>
          <a:lstStyle/>
          <a:p>
            <a:pPr algn="ctr" fontAlgn="base">
              <a:spcBef>
                <a:spcPct val="0"/>
              </a:spcBef>
              <a:spcAft>
                <a:spcPct val="0"/>
              </a:spcAft>
              <a:defRPr/>
            </a:pPr>
            <a:r>
              <a:rPr lang="en-US" sz="1600" dirty="0">
                <a:solidFill>
                  <a:schemeClr val="bg1"/>
                </a:solidFill>
              </a:rPr>
              <a:t>FOR REACTIVE USE ONLY</a:t>
            </a:r>
          </a:p>
        </p:txBody>
      </p:sp>
      <p:sp>
        <p:nvSpPr>
          <p:cNvPr id="7" name="Slide Number Placeholder 5">
            <a:extLst>
              <a:ext uri="{FF2B5EF4-FFF2-40B4-BE49-F238E27FC236}">
                <a16:creationId xmlns:a16="http://schemas.microsoft.com/office/drawing/2014/main" id="{11D43C3F-CE01-471B-A83C-C6C482297C81}"/>
              </a:ext>
            </a:extLst>
          </p:cNvPr>
          <p:cNvSpPr>
            <a:spLocks noGrp="1"/>
          </p:cNvSpPr>
          <p:nvPr>
            <p:ph type="sldNum" sz="quarter" idx="4"/>
          </p:nvPr>
        </p:nvSpPr>
        <p:spPr>
          <a:xfrm>
            <a:off x="11296586" y="6287720"/>
            <a:ext cx="443780" cy="292608"/>
          </a:xfrm>
          <a:prstGeom prst="rect">
            <a:avLst/>
          </a:prstGeom>
        </p:spPr>
        <p:txBody>
          <a:bodyPr vert="horz" lIns="72000" tIns="0" rIns="0" bIns="0" rtlCol="0" anchor="ctr" anchorCtr="0"/>
          <a:lstStyle>
            <a:lvl1pPr algn="r">
              <a:defRPr sz="1067">
                <a:solidFill>
                  <a:schemeClr val="tx1"/>
                </a:solidFill>
              </a:defRPr>
            </a:lvl1pPr>
          </a:lstStyle>
          <a:p>
            <a:fld id="{9F9F533D-B52E-4A2F-BF72-0ADD2D94BD75}" type="slidenum">
              <a:rPr lang="en-GB" smtClean="0"/>
              <a:pPr/>
              <a:t>‹#›</a:t>
            </a:fld>
            <a:endParaRPr lang="en-GB" dirty="0"/>
          </a:p>
        </p:txBody>
      </p:sp>
      <p:pic>
        <p:nvPicPr>
          <p:cNvPr id="10" name="Picture 9">
            <a:hlinkClick r:id="rId3" action="ppaction://hlinksldjump"/>
            <a:extLst>
              <a:ext uri="{FF2B5EF4-FFF2-40B4-BE49-F238E27FC236}">
                <a16:creationId xmlns:a16="http://schemas.microsoft.com/office/drawing/2014/main" id="{3E095B02-2E0C-486C-BA6C-A1262A0AD010}"/>
              </a:ext>
            </a:extLst>
          </p:cNvPr>
          <p:cNvPicPr>
            <a:picLocks noChangeAspect="1" noChangeArrowheads="1"/>
          </p:cNvPicPr>
          <p:nvPr userDrawn="1"/>
        </p:nvPicPr>
        <p:blipFill>
          <a:blip r:embed="rId4" cstate="print"/>
          <a:srcRect/>
          <a:stretch>
            <a:fillRect/>
          </a:stretch>
        </p:blipFill>
        <p:spPr bwMode="auto">
          <a:xfrm>
            <a:off x="11271122" y="-4817"/>
            <a:ext cx="920879" cy="329184"/>
          </a:xfrm>
          <a:prstGeom prst="rect">
            <a:avLst/>
          </a:prstGeom>
          <a:solidFill>
            <a:schemeClr val="bg2"/>
          </a:solidFill>
          <a:ln w="9525">
            <a:noFill/>
            <a:miter lim="800000"/>
            <a:headEnd/>
            <a:tailEnd/>
          </a:ln>
          <a:effectLst/>
        </p:spPr>
      </p:pic>
      <p:sp>
        <p:nvSpPr>
          <p:cNvPr id="9" name="TextBox 8">
            <a:extLst>
              <a:ext uri="{FF2B5EF4-FFF2-40B4-BE49-F238E27FC236}">
                <a16:creationId xmlns:a16="http://schemas.microsoft.com/office/drawing/2014/main" id="{DFD8CA58-5A4B-4073-B969-3918BDD7F652}"/>
              </a:ext>
            </a:extLst>
          </p:cNvPr>
          <p:cNvSpPr txBox="1"/>
          <p:nvPr userDrawn="1"/>
        </p:nvSpPr>
        <p:spPr>
          <a:xfrm>
            <a:off x="12192000" y="5441415"/>
            <a:ext cx="1524000" cy="707694"/>
          </a:xfrm>
          <a:prstGeom prst="rect">
            <a:avLst/>
          </a:prstGeom>
          <a:noFill/>
        </p:spPr>
        <p:txBody>
          <a:bodyPr wrap="square" rtlCol="0">
            <a:spAutoFit/>
          </a:bodyPr>
          <a:lstStyle/>
          <a:p>
            <a:pPr marL="0" indent="0" algn="ctr">
              <a:buClr>
                <a:schemeClr val="tx1"/>
              </a:buClr>
              <a:buFontTx/>
              <a:buNone/>
            </a:pPr>
            <a:r>
              <a:rPr lang="en-US" sz="1333" b="1" dirty="0" err="1">
                <a:solidFill>
                  <a:schemeClr val="tx1"/>
                </a:solidFill>
              </a:rPr>
              <a:t>Menveo</a:t>
            </a:r>
            <a:r>
              <a:rPr lang="en-US" sz="1333" b="1" dirty="0">
                <a:solidFill>
                  <a:schemeClr val="tx1"/>
                </a:solidFill>
              </a:rPr>
              <a:t> Reference Deck V13</a:t>
            </a:r>
          </a:p>
        </p:txBody>
      </p:sp>
    </p:spTree>
    <p:extLst>
      <p:ext uri="{BB962C8B-B14F-4D97-AF65-F5344CB8AC3E}">
        <p14:creationId xmlns:p14="http://schemas.microsoft.com/office/powerpoint/2010/main" val="276992086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le, Subtitle and Content_Hyperlinked">
    <p:spTree>
      <p:nvGrpSpPr>
        <p:cNvPr id="1" name=""/>
        <p:cNvGrpSpPr/>
        <p:nvPr/>
      </p:nvGrpSpPr>
      <p:grpSpPr>
        <a:xfrm>
          <a:off x="0" y="0"/>
          <a:ext cx="0" cy="0"/>
          <a:chOff x="0" y="0"/>
          <a:chExt cx="0" cy="0"/>
        </a:xfrm>
      </p:grpSpPr>
      <p:sp>
        <p:nvSpPr>
          <p:cNvPr id="16" name="Content Placeholder 15"/>
          <p:cNvSpPr>
            <a:spLocks noGrp="1" noChangeAspect="1"/>
          </p:cNvSpPr>
          <p:nvPr>
            <p:ph sz="quarter" idx="12"/>
          </p:nvPr>
        </p:nvSpPr>
        <p:spPr>
          <a:xfrm>
            <a:off x="478870" y="1377696"/>
            <a:ext cx="11231033" cy="481346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2"/>
          <p:cNvSpPr>
            <a:spLocks noGrp="1"/>
          </p:cNvSpPr>
          <p:nvPr>
            <p:ph type="body" sz="quarter" idx="14" hasCustomPrompt="1"/>
          </p:nvPr>
        </p:nvSpPr>
        <p:spPr>
          <a:xfrm>
            <a:off x="478869" y="812194"/>
            <a:ext cx="10104000" cy="369332"/>
          </a:xfrm>
        </p:spPr>
        <p:txBody>
          <a:bodyPr anchor="t" anchorCtr="0">
            <a:noAutofit/>
          </a:bodyPr>
          <a:lstStyle>
            <a:lvl1pPr marL="0" marR="0" indent="0" algn="l" defTabSz="1219170" rtl="0" eaLnBrk="1" fontAlgn="auto" latinLnBrk="0" hangingPunct="1">
              <a:lnSpc>
                <a:spcPct val="100000"/>
              </a:lnSpc>
              <a:spcBef>
                <a:spcPts val="0"/>
              </a:spcBef>
              <a:spcAft>
                <a:spcPts val="0"/>
              </a:spcAft>
              <a:buClr>
                <a:schemeClr val="tx1"/>
              </a:buClr>
              <a:buSzTx/>
              <a:buFont typeface="Arial" pitchFamily="34" charset="0"/>
              <a:buNone/>
              <a:tabLst/>
              <a:defRPr sz="2133" i="0">
                <a:latin typeface="+mn-lt"/>
              </a:defRPr>
            </a:lvl1pPr>
            <a:lvl2pPr marL="361942" indent="0">
              <a:buNone/>
              <a:defRPr/>
            </a:lvl2pPr>
            <a:lvl3pPr marL="711182" indent="0">
              <a:buNone/>
              <a:defRPr/>
            </a:lvl3pPr>
            <a:lvl4pPr marL="1087939" indent="0">
              <a:buNone/>
              <a:defRPr/>
            </a:lvl4pPr>
            <a:lvl5pPr marL="1473163" indent="0">
              <a:buNone/>
              <a:defRPr/>
            </a:lvl5pPr>
          </a:lstStyle>
          <a:p>
            <a:pPr marL="0" marR="0" lvl="0" indent="0" algn="l" defTabSz="1219170" rtl="0" eaLnBrk="1" fontAlgn="auto" latinLnBrk="0" hangingPunct="1">
              <a:lnSpc>
                <a:spcPct val="100000"/>
              </a:lnSpc>
              <a:spcBef>
                <a:spcPts val="0"/>
              </a:spcBef>
              <a:spcAft>
                <a:spcPts val="0"/>
              </a:spcAft>
              <a:buClr>
                <a:schemeClr val="tx1"/>
              </a:buClr>
              <a:buSzTx/>
              <a:buFont typeface="Arial" pitchFamily="34" charset="0"/>
              <a:buNone/>
              <a:tabLst/>
              <a:defRPr/>
            </a:pPr>
            <a:r>
              <a:rPr lang="en-GB" dirty="0"/>
              <a:t>Supporting Heading,</a:t>
            </a:r>
            <a:r>
              <a:rPr lang="en-US" dirty="0"/>
              <a:t> if required</a:t>
            </a:r>
          </a:p>
        </p:txBody>
      </p:sp>
      <p:sp>
        <p:nvSpPr>
          <p:cNvPr id="6" name="Text Placeholder 5"/>
          <p:cNvSpPr>
            <a:spLocks noGrp="1"/>
          </p:cNvSpPr>
          <p:nvPr>
            <p:ph type="body" sz="quarter" idx="18" hasCustomPrompt="1"/>
          </p:nvPr>
        </p:nvSpPr>
        <p:spPr>
          <a:xfrm>
            <a:off x="451635" y="6616481"/>
            <a:ext cx="8720501" cy="164148"/>
          </a:xfrm>
        </p:spPr>
        <p:txBody>
          <a:bodyPr wrap="square" anchor="b" anchorCtr="0">
            <a:spAutoFit/>
          </a:bodyPr>
          <a:lstStyle>
            <a:lvl1pPr marL="0" indent="0">
              <a:spcAft>
                <a:spcPts val="400"/>
              </a:spcAft>
              <a:buNone/>
              <a:defRPr sz="1067" baseline="0"/>
            </a:lvl1pPr>
            <a:lvl2pPr marL="357542" indent="0">
              <a:buNone/>
              <a:defRPr sz="1067"/>
            </a:lvl2pPr>
            <a:lvl3pPr marL="719982" indent="0">
              <a:buNone/>
              <a:defRPr sz="1067"/>
            </a:lvl3pPr>
            <a:lvl4pPr marL="1081424" indent="0">
              <a:buNone/>
              <a:defRPr sz="1067"/>
            </a:lvl4pPr>
            <a:lvl5pPr marL="1439964" indent="0">
              <a:buNone/>
              <a:defRPr sz="1067"/>
            </a:lvl5pPr>
          </a:lstStyle>
          <a:p>
            <a:pPr lvl="0"/>
            <a:r>
              <a:rPr lang="en-US" dirty="0"/>
              <a:t>Insert Footnotes, Abbreviations, and References here</a:t>
            </a:r>
          </a:p>
        </p:txBody>
      </p:sp>
      <p:sp>
        <p:nvSpPr>
          <p:cNvPr id="4" name="Title 3"/>
          <p:cNvSpPr>
            <a:spLocks noGrp="1"/>
          </p:cNvSpPr>
          <p:nvPr>
            <p:ph type="title" hasCustomPrompt="1"/>
          </p:nvPr>
        </p:nvSpPr>
        <p:spPr>
          <a:xfrm>
            <a:off x="478870" y="304800"/>
            <a:ext cx="10102852" cy="451405"/>
          </a:xfrm>
        </p:spPr>
        <p:txBody>
          <a:bodyPr/>
          <a:lstStyle>
            <a:lvl1pPr>
              <a:defRPr/>
            </a:lvl1pPr>
          </a:lstStyle>
          <a:p>
            <a:r>
              <a:rPr lang="en-US" dirty="0"/>
              <a:t>Click to Edit Title Style</a:t>
            </a:r>
            <a:endParaRPr lang="en-GB" dirty="0"/>
          </a:p>
        </p:txBody>
      </p:sp>
      <p:sp>
        <p:nvSpPr>
          <p:cNvPr id="11" name="Slide Number Placeholder 5">
            <a:extLst>
              <a:ext uri="{FF2B5EF4-FFF2-40B4-BE49-F238E27FC236}">
                <a16:creationId xmlns:a16="http://schemas.microsoft.com/office/drawing/2014/main" id="{341FE5CD-0E88-49A8-8251-C5EDC62426D9}"/>
              </a:ext>
            </a:extLst>
          </p:cNvPr>
          <p:cNvSpPr>
            <a:spLocks noGrp="1"/>
          </p:cNvSpPr>
          <p:nvPr>
            <p:ph type="sldNum" sz="quarter" idx="4"/>
          </p:nvPr>
        </p:nvSpPr>
        <p:spPr>
          <a:xfrm>
            <a:off x="11296586" y="6287720"/>
            <a:ext cx="443780" cy="292608"/>
          </a:xfrm>
          <a:prstGeom prst="rect">
            <a:avLst/>
          </a:prstGeom>
        </p:spPr>
        <p:txBody>
          <a:bodyPr vert="horz" lIns="72000" tIns="0" rIns="0" bIns="0" rtlCol="0" anchor="ctr" anchorCtr="0"/>
          <a:lstStyle>
            <a:lvl1pPr algn="r">
              <a:defRPr sz="1067">
                <a:solidFill>
                  <a:schemeClr val="tx1"/>
                </a:solidFill>
              </a:defRPr>
            </a:lvl1pPr>
          </a:lstStyle>
          <a:p>
            <a:fld id="{9F9F533D-B52E-4A2F-BF72-0ADD2D94BD75}" type="slidenum">
              <a:rPr lang="en-GB" smtClean="0"/>
              <a:pPr/>
              <a:t>‹#›</a:t>
            </a:fld>
            <a:endParaRPr lang="en-GB" dirty="0"/>
          </a:p>
        </p:txBody>
      </p:sp>
    </p:spTree>
    <p:extLst>
      <p:ext uri="{BB962C8B-B14F-4D97-AF65-F5344CB8AC3E}">
        <p14:creationId xmlns:p14="http://schemas.microsoft.com/office/powerpoint/2010/main" val="170578608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14_Title, Subtitle and Content_Hyperlinked">
    <p:spTree>
      <p:nvGrpSpPr>
        <p:cNvPr id="1" name=""/>
        <p:cNvGrpSpPr/>
        <p:nvPr/>
      </p:nvGrpSpPr>
      <p:grpSpPr>
        <a:xfrm>
          <a:off x="0" y="0"/>
          <a:ext cx="0" cy="0"/>
          <a:chOff x="0" y="0"/>
          <a:chExt cx="0" cy="0"/>
        </a:xfrm>
      </p:grpSpPr>
      <p:sp>
        <p:nvSpPr>
          <p:cNvPr id="16" name="Content Placeholder 15"/>
          <p:cNvSpPr>
            <a:spLocks noGrp="1" noChangeAspect="1"/>
          </p:cNvSpPr>
          <p:nvPr>
            <p:ph sz="quarter" idx="12"/>
          </p:nvPr>
        </p:nvSpPr>
        <p:spPr>
          <a:xfrm>
            <a:off x="478870" y="1377696"/>
            <a:ext cx="11231033" cy="481346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2"/>
          <p:cNvSpPr>
            <a:spLocks noGrp="1"/>
          </p:cNvSpPr>
          <p:nvPr>
            <p:ph type="body" sz="quarter" idx="14" hasCustomPrompt="1"/>
          </p:nvPr>
        </p:nvSpPr>
        <p:spPr>
          <a:xfrm>
            <a:off x="478869" y="812194"/>
            <a:ext cx="10104000" cy="369332"/>
          </a:xfrm>
        </p:spPr>
        <p:txBody>
          <a:bodyPr anchor="b" anchorCtr="0">
            <a:noAutofit/>
          </a:bodyPr>
          <a:lstStyle>
            <a:lvl1pPr marL="0" marR="0" indent="0" algn="l" defTabSz="1219170" rtl="0" eaLnBrk="1" fontAlgn="auto" latinLnBrk="0" hangingPunct="1">
              <a:lnSpc>
                <a:spcPct val="100000"/>
              </a:lnSpc>
              <a:spcBef>
                <a:spcPts val="0"/>
              </a:spcBef>
              <a:spcAft>
                <a:spcPts val="0"/>
              </a:spcAft>
              <a:buClr>
                <a:schemeClr val="tx1"/>
              </a:buClr>
              <a:buSzTx/>
              <a:buFont typeface="Arial" pitchFamily="34" charset="0"/>
              <a:buNone/>
              <a:tabLst/>
              <a:defRPr sz="1867" i="0">
                <a:latin typeface="+mn-lt"/>
              </a:defRPr>
            </a:lvl1pPr>
            <a:lvl2pPr marL="361942" indent="0">
              <a:buNone/>
              <a:defRPr/>
            </a:lvl2pPr>
            <a:lvl3pPr marL="711182" indent="0">
              <a:buNone/>
              <a:defRPr/>
            </a:lvl3pPr>
            <a:lvl4pPr marL="1087939" indent="0">
              <a:buNone/>
              <a:defRPr/>
            </a:lvl4pPr>
            <a:lvl5pPr marL="1473163" indent="0">
              <a:buNone/>
              <a:defRPr/>
            </a:lvl5pPr>
          </a:lstStyle>
          <a:p>
            <a:pPr marL="0" marR="0" lvl="0" indent="0" algn="l" defTabSz="1219170" rtl="0" eaLnBrk="1" fontAlgn="auto" latinLnBrk="0" hangingPunct="1">
              <a:lnSpc>
                <a:spcPct val="100000"/>
              </a:lnSpc>
              <a:spcBef>
                <a:spcPts val="0"/>
              </a:spcBef>
              <a:spcAft>
                <a:spcPts val="0"/>
              </a:spcAft>
              <a:buClr>
                <a:schemeClr val="tx1"/>
              </a:buClr>
              <a:buSzTx/>
              <a:buFont typeface="Arial" pitchFamily="34" charset="0"/>
              <a:buNone/>
              <a:tabLst/>
              <a:defRPr/>
            </a:pPr>
            <a:r>
              <a:rPr lang="en-GB" dirty="0"/>
              <a:t>Supporting Heading,</a:t>
            </a:r>
            <a:r>
              <a:rPr lang="en-US" dirty="0"/>
              <a:t> if required</a:t>
            </a:r>
          </a:p>
        </p:txBody>
      </p:sp>
      <p:sp>
        <p:nvSpPr>
          <p:cNvPr id="6" name="Text Placeholder 5"/>
          <p:cNvSpPr>
            <a:spLocks noGrp="1"/>
          </p:cNvSpPr>
          <p:nvPr>
            <p:ph type="body" sz="quarter" idx="18" hasCustomPrompt="1"/>
          </p:nvPr>
        </p:nvSpPr>
        <p:spPr>
          <a:xfrm>
            <a:off x="451635" y="6616481"/>
            <a:ext cx="8720501" cy="164148"/>
          </a:xfrm>
        </p:spPr>
        <p:txBody>
          <a:bodyPr wrap="square" anchor="b" anchorCtr="0">
            <a:spAutoFit/>
          </a:bodyPr>
          <a:lstStyle>
            <a:lvl1pPr marL="0" indent="0">
              <a:spcAft>
                <a:spcPts val="400"/>
              </a:spcAft>
              <a:buNone/>
              <a:defRPr sz="1067" baseline="0"/>
            </a:lvl1pPr>
            <a:lvl2pPr marL="357542" indent="0">
              <a:buNone/>
              <a:defRPr sz="1067"/>
            </a:lvl2pPr>
            <a:lvl3pPr marL="719982" indent="0">
              <a:buNone/>
              <a:defRPr sz="1067"/>
            </a:lvl3pPr>
            <a:lvl4pPr marL="1081424" indent="0">
              <a:buNone/>
              <a:defRPr sz="1067"/>
            </a:lvl4pPr>
            <a:lvl5pPr marL="1439964" indent="0">
              <a:buNone/>
              <a:defRPr sz="1067"/>
            </a:lvl5pPr>
          </a:lstStyle>
          <a:p>
            <a:pPr lvl="0"/>
            <a:r>
              <a:rPr lang="en-US" dirty="0"/>
              <a:t>Insert Footnotes, Abbreviations, and References here</a:t>
            </a:r>
          </a:p>
        </p:txBody>
      </p:sp>
      <p:sp>
        <p:nvSpPr>
          <p:cNvPr id="11" name="Slide Number Placeholder 5">
            <a:extLst>
              <a:ext uri="{FF2B5EF4-FFF2-40B4-BE49-F238E27FC236}">
                <a16:creationId xmlns:a16="http://schemas.microsoft.com/office/drawing/2014/main" id="{341FE5CD-0E88-49A8-8251-C5EDC62426D9}"/>
              </a:ext>
            </a:extLst>
          </p:cNvPr>
          <p:cNvSpPr>
            <a:spLocks noGrp="1"/>
          </p:cNvSpPr>
          <p:nvPr>
            <p:ph type="sldNum" sz="quarter" idx="4"/>
          </p:nvPr>
        </p:nvSpPr>
        <p:spPr>
          <a:xfrm>
            <a:off x="11296586" y="6287720"/>
            <a:ext cx="443780" cy="292608"/>
          </a:xfrm>
          <a:prstGeom prst="rect">
            <a:avLst/>
          </a:prstGeom>
        </p:spPr>
        <p:txBody>
          <a:bodyPr vert="horz" lIns="72000" tIns="0" rIns="0" bIns="0" rtlCol="0" anchor="ctr" anchorCtr="0"/>
          <a:lstStyle>
            <a:lvl1pPr algn="r">
              <a:defRPr sz="1067">
                <a:solidFill>
                  <a:schemeClr val="tx1"/>
                </a:solidFill>
              </a:defRPr>
            </a:lvl1pPr>
          </a:lstStyle>
          <a:p>
            <a:fld id="{9F9F533D-B52E-4A2F-BF72-0ADD2D94BD75}" type="slidenum">
              <a:rPr lang="en-GB" smtClean="0"/>
              <a:pPr/>
              <a:t>‹#›</a:t>
            </a:fld>
            <a:endParaRPr lang="en-GB" dirty="0"/>
          </a:p>
        </p:txBody>
      </p:sp>
      <p:sp>
        <p:nvSpPr>
          <p:cNvPr id="7" name="Title 3">
            <a:extLst>
              <a:ext uri="{FF2B5EF4-FFF2-40B4-BE49-F238E27FC236}">
                <a16:creationId xmlns:a16="http://schemas.microsoft.com/office/drawing/2014/main" id="{81AAAFAD-AC9E-204A-96E3-BEE130B93607}"/>
              </a:ext>
            </a:extLst>
          </p:cNvPr>
          <p:cNvSpPr>
            <a:spLocks noGrp="1"/>
          </p:cNvSpPr>
          <p:nvPr>
            <p:ph type="title" hasCustomPrompt="1"/>
          </p:nvPr>
        </p:nvSpPr>
        <p:spPr>
          <a:xfrm>
            <a:off x="478870" y="217712"/>
            <a:ext cx="10102852" cy="609600"/>
          </a:xfrm>
        </p:spPr>
        <p:txBody>
          <a:bodyPr anchor="b">
            <a:noAutofit/>
          </a:bodyPr>
          <a:lstStyle>
            <a:lvl1pPr>
              <a:lnSpc>
                <a:spcPct val="90000"/>
              </a:lnSpc>
              <a:defRPr sz="2133"/>
            </a:lvl1pPr>
          </a:lstStyle>
          <a:p>
            <a:r>
              <a:rPr lang="en-US" dirty="0"/>
              <a:t>Click to Edit Title Style</a:t>
            </a:r>
            <a:endParaRPr lang="en-GB" dirty="0"/>
          </a:p>
        </p:txBody>
      </p:sp>
    </p:spTree>
    <p:extLst>
      <p:ext uri="{BB962C8B-B14F-4D97-AF65-F5344CB8AC3E}">
        <p14:creationId xmlns:p14="http://schemas.microsoft.com/office/powerpoint/2010/main" val="348195634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and Content_Hyperlinked">
    <p:spTree>
      <p:nvGrpSpPr>
        <p:cNvPr id="1" name=""/>
        <p:cNvGrpSpPr/>
        <p:nvPr/>
      </p:nvGrpSpPr>
      <p:grpSpPr>
        <a:xfrm>
          <a:off x="0" y="0"/>
          <a:ext cx="0" cy="0"/>
          <a:chOff x="0" y="0"/>
          <a:chExt cx="0" cy="0"/>
        </a:xfrm>
      </p:grpSpPr>
      <p:sp>
        <p:nvSpPr>
          <p:cNvPr id="16" name="Content Placeholder 15"/>
          <p:cNvSpPr>
            <a:spLocks noGrp="1" noChangeAspect="1"/>
          </p:cNvSpPr>
          <p:nvPr>
            <p:ph sz="quarter" idx="12"/>
          </p:nvPr>
        </p:nvSpPr>
        <p:spPr>
          <a:xfrm>
            <a:off x="478870" y="1377696"/>
            <a:ext cx="11231033" cy="481346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8" hasCustomPrompt="1"/>
          </p:nvPr>
        </p:nvSpPr>
        <p:spPr>
          <a:xfrm>
            <a:off x="451635" y="6616481"/>
            <a:ext cx="8720501" cy="164148"/>
          </a:xfrm>
        </p:spPr>
        <p:txBody>
          <a:bodyPr wrap="square" anchor="b" anchorCtr="0">
            <a:spAutoFit/>
          </a:bodyPr>
          <a:lstStyle>
            <a:lvl1pPr marL="0" indent="0">
              <a:spcAft>
                <a:spcPts val="400"/>
              </a:spcAft>
              <a:buNone/>
              <a:defRPr sz="1067" baseline="0"/>
            </a:lvl1pPr>
            <a:lvl2pPr marL="357542" indent="0">
              <a:buNone/>
              <a:defRPr sz="1067"/>
            </a:lvl2pPr>
            <a:lvl3pPr marL="719982" indent="0">
              <a:buNone/>
              <a:defRPr sz="1067"/>
            </a:lvl3pPr>
            <a:lvl4pPr marL="1081424" indent="0">
              <a:buNone/>
              <a:defRPr sz="1067"/>
            </a:lvl4pPr>
            <a:lvl5pPr marL="1439964" indent="0">
              <a:buNone/>
              <a:defRPr sz="1067"/>
            </a:lvl5pPr>
          </a:lstStyle>
          <a:p>
            <a:pPr lvl="0"/>
            <a:r>
              <a:rPr lang="en-US" dirty="0"/>
              <a:t>Insert Footnotes, Abbreviations, and References here</a:t>
            </a:r>
          </a:p>
        </p:txBody>
      </p:sp>
      <p:sp>
        <p:nvSpPr>
          <p:cNvPr id="4" name="Title 3"/>
          <p:cNvSpPr>
            <a:spLocks noGrp="1"/>
          </p:cNvSpPr>
          <p:nvPr>
            <p:ph type="title" hasCustomPrompt="1"/>
          </p:nvPr>
        </p:nvSpPr>
        <p:spPr>
          <a:xfrm>
            <a:off x="478870" y="304800"/>
            <a:ext cx="10102852" cy="451405"/>
          </a:xfrm>
        </p:spPr>
        <p:txBody>
          <a:bodyPr/>
          <a:lstStyle>
            <a:lvl1pPr>
              <a:defRPr/>
            </a:lvl1pPr>
          </a:lstStyle>
          <a:p>
            <a:r>
              <a:rPr lang="en-US" dirty="0"/>
              <a:t>Click to Edit Title Style</a:t>
            </a:r>
            <a:endParaRPr lang="en-GB" dirty="0"/>
          </a:p>
        </p:txBody>
      </p:sp>
      <p:sp>
        <p:nvSpPr>
          <p:cNvPr id="11" name="Slide Number Placeholder 5">
            <a:extLst>
              <a:ext uri="{FF2B5EF4-FFF2-40B4-BE49-F238E27FC236}">
                <a16:creationId xmlns:a16="http://schemas.microsoft.com/office/drawing/2014/main" id="{341FE5CD-0E88-49A8-8251-C5EDC62426D9}"/>
              </a:ext>
            </a:extLst>
          </p:cNvPr>
          <p:cNvSpPr>
            <a:spLocks noGrp="1"/>
          </p:cNvSpPr>
          <p:nvPr>
            <p:ph type="sldNum" sz="quarter" idx="4"/>
          </p:nvPr>
        </p:nvSpPr>
        <p:spPr>
          <a:xfrm>
            <a:off x="11296586" y="6287720"/>
            <a:ext cx="443780" cy="292608"/>
          </a:xfrm>
          <a:prstGeom prst="rect">
            <a:avLst/>
          </a:prstGeom>
        </p:spPr>
        <p:txBody>
          <a:bodyPr vert="horz" lIns="72000" tIns="0" rIns="0" bIns="0" rtlCol="0" anchor="ctr" anchorCtr="0"/>
          <a:lstStyle>
            <a:lvl1pPr algn="r">
              <a:defRPr sz="1067">
                <a:solidFill>
                  <a:schemeClr val="tx1"/>
                </a:solidFill>
              </a:defRPr>
            </a:lvl1pPr>
          </a:lstStyle>
          <a:p>
            <a:fld id="{9F9F533D-B52E-4A2F-BF72-0ADD2D94BD75}" type="slidenum">
              <a:rPr lang="en-GB" smtClean="0"/>
              <a:pPr/>
              <a:t>‹#›</a:t>
            </a:fld>
            <a:endParaRPr lang="en-GB" dirty="0"/>
          </a:p>
        </p:txBody>
      </p:sp>
    </p:spTree>
    <p:extLst>
      <p:ext uri="{BB962C8B-B14F-4D97-AF65-F5344CB8AC3E}">
        <p14:creationId xmlns:p14="http://schemas.microsoft.com/office/powerpoint/2010/main" val="224945795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and Subtitle Only_Hyperlinke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769D368C-731C-4EF8-9DF2-A586EE475CEE}"/>
              </a:ext>
            </a:extLst>
          </p:cNvPr>
          <p:cNvSpPr>
            <a:spLocks noGrp="1"/>
          </p:cNvSpPr>
          <p:nvPr>
            <p:ph type="sldNum" sz="quarter" idx="4"/>
          </p:nvPr>
        </p:nvSpPr>
        <p:spPr>
          <a:xfrm>
            <a:off x="11296586" y="6287720"/>
            <a:ext cx="443780" cy="292608"/>
          </a:xfrm>
          <a:prstGeom prst="rect">
            <a:avLst/>
          </a:prstGeom>
        </p:spPr>
        <p:txBody>
          <a:bodyPr vert="horz" lIns="72000" tIns="0" rIns="0" bIns="0" rtlCol="0" anchor="ctr" anchorCtr="0"/>
          <a:lstStyle>
            <a:lvl1pPr algn="r">
              <a:defRPr sz="1067">
                <a:solidFill>
                  <a:schemeClr val="tx1"/>
                </a:solidFill>
              </a:defRPr>
            </a:lvl1pPr>
          </a:lstStyle>
          <a:p>
            <a:fld id="{9F9F533D-B52E-4A2F-BF72-0ADD2D94BD75}" type="slidenum">
              <a:rPr lang="en-GB" smtClean="0"/>
              <a:pPr/>
              <a:t>‹#›</a:t>
            </a:fld>
            <a:endParaRPr lang="en-GB" dirty="0"/>
          </a:p>
        </p:txBody>
      </p:sp>
      <p:sp>
        <p:nvSpPr>
          <p:cNvPr id="10" name="Text Placeholder 2">
            <a:extLst>
              <a:ext uri="{FF2B5EF4-FFF2-40B4-BE49-F238E27FC236}">
                <a16:creationId xmlns:a16="http://schemas.microsoft.com/office/drawing/2014/main" id="{FC00C4C5-D9F9-4BEB-9CAE-27BF07BE8FA6}"/>
              </a:ext>
            </a:extLst>
          </p:cNvPr>
          <p:cNvSpPr>
            <a:spLocks noGrp="1"/>
          </p:cNvSpPr>
          <p:nvPr>
            <p:ph type="body" sz="quarter" idx="14" hasCustomPrompt="1"/>
          </p:nvPr>
        </p:nvSpPr>
        <p:spPr>
          <a:xfrm>
            <a:off x="478869" y="812194"/>
            <a:ext cx="10104000" cy="369332"/>
          </a:xfrm>
        </p:spPr>
        <p:txBody>
          <a:bodyPr anchor="t" anchorCtr="0">
            <a:noAutofit/>
          </a:bodyPr>
          <a:lstStyle>
            <a:lvl1pPr marL="0" marR="0" indent="0" algn="l" defTabSz="1219170" rtl="0" eaLnBrk="1" fontAlgn="auto" latinLnBrk="0" hangingPunct="1">
              <a:lnSpc>
                <a:spcPct val="100000"/>
              </a:lnSpc>
              <a:spcBef>
                <a:spcPts val="0"/>
              </a:spcBef>
              <a:spcAft>
                <a:spcPts val="0"/>
              </a:spcAft>
              <a:buClr>
                <a:schemeClr val="tx1"/>
              </a:buClr>
              <a:buSzTx/>
              <a:buFont typeface="Arial" pitchFamily="34" charset="0"/>
              <a:buNone/>
              <a:tabLst/>
              <a:defRPr sz="2133" i="0">
                <a:latin typeface="+mn-lt"/>
              </a:defRPr>
            </a:lvl1pPr>
            <a:lvl2pPr marL="361942" indent="0">
              <a:buNone/>
              <a:defRPr/>
            </a:lvl2pPr>
            <a:lvl3pPr marL="711182" indent="0">
              <a:buNone/>
              <a:defRPr/>
            </a:lvl3pPr>
            <a:lvl4pPr marL="1087939" indent="0">
              <a:buNone/>
              <a:defRPr/>
            </a:lvl4pPr>
            <a:lvl5pPr marL="1473163" indent="0">
              <a:buNone/>
              <a:defRPr/>
            </a:lvl5pPr>
          </a:lstStyle>
          <a:p>
            <a:pPr marL="0" marR="0" lvl="0" indent="0" algn="l" defTabSz="1219170" rtl="0" eaLnBrk="1" fontAlgn="auto" latinLnBrk="0" hangingPunct="1">
              <a:lnSpc>
                <a:spcPct val="100000"/>
              </a:lnSpc>
              <a:spcBef>
                <a:spcPts val="0"/>
              </a:spcBef>
              <a:spcAft>
                <a:spcPts val="0"/>
              </a:spcAft>
              <a:buClr>
                <a:schemeClr val="tx1"/>
              </a:buClr>
              <a:buSzTx/>
              <a:buFont typeface="Arial" pitchFamily="34" charset="0"/>
              <a:buNone/>
              <a:tabLst/>
              <a:defRPr/>
            </a:pPr>
            <a:r>
              <a:rPr lang="en-GB" dirty="0"/>
              <a:t>Supporting Heading,</a:t>
            </a:r>
            <a:r>
              <a:rPr lang="en-US" dirty="0"/>
              <a:t> if required</a:t>
            </a:r>
          </a:p>
        </p:txBody>
      </p:sp>
      <p:sp>
        <p:nvSpPr>
          <p:cNvPr id="12" name="Title 3">
            <a:extLst>
              <a:ext uri="{FF2B5EF4-FFF2-40B4-BE49-F238E27FC236}">
                <a16:creationId xmlns:a16="http://schemas.microsoft.com/office/drawing/2014/main" id="{B320A0E5-C70F-4EE1-8702-EA4E0680DA59}"/>
              </a:ext>
            </a:extLst>
          </p:cNvPr>
          <p:cNvSpPr>
            <a:spLocks noGrp="1"/>
          </p:cNvSpPr>
          <p:nvPr>
            <p:ph type="title" hasCustomPrompt="1"/>
          </p:nvPr>
        </p:nvSpPr>
        <p:spPr>
          <a:xfrm>
            <a:off x="478870" y="304800"/>
            <a:ext cx="10102852" cy="451405"/>
          </a:xfrm>
        </p:spPr>
        <p:txBody>
          <a:bodyPr/>
          <a:lstStyle>
            <a:lvl1pPr>
              <a:defRPr/>
            </a:lvl1pPr>
          </a:lstStyle>
          <a:p>
            <a:r>
              <a:rPr lang="en-US" dirty="0"/>
              <a:t>Click to Edit Title Style</a:t>
            </a:r>
            <a:endParaRPr lang="en-GB" dirty="0"/>
          </a:p>
        </p:txBody>
      </p:sp>
      <p:sp>
        <p:nvSpPr>
          <p:cNvPr id="13" name="Text Placeholder 5">
            <a:extLst>
              <a:ext uri="{FF2B5EF4-FFF2-40B4-BE49-F238E27FC236}">
                <a16:creationId xmlns:a16="http://schemas.microsoft.com/office/drawing/2014/main" id="{1DD48C82-DC25-4F7C-883B-89E687158B36}"/>
              </a:ext>
            </a:extLst>
          </p:cNvPr>
          <p:cNvSpPr>
            <a:spLocks noGrp="1"/>
          </p:cNvSpPr>
          <p:nvPr>
            <p:ph type="body" sz="quarter" idx="24" hasCustomPrompt="1"/>
          </p:nvPr>
        </p:nvSpPr>
        <p:spPr>
          <a:xfrm>
            <a:off x="451635" y="6616481"/>
            <a:ext cx="8720501" cy="164148"/>
          </a:xfrm>
        </p:spPr>
        <p:txBody>
          <a:bodyPr wrap="square" anchor="b" anchorCtr="0">
            <a:spAutoFit/>
          </a:bodyPr>
          <a:lstStyle>
            <a:lvl1pPr marL="0" indent="0">
              <a:spcAft>
                <a:spcPts val="400"/>
              </a:spcAft>
              <a:buNone/>
              <a:defRPr sz="1067" baseline="0"/>
            </a:lvl1pPr>
            <a:lvl2pPr marL="357542" indent="0">
              <a:buNone/>
              <a:defRPr sz="1067"/>
            </a:lvl2pPr>
            <a:lvl3pPr marL="719982" indent="0">
              <a:buNone/>
              <a:defRPr sz="1067"/>
            </a:lvl3pPr>
            <a:lvl4pPr marL="1081424" indent="0">
              <a:buNone/>
              <a:defRPr sz="1067"/>
            </a:lvl4pPr>
            <a:lvl5pPr marL="1439964" indent="0">
              <a:buNone/>
              <a:defRPr sz="1067"/>
            </a:lvl5pPr>
          </a:lstStyle>
          <a:p>
            <a:pPr lvl="0"/>
            <a:r>
              <a:rPr lang="en-US" dirty="0"/>
              <a:t>Insert Footnotes, Abbreviations, and References here</a:t>
            </a:r>
          </a:p>
        </p:txBody>
      </p:sp>
    </p:spTree>
    <p:extLst>
      <p:ext uri="{BB962C8B-B14F-4D97-AF65-F5344CB8AC3E}">
        <p14:creationId xmlns:p14="http://schemas.microsoft.com/office/powerpoint/2010/main" val="396981327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4_Title and Subtitle Only_Hyperlinke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769D368C-731C-4EF8-9DF2-A586EE475CEE}"/>
              </a:ext>
            </a:extLst>
          </p:cNvPr>
          <p:cNvSpPr>
            <a:spLocks noGrp="1"/>
          </p:cNvSpPr>
          <p:nvPr>
            <p:ph type="sldNum" sz="quarter" idx="4"/>
          </p:nvPr>
        </p:nvSpPr>
        <p:spPr>
          <a:xfrm>
            <a:off x="11296586" y="6287720"/>
            <a:ext cx="443780" cy="292608"/>
          </a:xfrm>
          <a:prstGeom prst="rect">
            <a:avLst/>
          </a:prstGeom>
        </p:spPr>
        <p:txBody>
          <a:bodyPr vert="horz" lIns="72000" tIns="0" rIns="0" bIns="0" rtlCol="0" anchor="ctr" anchorCtr="0"/>
          <a:lstStyle>
            <a:lvl1pPr algn="r">
              <a:defRPr sz="1067">
                <a:solidFill>
                  <a:schemeClr val="tx1"/>
                </a:solidFill>
              </a:defRPr>
            </a:lvl1pPr>
          </a:lstStyle>
          <a:p>
            <a:fld id="{9F9F533D-B52E-4A2F-BF72-0ADD2D94BD75}" type="slidenum">
              <a:rPr lang="en-GB" smtClean="0"/>
              <a:pPr/>
              <a:t>‹#›</a:t>
            </a:fld>
            <a:endParaRPr lang="en-GB" dirty="0"/>
          </a:p>
        </p:txBody>
      </p:sp>
      <p:sp>
        <p:nvSpPr>
          <p:cNvPr id="10" name="Text Placeholder 2">
            <a:extLst>
              <a:ext uri="{FF2B5EF4-FFF2-40B4-BE49-F238E27FC236}">
                <a16:creationId xmlns:a16="http://schemas.microsoft.com/office/drawing/2014/main" id="{FC00C4C5-D9F9-4BEB-9CAE-27BF07BE8FA6}"/>
              </a:ext>
            </a:extLst>
          </p:cNvPr>
          <p:cNvSpPr>
            <a:spLocks noGrp="1"/>
          </p:cNvSpPr>
          <p:nvPr>
            <p:ph type="body" sz="quarter" idx="14" hasCustomPrompt="1"/>
          </p:nvPr>
        </p:nvSpPr>
        <p:spPr>
          <a:xfrm>
            <a:off x="478869" y="812194"/>
            <a:ext cx="10104000" cy="369332"/>
          </a:xfrm>
        </p:spPr>
        <p:txBody>
          <a:bodyPr anchor="b" anchorCtr="0">
            <a:noAutofit/>
          </a:bodyPr>
          <a:lstStyle>
            <a:lvl1pPr marL="0" marR="0" indent="0" algn="l" defTabSz="1219170" rtl="0" eaLnBrk="1" fontAlgn="auto" latinLnBrk="0" hangingPunct="1">
              <a:lnSpc>
                <a:spcPct val="100000"/>
              </a:lnSpc>
              <a:spcBef>
                <a:spcPts val="0"/>
              </a:spcBef>
              <a:spcAft>
                <a:spcPts val="0"/>
              </a:spcAft>
              <a:buClr>
                <a:schemeClr val="tx1"/>
              </a:buClr>
              <a:buSzTx/>
              <a:buFont typeface="Arial" pitchFamily="34" charset="0"/>
              <a:buNone/>
              <a:tabLst/>
              <a:defRPr sz="1867" i="0">
                <a:latin typeface="+mn-lt"/>
              </a:defRPr>
            </a:lvl1pPr>
            <a:lvl2pPr marL="361942" indent="0">
              <a:buNone/>
              <a:defRPr/>
            </a:lvl2pPr>
            <a:lvl3pPr marL="711182" indent="0">
              <a:buNone/>
              <a:defRPr/>
            </a:lvl3pPr>
            <a:lvl4pPr marL="1087939" indent="0">
              <a:buNone/>
              <a:defRPr/>
            </a:lvl4pPr>
            <a:lvl5pPr marL="1473163" indent="0">
              <a:buNone/>
              <a:defRPr/>
            </a:lvl5pPr>
          </a:lstStyle>
          <a:p>
            <a:pPr marL="0" marR="0" lvl="0" indent="0" algn="l" defTabSz="1219170" rtl="0" eaLnBrk="1" fontAlgn="auto" latinLnBrk="0" hangingPunct="1">
              <a:lnSpc>
                <a:spcPct val="100000"/>
              </a:lnSpc>
              <a:spcBef>
                <a:spcPts val="0"/>
              </a:spcBef>
              <a:spcAft>
                <a:spcPts val="0"/>
              </a:spcAft>
              <a:buClr>
                <a:schemeClr val="tx1"/>
              </a:buClr>
              <a:buSzTx/>
              <a:buFont typeface="Arial" pitchFamily="34" charset="0"/>
              <a:buNone/>
              <a:tabLst/>
              <a:defRPr/>
            </a:pPr>
            <a:r>
              <a:rPr lang="en-GB" dirty="0"/>
              <a:t>Supporting Heading,</a:t>
            </a:r>
            <a:r>
              <a:rPr lang="en-US" dirty="0"/>
              <a:t> if required</a:t>
            </a:r>
          </a:p>
        </p:txBody>
      </p:sp>
      <p:sp>
        <p:nvSpPr>
          <p:cNvPr id="12" name="Title 3">
            <a:extLst>
              <a:ext uri="{FF2B5EF4-FFF2-40B4-BE49-F238E27FC236}">
                <a16:creationId xmlns:a16="http://schemas.microsoft.com/office/drawing/2014/main" id="{B320A0E5-C70F-4EE1-8702-EA4E0680DA59}"/>
              </a:ext>
            </a:extLst>
          </p:cNvPr>
          <p:cNvSpPr>
            <a:spLocks noGrp="1"/>
          </p:cNvSpPr>
          <p:nvPr>
            <p:ph type="title" hasCustomPrompt="1"/>
          </p:nvPr>
        </p:nvSpPr>
        <p:spPr>
          <a:xfrm>
            <a:off x="478870" y="261256"/>
            <a:ext cx="10102852" cy="609600"/>
          </a:xfrm>
        </p:spPr>
        <p:txBody>
          <a:bodyPr anchor="b">
            <a:noAutofit/>
          </a:bodyPr>
          <a:lstStyle>
            <a:lvl1pPr>
              <a:lnSpc>
                <a:spcPct val="90000"/>
              </a:lnSpc>
              <a:defRPr sz="2133"/>
            </a:lvl1pPr>
          </a:lstStyle>
          <a:p>
            <a:r>
              <a:rPr lang="en-US" dirty="0"/>
              <a:t>Click to Edit Title Style</a:t>
            </a:r>
            <a:endParaRPr lang="en-GB" dirty="0"/>
          </a:p>
        </p:txBody>
      </p:sp>
      <p:sp>
        <p:nvSpPr>
          <p:cNvPr id="13" name="Text Placeholder 5">
            <a:extLst>
              <a:ext uri="{FF2B5EF4-FFF2-40B4-BE49-F238E27FC236}">
                <a16:creationId xmlns:a16="http://schemas.microsoft.com/office/drawing/2014/main" id="{1DD48C82-DC25-4F7C-883B-89E687158B36}"/>
              </a:ext>
            </a:extLst>
          </p:cNvPr>
          <p:cNvSpPr>
            <a:spLocks noGrp="1"/>
          </p:cNvSpPr>
          <p:nvPr>
            <p:ph type="body" sz="quarter" idx="24" hasCustomPrompt="1"/>
          </p:nvPr>
        </p:nvSpPr>
        <p:spPr>
          <a:xfrm>
            <a:off x="451635" y="6616481"/>
            <a:ext cx="8720501" cy="164148"/>
          </a:xfrm>
        </p:spPr>
        <p:txBody>
          <a:bodyPr wrap="square" anchor="b" anchorCtr="0">
            <a:spAutoFit/>
          </a:bodyPr>
          <a:lstStyle>
            <a:lvl1pPr marL="0" indent="0">
              <a:spcAft>
                <a:spcPts val="400"/>
              </a:spcAft>
              <a:buNone/>
              <a:defRPr sz="1067" baseline="0"/>
            </a:lvl1pPr>
            <a:lvl2pPr marL="357542" indent="0">
              <a:buNone/>
              <a:defRPr sz="1067"/>
            </a:lvl2pPr>
            <a:lvl3pPr marL="719982" indent="0">
              <a:buNone/>
              <a:defRPr sz="1067"/>
            </a:lvl3pPr>
            <a:lvl4pPr marL="1081424" indent="0">
              <a:buNone/>
              <a:defRPr sz="1067"/>
            </a:lvl4pPr>
            <a:lvl5pPr marL="1439964" indent="0">
              <a:buNone/>
              <a:defRPr sz="1067"/>
            </a:lvl5pPr>
          </a:lstStyle>
          <a:p>
            <a:pPr lvl="0"/>
            <a:r>
              <a:rPr lang="en-US" dirty="0"/>
              <a:t>Insert Footnotes, Abbreviations, and References here</a:t>
            </a:r>
          </a:p>
        </p:txBody>
      </p:sp>
    </p:spTree>
    <p:extLst>
      <p:ext uri="{BB962C8B-B14F-4D97-AF65-F5344CB8AC3E}">
        <p14:creationId xmlns:p14="http://schemas.microsoft.com/office/powerpoint/2010/main" val="175883168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 Only_Hyperlinke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769D368C-731C-4EF8-9DF2-A586EE475CEE}"/>
              </a:ext>
            </a:extLst>
          </p:cNvPr>
          <p:cNvSpPr>
            <a:spLocks noGrp="1"/>
          </p:cNvSpPr>
          <p:nvPr>
            <p:ph type="sldNum" sz="quarter" idx="4"/>
          </p:nvPr>
        </p:nvSpPr>
        <p:spPr>
          <a:xfrm>
            <a:off x="11296586" y="6287720"/>
            <a:ext cx="443780" cy="292608"/>
          </a:xfrm>
          <a:prstGeom prst="rect">
            <a:avLst/>
          </a:prstGeom>
        </p:spPr>
        <p:txBody>
          <a:bodyPr vert="horz" lIns="72000" tIns="0" rIns="0" bIns="0" rtlCol="0" anchor="ctr" anchorCtr="0"/>
          <a:lstStyle>
            <a:lvl1pPr algn="r">
              <a:defRPr sz="1067">
                <a:solidFill>
                  <a:schemeClr val="tx1"/>
                </a:solidFill>
              </a:defRPr>
            </a:lvl1pPr>
          </a:lstStyle>
          <a:p>
            <a:fld id="{9F9F533D-B52E-4A2F-BF72-0ADD2D94BD75}" type="slidenum">
              <a:rPr lang="en-GB" smtClean="0"/>
              <a:pPr/>
              <a:t>‹#›</a:t>
            </a:fld>
            <a:endParaRPr lang="en-GB" dirty="0"/>
          </a:p>
        </p:txBody>
      </p:sp>
      <p:sp>
        <p:nvSpPr>
          <p:cNvPr id="12" name="Title 3">
            <a:extLst>
              <a:ext uri="{FF2B5EF4-FFF2-40B4-BE49-F238E27FC236}">
                <a16:creationId xmlns:a16="http://schemas.microsoft.com/office/drawing/2014/main" id="{B320A0E5-C70F-4EE1-8702-EA4E0680DA59}"/>
              </a:ext>
            </a:extLst>
          </p:cNvPr>
          <p:cNvSpPr>
            <a:spLocks noGrp="1"/>
          </p:cNvSpPr>
          <p:nvPr>
            <p:ph type="title" hasCustomPrompt="1"/>
          </p:nvPr>
        </p:nvSpPr>
        <p:spPr>
          <a:xfrm>
            <a:off x="478870" y="304800"/>
            <a:ext cx="10102852" cy="451405"/>
          </a:xfrm>
        </p:spPr>
        <p:txBody>
          <a:bodyPr/>
          <a:lstStyle>
            <a:lvl1pPr>
              <a:defRPr/>
            </a:lvl1pPr>
          </a:lstStyle>
          <a:p>
            <a:r>
              <a:rPr lang="en-US" dirty="0"/>
              <a:t>Click to Edit Title Style</a:t>
            </a:r>
            <a:endParaRPr lang="en-GB" dirty="0"/>
          </a:p>
        </p:txBody>
      </p:sp>
      <p:sp>
        <p:nvSpPr>
          <p:cNvPr id="13" name="Text Placeholder 5">
            <a:extLst>
              <a:ext uri="{FF2B5EF4-FFF2-40B4-BE49-F238E27FC236}">
                <a16:creationId xmlns:a16="http://schemas.microsoft.com/office/drawing/2014/main" id="{1DD48C82-DC25-4F7C-883B-89E687158B36}"/>
              </a:ext>
            </a:extLst>
          </p:cNvPr>
          <p:cNvSpPr>
            <a:spLocks noGrp="1"/>
          </p:cNvSpPr>
          <p:nvPr>
            <p:ph type="body" sz="quarter" idx="24" hasCustomPrompt="1"/>
          </p:nvPr>
        </p:nvSpPr>
        <p:spPr>
          <a:xfrm>
            <a:off x="451635" y="6616481"/>
            <a:ext cx="8720501" cy="164148"/>
          </a:xfrm>
        </p:spPr>
        <p:txBody>
          <a:bodyPr wrap="square" anchor="b" anchorCtr="0">
            <a:spAutoFit/>
          </a:bodyPr>
          <a:lstStyle>
            <a:lvl1pPr marL="0" indent="0">
              <a:spcAft>
                <a:spcPts val="400"/>
              </a:spcAft>
              <a:buNone/>
              <a:defRPr sz="1067" baseline="0"/>
            </a:lvl1pPr>
            <a:lvl2pPr marL="357542" indent="0">
              <a:buNone/>
              <a:defRPr sz="1067"/>
            </a:lvl2pPr>
            <a:lvl3pPr marL="719982" indent="0">
              <a:buNone/>
              <a:defRPr sz="1067"/>
            </a:lvl3pPr>
            <a:lvl4pPr marL="1081424" indent="0">
              <a:buNone/>
              <a:defRPr sz="1067"/>
            </a:lvl4pPr>
            <a:lvl5pPr marL="1439964" indent="0">
              <a:buNone/>
              <a:defRPr sz="1067"/>
            </a:lvl5pPr>
          </a:lstStyle>
          <a:p>
            <a:pPr lvl="0"/>
            <a:r>
              <a:rPr lang="en-US" dirty="0"/>
              <a:t>Insert Footnotes, Abbreviations, and References here</a:t>
            </a:r>
          </a:p>
        </p:txBody>
      </p:sp>
    </p:spTree>
    <p:extLst>
      <p:ext uri="{BB962C8B-B14F-4D97-AF65-F5344CB8AC3E}">
        <p14:creationId xmlns:p14="http://schemas.microsoft.com/office/powerpoint/2010/main" val="298689463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5" name="Title 4"/>
          <p:cNvSpPr>
            <a:spLocks noGrp="1"/>
          </p:cNvSpPr>
          <p:nvPr>
            <p:ph type="title"/>
          </p:nvPr>
        </p:nvSpPr>
        <p:spPr>
          <a:xfrm>
            <a:off x="486831" y="347246"/>
            <a:ext cx="11216640" cy="451405"/>
          </a:xfrm>
        </p:spPr>
        <p:txBody>
          <a:bodyPr/>
          <a:lstStyle/>
          <a:p>
            <a:r>
              <a:rPr lang="en-US" dirty="0"/>
              <a:t>Click to edit Master title style</a:t>
            </a:r>
            <a:endParaRPr lang="en-GB" dirty="0"/>
          </a:p>
        </p:txBody>
      </p:sp>
      <p:sp>
        <p:nvSpPr>
          <p:cNvPr id="16" name="Content Placeholder 15"/>
          <p:cNvSpPr>
            <a:spLocks noGrp="1"/>
          </p:cNvSpPr>
          <p:nvPr>
            <p:ph sz="quarter" idx="12"/>
          </p:nvPr>
        </p:nvSpPr>
        <p:spPr>
          <a:xfrm>
            <a:off x="486834" y="1188720"/>
            <a:ext cx="11231033" cy="4658549"/>
          </a:xfrm>
        </p:spPr>
        <p:txBody>
          <a:bodyPr/>
          <a:lstStyle>
            <a:lvl1pPr>
              <a:spcBef>
                <a:spcPts val="0"/>
              </a:spcBef>
              <a:defRPr sz="1800">
                <a:solidFill>
                  <a:schemeClr val="tx1"/>
                </a:solidFill>
              </a:defRPr>
            </a:lvl1pPr>
            <a:lvl2pPr>
              <a:spcBef>
                <a:spcPts val="0"/>
              </a:spcBef>
              <a:defRPr sz="1600">
                <a:solidFill>
                  <a:schemeClr val="tx1"/>
                </a:solidFill>
              </a:defRPr>
            </a:lvl2pPr>
            <a:lvl3pPr>
              <a:spcBef>
                <a:spcPts val="0"/>
              </a:spcBef>
              <a:defRPr sz="1400">
                <a:solidFill>
                  <a:schemeClr val="tx1"/>
                </a:solidFill>
              </a:defRPr>
            </a:lvl3pPr>
            <a:lvl4pPr>
              <a:spcBef>
                <a:spcPts val="0"/>
              </a:spcBef>
              <a:defRPr sz="1400">
                <a:solidFill>
                  <a:schemeClr val="tx1"/>
                </a:solidFill>
              </a:defRPr>
            </a:lvl4pPr>
            <a:lvl5pPr>
              <a:spcBef>
                <a:spcPts val="0"/>
              </a:spcBef>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8" hasCustomPrompt="1"/>
          </p:nvPr>
        </p:nvSpPr>
        <p:spPr>
          <a:xfrm>
            <a:off x="492757" y="6620590"/>
            <a:ext cx="8498843" cy="123111"/>
          </a:xfrm>
        </p:spPr>
        <p:txBody>
          <a:bodyPr wrap="square" anchor="b" anchorCtr="0">
            <a:noAutofit/>
          </a:bodyPr>
          <a:lstStyle>
            <a:lvl1pPr marL="0" indent="0">
              <a:spcAft>
                <a:spcPts val="0"/>
              </a:spcAft>
              <a:buNone/>
              <a:defRPr sz="800" baseline="0">
                <a:solidFill>
                  <a:schemeClr val="tx1"/>
                </a:solidFill>
              </a:defRPr>
            </a:lvl1pPr>
            <a:lvl2pPr marL="268156" indent="0">
              <a:buNone/>
              <a:defRPr sz="800"/>
            </a:lvl2pPr>
            <a:lvl3pPr marL="539987" indent="0">
              <a:buNone/>
              <a:defRPr sz="800"/>
            </a:lvl3pPr>
            <a:lvl4pPr marL="811068" indent="0">
              <a:buNone/>
              <a:defRPr sz="800"/>
            </a:lvl4pPr>
            <a:lvl5pPr marL="1079973" indent="0">
              <a:buNone/>
              <a:defRPr sz="800"/>
            </a:lvl5pPr>
          </a:lstStyle>
          <a:p>
            <a:pPr lvl="0"/>
            <a:r>
              <a:rPr lang="en-US" dirty="0"/>
              <a:t>Insert Source text here</a:t>
            </a:r>
          </a:p>
        </p:txBody>
      </p:sp>
    </p:spTree>
    <p:extLst>
      <p:ext uri="{BB962C8B-B14F-4D97-AF65-F5344CB8AC3E}">
        <p14:creationId xmlns:p14="http://schemas.microsoft.com/office/powerpoint/2010/main" val="90243854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userDrawn="1">
  <p:cSld name="Title Slide_no logo straplin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76860" y="360111"/>
            <a:ext cx="739200" cy="476203"/>
          </a:xfrm>
          <a:prstGeom prst="rect">
            <a:avLst/>
          </a:prstGeom>
        </p:spPr>
      </p:pic>
      <p:sp>
        <p:nvSpPr>
          <p:cNvPr id="7" name="Title 1"/>
          <p:cNvSpPr>
            <a:spLocks noGrp="1"/>
          </p:cNvSpPr>
          <p:nvPr>
            <p:ph type="ctrTitle"/>
          </p:nvPr>
        </p:nvSpPr>
        <p:spPr>
          <a:xfrm>
            <a:off x="491068" y="3430027"/>
            <a:ext cx="9280344" cy="332399"/>
          </a:xfrm>
          <a:prstGeom prst="rect">
            <a:avLst/>
          </a:prstGeom>
        </p:spPr>
        <p:txBody>
          <a:bodyPr anchor="b" anchorCtr="0"/>
          <a:lstStyle>
            <a:lvl1pPr>
              <a:lnSpc>
                <a:spcPct val="90000"/>
              </a:lnSpc>
              <a:defRPr sz="2400">
                <a:solidFill>
                  <a:schemeClr val="bg2"/>
                </a:solidFill>
              </a:defRPr>
            </a:lvl1pPr>
          </a:lstStyle>
          <a:p>
            <a:r>
              <a:rPr lang="en-US"/>
              <a:t>Click to edit Master title style</a:t>
            </a:r>
            <a:endParaRPr lang="en-GB" dirty="0"/>
          </a:p>
        </p:txBody>
      </p:sp>
      <p:sp>
        <p:nvSpPr>
          <p:cNvPr id="10" name="Subtitle 2"/>
          <p:cNvSpPr>
            <a:spLocks noGrp="1"/>
          </p:cNvSpPr>
          <p:nvPr>
            <p:ph type="subTitle" idx="1" hasCustomPrompt="1"/>
          </p:nvPr>
        </p:nvSpPr>
        <p:spPr>
          <a:xfrm>
            <a:off x="491068" y="4343401"/>
            <a:ext cx="9280344" cy="246221"/>
          </a:xfrm>
        </p:spPr>
        <p:txBody>
          <a:bodyPr wrap="square" anchor="t" anchorCtr="0">
            <a:noAutofit/>
          </a:bodyPr>
          <a:lstStyle>
            <a:lvl1pPr marL="0" indent="0" algn="l">
              <a:spcAft>
                <a:spcPts val="0"/>
              </a:spcAft>
              <a:buNone/>
              <a:defRPr sz="16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Requestor</a:t>
            </a:r>
            <a:endParaRPr lang="en-GB" dirty="0"/>
          </a:p>
        </p:txBody>
      </p:sp>
      <p:sp>
        <p:nvSpPr>
          <p:cNvPr id="11" name="Text Placeholder 10"/>
          <p:cNvSpPr>
            <a:spLocks noGrp="1"/>
          </p:cNvSpPr>
          <p:nvPr>
            <p:ph type="body" sz="quarter" idx="10" hasCustomPrompt="1"/>
          </p:nvPr>
        </p:nvSpPr>
        <p:spPr>
          <a:xfrm>
            <a:off x="491068" y="5143500"/>
            <a:ext cx="9296400" cy="571500"/>
          </a:xfrm>
        </p:spPr>
        <p:txBody>
          <a:bodyPr/>
          <a:lstStyle>
            <a:lvl1pPr marL="0" indent="0">
              <a:spcAft>
                <a:spcPts val="0"/>
              </a:spcAft>
              <a:buNone/>
              <a:defRPr sz="1400" baseline="0"/>
            </a:lvl1pPr>
            <a:lvl2pPr>
              <a:buNone/>
              <a:defRPr sz="1200"/>
            </a:lvl2pPr>
            <a:lvl3pPr>
              <a:buNone/>
              <a:defRPr sz="1100"/>
            </a:lvl3pPr>
            <a:lvl4pPr>
              <a:buNone/>
              <a:defRPr sz="1100"/>
            </a:lvl4pPr>
            <a:lvl5pPr>
              <a:buNone/>
              <a:defRPr sz="1100"/>
            </a:lvl5pPr>
          </a:lstStyle>
          <a:p>
            <a:pPr lvl="0"/>
            <a:r>
              <a:rPr lang="en-US" dirty="0"/>
              <a:t>Presenter’s Name</a:t>
            </a:r>
          </a:p>
        </p:txBody>
      </p:sp>
      <p:sp>
        <p:nvSpPr>
          <p:cNvPr id="12" name="Text Placeholder 10"/>
          <p:cNvSpPr>
            <a:spLocks noGrp="1"/>
          </p:cNvSpPr>
          <p:nvPr>
            <p:ph type="body" sz="quarter" idx="11" hasCustomPrompt="1"/>
          </p:nvPr>
        </p:nvSpPr>
        <p:spPr>
          <a:xfrm>
            <a:off x="491068" y="5943600"/>
            <a:ext cx="9296400" cy="342900"/>
          </a:xfrm>
        </p:spPr>
        <p:txBody>
          <a:bodyPr/>
          <a:lstStyle>
            <a:lvl1pPr marL="0" indent="0">
              <a:spcAft>
                <a:spcPts val="0"/>
              </a:spcAft>
              <a:buNone/>
              <a:defRPr sz="1400" baseline="0"/>
            </a:lvl1pPr>
            <a:lvl2pPr>
              <a:buNone/>
              <a:defRPr sz="1200"/>
            </a:lvl2pPr>
            <a:lvl3pPr>
              <a:buNone/>
              <a:defRPr sz="1100"/>
            </a:lvl3pPr>
            <a:lvl4pPr>
              <a:buNone/>
              <a:defRPr sz="1100"/>
            </a:lvl4pPr>
            <a:lvl5pPr>
              <a:buNone/>
              <a:defRPr sz="1100"/>
            </a:lvl5pPr>
          </a:lstStyle>
          <a:p>
            <a:pPr lvl="0"/>
            <a:r>
              <a:rPr lang="en-US" dirty="0"/>
              <a:t>Date</a:t>
            </a:r>
          </a:p>
        </p:txBody>
      </p:sp>
      <p:sp>
        <p:nvSpPr>
          <p:cNvPr id="13" name="Snip and Round Single Corner Rectangle 12"/>
          <p:cNvSpPr/>
          <p:nvPr userDrawn="1"/>
        </p:nvSpPr>
        <p:spPr bwMode="auto">
          <a:xfrm>
            <a:off x="9144000" y="6611112"/>
            <a:ext cx="3048000" cy="246888"/>
          </a:xfrm>
          <a:prstGeom prst="snipRoundRect">
            <a:avLst>
              <a:gd name="adj1" fmla="val 32149"/>
              <a:gd name="adj2" fmla="val 0"/>
            </a:avLst>
          </a:prstGeom>
          <a:solidFill>
            <a:schemeClr val="tx1"/>
          </a:solidFill>
          <a:ln w="6350" cap="flat" cmpd="sng" algn="ctr">
            <a:noFill/>
            <a:prstDash val="solid"/>
            <a:round/>
            <a:headEnd type="none" w="med" len="med"/>
            <a:tailEnd type="none" w="med" len="med"/>
          </a:ln>
          <a:effectLst/>
        </p:spPr>
        <p:txBody>
          <a:bodyPr lIns="0" tIns="0" rIns="0" bIns="0"/>
          <a:lstStyle/>
          <a:p>
            <a:pPr algn="ctr" fontAlgn="base">
              <a:spcBef>
                <a:spcPct val="0"/>
              </a:spcBef>
              <a:spcAft>
                <a:spcPct val="0"/>
              </a:spcAft>
              <a:defRPr/>
            </a:pPr>
            <a:r>
              <a:rPr lang="en-US" sz="1200" dirty="0">
                <a:solidFill>
                  <a:schemeClr val="bg1"/>
                </a:solidFill>
              </a:rPr>
              <a:t>NOT FOR AFFIRMATIVE USE</a:t>
            </a:r>
          </a:p>
        </p:txBody>
      </p:sp>
    </p:spTree>
    <p:extLst>
      <p:ext uri="{BB962C8B-B14F-4D97-AF65-F5344CB8AC3E}">
        <p14:creationId xmlns:p14="http://schemas.microsoft.com/office/powerpoint/2010/main" val="37000762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Text Only">
    <p:spTree>
      <p:nvGrpSpPr>
        <p:cNvPr id="1" name=""/>
        <p:cNvGrpSpPr/>
        <p:nvPr/>
      </p:nvGrpSpPr>
      <p:grpSpPr>
        <a:xfrm>
          <a:off x="0" y="0"/>
          <a:ext cx="0" cy="0"/>
          <a:chOff x="0" y="0"/>
          <a:chExt cx="0" cy="0"/>
        </a:xfrm>
      </p:grpSpPr>
      <p:sp>
        <p:nvSpPr>
          <p:cNvPr id="7" name="Text Placeholder 13"/>
          <p:cNvSpPr>
            <a:spLocks noGrp="1"/>
          </p:cNvSpPr>
          <p:nvPr>
            <p:ph type="body" sz="quarter" idx="10" hasCustomPrompt="1"/>
          </p:nvPr>
        </p:nvSpPr>
        <p:spPr>
          <a:xfrm>
            <a:off x="464731" y="4039394"/>
            <a:ext cx="6672384" cy="666849"/>
          </a:xfrm>
        </p:spPr>
        <p:txBody>
          <a:bodyPr anchor="b" anchorCtr="0">
            <a:noAutofit/>
          </a:bodyPr>
          <a:lstStyle>
            <a:lvl1pPr marL="0" indent="0">
              <a:lnSpc>
                <a:spcPts val="2600"/>
              </a:lnSpc>
              <a:spcAft>
                <a:spcPts val="0"/>
              </a:spcAft>
              <a:buNone/>
              <a:defRPr sz="2600" b="1">
                <a:solidFill>
                  <a:schemeClr val="bg2"/>
                </a:solidFill>
              </a:defRPr>
            </a:lvl1pPr>
            <a:lvl2pPr marL="271463" indent="0">
              <a:lnSpc>
                <a:spcPts val="2600"/>
              </a:lnSpc>
              <a:spcAft>
                <a:spcPts val="0"/>
              </a:spcAft>
              <a:buNone/>
              <a:defRPr sz="2600" b="1">
                <a:solidFill>
                  <a:schemeClr val="bg1"/>
                </a:solidFill>
              </a:defRPr>
            </a:lvl2pPr>
            <a:lvl3pPr marL="533400" indent="0">
              <a:lnSpc>
                <a:spcPts val="2600"/>
              </a:lnSpc>
              <a:spcAft>
                <a:spcPts val="0"/>
              </a:spcAft>
              <a:buNone/>
              <a:defRPr sz="2600" b="1">
                <a:solidFill>
                  <a:schemeClr val="bg1"/>
                </a:solidFill>
              </a:defRPr>
            </a:lvl3pPr>
            <a:lvl4pPr marL="815975" indent="0">
              <a:lnSpc>
                <a:spcPts val="2600"/>
              </a:lnSpc>
              <a:spcAft>
                <a:spcPts val="0"/>
              </a:spcAft>
              <a:buNone/>
              <a:defRPr sz="2600" b="1">
                <a:solidFill>
                  <a:schemeClr val="bg1"/>
                </a:solidFill>
              </a:defRPr>
            </a:lvl4pPr>
            <a:lvl5pPr marL="1104900" indent="0">
              <a:lnSpc>
                <a:spcPts val="2600"/>
              </a:lnSpc>
              <a:spcAft>
                <a:spcPts val="0"/>
              </a:spcAft>
              <a:buNone/>
              <a:defRPr sz="2600" b="1">
                <a:solidFill>
                  <a:schemeClr val="bg1"/>
                </a:solidFill>
              </a:defRPr>
            </a:lvl5pPr>
          </a:lstStyle>
          <a:p>
            <a:pPr lvl="0"/>
            <a:r>
              <a:rPr lang="en-US" dirty="0"/>
              <a:t>Click to edit Master </a:t>
            </a:r>
            <a:br>
              <a:rPr lang="en-US" dirty="0"/>
            </a:br>
            <a:r>
              <a:rPr lang="en-US" dirty="0"/>
              <a:t>heading style</a:t>
            </a:r>
          </a:p>
        </p:txBody>
      </p:sp>
      <p:sp>
        <p:nvSpPr>
          <p:cNvPr id="8" name="Text Placeholder 23"/>
          <p:cNvSpPr>
            <a:spLocks noGrp="1"/>
          </p:cNvSpPr>
          <p:nvPr>
            <p:ph type="body" sz="quarter" idx="11" hasCustomPrompt="1"/>
          </p:nvPr>
        </p:nvSpPr>
        <p:spPr>
          <a:xfrm>
            <a:off x="465601" y="5055445"/>
            <a:ext cx="6671252" cy="246221"/>
          </a:xfrm>
        </p:spPr>
        <p:txBody>
          <a:bodyPr vert="horz" lIns="0" tIns="0" rIns="0" bIns="0" rtlCol="0" anchor="t" anchorCtr="0">
            <a:noAutofit/>
          </a:bodyPr>
          <a:lstStyle>
            <a:lvl1pPr marL="0" marR="0" indent="0" algn="l" defTabSz="914400" rtl="0" eaLnBrk="1" fontAlgn="auto" latinLnBrk="0" hangingPunct="1">
              <a:lnSpc>
                <a:spcPct val="100000"/>
              </a:lnSpc>
              <a:spcBef>
                <a:spcPts val="0"/>
              </a:spcBef>
              <a:spcAft>
                <a:spcPts val="0"/>
              </a:spcAft>
              <a:buClr>
                <a:schemeClr val="accent2"/>
              </a:buClr>
              <a:buSzTx/>
              <a:buFont typeface="Arial" pitchFamily="34" charset="0"/>
              <a:buNone/>
              <a:tabLst/>
              <a:defRPr lang="en-US" i="0" dirty="0" smtClean="0">
                <a:solidFill>
                  <a:schemeClr val="tx1"/>
                </a:solidFill>
                <a:latin typeface="+mn-lt"/>
              </a:defRPr>
            </a:lvl1pPr>
          </a:lstStyle>
          <a:p>
            <a:r>
              <a:rPr lang="en-US" dirty="0"/>
              <a:t>Click to edit Master subheading</a:t>
            </a:r>
            <a:endParaRPr lang="en-GB"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92992" y="243667"/>
            <a:ext cx="1922280" cy="711063"/>
          </a:xfrm>
          <a:prstGeom prst="rect">
            <a:avLst/>
          </a:prstGeom>
        </p:spPr>
      </p:pic>
    </p:spTree>
    <p:extLst>
      <p:ext uri="{BB962C8B-B14F-4D97-AF65-F5344CB8AC3E}">
        <p14:creationId xmlns:p14="http://schemas.microsoft.com/office/powerpoint/2010/main" val="922513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Text and Table">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464730" y="1921345"/>
            <a:ext cx="6672121" cy="666849"/>
          </a:xfrm>
        </p:spPr>
        <p:txBody>
          <a:bodyPr anchor="b" anchorCtr="0">
            <a:noAutofit/>
          </a:bodyPr>
          <a:lstStyle>
            <a:lvl1pPr marL="0" indent="0">
              <a:lnSpc>
                <a:spcPts val="2600"/>
              </a:lnSpc>
              <a:spcAft>
                <a:spcPts val="0"/>
              </a:spcAft>
              <a:buNone/>
              <a:defRPr sz="2600" b="1">
                <a:solidFill>
                  <a:schemeClr val="bg2"/>
                </a:solidFill>
              </a:defRPr>
            </a:lvl1pPr>
            <a:lvl2pPr marL="271463" indent="0">
              <a:lnSpc>
                <a:spcPts val="2600"/>
              </a:lnSpc>
              <a:spcAft>
                <a:spcPts val="0"/>
              </a:spcAft>
              <a:buNone/>
              <a:defRPr sz="2600" b="1">
                <a:solidFill>
                  <a:schemeClr val="bg1"/>
                </a:solidFill>
              </a:defRPr>
            </a:lvl2pPr>
            <a:lvl3pPr marL="533400" indent="0">
              <a:lnSpc>
                <a:spcPts val="2600"/>
              </a:lnSpc>
              <a:spcAft>
                <a:spcPts val="0"/>
              </a:spcAft>
              <a:buNone/>
              <a:defRPr sz="2600" b="1">
                <a:solidFill>
                  <a:schemeClr val="bg1"/>
                </a:solidFill>
              </a:defRPr>
            </a:lvl3pPr>
            <a:lvl4pPr marL="815975" indent="0">
              <a:lnSpc>
                <a:spcPts val="2600"/>
              </a:lnSpc>
              <a:spcAft>
                <a:spcPts val="0"/>
              </a:spcAft>
              <a:buNone/>
              <a:defRPr sz="2600" b="1">
                <a:solidFill>
                  <a:schemeClr val="bg1"/>
                </a:solidFill>
              </a:defRPr>
            </a:lvl4pPr>
            <a:lvl5pPr marL="1104900" indent="0">
              <a:lnSpc>
                <a:spcPts val="2600"/>
              </a:lnSpc>
              <a:spcAft>
                <a:spcPts val="0"/>
              </a:spcAft>
              <a:buNone/>
              <a:defRPr sz="2600" b="1">
                <a:solidFill>
                  <a:schemeClr val="bg1"/>
                </a:solidFill>
              </a:defRPr>
            </a:lvl5pPr>
          </a:lstStyle>
          <a:p>
            <a:pPr lvl="0"/>
            <a:r>
              <a:rPr lang="en-US" dirty="0"/>
              <a:t>Click to edit Master </a:t>
            </a:r>
          </a:p>
          <a:p>
            <a:pPr lvl="0"/>
            <a:r>
              <a:rPr lang="en-US" dirty="0"/>
              <a:t>heading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92992" y="243667"/>
            <a:ext cx="1922280" cy="711063"/>
          </a:xfrm>
          <a:prstGeom prst="rect">
            <a:avLst/>
          </a:prstGeom>
        </p:spPr>
      </p:pic>
      <p:sp>
        <p:nvSpPr>
          <p:cNvPr id="5" name="Text Placeholder 23"/>
          <p:cNvSpPr>
            <a:spLocks noGrp="1"/>
          </p:cNvSpPr>
          <p:nvPr>
            <p:ph type="body" sz="quarter" idx="11" hasCustomPrompt="1"/>
          </p:nvPr>
        </p:nvSpPr>
        <p:spPr>
          <a:xfrm>
            <a:off x="465601" y="2937396"/>
            <a:ext cx="6671252" cy="246221"/>
          </a:xfrm>
        </p:spPr>
        <p:txBody>
          <a:bodyPr vert="horz" lIns="0" tIns="0" rIns="0" bIns="0" rtlCol="0" anchor="t" anchorCtr="0">
            <a:noAutofit/>
          </a:bodyPr>
          <a:lstStyle>
            <a:lvl1pPr marL="0" marR="0" indent="0" algn="l" defTabSz="914400" rtl="0" eaLnBrk="1" fontAlgn="auto" latinLnBrk="0" hangingPunct="1">
              <a:lnSpc>
                <a:spcPct val="100000"/>
              </a:lnSpc>
              <a:spcBef>
                <a:spcPts val="0"/>
              </a:spcBef>
              <a:spcAft>
                <a:spcPts val="0"/>
              </a:spcAft>
              <a:buClr>
                <a:schemeClr val="accent2"/>
              </a:buClr>
              <a:buSzTx/>
              <a:buFont typeface="Arial" pitchFamily="34" charset="0"/>
              <a:buNone/>
              <a:tabLst/>
              <a:defRPr lang="en-US" i="0" dirty="0" smtClean="0">
                <a:solidFill>
                  <a:schemeClr val="tx1"/>
                </a:solidFill>
                <a:latin typeface="+mn-lt"/>
              </a:defRPr>
            </a:lvl1pPr>
          </a:lstStyle>
          <a:p>
            <a:r>
              <a:rPr lang="en-US" dirty="0"/>
              <a:t>Click to edit Master subheading</a:t>
            </a:r>
            <a:endParaRPr lang="en-GB" dirty="0"/>
          </a:p>
        </p:txBody>
      </p:sp>
    </p:spTree>
    <p:extLst>
      <p:ext uri="{BB962C8B-B14F-4D97-AF65-F5344CB8AC3E}">
        <p14:creationId xmlns:p14="http://schemas.microsoft.com/office/powerpoint/2010/main" val="18492252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98764" y="294810"/>
            <a:ext cx="10090920" cy="338554"/>
          </a:xfrm>
        </p:spPr>
        <p:txBody>
          <a:bodyPr/>
          <a:lstStyle/>
          <a:p>
            <a:r>
              <a:rPr lang="en-US" dirty="0"/>
              <a:t>Click to edit Master heading style</a:t>
            </a:r>
            <a:endParaRPr lang="en-GB" dirty="0"/>
          </a:p>
        </p:txBody>
      </p:sp>
      <p:sp>
        <p:nvSpPr>
          <p:cNvPr id="16" name="Content Placeholder 15"/>
          <p:cNvSpPr>
            <a:spLocks noGrp="1"/>
          </p:cNvSpPr>
          <p:nvPr>
            <p:ph sz="quarter" idx="12"/>
          </p:nvPr>
        </p:nvSpPr>
        <p:spPr>
          <a:xfrm>
            <a:off x="500097" y="1177489"/>
            <a:ext cx="11217769" cy="4658549"/>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2"/>
          <p:cNvSpPr>
            <a:spLocks noGrp="1"/>
          </p:cNvSpPr>
          <p:nvPr>
            <p:ph type="body" sz="quarter" idx="14" hasCustomPrompt="1"/>
          </p:nvPr>
        </p:nvSpPr>
        <p:spPr>
          <a:xfrm>
            <a:off x="498795" y="692554"/>
            <a:ext cx="10118404" cy="234950"/>
          </a:xfrm>
        </p:spPr>
        <p:txBody>
          <a:bodyPr anchor="t" anchorCtr="0"/>
          <a:lstStyle>
            <a:lvl1pPr marL="0" marR="0" indent="0" algn="l" defTabSz="914400" rtl="0" eaLnBrk="1" fontAlgn="auto" latinLnBrk="0" hangingPunct="1">
              <a:lnSpc>
                <a:spcPct val="100000"/>
              </a:lnSpc>
              <a:spcBef>
                <a:spcPts val="0"/>
              </a:spcBef>
              <a:spcAft>
                <a:spcPts val="0"/>
              </a:spcAft>
              <a:buClr>
                <a:schemeClr val="tx1"/>
              </a:buClr>
              <a:buSzTx/>
              <a:buFont typeface="Arial" pitchFamily="34" charset="0"/>
              <a:buNone/>
              <a:tabLst/>
              <a:defRPr sz="1600" i="0">
                <a:latin typeface="+mn-lt"/>
              </a:defRPr>
            </a:lvl1pPr>
            <a:lvl2pPr marL="271463" indent="0">
              <a:buNone/>
              <a:defRPr/>
            </a:lvl2pPr>
            <a:lvl3pPr marL="533400" indent="0">
              <a:buNone/>
              <a:defRPr/>
            </a:lvl3pPr>
            <a:lvl4pPr marL="815975" indent="0">
              <a:buNone/>
              <a:defRPr/>
            </a:lvl4pPr>
            <a:lvl5pPr marL="1104900" indent="0">
              <a:buNone/>
              <a:defRPr/>
            </a:lvl5pPr>
          </a:lstStyle>
          <a:p>
            <a:pPr marL="0" marR="0" lvl="0" indent="0" algn="l" defTabSz="914400" rtl="0" eaLnBrk="1" fontAlgn="auto" latinLnBrk="0" hangingPunct="1">
              <a:lnSpc>
                <a:spcPct val="100000"/>
              </a:lnSpc>
              <a:spcBef>
                <a:spcPts val="0"/>
              </a:spcBef>
              <a:spcAft>
                <a:spcPts val="0"/>
              </a:spcAft>
              <a:buClr>
                <a:schemeClr val="tx1"/>
              </a:buClr>
              <a:buSzTx/>
              <a:buFont typeface="Arial" pitchFamily="34" charset="0"/>
              <a:buNone/>
              <a:tabLst/>
              <a:defRPr/>
            </a:pPr>
            <a:r>
              <a:rPr lang="en-GB" dirty="0"/>
              <a:t>Supporting heading</a:t>
            </a:r>
            <a:r>
              <a:rPr lang="en-US" dirty="0"/>
              <a:t> here if required</a:t>
            </a:r>
          </a:p>
        </p:txBody>
      </p:sp>
      <p:sp>
        <p:nvSpPr>
          <p:cNvPr id="6" name="Text Placeholder 5"/>
          <p:cNvSpPr>
            <a:spLocks noGrp="1"/>
          </p:cNvSpPr>
          <p:nvPr>
            <p:ph type="body" sz="quarter" idx="18" hasCustomPrompt="1"/>
          </p:nvPr>
        </p:nvSpPr>
        <p:spPr>
          <a:xfrm>
            <a:off x="499872" y="6058087"/>
            <a:ext cx="11261093" cy="123111"/>
          </a:xfrm>
        </p:spPr>
        <p:txBody>
          <a:bodyPr wrap="square" anchor="b" anchorCtr="0">
            <a:spAutoFit/>
          </a:bodyPr>
          <a:lstStyle>
            <a:lvl1pPr marL="0" indent="0">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dirty="0"/>
              <a:t>Insert Source text here</a:t>
            </a:r>
          </a:p>
        </p:txBody>
      </p:sp>
      <p:sp>
        <p:nvSpPr>
          <p:cNvPr id="4" name="Date Placeholder 3"/>
          <p:cNvSpPr>
            <a:spLocks noGrp="1"/>
          </p:cNvSpPr>
          <p:nvPr>
            <p:ph type="dt" sz="half" idx="19"/>
          </p:nvPr>
        </p:nvSpPr>
        <p:spPr>
          <a:xfrm>
            <a:off x="3980329" y="6437314"/>
            <a:ext cx="4219640" cy="365125"/>
          </a:xfrm>
          <a:prstGeom prst="rect">
            <a:avLst/>
          </a:prstGeom>
        </p:spPr>
        <p:txBody>
          <a:bodyPr/>
          <a:lstStyle/>
          <a:p>
            <a:pPr algn="ctr"/>
            <a:r>
              <a:rPr lang="en-US" dirty="0"/>
              <a:t>Insert your date / confidentiality text here</a:t>
            </a:r>
            <a:endParaRPr lang="en-GB" dirty="0"/>
          </a:p>
        </p:txBody>
      </p:sp>
      <p:sp>
        <p:nvSpPr>
          <p:cNvPr id="7" name="Footer Placeholder 6"/>
          <p:cNvSpPr>
            <a:spLocks noGrp="1"/>
          </p:cNvSpPr>
          <p:nvPr>
            <p:ph type="ftr" sz="quarter" idx="20"/>
          </p:nvPr>
        </p:nvSpPr>
        <p:spPr>
          <a:xfrm>
            <a:off x="499534" y="6437314"/>
            <a:ext cx="3399367" cy="365125"/>
          </a:xfrm>
          <a:prstGeom prst="rect">
            <a:avLst/>
          </a:prstGeom>
        </p:spPr>
        <p:txBody>
          <a:bodyPr/>
          <a:lstStyle/>
          <a:p>
            <a:r>
              <a:rPr lang="en-GB" dirty="0"/>
              <a:t>4x3 core presentation </a:t>
            </a:r>
          </a:p>
        </p:txBody>
      </p:sp>
      <p:sp>
        <p:nvSpPr>
          <p:cNvPr id="10" name="Slide Number Placeholder 9"/>
          <p:cNvSpPr>
            <a:spLocks noGrp="1"/>
          </p:cNvSpPr>
          <p:nvPr>
            <p:ph type="sldNum" sz="quarter" idx="21"/>
          </p:nvPr>
        </p:nvSpPr>
        <p:spPr>
          <a:xfrm>
            <a:off x="10606803" y="6437314"/>
            <a:ext cx="1106831" cy="365125"/>
          </a:xfrm>
          <a:prstGeom prst="rect">
            <a:avLst/>
          </a:prstGeom>
        </p:spPr>
        <p:txBody>
          <a:bodyPr/>
          <a:lstStyle/>
          <a:p>
            <a:fld id="{9F9F533D-B52E-4A2F-BF72-0ADD2D94BD75}" type="slidenum">
              <a:rPr lang="en-GB" smtClean="0"/>
              <a:pPr/>
              <a:t>‹#›</a:t>
            </a:fld>
            <a:endParaRPr lang="en-GB" dirty="0"/>
          </a:p>
        </p:txBody>
      </p:sp>
    </p:spTree>
    <p:extLst>
      <p:ext uri="{BB962C8B-B14F-4D97-AF65-F5344CB8AC3E}">
        <p14:creationId xmlns:p14="http://schemas.microsoft.com/office/powerpoint/2010/main" val="36739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with Subheading">
    <p:spTree>
      <p:nvGrpSpPr>
        <p:cNvPr id="1" name=""/>
        <p:cNvGrpSpPr/>
        <p:nvPr/>
      </p:nvGrpSpPr>
      <p:grpSpPr>
        <a:xfrm>
          <a:off x="0" y="0"/>
          <a:ext cx="0" cy="0"/>
          <a:chOff x="0" y="0"/>
          <a:chExt cx="0" cy="0"/>
        </a:xfrm>
      </p:grpSpPr>
      <p:sp>
        <p:nvSpPr>
          <p:cNvPr id="10" name="Content Placeholder 9"/>
          <p:cNvSpPr>
            <a:spLocks noGrp="1"/>
          </p:cNvSpPr>
          <p:nvPr>
            <p:ph sz="quarter" idx="19"/>
          </p:nvPr>
        </p:nvSpPr>
        <p:spPr>
          <a:xfrm>
            <a:off x="499873" y="1533526"/>
            <a:ext cx="11224684" cy="4324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2"/>
          <p:cNvSpPr>
            <a:spLocks noGrp="1"/>
          </p:cNvSpPr>
          <p:nvPr>
            <p:ph type="body" sz="quarter" idx="13" hasCustomPrompt="1"/>
          </p:nvPr>
        </p:nvSpPr>
        <p:spPr>
          <a:xfrm>
            <a:off x="499873" y="1179577"/>
            <a:ext cx="11224684" cy="246221"/>
          </a:xfrm>
        </p:spPr>
        <p:txBody>
          <a:bodyPr anchor="t" anchorCtr="0">
            <a:spAutoFit/>
          </a:bodyPr>
          <a:lstStyle>
            <a:lvl1pPr marL="0" indent="0">
              <a:spcAft>
                <a:spcPts val="0"/>
              </a:spcAft>
              <a:buNone/>
              <a:defRPr sz="1600" b="1">
                <a:solidFill>
                  <a:schemeClr val="accent1"/>
                </a:solidFill>
              </a:defRPr>
            </a:lvl1pPr>
            <a:lvl2pPr marL="271463" indent="0">
              <a:buNone/>
              <a:defRPr/>
            </a:lvl2pPr>
            <a:lvl3pPr marL="533400" indent="0">
              <a:buNone/>
              <a:defRPr/>
            </a:lvl3pPr>
            <a:lvl4pPr marL="815975" indent="0">
              <a:buNone/>
              <a:defRPr/>
            </a:lvl4pPr>
            <a:lvl5pPr marL="1104900" indent="0">
              <a:buNone/>
              <a:defRPr/>
            </a:lvl5pPr>
          </a:lstStyle>
          <a:p>
            <a:pPr lvl="0"/>
            <a:r>
              <a:rPr lang="en-US" dirty="0"/>
              <a:t>Subheading here if required</a:t>
            </a:r>
          </a:p>
        </p:txBody>
      </p:sp>
      <p:sp>
        <p:nvSpPr>
          <p:cNvPr id="9" name="Text Placeholder 5"/>
          <p:cNvSpPr>
            <a:spLocks noGrp="1"/>
          </p:cNvSpPr>
          <p:nvPr>
            <p:ph type="body" sz="quarter" idx="18" hasCustomPrompt="1"/>
          </p:nvPr>
        </p:nvSpPr>
        <p:spPr>
          <a:xfrm>
            <a:off x="499872" y="6058087"/>
            <a:ext cx="11261093" cy="123111"/>
          </a:xfrm>
        </p:spPr>
        <p:txBody>
          <a:bodyPr wrap="square" anchor="b" anchorCtr="0">
            <a:spAutoFit/>
          </a:bodyPr>
          <a:lstStyle>
            <a:lvl1pPr marL="0" indent="0">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dirty="0"/>
              <a:t>Insert Source text here</a:t>
            </a:r>
          </a:p>
        </p:txBody>
      </p:sp>
      <p:sp>
        <p:nvSpPr>
          <p:cNvPr id="2" name="Date Placeholder 1"/>
          <p:cNvSpPr>
            <a:spLocks noGrp="1"/>
          </p:cNvSpPr>
          <p:nvPr>
            <p:ph type="dt" sz="half" idx="20"/>
          </p:nvPr>
        </p:nvSpPr>
        <p:spPr>
          <a:xfrm>
            <a:off x="3980329" y="6437314"/>
            <a:ext cx="4219640" cy="365125"/>
          </a:xfrm>
          <a:prstGeom prst="rect">
            <a:avLst/>
          </a:prstGeom>
        </p:spPr>
        <p:txBody>
          <a:bodyPr/>
          <a:lstStyle/>
          <a:p>
            <a:pPr algn="ctr"/>
            <a:r>
              <a:rPr lang="en-US" dirty="0"/>
              <a:t>Insert your date / confidentiality text here</a:t>
            </a:r>
            <a:endParaRPr lang="en-GB" dirty="0"/>
          </a:p>
        </p:txBody>
      </p:sp>
      <p:sp>
        <p:nvSpPr>
          <p:cNvPr id="3" name="Footer Placeholder 2"/>
          <p:cNvSpPr>
            <a:spLocks noGrp="1"/>
          </p:cNvSpPr>
          <p:nvPr>
            <p:ph type="ftr" sz="quarter" idx="21"/>
          </p:nvPr>
        </p:nvSpPr>
        <p:spPr>
          <a:xfrm>
            <a:off x="499534" y="6437314"/>
            <a:ext cx="3399367" cy="365125"/>
          </a:xfrm>
          <a:prstGeom prst="rect">
            <a:avLst/>
          </a:prstGeom>
        </p:spPr>
        <p:txBody>
          <a:bodyPr/>
          <a:lstStyle/>
          <a:p>
            <a:r>
              <a:rPr lang="en-GB" dirty="0"/>
              <a:t>4x3 core presentation </a:t>
            </a:r>
          </a:p>
        </p:txBody>
      </p:sp>
      <p:sp>
        <p:nvSpPr>
          <p:cNvPr id="4" name="Slide Number Placeholder 3"/>
          <p:cNvSpPr>
            <a:spLocks noGrp="1"/>
          </p:cNvSpPr>
          <p:nvPr>
            <p:ph type="sldNum" sz="quarter" idx="22"/>
          </p:nvPr>
        </p:nvSpPr>
        <p:spPr>
          <a:xfrm>
            <a:off x="10606803" y="6437314"/>
            <a:ext cx="1106831" cy="365125"/>
          </a:xfrm>
          <a:prstGeom prst="rect">
            <a:avLst/>
          </a:prstGeom>
        </p:spPr>
        <p:txBody>
          <a:bodyPr/>
          <a:lstStyle/>
          <a:p>
            <a:fld id="{9F9F533D-B52E-4A2F-BF72-0ADD2D94BD75}" type="slidenum">
              <a:rPr lang="en-GB" smtClean="0"/>
              <a:pPr/>
              <a:t>‹#›</a:t>
            </a:fld>
            <a:endParaRPr lang="en-GB" dirty="0"/>
          </a:p>
        </p:txBody>
      </p:sp>
      <p:sp>
        <p:nvSpPr>
          <p:cNvPr id="13" name="Title 4"/>
          <p:cNvSpPr>
            <a:spLocks noGrp="1"/>
          </p:cNvSpPr>
          <p:nvPr>
            <p:ph type="title" hasCustomPrompt="1"/>
          </p:nvPr>
        </p:nvSpPr>
        <p:spPr>
          <a:xfrm>
            <a:off x="498764" y="294810"/>
            <a:ext cx="10090920" cy="338554"/>
          </a:xfrm>
        </p:spPr>
        <p:txBody>
          <a:bodyPr/>
          <a:lstStyle/>
          <a:p>
            <a:r>
              <a:rPr lang="en-US" dirty="0"/>
              <a:t>Click to edit Master heading style</a:t>
            </a:r>
            <a:endParaRPr lang="en-GB" dirty="0"/>
          </a:p>
        </p:txBody>
      </p:sp>
      <p:sp>
        <p:nvSpPr>
          <p:cNvPr id="14" name="Text Placeholder 2"/>
          <p:cNvSpPr>
            <a:spLocks noGrp="1"/>
          </p:cNvSpPr>
          <p:nvPr>
            <p:ph type="body" sz="quarter" idx="14" hasCustomPrompt="1"/>
          </p:nvPr>
        </p:nvSpPr>
        <p:spPr>
          <a:xfrm>
            <a:off x="498795" y="692554"/>
            <a:ext cx="10118404" cy="234950"/>
          </a:xfrm>
        </p:spPr>
        <p:txBody>
          <a:bodyPr anchor="t" anchorCtr="0"/>
          <a:lstStyle>
            <a:lvl1pPr marL="0" marR="0" indent="0" algn="l" defTabSz="914400" rtl="0" eaLnBrk="1" fontAlgn="auto" latinLnBrk="0" hangingPunct="1">
              <a:lnSpc>
                <a:spcPct val="100000"/>
              </a:lnSpc>
              <a:spcBef>
                <a:spcPts val="0"/>
              </a:spcBef>
              <a:spcAft>
                <a:spcPts val="0"/>
              </a:spcAft>
              <a:buClr>
                <a:schemeClr val="tx1"/>
              </a:buClr>
              <a:buSzTx/>
              <a:buFont typeface="Arial" pitchFamily="34" charset="0"/>
              <a:buNone/>
              <a:tabLst/>
              <a:defRPr sz="1600" i="0">
                <a:latin typeface="+mn-lt"/>
              </a:defRPr>
            </a:lvl1pPr>
            <a:lvl2pPr marL="271463" indent="0">
              <a:buNone/>
              <a:defRPr/>
            </a:lvl2pPr>
            <a:lvl3pPr marL="533400" indent="0">
              <a:buNone/>
              <a:defRPr/>
            </a:lvl3pPr>
            <a:lvl4pPr marL="815975" indent="0">
              <a:buNone/>
              <a:defRPr/>
            </a:lvl4pPr>
            <a:lvl5pPr marL="1104900" indent="0">
              <a:buNone/>
              <a:defRPr/>
            </a:lvl5pPr>
          </a:lstStyle>
          <a:p>
            <a:pPr marL="0" marR="0" lvl="0" indent="0" algn="l" defTabSz="914400" rtl="0" eaLnBrk="1" fontAlgn="auto" latinLnBrk="0" hangingPunct="1">
              <a:lnSpc>
                <a:spcPct val="100000"/>
              </a:lnSpc>
              <a:spcBef>
                <a:spcPts val="0"/>
              </a:spcBef>
              <a:spcAft>
                <a:spcPts val="0"/>
              </a:spcAft>
              <a:buClr>
                <a:schemeClr val="tx1"/>
              </a:buClr>
              <a:buSzTx/>
              <a:buFont typeface="Arial" pitchFamily="34" charset="0"/>
              <a:buNone/>
              <a:tabLst/>
              <a:defRPr/>
            </a:pPr>
            <a:r>
              <a:rPr lang="en-GB" dirty="0"/>
              <a:t>Supporting heading</a:t>
            </a:r>
            <a:r>
              <a:rPr lang="en-US" dirty="0"/>
              <a:t> here if required</a:t>
            </a:r>
          </a:p>
        </p:txBody>
      </p:sp>
    </p:spTree>
    <p:extLst>
      <p:ext uri="{BB962C8B-B14F-4D97-AF65-F5344CB8AC3E}">
        <p14:creationId xmlns:p14="http://schemas.microsoft.com/office/powerpoint/2010/main" val="5992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ubsection 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487680" y="3429001"/>
            <a:ext cx="9280344" cy="332399"/>
          </a:xfrm>
          <a:prstGeom prst="rect">
            <a:avLst/>
          </a:prstGeom>
        </p:spPr>
        <p:txBody>
          <a:bodyPr anchor="b" anchorCtr="0"/>
          <a:lstStyle>
            <a:lvl1pPr>
              <a:lnSpc>
                <a:spcPct val="90000"/>
              </a:lnSpc>
              <a:defRPr sz="2400" b="1">
                <a:solidFill>
                  <a:schemeClr val="bg2"/>
                </a:solidFill>
              </a:defRPr>
            </a:lvl1pPr>
          </a:lstStyle>
          <a:p>
            <a:r>
              <a:rPr lang="en-US"/>
              <a:t>Click to edit Master title style</a:t>
            </a:r>
            <a:endParaRPr lang="en-GB" dirty="0"/>
          </a:p>
        </p:txBody>
      </p:sp>
      <p:sp>
        <p:nvSpPr>
          <p:cNvPr id="13" name="Snip and Round Single Corner Rectangle 12"/>
          <p:cNvSpPr/>
          <p:nvPr userDrawn="1"/>
        </p:nvSpPr>
        <p:spPr bwMode="auto">
          <a:xfrm>
            <a:off x="9144000" y="6611112"/>
            <a:ext cx="3048000" cy="246888"/>
          </a:xfrm>
          <a:prstGeom prst="snipRoundRect">
            <a:avLst>
              <a:gd name="adj1" fmla="val 32149"/>
              <a:gd name="adj2" fmla="val 0"/>
            </a:avLst>
          </a:prstGeom>
          <a:solidFill>
            <a:schemeClr val="tx1"/>
          </a:solidFill>
          <a:ln w="6350" cap="flat" cmpd="sng" algn="ctr">
            <a:noFill/>
            <a:prstDash val="solid"/>
            <a:round/>
            <a:headEnd type="none" w="med" len="med"/>
            <a:tailEnd type="none" w="med" len="med"/>
          </a:ln>
          <a:effectLst/>
        </p:spPr>
        <p:txBody>
          <a:bodyPr lIns="0" tIns="0" rIns="0" bIns="0"/>
          <a:lstStyle/>
          <a:p>
            <a:pPr algn="ctr" fontAlgn="base">
              <a:spcBef>
                <a:spcPct val="0"/>
              </a:spcBef>
              <a:spcAft>
                <a:spcPct val="0"/>
              </a:spcAft>
              <a:defRPr/>
            </a:pPr>
            <a:r>
              <a:rPr lang="en-US" sz="1200" dirty="0">
                <a:solidFill>
                  <a:schemeClr val="bg1"/>
                </a:solidFill>
              </a:rPr>
              <a:t>NOT FOR AFFIRMATIVE USE</a:t>
            </a:r>
          </a:p>
        </p:txBody>
      </p:sp>
      <p:sp>
        <p:nvSpPr>
          <p:cNvPr id="9" name="Slide Number Placeholder 8"/>
          <p:cNvSpPr>
            <a:spLocks noGrp="1"/>
          </p:cNvSpPr>
          <p:nvPr>
            <p:ph type="sldNum" sz="quarter" idx="10"/>
          </p:nvPr>
        </p:nvSpPr>
        <p:spPr/>
        <p:txBody>
          <a:bodyPr/>
          <a:lstStyle/>
          <a:p>
            <a:fld id="{9F9F533D-B52E-4A2F-BF72-0ADD2D94BD75}" type="slidenum">
              <a:rPr lang="en-GB" smtClean="0">
                <a:solidFill>
                  <a:srgbClr val="9A8B7D"/>
                </a:solidFill>
              </a:rPr>
              <a:pPr/>
              <a:t>‹#›</a:t>
            </a:fld>
            <a:endParaRPr lang="en-GB" dirty="0">
              <a:solidFill>
                <a:srgbClr val="9A8B7D"/>
              </a:solidFill>
            </a:endParaRPr>
          </a:p>
        </p:txBody>
      </p:sp>
    </p:spTree>
    <p:extLst>
      <p:ext uri="{BB962C8B-B14F-4D97-AF65-F5344CB8AC3E}">
        <p14:creationId xmlns:p14="http://schemas.microsoft.com/office/powerpoint/2010/main" val="1927583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rge Bullet">
    <p:spTree>
      <p:nvGrpSpPr>
        <p:cNvPr id="1" name=""/>
        <p:cNvGrpSpPr/>
        <p:nvPr/>
      </p:nvGrpSpPr>
      <p:grpSpPr>
        <a:xfrm>
          <a:off x="0" y="0"/>
          <a:ext cx="0" cy="0"/>
          <a:chOff x="0" y="0"/>
          <a:chExt cx="0" cy="0"/>
        </a:xfrm>
      </p:grpSpPr>
      <p:sp>
        <p:nvSpPr>
          <p:cNvPr id="8" name="Text Placeholder 5"/>
          <p:cNvSpPr>
            <a:spLocks noGrp="1"/>
          </p:cNvSpPr>
          <p:nvPr>
            <p:ph type="body" sz="quarter" idx="21" hasCustomPrompt="1"/>
          </p:nvPr>
        </p:nvSpPr>
        <p:spPr>
          <a:xfrm>
            <a:off x="499872" y="6058087"/>
            <a:ext cx="11261093" cy="123111"/>
          </a:xfrm>
        </p:spPr>
        <p:txBody>
          <a:bodyPr wrap="square" anchor="b" anchorCtr="0">
            <a:spAutoFit/>
          </a:bodyPr>
          <a:lstStyle>
            <a:lvl1pPr marL="0" indent="0">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dirty="0"/>
              <a:t>Insert Source text here</a:t>
            </a:r>
          </a:p>
        </p:txBody>
      </p:sp>
      <p:sp>
        <p:nvSpPr>
          <p:cNvPr id="2" name="Date Placeholder 1"/>
          <p:cNvSpPr>
            <a:spLocks noGrp="1"/>
          </p:cNvSpPr>
          <p:nvPr>
            <p:ph type="dt" sz="half" idx="22"/>
          </p:nvPr>
        </p:nvSpPr>
        <p:spPr>
          <a:xfrm>
            <a:off x="3980329" y="6437314"/>
            <a:ext cx="4219640" cy="365125"/>
          </a:xfrm>
          <a:prstGeom prst="rect">
            <a:avLst/>
          </a:prstGeom>
        </p:spPr>
        <p:txBody>
          <a:bodyPr/>
          <a:lstStyle/>
          <a:p>
            <a:pPr algn="ctr"/>
            <a:r>
              <a:rPr lang="en-US" dirty="0"/>
              <a:t>Insert your date / confidentiality text here</a:t>
            </a:r>
            <a:endParaRPr lang="en-GB" dirty="0"/>
          </a:p>
        </p:txBody>
      </p:sp>
      <p:sp>
        <p:nvSpPr>
          <p:cNvPr id="3" name="Footer Placeholder 2"/>
          <p:cNvSpPr>
            <a:spLocks noGrp="1"/>
          </p:cNvSpPr>
          <p:nvPr>
            <p:ph type="ftr" sz="quarter" idx="23"/>
          </p:nvPr>
        </p:nvSpPr>
        <p:spPr>
          <a:xfrm>
            <a:off x="499534" y="6437314"/>
            <a:ext cx="3399367" cy="365125"/>
          </a:xfrm>
          <a:prstGeom prst="rect">
            <a:avLst/>
          </a:prstGeom>
        </p:spPr>
        <p:txBody>
          <a:bodyPr/>
          <a:lstStyle/>
          <a:p>
            <a:r>
              <a:rPr lang="en-GB" dirty="0"/>
              <a:t>4x3 core presentation </a:t>
            </a:r>
          </a:p>
        </p:txBody>
      </p:sp>
      <p:sp>
        <p:nvSpPr>
          <p:cNvPr id="4" name="Slide Number Placeholder 3"/>
          <p:cNvSpPr>
            <a:spLocks noGrp="1"/>
          </p:cNvSpPr>
          <p:nvPr>
            <p:ph type="sldNum" sz="quarter" idx="24"/>
          </p:nvPr>
        </p:nvSpPr>
        <p:spPr>
          <a:xfrm>
            <a:off x="10606803" y="6437314"/>
            <a:ext cx="1106831" cy="365125"/>
          </a:xfrm>
          <a:prstGeom prst="rect">
            <a:avLst/>
          </a:prstGeom>
        </p:spPr>
        <p:txBody>
          <a:bodyPr/>
          <a:lstStyle/>
          <a:p>
            <a:fld id="{9F9F533D-B52E-4A2F-BF72-0ADD2D94BD75}" type="slidenum">
              <a:rPr lang="en-GB" smtClean="0"/>
              <a:pPr/>
              <a:t>‹#›</a:t>
            </a:fld>
            <a:endParaRPr lang="en-GB" dirty="0"/>
          </a:p>
        </p:txBody>
      </p:sp>
      <p:sp>
        <p:nvSpPr>
          <p:cNvPr id="9" name="Title 4"/>
          <p:cNvSpPr>
            <a:spLocks noGrp="1"/>
          </p:cNvSpPr>
          <p:nvPr>
            <p:ph type="title" hasCustomPrompt="1"/>
          </p:nvPr>
        </p:nvSpPr>
        <p:spPr>
          <a:xfrm>
            <a:off x="498764" y="294810"/>
            <a:ext cx="10090920" cy="338554"/>
          </a:xfrm>
        </p:spPr>
        <p:txBody>
          <a:bodyPr/>
          <a:lstStyle/>
          <a:p>
            <a:r>
              <a:rPr lang="en-US" dirty="0"/>
              <a:t>Click to edit Master heading style</a:t>
            </a:r>
            <a:endParaRPr lang="en-GB" dirty="0"/>
          </a:p>
        </p:txBody>
      </p:sp>
      <p:sp>
        <p:nvSpPr>
          <p:cNvPr id="10" name="Text Placeholder 2"/>
          <p:cNvSpPr>
            <a:spLocks noGrp="1"/>
          </p:cNvSpPr>
          <p:nvPr>
            <p:ph type="body" sz="quarter" idx="14" hasCustomPrompt="1"/>
          </p:nvPr>
        </p:nvSpPr>
        <p:spPr>
          <a:xfrm>
            <a:off x="498795" y="692554"/>
            <a:ext cx="10118404" cy="234950"/>
          </a:xfrm>
        </p:spPr>
        <p:txBody>
          <a:bodyPr anchor="t" anchorCtr="0"/>
          <a:lstStyle>
            <a:lvl1pPr marL="0" marR="0" indent="0" algn="l" defTabSz="914400" rtl="0" eaLnBrk="1" fontAlgn="auto" latinLnBrk="0" hangingPunct="1">
              <a:lnSpc>
                <a:spcPct val="100000"/>
              </a:lnSpc>
              <a:spcBef>
                <a:spcPts val="0"/>
              </a:spcBef>
              <a:spcAft>
                <a:spcPts val="0"/>
              </a:spcAft>
              <a:buClr>
                <a:schemeClr val="tx1"/>
              </a:buClr>
              <a:buSzTx/>
              <a:buFont typeface="Arial" pitchFamily="34" charset="0"/>
              <a:buNone/>
              <a:tabLst/>
              <a:defRPr sz="1600" i="0">
                <a:latin typeface="+mn-lt"/>
              </a:defRPr>
            </a:lvl1pPr>
            <a:lvl2pPr marL="271463" indent="0">
              <a:buNone/>
              <a:defRPr/>
            </a:lvl2pPr>
            <a:lvl3pPr marL="533400" indent="0">
              <a:buNone/>
              <a:defRPr/>
            </a:lvl3pPr>
            <a:lvl4pPr marL="815975" indent="0">
              <a:buNone/>
              <a:defRPr/>
            </a:lvl4pPr>
            <a:lvl5pPr marL="1104900" indent="0">
              <a:buNone/>
              <a:defRPr/>
            </a:lvl5pPr>
          </a:lstStyle>
          <a:p>
            <a:pPr marL="0" marR="0" lvl="0" indent="0" algn="l" defTabSz="914400" rtl="0" eaLnBrk="1" fontAlgn="auto" latinLnBrk="0" hangingPunct="1">
              <a:lnSpc>
                <a:spcPct val="100000"/>
              </a:lnSpc>
              <a:spcBef>
                <a:spcPts val="0"/>
              </a:spcBef>
              <a:spcAft>
                <a:spcPts val="0"/>
              </a:spcAft>
              <a:buClr>
                <a:schemeClr val="tx1"/>
              </a:buClr>
              <a:buSzTx/>
              <a:buFont typeface="Arial" pitchFamily="34" charset="0"/>
              <a:buNone/>
              <a:tabLst/>
              <a:defRPr/>
            </a:pPr>
            <a:r>
              <a:rPr lang="en-GB" dirty="0"/>
              <a:t>Supporting heading</a:t>
            </a:r>
            <a:r>
              <a:rPr lang="en-US" dirty="0"/>
              <a:t> here if required</a:t>
            </a:r>
          </a:p>
        </p:txBody>
      </p:sp>
      <p:sp>
        <p:nvSpPr>
          <p:cNvPr id="11" name="Content Placeholder 15"/>
          <p:cNvSpPr>
            <a:spLocks noGrp="1"/>
          </p:cNvSpPr>
          <p:nvPr>
            <p:ph sz="quarter" idx="12"/>
          </p:nvPr>
        </p:nvSpPr>
        <p:spPr>
          <a:xfrm>
            <a:off x="500097" y="1177489"/>
            <a:ext cx="11217769" cy="4658549"/>
          </a:xfrm>
        </p:spPr>
        <p:txBody>
          <a:bodyPr/>
          <a:lstStyle>
            <a:lvl1pPr>
              <a:defRPr sz="2400">
                <a:solidFill>
                  <a:schemeClr val="accent2"/>
                </a:solidFill>
              </a:defRPr>
            </a:lvl1pPr>
            <a:lvl2pPr>
              <a:defRPr sz="2400">
                <a:solidFill>
                  <a:schemeClr val="accent2"/>
                </a:solidFill>
              </a:defRPr>
            </a:lvl2pPr>
            <a:lvl3pPr>
              <a:defRPr sz="2400">
                <a:solidFill>
                  <a:schemeClr val="accent2"/>
                </a:solidFill>
              </a:defRPr>
            </a:lvl3pPr>
            <a:lvl4pPr>
              <a:defRPr sz="2400">
                <a:solidFill>
                  <a:schemeClr val="accent2"/>
                </a:solidFill>
              </a:defRPr>
            </a:lvl4pPr>
            <a:lvl5pPr>
              <a:defRPr sz="2400">
                <a:solidFill>
                  <a:schemeClr val="accent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2527961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Content Placeholder 11"/>
          <p:cNvSpPr>
            <a:spLocks noGrp="1"/>
          </p:cNvSpPr>
          <p:nvPr>
            <p:ph sz="quarter" idx="17"/>
          </p:nvPr>
        </p:nvSpPr>
        <p:spPr>
          <a:xfrm>
            <a:off x="499871" y="1177489"/>
            <a:ext cx="5327904" cy="4673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5"/>
          <p:cNvSpPr>
            <a:spLocks noGrp="1"/>
          </p:cNvSpPr>
          <p:nvPr>
            <p:ph type="body" sz="quarter" idx="22" hasCustomPrompt="1"/>
          </p:nvPr>
        </p:nvSpPr>
        <p:spPr>
          <a:xfrm>
            <a:off x="499872" y="6058087"/>
            <a:ext cx="5280000" cy="123111"/>
          </a:xfrm>
        </p:spPr>
        <p:txBody>
          <a:bodyPr wrap="square" anchor="b" anchorCtr="0">
            <a:spAutoFit/>
          </a:bodyPr>
          <a:lstStyle>
            <a:lvl1pPr marL="0" indent="0">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dirty="0"/>
              <a:t>Insert Source text here</a:t>
            </a:r>
          </a:p>
        </p:txBody>
      </p:sp>
      <p:sp>
        <p:nvSpPr>
          <p:cNvPr id="2" name="Date Placeholder 1"/>
          <p:cNvSpPr>
            <a:spLocks noGrp="1"/>
          </p:cNvSpPr>
          <p:nvPr>
            <p:ph type="dt" sz="half" idx="24"/>
          </p:nvPr>
        </p:nvSpPr>
        <p:spPr>
          <a:xfrm>
            <a:off x="3980329" y="6437314"/>
            <a:ext cx="4219640" cy="365125"/>
          </a:xfrm>
          <a:prstGeom prst="rect">
            <a:avLst/>
          </a:prstGeom>
        </p:spPr>
        <p:txBody>
          <a:bodyPr/>
          <a:lstStyle/>
          <a:p>
            <a:pPr algn="ctr"/>
            <a:r>
              <a:rPr lang="en-US" dirty="0"/>
              <a:t>Insert your date / confidentiality text here</a:t>
            </a:r>
            <a:endParaRPr lang="en-GB" dirty="0"/>
          </a:p>
        </p:txBody>
      </p:sp>
      <p:sp>
        <p:nvSpPr>
          <p:cNvPr id="3" name="Footer Placeholder 2"/>
          <p:cNvSpPr>
            <a:spLocks noGrp="1"/>
          </p:cNvSpPr>
          <p:nvPr>
            <p:ph type="ftr" sz="quarter" idx="25"/>
          </p:nvPr>
        </p:nvSpPr>
        <p:spPr>
          <a:xfrm>
            <a:off x="499534" y="6437314"/>
            <a:ext cx="3399367" cy="365125"/>
          </a:xfrm>
          <a:prstGeom prst="rect">
            <a:avLst/>
          </a:prstGeom>
        </p:spPr>
        <p:txBody>
          <a:bodyPr/>
          <a:lstStyle/>
          <a:p>
            <a:r>
              <a:rPr lang="en-GB" dirty="0"/>
              <a:t>4x3 core presentation </a:t>
            </a:r>
          </a:p>
        </p:txBody>
      </p:sp>
      <p:sp>
        <p:nvSpPr>
          <p:cNvPr id="4" name="Slide Number Placeholder 3"/>
          <p:cNvSpPr>
            <a:spLocks noGrp="1"/>
          </p:cNvSpPr>
          <p:nvPr>
            <p:ph type="sldNum" sz="quarter" idx="26"/>
          </p:nvPr>
        </p:nvSpPr>
        <p:spPr>
          <a:xfrm>
            <a:off x="10606803" y="6437314"/>
            <a:ext cx="1106831" cy="365125"/>
          </a:xfrm>
          <a:prstGeom prst="rect">
            <a:avLst/>
          </a:prstGeom>
        </p:spPr>
        <p:txBody>
          <a:bodyPr/>
          <a:lstStyle/>
          <a:p>
            <a:fld id="{9F9F533D-B52E-4A2F-BF72-0ADD2D94BD75}" type="slidenum">
              <a:rPr lang="en-GB" smtClean="0"/>
              <a:pPr/>
              <a:t>‹#›</a:t>
            </a:fld>
            <a:endParaRPr lang="en-GB" dirty="0"/>
          </a:p>
        </p:txBody>
      </p:sp>
      <p:sp>
        <p:nvSpPr>
          <p:cNvPr id="11" name="Title 4"/>
          <p:cNvSpPr>
            <a:spLocks noGrp="1"/>
          </p:cNvSpPr>
          <p:nvPr>
            <p:ph type="title" hasCustomPrompt="1"/>
          </p:nvPr>
        </p:nvSpPr>
        <p:spPr>
          <a:xfrm>
            <a:off x="498764" y="294810"/>
            <a:ext cx="10090920" cy="338554"/>
          </a:xfrm>
        </p:spPr>
        <p:txBody>
          <a:bodyPr/>
          <a:lstStyle/>
          <a:p>
            <a:r>
              <a:rPr lang="en-US" dirty="0"/>
              <a:t>Click to edit Master heading style</a:t>
            </a:r>
            <a:endParaRPr lang="en-GB" dirty="0"/>
          </a:p>
        </p:txBody>
      </p:sp>
      <p:sp>
        <p:nvSpPr>
          <p:cNvPr id="13" name="Text Placeholder 2"/>
          <p:cNvSpPr>
            <a:spLocks noGrp="1"/>
          </p:cNvSpPr>
          <p:nvPr>
            <p:ph type="body" sz="quarter" idx="14" hasCustomPrompt="1"/>
          </p:nvPr>
        </p:nvSpPr>
        <p:spPr>
          <a:xfrm>
            <a:off x="498795" y="692554"/>
            <a:ext cx="10118404" cy="234950"/>
          </a:xfrm>
        </p:spPr>
        <p:txBody>
          <a:bodyPr anchor="t" anchorCtr="0"/>
          <a:lstStyle>
            <a:lvl1pPr marL="0" marR="0" indent="0" algn="l" defTabSz="914400" rtl="0" eaLnBrk="1" fontAlgn="auto" latinLnBrk="0" hangingPunct="1">
              <a:lnSpc>
                <a:spcPct val="100000"/>
              </a:lnSpc>
              <a:spcBef>
                <a:spcPts val="0"/>
              </a:spcBef>
              <a:spcAft>
                <a:spcPts val="0"/>
              </a:spcAft>
              <a:buClr>
                <a:schemeClr val="tx1"/>
              </a:buClr>
              <a:buSzTx/>
              <a:buFont typeface="Arial" pitchFamily="34" charset="0"/>
              <a:buNone/>
              <a:tabLst/>
              <a:defRPr sz="1600" i="0">
                <a:latin typeface="+mn-lt"/>
              </a:defRPr>
            </a:lvl1pPr>
            <a:lvl2pPr marL="271463" indent="0">
              <a:buNone/>
              <a:defRPr/>
            </a:lvl2pPr>
            <a:lvl3pPr marL="533400" indent="0">
              <a:buNone/>
              <a:defRPr/>
            </a:lvl3pPr>
            <a:lvl4pPr marL="815975" indent="0">
              <a:buNone/>
              <a:defRPr/>
            </a:lvl4pPr>
            <a:lvl5pPr marL="1104900" indent="0">
              <a:buNone/>
              <a:defRPr/>
            </a:lvl5pPr>
          </a:lstStyle>
          <a:p>
            <a:pPr marL="0" marR="0" lvl="0" indent="0" algn="l" defTabSz="914400" rtl="0" eaLnBrk="1" fontAlgn="auto" latinLnBrk="0" hangingPunct="1">
              <a:lnSpc>
                <a:spcPct val="100000"/>
              </a:lnSpc>
              <a:spcBef>
                <a:spcPts val="0"/>
              </a:spcBef>
              <a:spcAft>
                <a:spcPts val="0"/>
              </a:spcAft>
              <a:buClr>
                <a:schemeClr val="tx1"/>
              </a:buClr>
              <a:buSzTx/>
              <a:buFont typeface="Arial" pitchFamily="34" charset="0"/>
              <a:buNone/>
              <a:tabLst/>
              <a:defRPr/>
            </a:pPr>
            <a:r>
              <a:rPr lang="en-GB" dirty="0"/>
              <a:t>Supporting heading</a:t>
            </a:r>
            <a:r>
              <a:rPr lang="en-US" dirty="0"/>
              <a:t> here if required</a:t>
            </a:r>
          </a:p>
        </p:txBody>
      </p:sp>
      <p:sp>
        <p:nvSpPr>
          <p:cNvPr id="18" name="Text Placeholder 5"/>
          <p:cNvSpPr>
            <a:spLocks noGrp="1"/>
          </p:cNvSpPr>
          <p:nvPr>
            <p:ph type="body" sz="quarter" idx="27" hasCustomPrompt="1"/>
          </p:nvPr>
        </p:nvSpPr>
        <p:spPr>
          <a:xfrm>
            <a:off x="6377553" y="6058087"/>
            <a:ext cx="5280000" cy="123111"/>
          </a:xfrm>
        </p:spPr>
        <p:txBody>
          <a:bodyPr wrap="square" anchor="b" anchorCtr="0">
            <a:spAutoFit/>
          </a:bodyPr>
          <a:lstStyle>
            <a:lvl1pPr marL="0" indent="0">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dirty="0"/>
              <a:t>Insert Source text here</a:t>
            </a:r>
          </a:p>
        </p:txBody>
      </p:sp>
      <p:sp>
        <p:nvSpPr>
          <p:cNvPr id="20" name="Content Placeholder 3"/>
          <p:cNvSpPr>
            <a:spLocks noGrp="1"/>
          </p:cNvSpPr>
          <p:nvPr>
            <p:ph sz="half" idx="28"/>
          </p:nvPr>
        </p:nvSpPr>
        <p:spPr>
          <a:xfrm>
            <a:off x="6377553" y="1177489"/>
            <a:ext cx="5327904" cy="4674256"/>
          </a:xfrm>
        </p:spPr>
        <p:txBody>
          <a:bodyPr/>
          <a:lstStyle>
            <a:lvl1pPr>
              <a:defRPr sz="1600"/>
            </a:lvl1pPr>
            <a:lvl2pPr marL="538163" indent="-266700">
              <a:buFont typeface="Arial" pitchFamily="34" charset="0"/>
              <a:buChar char="–"/>
              <a:defRPr sz="14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2449505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ext Placeholder 2"/>
          <p:cNvSpPr>
            <a:spLocks noGrp="1"/>
          </p:cNvSpPr>
          <p:nvPr>
            <p:ph type="body" idx="19" hasCustomPrompt="1"/>
          </p:nvPr>
        </p:nvSpPr>
        <p:spPr>
          <a:xfrm>
            <a:off x="499872" y="1176541"/>
            <a:ext cx="5327904" cy="246221"/>
          </a:xfrm>
        </p:spPr>
        <p:txBody>
          <a:bodyPr anchor="t" anchorCtr="0">
            <a:spAutoFit/>
          </a:bodyPr>
          <a:lstStyle>
            <a:lvl1pPr marL="0" indent="0">
              <a:buNone/>
              <a:defRPr sz="1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Subheading here if required</a:t>
            </a:r>
          </a:p>
        </p:txBody>
      </p:sp>
      <p:sp>
        <p:nvSpPr>
          <p:cNvPr id="19" name="Content Placeholder 3"/>
          <p:cNvSpPr>
            <a:spLocks noGrp="1"/>
          </p:cNvSpPr>
          <p:nvPr>
            <p:ph sz="half" idx="20"/>
          </p:nvPr>
        </p:nvSpPr>
        <p:spPr>
          <a:xfrm>
            <a:off x="499873" y="1524001"/>
            <a:ext cx="5323900" cy="4465638"/>
          </a:xfrm>
        </p:spPr>
        <p:txBody>
          <a:bodyPr/>
          <a:lstStyle>
            <a:lvl1pPr>
              <a:defRPr sz="1600"/>
            </a:lvl1pPr>
            <a:lvl2pPr marL="538163" indent="-266700">
              <a:buFont typeface="Arial" pitchFamily="34" charset="0"/>
              <a:buChar char="–"/>
              <a:defRPr sz="14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2"/>
          <p:cNvSpPr>
            <a:spLocks noGrp="1"/>
          </p:cNvSpPr>
          <p:nvPr>
            <p:ph type="body" idx="21" hasCustomPrompt="1"/>
          </p:nvPr>
        </p:nvSpPr>
        <p:spPr>
          <a:xfrm>
            <a:off x="6377553" y="1176541"/>
            <a:ext cx="5327904" cy="246221"/>
          </a:xfrm>
        </p:spPr>
        <p:txBody>
          <a:bodyPr anchor="t" anchorCtr="0">
            <a:spAutoFit/>
          </a:bodyPr>
          <a:lstStyle>
            <a:lvl1pPr marL="0" indent="0">
              <a:buNone/>
              <a:defRPr sz="1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Subheading here if required</a:t>
            </a:r>
          </a:p>
        </p:txBody>
      </p:sp>
      <p:sp>
        <p:nvSpPr>
          <p:cNvPr id="21" name="Content Placeholder 3"/>
          <p:cNvSpPr>
            <a:spLocks noGrp="1"/>
          </p:cNvSpPr>
          <p:nvPr>
            <p:ph sz="half" idx="22"/>
          </p:nvPr>
        </p:nvSpPr>
        <p:spPr>
          <a:xfrm>
            <a:off x="6377553" y="1524001"/>
            <a:ext cx="5327904" cy="4465638"/>
          </a:xfrm>
        </p:spPr>
        <p:txBody>
          <a:bodyPr/>
          <a:lstStyle>
            <a:lvl1pPr>
              <a:defRPr sz="1600"/>
            </a:lvl1pPr>
            <a:lvl2pPr marL="538163" indent="-266700">
              <a:buFont typeface="Arial" pitchFamily="34" charset="0"/>
              <a:buChar char="–"/>
              <a:defRPr sz="14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5"/>
          <p:cNvSpPr>
            <a:spLocks noGrp="1"/>
          </p:cNvSpPr>
          <p:nvPr>
            <p:ph type="body" sz="quarter" idx="26" hasCustomPrompt="1"/>
          </p:nvPr>
        </p:nvSpPr>
        <p:spPr>
          <a:xfrm>
            <a:off x="499872" y="6058087"/>
            <a:ext cx="5280000" cy="123111"/>
          </a:xfrm>
        </p:spPr>
        <p:txBody>
          <a:bodyPr wrap="square" anchor="b" anchorCtr="0">
            <a:spAutoFit/>
          </a:bodyPr>
          <a:lstStyle>
            <a:lvl1pPr marL="0" indent="0">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dirty="0"/>
              <a:t>Insert Source text here</a:t>
            </a:r>
          </a:p>
        </p:txBody>
      </p:sp>
      <p:sp>
        <p:nvSpPr>
          <p:cNvPr id="12" name="Text Placeholder 5"/>
          <p:cNvSpPr>
            <a:spLocks noGrp="1"/>
          </p:cNvSpPr>
          <p:nvPr>
            <p:ph type="body" sz="quarter" idx="27" hasCustomPrompt="1"/>
          </p:nvPr>
        </p:nvSpPr>
        <p:spPr>
          <a:xfrm>
            <a:off x="6377553" y="6058087"/>
            <a:ext cx="5280000" cy="123111"/>
          </a:xfrm>
        </p:spPr>
        <p:txBody>
          <a:bodyPr wrap="square" anchor="b" anchorCtr="0">
            <a:spAutoFit/>
          </a:bodyPr>
          <a:lstStyle>
            <a:lvl1pPr marL="0" indent="0">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dirty="0"/>
              <a:t>Insert Source text here</a:t>
            </a:r>
          </a:p>
        </p:txBody>
      </p:sp>
      <p:sp>
        <p:nvSpPr>
          <p:cNvPr id="2" name="Date Placeholder 1"/>
          <p:cNvSpPr>
            <a:spLocks noGrp="1"/>
          </p:cNvSpPr>
          <p:nvPr>
            <p:ph type="dt" sz="half" idx="28"/>
          </p:nvPr>
        </p:nvSpPr>
        <p:spPr>
          <a:xfrm>
            <a:off x="3980329" y="6437314"/>
            <a:ext cx="4219640" cy="365125"/>
          </a:xfrm>
          <a:prstGeom prst="rect">
            <a:avLst/>
          </a:prstGeom>
        </p:spPr>
        <p:txBody>
          <a:bodyPr/>
          <a:lstStyle/>
          <a:p>
            <a:pPr algn="ctr"/>
            <a:r>
              <a:rPr lang="en-US" dirty="0"/>
              <a:t>Insert your date / confidentiality text here</a:t>
            </a:r>
            <a:endParaRPr lang="en-GB" dirty="0"/>
          </a:p>
        </p:txBody>
      </p:sp>
      <p:sp>
        <p:nvSpPr>
          <p:cNvPr id="3" name="Footer Placeholder 2"/>
          <p:cNvSpPr>
            <a:spLocks noGrp="1"/>
          </p:cNvSpPr>
          <p:nvPr>
            <p:ph type="ftr" sz="quarter" idx="29"/>
          </p:nvPr>
        </p:nvSpPr>
        <p:spPr>
          <a:xfrm>
            <a:off x="499534" y="6437314"/>
            <a:ext cx="3399367" cy="365125"/>
          </a:xfrm>
          <a:prstGeom prst="rect">
            <a:avLst/>
          </a:prstGeom>
        </p:spPr>
        <p:txBody>
          <a:bodyPr/>
          <a:lstStyle/>
          <a:p>
            <a:r>
              <a:rPr lang="en-GB" dirty="0"/>
              <a:t>4x3 core presentation </a:t>
            </a:r>
          </a:p>
        </p:txBody>
      </p:sp>
      <p:sp>
        <p:nvSpPr>
          <p:cNvPr id="4" name="Slide Number Placeholder 3"/>
          <p:cNvSpPr>
            <a:spLocks noGrp="1"/>
          </p:cNvSpPr>
          <p:nvPr>
            <p:ph type="sldNum" sz="quarter" idx="30"/>
          </p:nvPr>
        </p:nvSpPr>
        <p:spPr>
          <a:xfrm>
            <a:off x="10606803" y="6437314"/>
            <a:ext cx="1106831" cy="365125"/>
          </a:xfrm>
          <a:prstGeom prst="rect">
            <a:avLst/>
          </a:prstGeom>
        </p:spPr>
        <p:txBody>
          <a:bodyPr/>
          <a:lstStyle/>
          <a:p>
            <a:fld id="{9F9F533D-B52E-4A2F-BF72-0ADD2D94BD75}" type="slidenum">
              <a:rPr lang="en-GB" smtClean="0"/>
              <a:pPr/>
              <a:t>‹#›</a:t>
            </a:fld>
            <a:endParaRPr lang="en-GB" dirty="0"/>
          </a:p>
        </p:txBody>
      </p:sp>
      <p:sp>
        <p:nvSpPr>
          <p:cNvPr id="13" name="Title 4"/>
          <p:cNvSpPr>
            <a:spLocks noGrp="1"/>
          </p:cNvSpPr>
          <p:nvPr>
            <p:ph type="title" hasCustomPrompt="1"/>
          </p:nvPr>
        </p:nvSpPr>
        <p:spPr>
          <a:xfrm>
            <a:off x="498764" y="294810"/>
            <a:ext cx="10090920" cy="338554"/>
          </a:xfrm>
        </p:spPr>
        <p:txBody>
          <a:bodyPr/>
          <a:lstStyle/>
          <a:p>
            <a:r>
              <a:rPr lang="en-US" dirty="0"/>
              <a:t>Click to edit Master heading style</a:t>
            </a:r>
            <a:endParaRPr lang="en-GB" dirty="0"/>
          </a:p>
        </p:txBody>
      </p:sp>
      <p:sp>
        <p:nvSpPr>
          <p:cNvPr id="15" name="Text Placeholder 2"/>
          <p:cNvSpPr>
            <a:spLocks noGrp="1"/>
          </p:cNvSpPr>
          <p:nvPr>
            <p:ph type="body" sz="quarter" idx="14" hasCustomPrompt="1"/>
          </p:nvPr>
        </p:nvSpPr>
        <p:spPr>
          <a:xfrm>
            <a:off x="498795" y="692554"/>
            <a:ext cx="10118404" cy="234950"/>
          </a:xfrm>
        </p:spPr>
        <p:txBody>
          <a:bodyPr anchor="t" anchorCtr="0"/>
          <a:lstStyle>
            <a:lvl1pPr marL="0" marR="0" indent="0" algn="l" defTabSz="914400" rtl="0" eaLnBrk="1" fontAlgn="auto" latinLnBrk="0" hangingPunct="1">
              <a:lnSpc>
                <a:spcPct val="100000"/>
              </a:lnSpc>
              <a:spcBef>
                <a:spcPts val="0"/>
              </a:spcBef>
              <a:spcAft>
                <a:spcPts val="0"/>
              </a:spcAft>
              <a:buClr>
                <a:schemeClr val="tx1"/>
              </a:buClr>
              <a:buSzTx/>
              <a:buFont typeface="Arial" pitchFamily="34" charset="0"/>
              <a:buNone/>
              <a:tabLst/>
              <a:defRPr sz="1600" i="0">
                <a:latin typeface="+mn-lt"/>
              </a:defRPr>
            </a:lvl1pPr>
            <a:lvl2pPr marL="271463" indent="0">
              <a:buNone/>
              <a:defRPr/>
            </a:lvl2pPr>
            <a:lvl3pPr marL="533400" indent="0">
              <a:buNone/>
              <a:defRPr/>
            </a:lvl3pPr>
            <a:lvl4pPr marL="815975" indent="0">
              <a:buNone/>
              <a:defRPr/>
            </a:lvl4pPr>
            <a:lvl5pPr marL="1104900" indent="0">
              <a:buNone/>
              <a:defRPr/>
            </a:lvl5pPr>
          </a:lstStyle>
          <a:p>
            <a:pPr marL="0" marR="0" lvl="0" indent="0" algn="l" defTabSz="914400" rtl="0" eaLnBrk="1" fontAlgn="auto" latinLnBrk="0" hangingPunct="1">
              <a:lnSpc>
                <a:spcPct val="100000"/>
              </a:lnSpc>
              <a:spcBef>
                <a:spcPts val="0"/>
              </a:spcBef>
              <a:spcAft>
                <a:spcPts val="0"/>
              </a:spcAft>
              <a:buClr>
                <a:schemeClr val="tx1"/>
              </a:buClr>
              <a:buSzTx/>
              <a:buFont typeface="Arial" pitchFamily="34" charset="0"/>
              <a:buNone/>
              <a:tabLst/>
              <a:defRPr/>
            </a:pPr>
            <a:r>
              <a:rPr lang="en-GB" dirty="0"/>
              <a:t>Supporting heading</a:t>
            </a:r>
            <a:r>
              <a:rPr lang="en-US" dirty="0"/>
              <a:t> here if required</a:t>
            </a:r>
          </a:p>
        </p:txBody>
      </p:sp>
    </p:spTree>
    <p:extLst>
      <p:ext uri="{BB962C8B-B14F-4D97-AF65-F5344CB8AC3E}">
        <p14:creationId xmlns:p14="http://schemas.microsoft.com/office/powerpoint/2010/main" val="390150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ideo Standard (4x3)">
    <p:spTree>
      <p:nvGrpSpPr>
        <p:cNvPr id="1" name=""/>
        <p:cNvGrpSpPr/>
        <p:nvPr/>
      </p:nvGrpSpPr>
      <p:grpSpPr>
        <a:xfrm>
          <a:off x="0" y="0"/>
          <a:ext cx="0" cy="0"/>
          <a:chOff x="0" y="0"/>
          <a:chExt cx="0" cy="0"/>
        </a:xfrm>
      </p:grpSpPr>
      <p:sp>
        <p:nvSpPr>
          <p:cNvPr id="6" name="Media Placeholder 5"/>
          <p:cNvSpPr>
            <a:spLocks noGrp="1" noChangeAspect="1"/>
          </p:cNvSpPr>
          <p:nvPr>
            <p:ph type="media" sz="quarter" idx="12" hasCustomPrompt="1"/>
          </p:nvPr>
        </p:nvSpPr>
        <p:spPr>
          <a:xfrm>
            <a:off x="1680002" y="1190625"/>
            <a:ext cx="8831997" cy="4968000"/>
          </a:xfrm>
        </p:spPr>
        <p:txBody>
          <a:bodyPr lIns="108000" tIns="108000"/>
          <a:lstStyle>
            <a:lvl1pPr marL="0" indent="0">
              <a:buNone/>
              <a:defRPr baseline="0">
                <a:solidFill>
                  <a:schemeClr val="accent2"/>
                </a:solidFill>
              </a:defRPr>
            </a:lvl1pPr>
          </a:lstStyle>
          <a:p>
            <a:r>
              <a:rPr lang="en-GB" dirty="0"/>
              <a:t>Click on the film icon to insert your Standard (4x3 video)</a:t>
            </a:r>
          </a:p>
        </p:txBody>
      </p:sp>
      <p:sp>
        <p:nvSpPr>
          <p:cNvPr id="2" name="Date Placeholder 1"/>
          <p:cNvSpPr>
            <a:spLocks noGrp="1"/>
          </p:cNvSpPr>
          <p:nvPr>
            <p:ph type="dt" sz="half" idx="15"/>
          </p:nvPr>
        </p:nvSpPr>
        <p:spPr>
          <a:xfrm>
            <a:off x="3980329" y="6437314"/>
            <a:ext cx="4219640" cy="365125"/>
          </a:xfrm>
          <a:prstGeom prst="rect">
            <a:avLst/>
          </a:prstGeom>
        </p:spPr>
        <p:txBody>
          <a:bodyPr/>
          <a:lstStyle/>
          <a:p>
            <a:pPr algn="ctr"/>
            <a:r>
              <a:rPr lang="en-US" dirty="0"/>
              <a:t>Insert your date / confidentiality text here</a:t>
            </a:r>
            <a:endParaRPr lang="en-GB" dirty="0"/>
          </a:p>
        </p:txBody>
      </p:sp>
      <p:sp>
        <p:nvSpPr>
          <p:cNvPr id="3" name="Footer Placeholder 2"/>
          <p:cNvSpPr>
            <a:spLocks noGrp="1"/>
          </p:cNvSpPr>
          <p:nvPr>
            <p:ph type="ftr" sz="quarter" idx="16"/>
          </p:nvPr>
        </p:nvSpPr>
        <p:spPr>
          <a:xfrm>
            <a:off x="499534" y="6437314"/>
            <a:ext cx="3399367" cy="365125"/>
          </a:xfrm>
          <a:prstGeom prst="rect">
            <a:avLst/>
          </a:prstGeom>
        </p:spPr>
        <p:txBody>
          <a:bodyPr/>
          <a:lstStyle/>
          <a:p>
            <a:r>
              <a:rPr lang="en-GB" dirty="0"/>
              <a:t>4x3 core presentation </a:t>
            </a:r>
          </a:p>
        </p:txBody>
      </p:sp>
      <p:sp>
        <p:nvSpPr>
          <p:cNvPr id="4" name="Slide Number Placeholder 3"/>
          <p:cNvSpPr>
            <a:spLocks noGrp="1"/>
          </p:cNvSpPr>
          <p:nvPr>
            <p:ph type="sldNum" sz="quarter" idx="17"/>
          </p:nvPr>
        </p:nvSpPr>
        <p:spPr>
          <a:xfrm>
            <a:off x="10606803" y="6437314"/>
            <a:ext cx="1106831" cy="365125"/>
          </a:xfrm>
          <a:prstGeom prst="rect">
            <a:avLst/>
          </a:prstGeom>
        </p:spPr>
        <p:txBody>
          <a:bodyPr/>
          <a:lstStyle/>
          <a:p>
            <a:fld id="{9F9F533D-B52E-4A2F-BF72-0ADD2D94BD75}" type="slidenum">
              <a:rPr lang="en-GB" smtClean="0"/>
              <a:pPr/>
              <a:t>‹#›</a:t>
            </a:fld>
            <a:endParaRPr lang="en-GB" dirty="0"/>
          </a:p>
        </p:txBody>
      </p:sp>
      <p:sp>
        <p:nvSpPr>
          <p:cNvPr id="8" name="Title 4"/>
          <p:cNvSpPr>
            <a:spLocks noGrp="1"/>
          </p:cNvSpPr>
          <p:nvPr>
            <p:ph type="title" hasCustomPrompt="1"/>
          </p:nvPr>
        </p:nvSpPr>
        <p:spPr>
          <a:xfrm>
            <a:off x="498764" y="294810"/>
            <a:ext cx="10090920" cy="338554"/>
          </a:xfrm>
        </p:spPr>
        <p:txBody>
          <a:bodyPr/>
          <a:lstStyle/>
          <a:p>
            <a:r>
              <a:rPr lang="en-US" dirty="0"/>
              <a:t>Click to edit Master heading style</a:t>
            </a:r>
            <a:endParaRPr lang="en-GB" dirty="0"/>
          </a:p>
        </p:txBody>
      </p:sp>
      <p:sp>
        <p:nvSpPr>
          <p:cNvPr id="9" name="Text Placeholder 2"/>
          <p:cNvSpPr>
            <a:spLocks noGrp="1"/>
          </p:cNvSpPr>
          <p:nvPr>
            <p:ph type="body" sz="quarter" idx="14" hasCustomPrompt="1"/>
          </p:nvPr>
        </p:nvSpPr>
        <p:spPr>
          <a:xfrm>
            <a:off x="498795" y="692554"/>
            <a:ext cx="10118404" cy="234950"/>
          </a:xfrm>
        </p:spPr>
        <p:txBody>
          <a:bodyPr anchor="t" anchorCtr="0"/>
          <a:lstStyle>
            <a:lvl1pPr marL="0" marR="0" indent="0" algn="l" defTabSz="914400" rtl="0" eaLnBrk="1" fontAlgn="auto" latinLnBrk="0" hangingPunct="1">
              <a:lnSpc>
                <a:spcPct val="100000"/>
              </a:lnSpc>
              <a:spcBef>
                <a:spcPts val="0"/>
              </a:spcBef>
              <a:spcAft>
                <a:spcPts val="0"/>
              </a:spcAft>
              <a:buClr>
                <a:schemeClr val="tx1"/>
              </a:buClr>
              <a:buSzTx/>
              <a:buFont typeface="Arial" pitchFamily="34" charset="0"/>
              <a:buNone/>
              <a:tabLst/>
              <a:defRPr sz="1600" i="0">
                <a:latin typeface="+mn-lt"/>
              </a:defRPr>
            </a:lvl1pPr>
            <a:lvl2pPr marL="271463" indent="0">
              <a:buNone/>
              <a:defRPr/>
            </a:lvl2pPr>
            <a:lvl3pPr marL="533400" indent="0">
              <a:buNone/>
              <a:defRPr/>
            </a:lvl3pPr>
            <a:lvl4pPr marL="815975" indent="0">
              <a:buNone/>
              <a:defRPr/>
            </a:lvl4pPr>
            <a:lvl5pPr marL="1104900" indent="0">
              <a:buNone/>
              <a:defRPr/>
            </a:lvl5pPr>
          </a:lstStyle>
          <a:p>
            <a:pPr marL="0" marR="0" lvl="0" indent="0" algn="l" defTabSz="914400" rtl="0" eaLnBrk="1" fontAlgn="auto" latinLnBrk="0" hangingPunct="1">
              <a:lnSpc>
                <a:spcPct val="100000"/>
              </a:lnSpc>
              <a:spcBef>
                <a:spcPts val="0"/>
              </a:spcBef>
              <a:spcAft>
                <a:spcPts val="0"/>
              </a:spcAft>
              <a:buClr>
                <a:schemeClr val="tx1"/>
              </a:buClr>
              <a:buSzTx/>
              <a:buFont typeface="Arial" pitchFamily="34" charset="0"/>
              <a:buNone/>
              <a:tabLst/>
              <a:defRPr/>
            </a:pPr>
            <a:r>
              <a:rPr lang="en-GB" dirty="0"/>
              <a:t>Supporting heading</a:t>
            </a:r>
            <a:r>
              <a:rPr lang="en-US" dirty="0"/>
              <a:t> here if required</a:t>
            </a:r>
          </a:p>
        </p:txBody>
      </p:sp>
    </p:spTree>
    <p:extLst>
      <p:ext uri="{BB962C8B-B14F-4D97-AF65-F5344CB8AC3E}">
        <p14:creationId xmlns:p14="http://schemas.microsoft.com/office/powerpoint/2010/main" val="29599497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ideo Widescreen (16x9)">
    <p:spTree>
      <p:nvGrpSpPr>
        <p:cNvPr id="1" name=""/>
        <p:cNvGrpSpPr/>
        <p:nvPr/>
      </p:nvGrpSpPr>
      <p:grpSpPr>
        <a:xfrm>
          <a:off x="0" y="0"/>
          <a:ext cx="0" cy="0"/>
          <a:chOff x="0" y="0"/>
          <a:chExt cx="0" cy="0"/>
        </a:xfrm>
      </p:grpSpPr>
      <p:sp>
        <p:nvSpPr>
          <p:cNvPr id="5" name="Media Placeholder 5"/>
          <p:cNvSpPr>
            <a:spLocks noGrp="1"/>
          </p:cNvSpPr>
          <p:nvPr>
            <p:ph type="media" sz="quarter" idx="12" hasCustomPrompt="1"/>
          </p:nvPr>
        </p:nvSpPr>
        <p:spPr>
          <a:xfrm>
            <a:off x="491067" y="1381125"/>
            <a:ext cx="11222567" cy="4734000"/>
          </a:xfrm>
        </p:spPr>
        <p:txBody>
          <a:bodyPr lIns="108000" tIns="108000"/>
          <a:lstStyle>
            <a:lvl1pPr marL="0" indent="0">
              <a:buNone/>
              <a:defRPr baseline="0">
                <a:solidFill>
                  <a:schemeClr val="accent2"/>
                </a:solidFill>
              </a:defRPr>
            </a:lvl1pPr>
          </a:lstStyle>
          <a:p>
            <a:r>
              <a:rPr lang="en-GB" dirty="0"/>
              <a:t>Click on the film icon to insert your widescreen (16x9) video</a:t>
            </a:r>
          </a:p>
        </p:txBody>
      </p:sp>
      <p:sp>
        <p:nvSpPr>
          <p:cNvPr id="2" name="Date Placeholder 1"/>
          <p:cNvSpPr>
            <a:spLocks noGrp="1"/>
          </p:cNvSpPr>
          <p:nvPr>
            <p:ph type="dt" sz="half" idx="15"/>
          </p:nvPr>
        </p:nvSpPr>
        <p:spPr>
          <a:xfrm>
            <a:off x="3980329" y="6437314"/>
            <a:ext cx="4219640" cy="365125"/>
          </a:xfrm>
          <a:prstGeom prst="rect">
            <a:avLst/>
          </a:prstGeom>
        </p:spPr>
        <p:txBody>
          <a:bodyPr/>
          <a:lstStyle/>
          <a:p>
            <a:pPr algn="ctr"/>
            <a:r>
              <a:rPr lang="en-US" dirty="0"/>
              <a:t>Insert your date / confidentiality text here</a:t>
            </a:r>
            <a:endParaRPr lang="en-GB" dirty="0"/>
          </a:p>
        </p:txBody>
      </p:sp>
      <p:sp>
        <p:nvSpPr>
          <p:cNvPr id="3" name="Footer Placeholder 2"/>
          <p:cNvSpPr>
            <a:spLocks noGrp="1"/>
          </p:cNvSpPr>
          <p:nvPr>
            <p:ph type="ftr" sz="quarter" idx="16"/>
          </p:nvPr>
        </p:nvSpPr>
        <p:spPr>
          <a:xfrm>
            <a:off x="499534" y="6437314"/>
            <a:ext cx="3399367" cy="365125"/>
          </a:xfrm>
          <a:prstGeom prst="rect">
            <a:avLst/>
          </a:prstGeom>
        </p:spPr>
        <p:txBody>
          <a:bodyPr/>
          <a:lstStyle/>
          <a:p>
            <a:r>
              <a:rPr lang="en-GB" dirty="0"/>
              <a:t>4x3 core presentation </a:t>
            </a:r>
          </a:p>
        </p:txBody>
      </p:sp>
      <p:sp>
        <p:nvSpPr>
          <p:cNvPr id="4" name="Slide Number Placeholder 3"/>
          <p:cNvSpPr>
            <a:spLocks noGrp="1"/>
          </p:cNvSpPr>
          <p:nvPr>
            <p:ph type="sldNum" sz="quarter" idx="17"/>
          </p:nvPr>
        </p:nvSpPr>
        <p:spPr>
          <a:xfrm>
            <a:off x="10606803" y="6437314"/>
            <a:ext cx="1106831" cy="365125"/>
          </a:xfrm>
          <a:prstGeom prst="rect">
            <a:avLst/>
          </a:prstGeom>
        </p:spPr>
        <p:txBody>
          <a:bodyPr/>
          <a:lstStyle/>
          <a:p>
            <a:fld id="{9F9F533D-B52E-4A2F-BF72-0ADD2D94BD75}" type="slidenum">
              <a:rPr lang="en-GB" smtClean="0"/>
              <a:pPr/>
              <a:t>‹#›</a:t>
            </a:fld>
            <a:endParaRPr lang="en-GB" dirty="0"/>
          </a:p>
        </p:txBody>
      </p:sp>
      <p:sp>
        <p:nvSpPr>
          <p:cNvPr id="8" name="Title 4"/>
          <p:cNvSpPr>
            <a:spLocks noGrp="1"/>
          </p:cNvSpPr>
          <p:nvPr>
            <p:ph type="title" hasCustomPrompt="1"/>
          </p:nvPr>
        </p:nvSpPr>
        <p:spPr>
          <a:xfrm>
            <a:off x="498764" y="294810"/>
            <a:ext cx="10090920" cy="338554"/>
          </a:xfrm>
        </p:spPr>
        <p:txBody>
          <a:bodyPr/>
          <a:lstStyle/>
          <a:p>
            <a:r>
              <a:rPr lang="en-US" dirty="0"/>
              <a:t>Click to edit Master heading style</a:t>
            </a:r>
            <a:endParaRPr lang="en-GB" dirty="0"/>
          </a:p>
        </p:txBody>
      </p:sp>
      <p:sp>
        <p:nvSpPr>
          <p:cNvPr id="9" name="Text Placeholder 2"/>
          <p:cNvSpPr>
            <a:spLocks noGrp="1"/>
          </p:cNvSpPr>
          <p:nvPr>
            <p:ph type="body" sz="quarter" idx="14" hasCustomPrompt="1"/>
          </p:nvPr>
        </p:nvSpPr>
        <p:spPr>
          <a:xfrm>
            <a:off x="498795" y="692554"/>
            <a:ext cx="10118404" cy="234950"/>
          </a:xfrm>
        </p:spPr>
        <p:txBody>
          <a:bodyPr anchor="t" anchorCtr="0"/>
          <a:lstStyle>
            <a:lvl1pPr marL="0" marR="0" indent="0" algn="l" defTabSz="914400" rtl="0" eaLnBrk="1" fontAlgn="auto" latinLnBrk="0" hangingPunct="1">
              <a:lnSpc>
                <a:spcPct val="100000"/>
              </a:lnSpc>
              <a:spcBef>
                <a:spcPts val="0"/>
              </a:spcBef>
              <a:spcAft>
                <a:spcPts val="0"/>
              </a:spcAft>
              <a:buClr>
                <a:schemeClr val="tx1"/>
              </a:buClr>
              <a:buSzTx/>
              <a:buFont typeface="Arial" pitchFamily="34" charset="0"/>
              <a:buNone/>
              <a:tabLst/>
              <a:defRPr sz="1600" i="0">
                <a:latin typeface="+mn-lt"/>
              </a:defRPr>
            </a:lvl1pPr>
            <a:lvl2pPr marL="271463" indent="0">
              <a:buNone/>
              <a:defRPr/>
            </a:lvl2pPr>
            <a:lvl3pPr marL="533400" indent="0">
              <a:buNone/>
              <a:defRPr/>
            </a:lvl3pPr>
            <a:lvl4pPr marL="815975" indent="0">
              <a:buNone/>
              <a:defRPr/>
            </a:lvl4pPr>
            <a:lvl5pPr marL="1104900" indent="0">
              <a:buNone/>
              <a:defRPr/>
            </a:lvl5pPr>
          </a:lstStyle>
          <a:p>
            <a:pPr marL="0" marR="0" lvl="0" indent="0" algn="l" defTabSz="914400" rtl="0" eaLnBrk="1" fontAlgn="auto" latinLnBrk="0" hangingPunct="1">
              <a:lnSpc>
                <a:spcPct val="100000"/>
              </a:lnSpc>
              <a:spcBef>
                <a:spcPts val="0"/>
              </a:spcBef>
              <a:spcAft>
                <a:spcPts val="0"/>
              </a:spcAft>
              <a:buClr>
                <a:schemeClr val="tx1"/>
              </a:buClr>
              <a:buSzTx/>
              <a:buFont typeface="Arial" pitchFamily="34" charset="0"/>
              <a:buNone/>
              <a:tabLst/>
              <a:defRPr/>
            </a:pPr>
            <a:r>
              <a:rPr lang="en-GB" dirty="0"/>
              <a:t>Supporting heading</a:t>
            </a:r>
            <a:r>
              <a:rPr lang="en-US" dirty="0"/>
              <a:t> here if required</a:t>
            </a:r>
          </a:p>
        </p:txBody>
      </p:sp>
    </p:spTree>
    <p:extLst>
      <p:ext uri="{BB962C8B-B14F-4D97-AF65-F5344CB8AC3E}">
        <p14:creationId xmlns:p14="http://schemas.microsoft.com/office/powerpoint/2010/main" val="28744922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and Non Bullete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99871" y="1181101"/>
            <a:ext cx="5327904" cy="5033087"/>
          </a:xfrm>
        </p:spPr>
        <p:txBody>
          <a:bodyPr/>
          <a:lstStyle>
            <a:lvl1pPr marL="0" indent="0">
              <a:buNone/>
              <a:defRPr/>
            </a:lvl1pPr>
            <a:lvl2pPr marL="268163" indent="0">
              <a:buNone/>
              <a:defRPr/>
            </a:lvl2pPr>
            <a:lvl3pPr marL="540000" indent="0">
              <a:buNone/>
              <a:defRPr/>
            </a:lvl3pPr>
            <a:lvl4pPr marL="811088" indent="0">
              <a:buNone/>
              <a:defRPr/>
            </a:lvl4pPr>
            <a:lvl5pPr marL="1080000" indent="0">
              <a:buNone/>
              <a:defRPr/>
            </a:lvl5pPr>
          </a:lstStyle>
          <a:p>
            <a:pPr lvl="0"/>
            <a:r>
              <a:rPr lang="en-US"/>
              <a:t>Edit Master text styles</a:t>
            </a:r>
          </a:p>
        </p:txBody>
      </p:sp>
      <p:sp>
        <p:nvSpPr>
          <p:cNvPr id="6" name="Date Placeholder 5"/>
          <p:cNvSpPr>
            <a:spLocks noGrp="1"/>
          </p:cNvSpPr>
          <p:nvPr>
            <p:ph type="dt" sz="half" idx="27"/>
          </p:nvPr>
        </p:nvSpPr>
        <p:spPr>
          <a:xfrm>
            <a:off x="3980329" y="6437314"/>
            <a:ext cx="4219640" cy="365125"/>
          </a:xfrm>
          <a:prstGeom prst="rect">
            <a:avLst/>
          </a:prstGeom>
        </p:spPr>
        <p:txBody>
          <a:bodyPr/>
          <a:lstStyle/>
          <a:p>
            <a:pPr algn="ctr"/>
            <a:r>
              <a:rPr lang="en-US" dirty="0"/>
              <a:t>Insert your date / confidentiality text here</a:t>
            </a:r>
            <a:endParaRPr lang="en-GB" dirty="0"/>
          </a:p>
        </p:txBody>
      </p:sp>
      <p:sp>
        <p:nvSpPr>
          <p:cNvPr id="8" name="Footer Placeholder 7"/>
          <p:cNvSpPr>
            <a:spLocks noGrp="1"/>
          </p:cNvSpPr>
          <p:nvPr>
            <p:ph type="ftr" sz="quarter" idx="28"/>
          </p:nvPr>
        </p:nvSpPr>
        <p:spPr>
          <a:xfrm>
            <a:off x="499534" y="6437314"/>
            <a:ext cx="3399367" cy="365125"/>
          </a:xfrm>
          <a:prstGeom prst="rect">
            <a:avLst/>
          </a:prstGeom>
        </p:spPr>
        <p:txBody>
          <a:bodyPr/>
          <a:lstStyle/>
          <a:p>
            <a:r>
              <a:rPr lang="en-GB" dirty="0"/>
              <a:t>4x3 core presentation </a:t>
            </a:r>
          </a:p>
        </p:txBody>
      </p:sp>
      <p:sp>
        <p:nvSpPr>
          <p:cNvPr id="10" name="Slide Number Placeholder 9"/>
          <p:cNvSpPr>
            <a:spLocks noGrp="1"/>
          </p:cNvSpPr>
          <p:nvPr>
            <p:ph type="sldNum" sz="quarter" idx="29"/>
          </p:nvPr>
        </p:nvSpPr>
        <p:spPr>
          <a:xfrm>
            <a:off x="10606803" y="6437314"/>
            <a:ext cx="1106831" cy="365125"/>
          </a:xfrm>
          <a:prstGeom prst="rect">
            <a:avLst/>
          </a:prstGeom>
        </p:spPr>
        <p:txBody>
          <a:bodyPr/>
          <a:lstStyle/>
          <a:p>
            <a:fld id="{9F9F533D-B52E-4A2F-BF72-0ADD2D94BD75}" type="slidenum">
              <a:rPr lang="en-GB" smtClean="0"/>
              <a:pPr/>
              <a:t>‹#›</a:t>
            </a:fld>
            <a:endParaRPr lang="en-GB" dirty="0"/>
          </a:p>
        </p:txBody>
      </p:sp>
      <p:sp>
        <p:nvSpPr>
          <p:cNvPr id="11" name="Picture Placeholder 8"/>
          <p:cNvSpPr>
            <a:spLocks noGrp="1" noChangeAspect="1"/>
          </p:cNvSpPr>
          <p:nvPr>
            <p:ph type="pic" sz="quarter" idx="14" hasCustomPrompt="1"/>
          </p:nvPr>
        </p:nvSpPr>
        <p:spPr>
          <a:xfrm>
            <a:off x="6401508" y="1181098"/>
            <a:ext cx="5327904" cy="5048039"/>
          </a:xfrm>
        </p:spPr>
        <p:txBody>
          <a:bodyPr lIns="0" tIns="0"/>
          <a:lstStyle>
            <a:lvl1pPr marL="0" indent="0">
              <a:buNone/>
              <a:defRPr sz="1100" baseline="0"/>
            </a:lvl1pPr>
          </a:lstStyle>
          <a:p>
            <a:r>
              <a:rPr lang="en-GB" dirty="0"/>
              <a:t>Click on the picture icon to insert your picture</a:t>
            </a:r>
          </a:p>
        </p:txBody>
      </p:sp>
      <p:sp>
        <p:nvSpPr>
          <p:cNvPr id="9" name="Title 4"/>
          <p:cNvSpPr>
            <a:spLocks noGrp="1"/>
          </p:cNvSpPr>
          <p:nvPr>
            <p:ph type="title" hasCustomPrompt="1"/>
          </p:nvPr>
        </p:nvSpPr>
        <p:spPr>
          <a:xfrm>
            <a:off x="498764" y="294810"/>
            <a:ext cx="10090920" cy="338554"/>
          </a:xfrm>
        </p:spPr>
        <p:txBody>
          <a:bodyPr/>
          <a:lstStyle/>
          <a:p>
            <a:r>
              <a:rPr lang="en-US" dirty="0"/>
              <a:t>Click to edit Master heading style</a:t>
            </a:r>
            <a:endParaRPr lang="en-GB" dirty="0"/>
          </a:p>
        </p:txBody>
      </p:sp>
      <p:sp>
        <p:nvSpPr>
          <p:cNvPr id="12" name="Text Placeholder 2"/>
          <p:cNvSpPr>
            <a:spLocks noGrp="1"/>
          </p:cNvSpPr>
          <p:nvPr>
            <p:ph type="body" sz="quarter" idx="30" hasCustomPrompt="1"/>
          </p:nvPr>
        </p:nvSpPr>
        <p:spPr>
          <a:xfrm>
            <a:off x="498795" y="692554"/>
            <a:ext cx="10118404" cy="234950"/>
          </a:xfrm>
        </p:spPr>
        <p:txBody>
          <a:bodyPr anchor="t" anchorCtr="0"/>
          <a:lstStyle>
            <a:lvl1pPr marL="0" marR="0" indent="0" algn="l" defTabSz="914400" rtl="0" eaLnBrk="1" fontAlgn="auto" latinLnBrk="0" hangingPunct="1">
              <a:lnSpc>
                <a:spcPct val="100000"/>
              </a:lnSpc>
              <a:spcBef>
                <a:spcPts val="0"/>
              </a:spcBef>
              <a:spcAft>
                <a:spcPts val="0"/>
              </a:spcAft>
              <a:buClr>
                <a:schemeClr val="tx1"/>
              </a:buClr>
              <a:buSzTx/>
              <a:buFont typeface="Arial" pitchFamily="34" charset="0"/>
              <a:buNone/>
              <a:tabLst/>
              <a:defRPr sz="1600" i="0">
                <a:latin typeface="+mn-lt"/>
              </a:defRPr>
            </a:lvl1pPr>
            <a:lvl2pPr marL="271463" indent="0">
              <a:buNone/>
              <a:defRPr/>
            </a:lvl2pPr>
            <a:lvl3pPr marL="533400" indent="0">
              <a:buNone/>
              <a:defRPr/>
            </a:lvl3pPr>
            <a:lvl4pPr marL="815975" indent="0">
              <a:buNone/>
              <a:defRPr/>
            </a:lvl4pPr>
            <a:lvl5pPr marL="1104900" indent="0">
              <a:buNone/>
              <a:defRPr/>
            </a:lvl5pPr>
          </a:lstStyle>
          <a:p>
            <a:pPr marL="0" marR="0" lvl="0" indent="0" algn="l" defTabSz="914400" rtl="0" eaLnBrk="1" fontAlgn="auto" latinLnBrk="0" hangingPunct="1">
              <a:lnSpc>
                <a:spcPct val="100000"/>
              </a:lnSpc>
              <a:spcBef>
                <a:spcPts val="0"/>
              </a:spcBef>
              <a:spcAft>
                <a:spcPts val="0"/>
              </a:spcAft>
              <a:buClr>
                <a:schemeClr val="tx1"/>
              </a:buClr>
              <a:buSzTx/>
              <a:buFont typeface="Arial" pitchFamily="34" charset="0"/>
              <a:buNone/>
              <a:tabLst/>
              <a:defRPr/>
            </a:pPr>
            <a:r>
              <a:rPr lang="en-GB" dirty="0"/>
              <a:t>Supporting heading</a:t>
            </a:r>
            <a:r>
              <a:rPr lang="en-US" dirty="0"/>
              <a:t> here if required</a:t>
            </a:r>
          </a:p>
        </p:txBody>
      </p:sp>
    </p:spTree>
    <p:extLst>
      <p:ext uri="{BB962C8B-B14F-4D97-AF65-F5344CB8AC3E}">
        <p14:creationId xmlns:p14="http://schemas.microsoft.com/office/powerpoint/2010/main" val="7807611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99871" y="1181101"/>
            <a:ext cx="5327904" cy="50330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Date Placeholder 5"/>
          <p:cNvSpPr>
            <a:spLocks noGrp="1"/>
          </p:cNvSpPr>
          <p:nvPr>
            <p:ph type="dt" sz="half" idx="27"/>
          </p:nvPr>
        </p:nvSpPr>
        <p:spPr>
          <a:xfrm>
            <a:off x="3980329" y="6437314"/>
            <a:ext cx="4219640" cy="365125"/>
          </a:xfrm>
          <a:prstGeom prst="rect">
            <a:avLst/>
          </a:prstGeom>
        </p:spPr>
        <p:txBody>
          <a:bodyPr/>
          <a:lstStyle/>
          <a:p>
            <a:pPr algn="ctr"/>
            <a:r>
              <a:rPr lang="en-US" dirty="0"/>
              <a:t>Insert your date / confidentiality text here</a:t>
            </a:r>
            <a:endParaRPr lang="en-GB" dirty="0"/>
          </a:p>
        </p:txBody>
      </p:sp>
      <p:sp>
        <p:nvSpPr>
          <p:cNvPr id="8" name="Footer Placeholder 7"/>
          <p:cNvSpPr>
            <a:spLocks noGrp="1"/>
          </p:cNvSpPr>
          <p:nvPr>
            <p:ph type="ftr" sz="quarter" idx="28"/>
          </p:nvPr>
        </p:nvSpPr>
        <p:spPr>
          <a:xfrm>
            <a:off x="499534" y="6437314"/>
            <a:ext cx="3399367" cy="365125"/>
          </a:xfrm>
          <a:prstGeom prst="rect">
            <a:avLst/>
          </a:prstGeom>
        </p:spPr>
        <p:txBody>
          <a:bodyPr/>
          <a:lstStyle/>
          <a:p>
            <a:r>
              <a:rPr lang="en-GB" dirty="0"/>
              <a:t>4x3 core presentation </a:t>
            </a:r>
          </a:p>
        </p:txBody>
      </p:sp>
      <p:sp>
        <p:nvSpPr>
          <p:cNvPr id="10" name="Slide Number Placeholder 9"/>
          <p:cNvSpPr>
            <a:spLocks noGrp="1"/>
          </p:cNvSpPr>
          <p:nvPr>
            <p:ph type="sldNum" sz="quarter" idx="29"/>
          </p:nvPr>
        </p:nvSpPr>
        <p:spPr>
          <a:xfrm>
            <a:off x="10606803" y="6437314"/>
            <a:ext cx="1106831" cy="365125"/>
          </a:xfrm>
          <a:prstGeom prst="rect">
            <a:avLst/>
          </a:prstGeom>
        </p:spPr>
        <p:txBody>
          <a:bodyPr/>
          <a:lstStyle/>
          <a:p>
            <a:fld id="{9F9F533D-B52E-4A2F-BF72-0ADD2D94BD75}" type="slidenum">
              <a:rPr lang="en-GB" smtClean="0"/>
              <a:pPr/>
              <a:t>‹#›</a:t>
            </a:fld>
            <a:endParaRPr lang="en-GB" dirty="0"/>
          </a:p>
        </p:txBody>
      </p:sp>
      <p:sp>
        <p:nvSpPr>
          <p:cNvPr id="11" name="Picture Placeholder 8"/>
          <p:cNvSpPr>
            <a:spLocks noGrp="1" noChangeAspect="1"/>
          </p:cNvSpPr>
          <p:nvPr>
            <p:ph type="pic" sz="quarter" idx="14" hasCustomPrompt="1"/>
          </p:nvPr>
        </p:nvSpPr>
        <p:spPr>
          <a:xfrm>
            <a:off x="6401508" y="1181098"/>
            <a:ext cx="5327904" cy="5048039"/>
          </a:xfrm>
        </p:spPr>
        <p:txBody>
          <a:bodyPr lIns="0" tIns="0"/>
          <a:lstStyle>
            <a:lvl1pPr marL="0" indent="0">
              <a:buNone/>
              <a:defRPr sz="1100" baseline="0"/>
            </a:lvl1pPr>
          </a:lstStyle>
          <a:p>
            <a:r>
              <a:rPr lang="en-GB" dirty="0"/>
              <a:t>Click on the picture icon to insert your picture</a:t>
            </a:r>
          </a:p>
        </p:txBody>
      </p:sp>
      <p:sp>
        <p:nvSpPr>
          <p:cNvPr id="9" name="Title 4"/>
          <p:cNvSpPr>
            <a:spLocks noGrp="1"/>
          </p:cNvSpPr>
          <p:nvPr>
            <p:ph type="title" hasCustomPrompt="1"/>
          </p:nvPr>
        </p:nvSpPr>
        <p:spPr>
          <a:xfrm>
            <a:off x="498764" y="294810"/>
            <a:ext cx="10090920" cy="338554"/>
          </a:xfrm>
        </p:spPr>
        <p:txBody>
          <a:bodyPr/>
          <a:lstStyle/>
          <a:p>
            <a:r>
              <a:rPr lang="en-US" dirty="0"/>
              <a:t>Click to edit Master heading style</a:t>
            </a:r>
            <a:endParaRPr lang="en-GB" dirty="0"/>
          </a:p>
        </p:txBody>
      </p:sp>
      <p:sp>
        <p:nvSpPr>
          <p:cNvPr id="12" name="Text Placeholder 2"/>
          <p:cNvSpPr>
            <a:spLocks noGrp="1"/>
          </p:cNvSpPr>
          <p:nvPr>
            <p:ph type="body" sz="quarter" idx="30" hasCustomPrompt="1"/>
          </p:nvPr>
        </p:nvSpPr>
        <p:spPr>
          <a:xfrm>
            <a:off x="498795" y="692554"/>
            <a:ext cx="10118404" cy="234950"/>
          </a:xfrm>
        </p:spPr>
        <p:txBody>
          <a:bodyPr anchor="t" anchorCtr="0"/>
          <a:lstStyle>
            <a:lvl1pPr marL="0" marR="0" indent="0" algn="l" defTabSz="914400" rtl="0" eaLnBrk="1" fontAlgn="auto" latinLnBrk="0" hangingPunct="1">
              <a:lnSpc>
                <a:spcPct val="100000"/>
              </a:lnSpc>
              <a:spcBef>
                <a:spcPts val="0"/>
              </a:spcBef>
              <a:spcAft>
                <a:spcPts val="0"/>
              </a:spcAft>
              <a:buClr>
                <a:schemeClr val="tx1"/>
              </a:buClr>
              <a:buSzTx/>
              <a:buFont typeface="Arial" pitchFamily="34" charset="0"/>
              <a:buNone/>
              <a:tabLst/>
              <a:defRPr sz="1600" i="0">
                <a:latin typeface="+mn-lt"/>
              </a:defRPr>
            </a:lvl1pPr>
            <a:lvl2pPr marL="271463" indent="0">
              <a:buNone/>
              <a:defRPr/>
            </a:lvl2pPr>
            <a:lvl3pPr marL="533400" indent="0">
              <a:buNone/>
              <a:defRPr/>
            </a:lvl3pPr>
            <a:lvl4pPr marL="815975" indent="0">
              <a:buNone/>
              <a:defRPr/>
            </a:lvl4pPr>
            <a:lvl5pPr marL="1104900" indent="0">
              <a:buNone/>
              <a:defRPr/>
            </a:lvl5pPr>
          </a:lstStyle>
          <a:p>
            <a:pPr marL="0" marR="0" lvl="0" indent="0" algn="l" defTabSz="914400" rtl="0" eaLnBrk="1" fontAlgn="auto" latinLnBrk="0" hangingPunct="1">
              <a:lnSpc>
                <a:spcPct val="100000"/>
              </a:lnSpc>
              <a:spcBef>
                <a:spcPts val="0"/>
              </a:spcBef>
              <a:spcAft>
                <a:spcPts val="0"/>
              </a:spcAft>
              <a:buClr>
                <a:schemeClr val="tx1"/>
              </a:buClr>
              <a:buSzTx/>
              <a:buFont typeface="Arial" pitchFamily="34" charset="0"/>
              <a:buNone/>
              <a:tabLst/>
              <a:defRPr/>
            </a:pPr>
            <a:r>
              <a:rPr lang="en-GB" dirty="0"/>
              <a:t>Supporting heading</a:t>
            </a:r>
            <a:r>
              <a:rPr lang="en-US" dirty="0"/>
              <a:t> here if required</a:t>
            </a:r>
          </a:p>
        </p:txBody>
      </p:sp>
    </p:spTree>
    <p:extLst>
      <p:ext uri="{BB962C8B-B14F-4D97-AF65-F5344CB8AC3E}">
        <p14:creationId xmlns:p14="http://schemas.microsoft.com/office/powerpoint/2010/main" val="36176531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Imag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99871" y="1181100"/>
            <a:ext cx="5327904" cy="467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Picture Placeholder 8"/>
          <p:cNvSpPr>
            <a:spLocks noGrp="1" noChangeAspect="1"/>
          </p:cNvSpPr>
          <p:nvPr>
            <p:ph type="pic" sz="quarter" idx="23" hasCustomPrompt="1"/>
          </p:nvPr>
        </p:nvSpPr>
        <p:spPr>
          <a:xfrm>
            <a:off x="6401508" y="1180570"/>
            <a:ext cx="5327904" cy="2051304"/>
          </a:xfrm>
        </p:spPr>
        <p:txBody>
          <a:bodyPr lIns="0" tIns="0"/>
          <a:lstStyle>
            <a:lvl1pPr marL="0" indent="0">
              <a:buNone/>
              <a:defRPr sz="1100">
                <a:solidFill>
                  <a:schemeClr val="accent2"/>
                </a:solidFill>
              </a:defRPr>
            </a:lvl1pPr>
          </a:lstStyle>
          <a:p>
            <a:r>
              <a:rPr lang="en-GB" dirty="0"/>
              <a:t>Click on the picture icon to insert your picture</a:t>
            </a:r>
          </a:p>
        </p:txBody>
      </p:sp>
      <p:sp>
        <p:nvSpPr>
          <p:cNvPr id="12" name="Text Placeholder 7"/>
          <p:cNvSpPr>
            <a:spLocks noGrp="1"/>
          </p:cNvSpPr>
          <p:nvPr>
            <p:ph type="body" sz="quarter" idx="24" hasCustomPrompt="1"/>
          </p:nvPr>
        </p:nvSpPr>
        <p:spPr>
          <a:xfrm>
            <a:off x="6401508" y="3310468"/>
            <a:ext cx="5327904" cy="301625"/>
          </a:xfrm>
        </p:spPr>
        <p:txBody>
          <a:bodyPr lIns="0" tIns="0" rIns="0" bIns="0"/>
          <a:lstStyle>
            <a:lvl1pPr marL="0" indent="0">
              <a:buNone/>
              <a:defRPr sz="800">
                <a:solidFill>
                  <a:schemeClr val="accent1"/>
                </a:solidFill>
              </a:defRPr>
            </a:lvl1pPr>
            <a:lvl2pPr marL="268163" indent="0">
              <a:buNone/>
              <a:defRPr sz="800">
                <a:solidFill>
                  <a:schemeClr val="bg2"/>
                </a:solidFill>
              </a:defRPr>
            </a:lvl2pPr>
            <a:lvl3pPr marL="540000" indent="0">
              <a:buNone/>
              <a:defRPr sz="800">
                <a:solidFill>
                  <a:schemeClr val="bg2"/>
                </a:solidFill>
              </a:defRPr>
            </a:lvl3pPr>
            <a:lvl4pPr marL="811088" indent="0">
              <a:buNone/>
              <a:defRPr sz="800">
                <a:solidFill>
                  <a:schemeClr val="bg2"/>
                </a:solidFill>
              </a:defRPr>
            </a:lvl4pPr>
            <a:lvl5pPr marL="1080000" indent="0">
              <a:buNone/>
              <a:defRPr sz="800">
                <a:solidFill>
                  <a:schemeClr val="bg2"/>
                </a:solidFill>
              </a:defRPr>
            </a:lvl5pPr>
          </a:lstStyle>
          <a:p>
            <a:pPr lvl="0"/>
            <a:r>
              <a:rPr lang="en-US" dirty="0"/>
              <a:t>Enter your image caption text here</a:t>
            </a:r>
          </a:p>
        </p:txBody>
      </p:sp>
      <p:sp>
        <p:nvSpPr>
          <p:cNvPr id="15" name="Picture Placeholder 8"/>
          <p:cNvSpPr>
            <a:spLocks noGrp="1" noChangeAspect="1"/>
          </p:cNvSpPr>
          <p:nvPr>
            <p:ph type="pic" sz="quarter" idx="25" hasCustomPrompt="1"/>
          </p:nvPr>
        </p:nvSpPr>
        <p:spPr>
          <a:xfrm>
            <a:off x="6401508" y="3754437"/>
            <a:ext cx="5327904" cy="2051304"/>
          </a:xfrm>
        </p:spPr>
        <p:txBody>
          <a:bodyPr lIns="0" tIns="0"/>
          <a:lstStyle>
            <a:lvl1pPr marL="0" indent="0">
              <a:buNone/>
              <a:defRPr sz="1100">
                <a:solidFill>
                  <a:schemeClr val="accent2"/>
                </a:solidFill>
              </a:defRPr>
            </a:lvl1pPr>
          </a:lstStyle>
          <a:p>
            <a:r>
              <a:rPr lang="en-GB" dirty="0"/>
              <a:t>Click on the picture icon to insert your picture</a:t>
            </a:r>
          </a:p>
        </p:txBody>
      </p:sp>
      <p:sp>
        <p:nvSpPr>
          <p:cNvPr id="16" name="Text Placeholder 7"/>
          <p:cNvSpPr>
            <a:spLocks noGrp="1"/>
          </p:cNvSpPr>
          <p:nvPr>
            <p:ph type="body" sz="quarter" idx="26" hasCustomPrompt="1"/>
          </p:nvPr>
        </p:nvSpPr>
        <p:spPr>
          <a:xfrm>
            <a:off x="6401508" y="5884335"/>
            <a:ext cx="5327904" cy="301625"/>
          </a:xfrm>
        </p:spPr>
        <p:txBody>
          <a:bodyPr lIns="0" tIns="0" rIns="0" bIns="0"/>
          <a:lstStyle>
            <a:lvl1pPr marL="0" indent="0">
              <a:buNone/>
              <a:defRPr sz="800">
                <a:solidFill>
                  <a:schemeClr val="accent1"/>
                </a:solidFill>
              </a:defRPr>
            </a:lvl1pPr>
            <a:lvl2pPr marL="268163" indent="0">
              <a:buNone/>
              <a:defRPr sz="800">
                <a:solidFill>
                  <a:schemeClr val="bg2"/>
                </a:solidFill>
              </a:defRPr>
            </a:lvl2pPr>
            <a:lvl3pPr marL="540000" indent="0">
              <a:buNone/>
              <a:defRPr sz="800">
                <a:solidFill>
                  <a:schemeClr val="bg2"/>
                </a:solidFill>
              </a:defRPr>
            </a:lvl3pPr>
            <a:lvl4pPr marL="811088" indent="0">
              <a:buNone/>
              <a:defRPr sz="800">
                <a:solidFill>
                  <a:schemeClr val="bg2"/>
                </a:solidFill>
              </a:defRPr>
            </a:lvl4pPr>
            <a:lvl5pPr marL="1080000" indent="0">
              <a:buNone/>
              <a:defRPr sz="800">
                <a:solidFill>
                  <a:schemeClr val="bg2"/>
                </a:solidFill>
              </a:defRPr>
            </a:lvl5pPr>
          </a:lstStyle>
          <a:p>
            <a:pPr lvl="0"/>
            <a:r>
              <a:rPr lang="en-US" dirty="0"/>
              <a:t>Enter your image caption text here</a:t>
            </a:r>
          </a:p>
        </p:txBody>
      </p:sp>
      <p:sp>
        <p:nvSpPr>
          <p:cNvPr id="6" name="Date Placeholder 5"/>
          <p:cNvSpPr>
            <a:spLocks noGrp="1"/>
          </p:cNvSpPr>
          <p:nvPr>
            <p:ph type="dt" sz="half" idx="27"/>
          </p:nvPr>
        </p:nvSpPr>
        <p:spPr>
          <a:xfrm>
            <a:off x="3980329" y="6437314"/>
            <a:ext cx="4219640" cy="365125"/>
          </a:xfrm>
          <a:prstGeom prst="rect">
            <a:avLst/>
          </a:prstGeom>
        </p:spPr>
        <p:txBody>
          <a:bodyPr/>
          <a:lstStyle/>
          <a:p>
            <a:pPr algn="ctr"/>
            <a:r>
              <a:rPr lang="en-US" dirty="0"/>
              <a:t>Insert your date / confidentiality text here</a:t>
            </a:r>
            <a:endParaRPr lang="en-GB" dirty="0"/>
          </a:p>
        </p:txBody>
      </p:sp>
      <p:sp>
        <p:nvSpPr>
          <p:cNvPr id="8" name="Footer Placeholder 7"/>
          <p:cNvSpPr>
            <a:spLocks noGrp="1"/>
          </p:cNvSpPr>
          <p:nvPr>
            <p:ph type="ftr" sz="quarter" idx="28"/>
          </p:nvPr>
        </p:nvSpPr>
        <p:spPr>
          <a:xfrm>
            <a:off x="499534" y="6437314"/>
            <a:ext cx="3399367" cy="365125"/>
          </a:xfrm>
          <a:prstGeom prst="rect">
            <a:avLst/>
          </a:prstGeom>
        </p:spPr>
        <p:txBody>
          <a:bodyPr/>
          <a:lstStyle/>
          <a:p>
            <a:r>
              <a:rPr lang="en-GB" dirty="0"/>
              <a:t>4x3 core presentation </a:t>
            </a:r>
          </a:p>
        </p:txBody>
      </p:sp>
      <p:sp>
        <p:nvSpPr>
          <p:cNvPr id="9" name="Slide Number Placeholder 8"/>
          <p:cNvSpPr>
            <a:spLocks noGrp="1"/>
          </p:cNvSpPr>
          <p:nvPr>
            <p:ph type="sldNum" sz="quarter" idx="29"/>
          </p:nvPr>
        </p:nvSpPr>
        <p:spPr>
          <a:xfrm>
            <a:off x="10606803" y="6437314"/>
            <a:ext cx="1106831" cy="365125"/>
          </a:xfrm>
          <a:prstGeom prst="rect">
            <a:avLst/>
          </a:prstGeom>
        </p:spPr>
        <p:txBody>
          <a:bodyPr/>
          <a:lstStyle/>
          <a:p>
            <a:fld id="{9F9F533D-B52E-4A2F-BF72-0ADD2D94BD75}" type="slidenum">
              <a:rPr lang="en-GB" smtClean="0"/>
              <a:pPr/>
              <a:t>‹#›</a:t>
            </a:fld>
            <a:endParaRPr lang="en-GB" dirty="0"/>
          </a:p>
        </p:txBody>
      </p:sp>
      <p:sp>
        <p:nvSpPr>
          <p:cNvPr id="14" name="Title 4"/>
          <p:cNvSpPr>
            <a:spLocks noGrp="1"/>
          </p:cNvSpPr>
          <p:nvPr>
            <p:ph type="title" hasCustomPrompt="1"/>
          </p:nvPr>
        </p:nvSpPr>
        <p:spPr>
          <a:xfrm>
            <a:off x="498764" y="294810"/>
            <a:ext cx="10090920" cy="338554"/>
          </a:xfrm>
        </p:spPr>
        <p:txBody>
          <a:bodyPr/>
          <a:lstStyle/>
          <a:p>
            <a:r>
              <a:rPr lang="en-US" dirty="0"/>
              <a:t>Click to edit Master heading style</a:t>
            </a:r>
            <a:endParaRPr lang="en-GB" dirty="0"/>
          </a:p>
        </p:txBody>
      </p:sp>
      <p:sp>
        <p:nvSpPr>
          <p:cNvPr id="17" name="Text Placeholder 2"/>
          <p:cNvSpPr>
            <a:spLocks noGrp="1"/>
          </p:cNvSpPr>
          <p:nvPr>
            <p:ph type="body" sz="quarter" idx="14" hasCustomPrompt="1"/>
          </p:nvPr>
        </p:nvSpPr>
        <p:spPr>
          <a:xfrm>
            <a:off x="498795" y="692554"/>
            <a:ext cx="10118404" cy="234950"/>
          </a:xfrm>
        </p:spPr>
        <p:txBody>
          <a:bodyPr anchor="t" anchorCtr="0"/>
          <a:lstStyle>
            <a:lvl1pPr marL="0" marR="0" indent="0" algn="l" defTabSz="914400" rtl="0" eaLnBrk="1" fontAlgn="auto" latinLnBrk="0" hangingPunct="1">
              <a:lnSpc>
                <a:spcPct val="100000"/>
              </a:lnSpc>
              <a:spcBef>
                <a:spcPts val="0"/>
              </a:spcBef>
              <a:spcAft>
                <a:spcPts val="0"/>
              </a:spcAft>
              <a:buClr>
                <a:schemeClr val="tx1"/>
              </a:buClr>
              <a:buSzTx/>
              <a:buFont typeface="Arial" pitchFamily="34" charset="0"/>
              <a:buNone/>
              <a:tabLst/>
              <a:defRPr sz="1600" i="0">
                <a:latin typeface="+mn-lt"/>
              </a:defRPr>
            </a:lvl1pPr>
            <a:lvl2pPr marL="271463" indent="0">
              <a:buNone/>
              <a:defRPr/>
            </a:lvl2pPr>
            <a:lvl3pPr marL="533400" indent="0">
              <a:buNone/>
              <a:defRPr/>
            </a:lvl3pPr>
            <a:lvl4pPr marL="815975" indent="0">
              <a:buNone/>
              <a:defRPr/>
            </a:lvl4pPr>
            <a:lvl5pPr marL="1104900" indent="0">
              <a:buNone/>
              <a:defRPr/>
            </a:lvl5pPr>
          </a:lstStyle>
          <a:p>
            <a:pPr marL="0" marR="0" lvl="0" indent="0" algn="l" defTabSz="914400" rtl="0" eaLnBrk="1" fontAlgn="auto" latinLnBrk="0" hangingPunct="1">
              <a:lnSpc>
                <a:spcPct val="100000"/>
              </a:lnSpc>
              <a:spcBef>
                <a:spcPts val="0"/>
              </a:spcBef>
              <a:spcAft>
                <a:spcPts val="0"/>
              </a:spcAft>
              <a:buClr>
                <a:schemeClr val="tx1"/>
              </a:buClr>
              <a:buSzTx/>
              <a:buFont typeface="Arial" pitchFamily="34" charset="0"/>
              <a:buNone/>
              <a:tabLst/>
              <a:defRPr/>
            </a:pPr>
            <a:r>
              <a:rPr lang="en-GB" dirty="0"/>
              <a:t>Supporting heading</a:t>
            </a:r>
            <a:r>
              <a:rPr lang="en-US" dirty="0"/>
              <a:t> here if required</a:t>
            </a:r>
          </a:p>
        </p:txBody>
      </p:sp>
    </p:spTree>
    <p:extLst>
      <p:ext uri="{BB962C8B-B14F-4D97-AF65-F5344CB8AC3E}">
        <p14:creationId xmlns:p14="http://schemas.microsoft.com/office/powerpoint/2010/main" val="23554533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Date Placeholder 1"/>
          <p:cNvSpPr>
            <a:spLocks noGrp="1"/>
          </p:cNvSpPr>
          <p:nvPr>
            <p:ph type="dt" sz="half" idx="15"/>
          </p:nvPr>
        </p:nvSpPr>
        <p:spPr>
          <a:xfrm>
            <a:off x="3980329" y="6437314"/>
            <a:ext cx="4219640" cy="365125"/>
          </a:xfrm>
          <a:prstGeom prst="rect">
            <a:avLst/>
          </a:prstGeom>
        </p:spPr>
        <p:txBody>
          <a:bodyPr/>
          <a:lstStyle/>
          <a:p>
            <a:pPr algn="ctr"/>
            <a:r>
              <a:rPr lang="en-US" dirty="0"/>
              <a:t>Insert your date / confidentiality text here</a:t>
            </a:r>
            <a:endParaRPr lang="en-GB" dirty="0"/>
          </a:p>
        </p:txBody>
      </p:sp>
      <p:sp>
        <p:nvSpPr>
          <p:cNvPr id="3" name="Footer Placeholder 2"/>
          <p:cNvSpPr>
            <a:spLocks noGrp="1"/>
          </p:cNvSpPr>
          <p:nvPr>
            <p:ph type="ftr" sz="quarter" idx="16"/>
          </p:nvPr>
        </p:nvSpPr>
        <p:spPr>
          <a:xfrm>
            <a:off x="499534" y="6437314"/>
            <a:ext cx="3399367" cy="365125"/>
          </a:xfrm>
          <a:prstGeom prst="rect">
            <a:avLst/>
          </a:prstGeom>
        </p:spPr>
        <p:txBody>
          <a:bodyPr/>
          <a:lstStyle/>
          <a:p>
            <a:r>
              <a:rPr lang="en-GB" dirty="0"/>
              <a:t>4x3 core presentation </a:t>
            </a:r>
          </a:p>
        </p:txBody>
      </p:sp>
      <p:sp>
        <p:nvSpPr>
          <p:cNvPr id="4" name="Slide Number Placeholder 3"/>
          <p:cNvSpPr>
            <a:spLocks noGrp="1"/>
          </p:cNvSpPr>
          <p:nvPr>
            <p:ph type="sldNum" sz="quarter" idx="17"/>
          </p:nvPr>
        </p:nvSpPr>
        <p:spPr>
          <a:xfrm>
            <a:off x="10606803" y="6437314"/>
            <a:ext cx="1106831" cy="365125"/>
          </a:xfrm>
          <a:prstGeom prst="rect">
            <a:avLst/>
          </a:prstGeom>
        </p:spPr>
        <p:txBody>
          <a:bodyPr/>
          <a:lstStyle/>
          <a:p>
            <a:fld id="{9F9F533D-B52E-4A2F-BF72-0ADD2D94BD75}" type="slidenum">
              <a:rPr lang="en-GB" smtClean="0"/>
              <a:pPr/>
              <a:t>‹#›</a:t>
            </a:fld>
            <a:endParaRPr lang="en-GB" dirty="0"/>
          </a:p>
        </p:txBody>
      </p:sp>
      <p:sp>
        <p:nvSpPr>
          <p:cNvPr id="7" name="Title 4"/>
          <p:cNvSpPr>
            <a:spLocks noGrp="1"/>
          </p:cNvSpPr>
          <p:nvPr>
            <p:ph type="title" hasCustomPrompt="1"/>
          </p:nvPr>
        </p:nvSpPr>
        <p:spPr>
          <a:xfrm>
            <a:off x="498764" y="294810"/>
            <a:ext cx="10090920" cy="338554"/>
          </a:xfrm>
        </p:spPr>
        <p:txBody>
          <a:bodyPr/>
          <a:lstStyle/>
          <a:p>
            <a:r>
              <a:rPr lang="en-US" dirty="0"/>
              <a:t>Click to edit Master heading style</a:t>
            </a:r>
            <a:endParaRPr lang="en-GB" dirty="0"/>
          </a:p>
        </p:txBody>
      </p:sp>
      <p:sp>
        <p:nvSpPr>
          <p:cNvPr id="8" name="Text Placeholder 2"/>
          <p:cNvSpPr>
            <a:spLocks noGrp="1"/>
          </p:cNvSpPr>
          <p:nvPr>
            <p:ph type="body" sz="quarter" idx="14" hasCustomPrompt="1"/>
          </p:nvPr>
        </p:nvSpPr>
        <p:spPr>
          <a:xfrm>
            <a:off x="498795" y="692554"/>
            <a:ext cx="10118404" cy="234950"/>
          </a:xfrm>
        </p:spPr>
        <p:txBody>
          <a:bodyPr anchor="t" anchorCtr="0"/>
          <a:lstStyle>
            <a:lvl1pPr marL="0" marR="0" indent="0" algn="l" defTabSz="914400" rtl="0" eaLnBrk="1" fontAlgn="auto" latinLnBrk="0" hangingPunct="1">
              <a:lnSpc>
                <a:spcPct val="100000"/>
              </a:lnSpc>
              <a:spcBef>
                <a:spcPts val="0"/>
              </a:spcBef>
              <a:spcAft>
                <a:spcPts val="0"/>
              </a:spcAft>
              <a:buClr>
                <a:schemeClr val="tx1"/>
              </a:buClr>
              <a:buSzTx/>
              <a:buFont typeface="Arial" pitchFamily="34" charset="0"/>
              <a:buNone/>
              <a:tabLst/>
              <a:defRPr sz="1600" i="0">
                <a:latin typeface="+mn-lt"/>
              </a:defRPr>
            </a:lvl1pPr>
            <a:lvl2pPr marL="271463" indent="0">
              <a:buNone/>
              <a:defRPr/>
            </a:lvl2pPr>
            <a:lvl3pPr marL="533400" indent="0">
              <a:buNone/>
              <a:defRPr/>
            </a:lvl3pPr>
            <a:lvl4pPr marL="815975" indent="0">
              <a:buNone/>
              <a:defRPr/>
            </a:lvl4pPr>
            <a:lvl5pPr marL="1104900" indent="0">
              <a:buNone/>
              <a:defRPr/>
            </a:lvl5pPr>
          </a:lstStyle>
          <a:p>
            <a:pPr marL="0" marR="0" lvl="0" indent="0" algn="l" defTabSz="914400" rtl="0" eaLnBrk="1" fontAlgn="auto" latinLnBrk="0" hangingPunct="1">
              <a:lnSpc>
                <a:spcPct val="100000"/>
              </a:lnSpc>
              <a:spcBef>
                <a:spcPts val="0"/>
              </a:spcBef>
              <a:spcAft>
                <a:spcPts val="0"/>
              </a:spcAft>
              <a:buClr>
                <a:schemeClr val="tx1"/>
              </a:buClr>
              <a:buSzTx/>
              <a:buFont typeface="Arial" pitchFamily="34" charset="0"/>
              <a:buNone/>
              <a:tabLst/>
              <a:defRPr/>
            </a:pPr>
            <a:r>
              <a:rPr lang="en-GB" dirty="0"/>
              <a:t>Supporting heading</a:t>
            </a:r>
            <a:r>
              <a:rPr lang="en-US" dirty="0"/>
              <a:t> here if required</a:t>
            </a:r>
          </a:p>
        </p:txBody>
      </p:sp>
    </p:spTree>
    <p:extLst>
      <p:ext uri="{BB962C8B-B14F-4D97-AF65-F5344CB8AC3E}">
        <p14:creationId xmlns:p14="http://schemas.microsoft.com/office/powerpoint/2010/main" val="40923460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20" name="Straight Connector 19"/>
          <p:cNvCxnSpPr/>
          <p:nvPr userDrawn="1"/>
        </p:nvCxnSpPr>
        <p:spPr>
          <a:xfrm>
            <a:off x="499534" y="6323289"/>
            <a:ext cx="112216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a:xfrm>
            <a:off x="3980329" y="6437314"/>
            <a:ext cx="4219640" cy="365125"/>
          </a:xfrm>
          <a:prstGeom prst="rect">
            <a:avLst/>
          </a:prstGeom>
        </p:spPr>
        <p:txBody>
          <a:bodyPr/>
          <a:lstStyle/>
          <a:p>
            <a:pPr algn="ctr"/>
            <a:r>
              <a:rPr lang="en-US" dirty="0"/>
              <a:t>Insert your date / confidentiality text here</a:t>
            </a:r>
            <a:endParaRPr lang="en-GB" dirty="0"/>
          </a:p>
        </p:txBody>
      </p:sp>
      <p:sp>
        <p:nvSpPr>
          <p:cNvPr id="3" name="Footer Placeholder 2"/>
          <p:cNvSpPr>
            <a:spLocks noGrp="1"/>
          </p:cNvSpPr>
          <p:nvPr>
            <p:ph type="ftr" sz="quarter" idx="11"/>
          </p:nvPr>
        </p:nvSpPr>
        <p:spPr>
          <a:xfrm>
            <a:off x="499534" y="6437314"/>
            <a:ext cx="3399367" cy="365125"/>
          </a:xfrm>
          <a:prstGeom prst="rect">
            <a:avLst/>
          </a:prstGeom>
        </p:spPr>
        <p:txBody>
          <a:bodyPr/>
          <a:lstStyle/>
          <a:p>
            <a:r>
              <a:rPr lang="en-GB" dirty="0"/>
              <a:t>4x3 core presentation </a:t>
            </a:r>
          </a:p>
        </p:txBody>
      </p:sp>
      <p:sp>
        <p:nvSpPr>
          <p:cNvPr id="4" name="Slide Number Placeholder 3"/>
          <p:cNvSpPr>
            <a:spLocks noGrp="1"/>
          </p:cNvSpPr>
          <p:nvPr>
            <p:ph type="sldNum" sz="quarter" idx="12"/>
          </p:nvPr>
        </p:nvSpPr>
        <p:spPr>
          <a:xfrm>
            <a:off x="10606803" y="6437314"/>
            <a:ext cx="1106831" cy="365125"/>
          </a:xfrm>
          <a:prstGeom prst="rect">
            <a:avLst/>
          </a:prstGeom>
        </p:spPr>
        <p:txBody>
          <a:bodyPr/>
          <a:lstStyle/>
          <a:p>
            <a:fld id="{9F9F533D-B52E-4A2F-BF72-0ADD2D94BD75}" type="slidenum">
              <a:rPr lang="en-GB" smtClean="0"/>
              <a:pPr/>
              <a:t>‹#›</a:t>
            </a:fld>
            <a:endParaRPr lang="en-GB" dirty="0"/>
          </a:p>
        </p:txBody>
      </p:sp>
    </p:spTree>
    <p:extLst>
      <p:ext uri="{BB962C8B-B14F-4D97-AF65-F5344CB8AC3E}">
        <p14:creationId xmlns:p14="http://schemas.microsoft.com/office/powerpoint/2010/main" val="1137585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sp>
        <p:nvSpPr>
          <p:cNvPr id="7" name="Title 1"/>
          <p:cNvSpPr>
            <a:spLocks noGrp="1"/>
          </p:cNvSpPr>
          <p:nvPr>
            <p:ph type="ctrTitle"/>
          </p:nvPr>
        </p:nvSpPr>
        <p:spPr>
          <a:xfrm>
            <a:off x="473256" y="1600200"/>
            <a:ext cx="9280344" cy="338554"/>
          </a:xfrm>
          <a:prstGeom prst="rect">
            <a:avLst/>
          </a:prstGeom>
        </p:spPr>
        <p:txBody>
          <a:bodyPr anchor="t" anchorCtr="0"/>
          <a:lstStyle>
            <a:lvl1pPr>
              <a:lnSpc>
                <a:spcPct val="100000"/>
              </a:lnSpc>
              <a:defRPr sz="2200" b="0">
                <a:solidFill>
                  <a:schemeClr val="tx1"/>
                </a:solidFill>
              </a:defRPr>
            </a:lvl1pPr>
          </a:lstStyle>
          <a:p>
            <a:r>
              <a:rPr lang="en-US"/>
              <a:t>Click to edit Master title style</a:t>
            </a:r>
            <a:endParaRPr lang="en-GB" dirty="0"/>
          </a:p>
        </p:txBody>
      </p:sp>
      <p:sp>
        <p:nvSpPr>
          <p:cNvPr id="13" name="Snip and Round Single Corner Rectangle 12"/>
          <p:cNvSpPr/>
          <p:nvPr userDrawn="1"/>
        </p:nvSpPr>
        <p:spPr bwMode="auto">
          <a:xfrm>
            <a:off x="9144000" y="6611112"/>
            <a:ext cx="3048000" cy="246888"/>
          </a:xfrm>
          <a:prstGeom prst="snipRoundRect">
            <a:avLst>
              <a:gd name="adj1" fmla="val 32149"/>
              <a:gd name="adj2" fmla="val 0"/>
            </a:avLst>
          </a:prstGeom>
          <a:solidFill>
            <a:schemeClr val="tx1"/>
          </a:solidFill>
          <a:ln w="6350" cap="flat" cmpd="sng" algn="ctr">
            <a:noFill/>
            <a:prstDash val="solid"/>
            <a:round/>
            <a:headEnd type="none" w="med" len="med"/>
            <a:tailEnd type="none" w="med" len="med"/>
          </a:ln>
          <a:effectLst/>
        </p:spPr>
        <p:txBody>
          <a:bodyPr lIns="0" tIns="0" rIns="0" bIns="0"/>
          <a:lstStyle/>
          <a:p>
            <a:pPr algn="ctr" fontAlgn="base">
              <a:spcBef>
                <a:spcPct val="0"/>
              </a:spcBef>
              <a:spcAft>
                <a:spcPct val="0"/>
              </a:spcAft>
              <a:defRPr/>
            </a:pPr>
            <a:r>
              <a:rPr lang="en-US" sz="1200" dirty="0">
                <a:solidFill>
                  <a:schemeClr val="bg1"/>
                </a:solidFill>
              </a:rPr>
              <a:t>FOR REACTIVE USE ONLY</a:t>
            </a:r>
          </a:p>
        </p:txBody>
      </p:sp>
    </p:spTree>
    <p:extLst>
      <p:ext uri="{BB962C8B-B14F-4D97-AF65-F5344CB8AC3E}">
        <p14:creationId xmlns:p14="http://schemas.microsoft.com/office/powerpoint/2010/main" val="13681918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with ORANGE Text">
    <p:spTree>
      <p:nvGrpSpPr>
        <p:cNvPr id="1" name=""/>
        <p:cNvGrpSpPr/>
        <p:nvPr/>
      </p:nvGrpSpPr>
      <p:grpSpPr>
        <a:xfrm>
          <a:off x="0" y="0"/>
          <a:ext cx="0" cy="0"/>
          <a:chOff x="0" y="0"/>
          <a:chExt cx="0" cy="0"/>
        </a:xfrm>
      </p:grpSpPr>
      <p:sp>
        <p:nvSpPr>
          <p:cNvPr id="12" name="Text Placeholder 5"/>
          <p:cNvSpPr>
            <a:spLocks noGrp="1"/>
          </p:cNvSpPr>
          <p:nvPr>
            <p:ph type="body" sz="quarter" idx="11" hasCustomPrompt="1"/>
          </p:nvPr>
        </p:nvSpPr>
        <p:spPr>
          <a:xfrm>
            <a:off x="466270" y="5041972"/>
            <a:ext cx="11249789" cy="338554"/>
          </a:xfrm>
        </p:spPr>
        <p:txBody>
          <a:bodyPr wrap="square" anchor="t" anchorCtr="0">
            <a:noAutofit/>
          </a:bodyPr>
          <a:lstStyle>
            <a:lvl1pPr marL="0" marR="0" indent="0" algn="l" defTabSz="914400" rtl="0" eaLnBrk="1" fontAlgn="auto" latinLnBrk="0" hangingPunct="1">
              <a:lnSpc>
                <a:spcPts val="2400"/>
              </a:lnSpc>
              <a:spcBef>
                <a:spcPts val="0"/>
              </a:spcBef>
              <a:spcAft>
                <a:spcPts val="0"/>
              </a:spcAft>
              <a:buClr>
                <a:schemeClr val="tx1"/>
              </a:buClr>
              <a:buSzTx/>
              <a:buFont typeface="Arial" pitchFamily="34" charset="0"/>
              <a:buNone/>
              <a:tabLst/>
              <a:defRPr sz="2200" i="0">
                <a:solidFill>
                  <a:schemeClr val="bg2"/>
                </a:solidFill>
                <a:latin typeface="+mn-lt"/>
              </a:defRPr>
            </a:lvl1pPr>
            <a:lvl2pPr marL="271463" indent="0">
              <a:spcAft>
                <a:spcPts val="0"/>
              </a:spcAft>
              <a:buNone/>
              <a:defRPr>
                <a:solidFill>
                  <a:schemeClr val="bg1"/>
                </a:solidFill>
              </a:defRPr>
            </a:lvl2pPr>
            <a:lvl3pPr marL="533400" indent="0">
              <a:spcAft>
                <a:spcPts val="0"/>
              </a:spcAft>
              <a:buNone/>
              <a:defRPr>
                <a:solidFill>
                  <a:schemeClr val="bg1"/>
                </a:solidFill>
              </a:defRPr>
            </a:lvl3pPr>
            <a:lvl4pPr marL="815975" indent="0">
              <a:spcAft>
                <a:spcPts val="0"/>
              </a:spcAft>
              <a:buNone/>
              <a:defRPr>
                <a:solidFill>
                  <a:schemeClr val="bg1"/>
                </a:solidFill>
              </a:defRPr>
            </a:lvl4pPr>
            <a:lvl5pPr marL="1104900" indent="0">
              <a:spcAft>
                <a:spcPts val="0"/>
              </a:spcAft>
              <a:buNone/>
              <a:defRPr>
                <a:solidFill>
                  <a:schemeClr val="bg1"/>
                </a:solidFill>
              </a:defRPr>
            </a:lvl5pPr>
          </a:lstStyle>
          <a:p>
            <a:pPr marL="0" marR="0" lvl="0" indent="0" algn="l" defTabSz="914400" rtl="0" eaLnBrk="1" fontAlgn="auto" latinLnBrk="0" hangingPunct="1">
              <a:lnSpc>
                <a:spcPts val="2400"/>
              </a:lnSpc>
              <a:spcBef>
                <a:spcPts val="0"/>
              </a:spcBef>
              <a:spcAft>
                <a:spcPts val="0"/>
              </a:spcAft>
              <a:buClr>
                <a:schemeClr val="tx1"/>
              </a:buClr>
              <a:buSzTx/>
              <a:buFont typeface="Arial" pitchFamily="34" charset="0"/>
              <a:buNone/>
              <a:tabLst/>
              <a:defRPr/>
            </a:pPr>
            <a:r>
              <a:rPr lang="en-GB" dirty="0"/>
              <a:t>Supporting heading</a:t>
            </a:r>
            <a:r>
              <a:rPr lang="en-US" dirty="0"/>
              <a:t> here if required</a:t>
            </a:r>
          </a:p>
        </p:txBody>
      </p:sp>
      <p:sp>
        <p:nvSpPr>
          <p:cNvPr id="13" name="Text Placeholder 3"/>
          <p:cNvSpPr>
            <a:spLocks noGrp="1"/>
          </p:cNvSpPr>
          <p:nvPr>
            <p:ph type="body" sz="quarter" idx="10" hasCustomPrompt="1"/>
          </p:nvPr>
        </p:nvSpPr>
        <p:spPr>
          <a:xfrm>
            <a:off x="466269" y="4147425"/>
            <a:ext cx="11249791" cy="730969"/>
          </a:xfrm>
        </p:spPr>
        <p:txBody>
          <a:bodyPr wrap="square" anchor="b" anchorCtr="0">
            <a:spAutoFit/>
          </a:bodyPr>
          <a:lstStyle>
            <a:lvl1pPr marL="0" indent="0">
              <a:lnSpc>
                <a:spcPts val="5700"/>
              </a:lnSpc>
              <a:spcAft>
                <a:spcPts val="0"/>
              </a:spcAft>
              <a:buNone/>
              <a:defRPr sz="5500" b="1">
                <a:solidFill>
                  <a:schemeClr val="bg2"/>
                </a:solidFill>
              </a:defRPr>
            </a:lvl1pPr>
            <a:lvl2pPr marL="271463" indent="0">
              <a:buNone/>
              <a:defRPr sz="2600" b="1">
                <a:solidFill>
                  <a:schemeClr val="bg1"/>
                </a:solidFill>
              </a:defRPr>
            </a:lvl2pPr>
            <a:lvl3pPr marL="533400" indent="0">
              <a:buNone/>
              <a:defRPr sz="2600" b="1">
                <a:solidFill>
                  <a:schemeClr val="bg1"/>
                </a:solidFill>
              </a:defRPr>
            </a:lvl3pPr>
            <a:lvl4pPr marL="815975" indent="0">
              <a:buNone/>
              <a:defRPr sz="2600" b="1">
                <a:solidFill>
                  <a:schemeClr val="bg1"/>
                </a:solidFill>
              </a:defRPr>
            </a:lvl4pPr>
            <a:lvl5pPr marL="1104900" indent="0">
              <a:buNone/>
              <a:defRPr sz="2600" b="1">
                <a:solidFill>
                  <a:schemeClr val="bg1"/>
                </a:solidFill>
              </a:defRPr>
            </a:lvl5pPr>
          </a:lstStyle>
          <a:p>
            <a:pPr lvl="0"/>
            <a:r>
              <a:rPr lang="en-US" dirty="0"/>
              <a:t>Section Heading title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76860" y="358385"/>
            <a:ext cx="739200" cy="476152"/>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9099" y="243157"/>
            <a:ext cx="990885" cy="713231"/>
          </a:xfrm>
          <a:prstGeom prst="rect">
            <a:avLst/>
          </a:prstGeom>
        </p:spPr>
      </p:pic>
    </p:spTree>
    <p:extLst>
      <p:ext uri="{BB962C8B-B14F-4D97-AF65-F5344CB8AC3E}">
        <p14:creationId xmlns:p14="http://schemas.microsoft.com/office/powerpoint/2010/main" val="27430856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with GREY Text">
    <p:spTree>
      <p:nvGrpSpPr>
        <p:cNvPr id="1" name=""/>
        <p:cNvGrpSpPr/>
        <p:nvPr/>
      </p:nvGrpSpPr>
      <p:grpSpPr>
        <a:xfrm>
          <a:off x="0" y="0"/>
          <a:ext cx="0" cy="0"/>
          <a:chOff x="0" y="0"/>
          <a:chExt cx="0" cy="0"/>
        </a:xfrm>
      </p:grpSpPr>
      <p:sp>
        <p:nvSpPr>
          <p:cNvPr id="12" name="Text Placeholder 5"/>
          <p:cNvSpPr>
            <a:spLocks noGrp="1"/>
          </p:cNvSpPr>
          <p:nvPr>
            <p:ph type="body" sz="quarter" idx="11" hasCustomPrompt="1"/>
          </p:nvPr>
        </p:nvSpPr>
        <p:spPr>
          <a:xfrm>
            <a:off x="466270" y="5041972"/>
            <a:ext cx="11249789" cy="338554"/>
          </a:xfrm>
        </p:spPr>
        <p:txBody>
          <a:bodyPr wrap="square" anchor="t" anchorCtr="0">
            <a:noAutofit/>
          </a:bodyPr>
          <a:lstStyle>
            <a:lvl1pPr marL="0" marR="0" indent="0" algn="l" defTabSz="914400" rtl="0" eaLnBrk="1" fontAlgn="auto" latinLnBrk="0" hangingPunct="1">
              <a:lnSpc>
                <a:spcPts val="2400"/>
              </a:lnSpc>
              <a:spcBef>
                <a:spcPts val="0"/>
              </a:spcBef>
              <a:spcAft>
                <a:spcPts val="0"/>
              </a:spcAft>
              <a:buClr>
                <a:schemeClr val="tx1"/>
              </a:buClr>
              <a:buSzTx/>
              <a:buFont typeface="Arial" pitchFamily="34" charset="0"/>
              <a:buNone/>
              <a:tabLst/>
              <a:defRPr sz="2200" i="0">
                <a:solidFill>
                  <a:schemeClr val="tx1"/>
                </a:solidFill>
                <a:latin typeface="+mn-lt"/>
              </a:defRPr>
            </a:lvl1pPr>
            <a:lvl2pPr marL="271463" indent="0">
              <a:spcAft>
                <a:spcPts val="0"/>
              </a:spcAft>
              <a:buNone/>
              <a:defRPr>
                <a:solidFill>
                  <a:schemeClr val="bg1"/>
                </a:solidFill>
              </a:defRPr>
            </a:lvl2pPr>
            <a:lvl3pPr marL="533400" indent="0">
              <a:spcAft>
                <a:spcPts val="0"/>
              </a:spcAft>
              <a:buNone/>
              <a:defRPr>
                <a:solidFill>
                  <a:schemeClr val="bg1"/>
                </a:solidFill>
              </a:defRPr>
            </a:lvl3pPr>
            <a:lvl4pPr marL="815975" indent="0">
              <a:spcAft>
                <a:spcPts val="0"/>
              </a:spcAft>
              <a:buNone/>
              <a:defRPr>
                <a:solidFill>
                  <a:schemeClr val="bg1"/>
                </a:solidFill>
              </a:defRPr>
            </a:lvl4pPr>
            <a:lvl5pPr marL="1104900" indent="0">
              <a:spcAft>
                <a:spcPts val="0"/>
              </a:spcAft>
              <a:buNone/>
              <a:defRPr>
                <a:solidFill>
                  <a:schemeClr val="bg1"/>
                </a:solidFill>
              </a:defRPr>
            </a:lvl5pPr>
          </a:lstStyle>
          <a:p>
            <a:pPr marL="0" marR="0" lvl="0" indent="0" algn="l" defTabSz="914400" rtl="0" eaLnBrk="1" fontAlgn="auto" latinLnBrk="0" hangingPunct="1">
              <a:lnSpc>
                <a:spcPts val="2400"/>
              </a:lnSpc>
              <a:spcBef>
                <a:spcPts val="0"/>
              </a:spcBef>
              <a:spcAft>
                <a:spcPts val="0"/>
              </a:spcAft>
              <a:buClr>
                <a:schemeClr val="tx1"/>
              </a:buClr>
              <a:buSzTx/>
              <a:buFont typeface="Arial" pitchFamily="34" charset="0"/>
              <a:buNone/>
              <a:tabLst/>
              <a:defRPr/>
            </a:pPr>
            <a:r>
              <a:rPr lang="en-GB" dirty="0"/>
              <a:t>Supporting heading</a:t>
            </a:r>
            <a:r>
              <a:rPr lang="en-US" dirty="0"/>
              <a:t> here if required</a:t>
            </a:r>
          </a:p>
        </p:txBody>
      </p:sp>
      <p:sp>
        <p:nvSpPr>
          <p:cNvPr id="13" name="Text Placeholder 3"/>
          <p:cNvSpPr>
            <a:spLocks noGrp="1"/>
          </p:cNvSpPr>
          <p:nvPr>
            <p:ph type="body" sz="quarter" idx="10" hasCustomPrompt="1"/>
          </p:nvPr>
        </p:nvSpPr>
        <p:spPr>
          <a:xfrm>
            <a:off x="466269" y="4147425"/>
            <a:ext cx="11249791" cy="730969"/>
          </a:xfrm>
        </p:spPr>
        <p:txBody>
          <a:bodyPr wrap="square" anchor="b" anchorCtr="0">
            <a:spAutoFit/>
          </a:bodyPr>
          <a:lstStyle>
            <a:lvl1pPr marL="0" indent="0">
              <a:lnSpc>
                <a:spcPts val="5700"/>
              </a:lnSpc>
              <a:spcAft>
                <a:spcPts val="0"/>
              </a:spcAft>
              <a:buNone/>
              <a:defRPr sz="5500" b="1">
                <a:solidFill>
                  <a:schemeClr val="tx1"/>
                </a:solidFill>
              </a:defRPr>
            </a:lvl1pPr>
            <a:lvl2pPr marL="271463" indent="0">
              <a:buNone/>
              <a:defRPr sz="2600" b="1">
                <a:solidFill>
                  <a:schemeClr val="bg1"/>
                </a:solidFill>
              </a:defRPr>
            </a:lvl2pPr>
            <a:lvl3pPr marL="533400" indent="0">
              <a:buNone/>
              <a:defRPr sz="2600" b="1">
                <a:solidFill>
                  <a:schemeClr val="bg1"/>
                </a:solidFill>
              </a:defRPr>
            </a:lvl3pPr>
            <a:lvl4pPr marL="815975" indent="0">
              <a:buNone/>
              <a:defRPr sz="2600" b="1">
                <a:solidFill>
                  <a:schemeClr val="bg1"/>
                </a:solidFill>
              </a:defRPr>
            </a:lvl4pPr>
            <a:lvl5pPr marL="1104900" indent="0">
              <a:buNone/>
              <a:defRPr sz="2600" b="1">
                <a:solidFill>
                  <a:schemeClr val="bg1"/>
                </a:solidFill>
              </a:defRPr>
            </a:lvl5pPr>
          </a:lstStyle>
          <a:p>
            <a:pPr lvl="0"/>
            <a:r>
              <a:rPr lang="en-US" dirty="0"/>
              <a:t>Section Heading title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099" y="243157"/>
            <a:ext cx="990885" cy="713231"/>
          </a:xfrm>
          <a:prstGeom prst="rect">
            <a:avLst/>
          </a:prstGeom>
        </p:spPr>
      </p:pic>
    </p:spTree>
    <p:extLst>
      <p:ext uri="{BB962C8B-B14F-4D97-AF65-F5344CB8AC3E}">
        <p14:creationId xmlns:p14="http://schemas.microsoft.com/office/powerpoint/2010/main" val="22134586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ection Header INNOVATION White">
    <p:spTree>
      <p:nvGrpSpPr>
        <p:cNvPr id="1" name=""/>
        <p:cNvGrpSpPr/>
        <p:nvPr/>
      </p:nvGrpSpPr>
      <p:grpSpPr>
        <a:xfrm>
          <a:off x="0" y="0"/>
          <a:ext cx="0" cy="0"/>
          <a:chOff x="0" y="0"/>
          <a:chExt cx="0" cy="0"/>
        </a:xfrm>
      </p:grpSpPr>
      <p:sp>
        <p:nvSpPr>
          <p:cNvPr id="9" name="TextBox 8"/>
          <p:cNvSpPr txBox="1"/>
          <p:nvPr userDrawn="1"/>
        </p:nvSpPr>
        <p:spPr>
          <a:xfrm>
            <a:off x="466270" y="4147424"/>
            <a:ext cx="10497013" cy="923330"/>
          </a:xfrm>
          <a:prstGeom prst="rect">
            <a:avLst/>
          </a:prstGeom>
        </p:spPr>
        <p:txBody>
          <a:bodyPr vert="horz" wrap="square" lIns="0" tIns="0" rIns="0" bIns="0" rtlCol="0" anchor="b" anchorCtr="0">
            <a:spAutoFit/>
          </a:bodyPr>
          <a:lstStyle>
            <a:lvl1pPr lvl="0" indent="0">
              <a:lnSpc>
                <a:spcPts val="7200"/>
              </a:lnSpc>
              <a:spcBef>
                <a:spcPts val="0"/>
              </a:spcBef>
              <a:spcAft>
                <a:spcPts val="0"/>
              </a:spcAft>
              <a:buClr>
                <a:schemeClr val="tx1"/>
              </a:buClr>
              <a:buFont typeface="Arial" pitchFamily="34" charset="0"/>
              <a:buNone/>
              <a:tabLst/>
              <a:defRPr sz="7000" b="1" baseline="0">
                <a:solidFill>
                  <a:schemeClr val="bg1"/>
                </a:solidFill>
              </a:defRPr>
            </a:lvl1pPr>
            <a:lvl2pPr marL="271463" indent="0">
              <a:spcBef>
                <a:spcPts val="0"/>
              </a:spcBef>
              <a:spcAft>
                <a:spcPts val="600"/>
              </a:spcAft>
              <a:buFont typeface="Arial" pitchFamily="34" charset="0"/>
              <a:buNone/>
              <a:defRPr sz="2600" b="1">
                <a:solidFill>
                  <a:schemeClr val="bg1"/>
                </a:solidFill>
              </a:defRPr>
            </a:lvl2pPr>
            <a:lvl3pPr marL="533400" indent="0">
              <a:spcBef>
                <a:spcPts val="0"/>
              </a:spcBef>
              <a:spcAft>
                <a:spcPts val="600"/>
              </a:spcAft>
              <a:buFont typeface="Arial" pitchFamily="34" charset="0"/>
              <a:buNone/>
              <a:defRPr sz="2600" b="1">
                <a:solidFill>
                  <a:schemeClr val="bg1"/>
                </a:solidFill>
              </a:defRPr>
            </a:lvl3pPr>
            <a:lvl4pPr marL="815975" indent="0">
              <a:spcBef>
                <a:spcPts val="0"/>
              </a:spcBef>
              <a:spcAft>
                <a:spcPts val="600"/>
              </a:spcAft>
              <a:buFont typeface="Arial" pitchFamily="34" charset="0"/>
              <a:buNone/>
              <a:defRPr sz="2600" b="1">
                <a:solidFill>
                  <a:schemeClr val="bg1"/>
                </a:solidFill>
              </a:defRPr>
            </a:lvl4pPr>
            <a:lvl5pPr marL="1104900" indent="0">
              <a:spcBef>
                <a:spcPts val="0"/>
              </a:spcBef>
              <a:spcAft>
                <a:spcPts val="600"/>
              </a:spcAft>
              <a:buFont typeface="Arial" pitchFamily="34" charset="0"/>
              <a:buNone/>
              <a:defRPr sz="2600" b="1">
                <a:solidFill>
                  <a:schemeClr val="bg1"/>
                </a:solidFill>
              </a:defRPr>
            </a:lvl5pPr>
            <a:lvl6pPr marL="1620000" indent="-270000">
              <a:spcBef>
                <a:spcPts val="0"/>
              </a:spcBef>
              <a:spcAft>
                <a:spcPts val="600"/>
              </a:spcAft>
              <a:buFont typeface="Arial" pitchFamily="34" charset="0"/>
              <a:buChar char="–"/>
              <a:defRPr sz="1200"/>
            </a:lvl6pPr>
            <a:lvl7pPr marL="1800000" indent="-270000">
              <a:spcBef>
                <a:spcPts val="0"/>
              </a:spcBef>
              <a:spcAft>
                <a:spcPts val="600"/>
              </a:spcAft>
              <a:buFont typeface="Arial" pitchFamily="34" charset="0"/>
              <a:buChar char="–"/>
              <a:defRPr sz="1200"/>
            </a:lvl7pPr>
            <a:lvl8pPr marL="2070000" indent="-270000">
              <a:spcBef>
                <a:spcPts val="0"/>
              </a:spcBef>
              <a:spcAft>
                <a:spcPts val="600"/>
              </a:spcAft>
              <a:buFont typeface="Arial" pitchFamily="34" charset="0"/>
              <a:buChar char="–"/>
              <a:defRPr sz="1200"/>
            </a:lvl8pPr>
            <a:lvl9pPr marL="2340000" indent="-270000">
              <a:spcBef>
                <a:spcPts val="0"/>
              </a:spcBef>
              <a:spcAft>
                <a:spcPts val="600"/>
              </a:spcAft>
              <a:buFont typeface="Arial" pitchFamily="34" charset="0"/>
              <a:buChar char="–"/>
              <a:defRPr sz="1200"/>
            </a:lvl9pPr>
          </a:lstStyle>
          <a:p>
            <a:pPr lvl="0"/>
            <a:r>
              <a:rPr lang="en-US" sz="7000" dirty="0">
                <a:solidFill>
                  <a:schemeClr val="accent5"/>
                </a:solidFill>
              </a:rPr>
              <a:t>Innovation</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099" y="243157"/>
            <a:ext cx="990885" cy="713231"/>
          </a:xfrm>
          <a:prstGeom prst="rect">
            <a:avLst/>
          </a:prstGeom>
        </p:spPr>
      </p:pic>
    </p:spTree>
    <p:extLst>
      <p:ext uri="{BB962C8B-B14F-4D97-AF65-F5344CB8AC3E}">
        <p14:creationId xmlns:p14="http://schemas.microsoft.com/office/powerpoint/2010/main" val="19093003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ection Header PERFORMANCE White">
    <p:spTree>
      <p:nvGrpSpPr>
        <p:cNvPr id="1" name=""/>
        <p:cNvGrpSpPr/>
        <p:nvPr/>
      </p:nvGrpSpPr>
      <p:grpSpPr>
        <a:xfrm>
          <a:off x="0" y="0"/>
          <a:ext cx="0" cy="0"/>
          <a:chOff x="0" y="0"/>
          <a:chExt cx="0" cy="0"/>
        </a:xfrm>
      </p:grpSpPr>
      <p:sp>
        <p:nvSpPr>
          <p:cNvPr id="15" name="TextBox 14"/>
          <p:cNvSpPr txBox="1"/>
          <p:nvPr userDrawn="1"/>
        </p:nvSpPr>
        <p:spPr>
          <a:xfrm>
            <a:off x="455800" y="4140348"/>
            <a:ext cx="10497013" cy="923330"/>
          </a:xfrm>
          <a:prstGeom prst="rect">
            <a:avLst/>
          </a:prstGeom>
        </p:spPr>
        <p:txBody>
          <a:bodyPr vert="horz" wrap="square" lIns="0" tIns="0" rIns="0" bIns="0" rtlCol="0" anchor="b" anchorCtr="0">
            <a:spAutoFit/>
          </a:bodyPr>
          <a:lstStyle>
            <a:lvl1pPr lvl="0" indent="0">
              <a:lnSpc>
                <a:spcPts val="7200"/>
              </a:lnSpc>
              <a:spcBef>
                <a:spcPts val="0"/>
              </a:spcBef>
              <a:spcAft>
                <a:spcPts val="0"/>
              </a:spcAft>
              <a:buClr>
                <a:schemeClr val="tx1"/>
              </a:buClr>
              <a:buFont typeface="Arial" pitchFamily="34" charset="0"/>
              <a:buNone/>
              <a:tabLst/>
              <a:defRPr sz="7000" b="1" baseline="0">
                <a:solidFill>
                  <a:schemeClr val="bg1"/>
                </a:solidFill>
              </a:defRPr>
            </a:lvl1pPr>
            <a:lvl2pPr marL="271463" indent="0">
              <a:spcBef>
                <a:spcPts val="0"/>
              </a:spcBef>
              <a:spcAft>
                <a:spcPts val="600"/>
              </a:spcAft>
              <a:buFont typeface="Arial" pitchFamily="34" charset="0"/>
              <a:buNone/>
              <a:defRPr sz="2600" b="1">
                <a:solidFill>
                  <a:schemeClr val="bg1"/>
                </a:solidFill>
              </a:defRPr>
            </a:lvl2pPr>
            <a:lvl3pPr marL="533400" indent="0">
              <a:spcBef>
                <a:spcPts val="0"/>
              </a:spcBef>
              <a:spcAft>
                <a:spcPts val="600"/>
              </a:spcAft>
              <a:buFont typeface="Arial" pitchFamily="34" charset="0"/>
              <a:buNone/>
              <a:defRPr sz="2600" b="1">
                <a:solidFill>
                  <a:schemeClr val="bg1"/>
                </a:solidFill>
              </a:defRPr>
            </a:lvl3pPr>
            <a:lvl4pPr marL="815975" indent="0">
              <a:spcBef>
                <a:spcPts val="0"/>
              </a:spcBef>
              <a:spcAft>
                <a:spcPts val="600"/>
              </a:spcAft>
              <a:buFont typeface="Arial" pitchFamily="34" charset="0"/>
              <a:buNone/>
              <a:defRPr sz="2600" b="1">
                <a:solidFill>
                  <a:schemeClr val="bg1"/>
                </a:solidFill>
              </a:defRPr>
            </a:lvl4pPr>
            <a:lvl5pPr marL="1104900" indent="0">
              <a:spcBef>
                <a:spcPts val="0"/>
              </a:spcBef>
              <a:spcAft>
                <a:spcPts val="600"/>
              </a:spcAft>
              <a:buFont typeface="Arial" pitchFamily="34" charset="0"/>
              <a:buNone/>
              <a:defRPr sz="2600" b="1">
                <a:solidFill>
                  <a:schemeClr val="bg1"/>
                </a:solidFill>
              </a:defRPr>
            </a:lvl5pPr>
            <a:lvl6pPr marL="1620000" indent="-270000">
              <a:spcBef>
                <a:spcPts val="0"/>
              </a:spcBef>
              <a:spcAft>
                <a:spcPts val="600"/>
              </a:spcAft>
              <a:buFont typeface="Arial" pitchFamily="34" charset="0"/>
              <a:buChar char="–"/>
              <a:defRPr sz="1200"/>
            </a:lvl6pPr>
            <a:lvl7pPr marL="1800000" indent="-270000">
              <a:spcBef>
                <a:spcPts val="0"/>
              </a:spcBef>
              <a:spcAft>
                <a:spcPts val="600"/>
              </a:spcAft>
              <a:buFont typeface="Arial" pitchFamily="34" charset="0"/>
              <a:buChar char="–"/>
              <a:defRPr sz="1200"/>
            </a:lvl7pPr>
            <a:lvl8pPr marL="2070000" indent="-270000">
              <a:spcBef>
                <a:spcPts val="0"/>
              </a:spcBef>
              <a:spcAft>
                <a:spcPts val="600"/>
              </a:spcAft>
              <a:buFont typeface="Arial" pitchFamily="34" charset="0"/>
              <a:buChar char="–"/>
              <a:defRPr sz="1200"/>
            </a:lvl8pPr>
            <a:lvl9pPr marL="2340000" indent="-270000">
              <a:spcBef>
                <a:spcPts val="0"/>
              </a:spcBef>
              <a:spcAft>
                <a:spcPts val="600"/>
              </a:spcAft>
              <a:buFont typeface="Arial" pitchFamily="34" charset="0"/>
              <a:buChar char="–"/>
              <a:defRPr sz="1200"/>
            </a:lvl9pPr>
          </a:lstStyle>
          <a:p>
            <a:pPr marL="0" marR="0" lvl="0" indent="0" algn="l" defTabSz="914400" rtl="0" eaLnBrk="1" fontAlgn="auto" latinLnBrk="0" hangingPunct="1">
              <a:lnSpc>
                <a:spcPts val="7200"/>
              </a:lnSpc>
              <a:spcBef>
                <a:spcPts val="0"/>
              </a:spcBef>
              <a:spcAft>
                <a:spcPts val="0"/>
              </a:spcAft>
              <a:buClr>
                <a:schemeClr val="tx1"/>
              </a:buClr>
              <a:buSzTx/>
              <a:buFont typeface="Arial" pitchFamily="34" charset="0"/>
              <a:buNone/>
              <a:tabLst/>
              <a:defRPr/>
            </a:pPr>
            <a:r>
              <a:rPr lang="en-US" sz="7000" dirty="0">
                <a:solidFill>
                  <a:schemeClr val="accent4"/>
                </a:solidFill>
              </a:rPr>
              <a:t>Pe</a:t>
            </a:r>
            <a:r>
              <a:rPr lang="en-US" sz="7000" spc="500" baseline="0" dirty="0">
                <a:solidFill>
                  <a:schemeClr val="accent4"/>
                </a:solidFill>
              </a:rPr>
              <a:t>r</a:t>
            </a:r>
            <a:r>
              <a:rPr lang="en-US" sz="7000" dirty="0">
                <a:solidFill>
                  <a:schemeClr val="accent4"/>
                </a:solidFill>
              </a:rPr>
              <a:t>formance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099" y="243157"/>
            <a:ext cx="990885" cy="713231"/>
          </a:xfrm>
          <a:prstGeom prst="rect">
            <a:avLst/>
          </a:prstGeom>
        </p:spPr>
      </p:pic>
    </p:spTree>
    <p:extLst>
      <p:ext uri="{BB962C8B-B14F-4D97-AF65-F5344CB8AC3E}">
        <p14:creationId xmlns:p14="http://schemas.microsoft.com/office/powerpoint/2010/main" val="39379889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ection Header TRUST White">
    <p:spTree>
      <p:nvGrpSpPr>
        <p:cNvPr id="1" name=""/>
        <p:cNvGrpSpPr/>
        <p:nvPr/>
      </p:nvGrpSpPr>
      <p:grpSpPr>
        <a:xfrm>
          <a:off x="0" y="0"/>
          <a:ext cx="0" cy="0"/>
          <a:chOff x="0" y="0"/>
          <a:chExt cx="0" cy="0"/>
        </a:xfrm>
      </p:grpSpPr>
      <p:sp>
        <p:nvSpPr>
          <p:cNvPr id="7" name="TextBox 6"/>
          <p:cNvSpPr txBox="1"/>
          <p:nvPr userDrawn="1"/>
        </p:nvSpPr>
        <p:spPr>
          <a:xfrm>
            <a:off x="466270" y="4147424"/>
            <a:ext cx="10497013" cy="923330"/>
          </a:xfrm>
          <a:prstGeom prst="rect">
            <a:avLst/>
          </a:prstGeom>
        </p:spPr>
        <p:txBody>
          <a:bodyPr vert="horz" wrap="square" lIns="0" tIns="0" rIns="0" bIns="0" rtlCol="0" anchor="b" anchorCtr="0">
            <a:spAutoFit/>
          </a:bodyPr>
          <a:lstStyle>
            <a:lvl1pPr lvl="0" indent="0">
              <a:lnSpc>
                <a:spcPts val="7200"/>
              </a:lnSpc>
              <a:spcBef>
                <a:spcPts val="0"/>
              </a:spcBef>
              <a:spcAft>
                <a:spcPts val="0"/>
              </a:spcAft>
              <a:buClr>
                <a:schemeClr val="tx1"/>
              </a:buClr>
              <a:buFont typeface="Arial" pitchFamily="34" charset="0"/>
              <a:buNone/>
              <a:tabLst/>
              <a:defRPr sz="7000" b="1" baseline="0">
                <a:solidFill>
                  <a:schemeClr val="bg1"/>
                </a:solidFill>
              </a:defRPr>
            </a:lvl1pPr>
            <a:lvl2pPr marL="271463" indent="0">
              <a:spcBef>
                <a:spcPts val="0"/>
              </a:spcBef>
              <a:spcAft>
                <a:spcPts val="600"/>
              </a:spcAft>
              <a:buFont typeface="Arial" pitchFamily="34" charset="0"/>
              <a:buNone/>
              <a:defRPr sz="2600" b="1">
                <a:solidFill>
                  <a:schemeClr val="bg1"/>
                </a:solidFill>
              </a:defRPr>
            </a:lvl2pPr>
            <a:lvl3pPr marL="533400" indent="0">
              <a:spcBef>
                <a:spcPts val="0"/>
              </a:spcBef>
              <a:spcAft>
                <a:spcPts val="600"/>
              </a:spcAft>
              <a:buFont typeface="Arial" pitchFamily="34" charset="0"/>
              <a:buNone/>
              <a:defRPr sz="2600" b="1">
                <a:solidFill>
                  <a:schemeClr val="bg1"/>
                </a:solidFill>
              </a:defRPr>
            </a:lvl3pPr>
            <a:lvl4pPr marL="815975" indent="0">
              <a:spcBef>
                <a:spcPts val="0"/>
              </a:spcBef>
              <a:spcAft>
                <a:spcPts val="600"/>
              </a:spcAft>
              <a:buFont typeface="Arial" pitchFamily="34" charset="0"/>
              <a:buNone/>
              <a:defRPr sz="2600" b="1">
                <a:solidFill>
                  <a:schemeClr val="bg1"/>
                </a:solidFill>
              </a:defRPr>
            </a:lvl4pPr>
            <a:lvl5pPr marL="1104900" indent="0">
              <a:spcBef>
                <a:spcPts val="0"/>
              </a:spcBef>
              <a:spcAft>
                <a:spcPts val="600"/>
              </a:spcAft>
              <a:buFont typeface="Arial" pitchFamily="34" charset="0"/>
              <a:buNone/>
              <a:defRPr sz="2600" b="1">
                <a:solidFill>
                  <a:schemeClr val="bg1"/>
                </a:solidFill>
              </a:defRPr>
            </a:lvl5pPr>
            <a:lvl6pPr marL="1620000" indent="-270000">
              <a:spcBef>
                <a:spcPts val="0"/>
              </a:spcBef>
              <a:spcAft>
                <a:spcPts val="600"/>
              </a:spcAft>
              <a:buFont typeface="Arial" pitchFamily="34" charset="0"/>
              <a:buChar char="–"/>
              <a:defRPr sz="1200"/>
            </a:lvl6pPr>
            <a:lvl7pPr marL="1800000" indent="-270000">
              <a:spcBef>
                <a:spcPts val="0"/>
              </a:spcBef>
              <a:spcAft>
                <a:spcPts val="600"/>
              </a:spcAft>
              <a:buFont typeface="Arial" pitchFamily="34" charset="0"/>
              <a:buChar char="–"/>
              <a:defRPr sz="1200"/>
            </a:lvl7pPr>
            <a:lvl8pPr marL="2070000" indent="-270000">
              <a:spcBef>
                <a:spcPts val="0"/>
              </a:spcBef>
              <a:spcAft>
                <a:spcPts val="600"/>
              </a:spcAft>
              <a:buFont typeface="Arial" pitchFamily="34" charset="0"/>
              <a:buChar char="–"/>
              <a:defRPr sz="1200"/>
            </a:lvl8pPr>
            <a:lvl9pPr marL="2340000" indent="-270000">
              <a:spcBef>
                <a:spcPts val="0"/>
              </a:spcBef>
              <a:spcAft>
                <a:spcPts val="600"/>
              </a:spcAft>
              <a:buFont typeface="Arial" pitchFamily="34" charset="0"/>
              <a:buChar char="–"/>
              <a:defRPr sz="1200"/>
            </a:lvl9pPr>
          </a:lstStyle>
          <a:p>
            <a:pPr lvl="0"/>
            <a:r>
              <a:rPr lang="en-US" sz="7000" dirty="0">
                <a:solidFill>
                  <a:schemeClr val="accent3"/>
                </a:solidFill>
              </a:rPr>
              <a:t>Trust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099" y="243157"/>
            <a:ext cx="990885" cy="713231"/>
          </a:xfrm>
          <a:prstGeom prst="rect">
            <a:avLst/>
          </a:prstGeom>
        </p:spPr>
      </p:pic>
    </p:spTree>
    <p:extLst>
      <p:ext uri="{BB962C8B-B14F-4D97-AF65-F5344CB8AC3E}">
        <p14:creationId xmlns:p14="http://schemas.microsoft.com/office/powerpoint/2010/main" val="30890849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Title Slide_no logo straplin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76860" y="360111"/>
            <a:ext cx="739200" cy="476203"/>
          </a:xfrm>
          <a:prstGeom prst="rect">
            <a:avLst/>
          </a:prstGeom>
        </p:spPr>
      </p:pic>
      <p:sp>
        <p:nvSpPr>
          <p:cNvPr id="7" name="Title 1"/>
          <p:cNvSpPr>
            <a:spLocks noGrp="1"/>
          </p:cNvSpPr>
          <p:nvPr>
            <p:ph type="ctrTitle"/>
          </p:nvPr>
        </p:nvSpPr>
        <p:spPr>
          <a:xfrm>
            <a:off x="491068" y="3430027"/>
            <a:ext cx="9280344" cy="332399"/>
          </a:xfrm>
          <a:prstGeom prst="rect">
            <a:avLst/>
          </a:prstGeom>
        </p:spPr>
        <p:txBody>
          <a:bodyPr anchor="b" anchorCtr="0"/>
          <a:lstStyle>
            <a:lvl1pPr>
              <a:lnSpc>
                <a:spcPct val="90000"/>
              </a:lnSpc>
              <a:defRPr sz="2400">
                <a:solidFill>
                  <a:schemeClr val="bg2"/>
                </a:solidFill>
              </a:defRPr>
            </a:lvl1pPr>
          </a:lstStyle>
          <a:p>
            <a:r>
              <a:rPr lang="en-US"/>
              <a:t>Click to edit Master title style</a:t>
            </a:r>
            <a:endParaRPr lang="en-GB" dirty="0"/>
          </a:p>
        </p:txBody>
      </p:sp>
      <p:sp>
        <p:nvSpPr>
          <p:cNvPr id="10" name="Subtitle 2"/>
          <p:cNvSpPr>
            <a:spLocks noGrp="1"/>
          </p:cNvSpPr>
          <p:nvPr>
            <p:ph type="subTitle" idx="1" hasCustomPrompt="1"/>
          </p:nvPr>
        </p:nvSpPr>
        <p:spPr>
          <a:xfrm>
            <a:off x="491068" y="4343401"/>
            <a:ext cx="9280344" cy="246221"/>
          </a:xfrm>
        </p:spPr>
        <p:txBody>
          <a:bodyPr wrap="square" anchor="t" anchorCtr="0">
            <a:noAutofit/>
          </a:bodyPr>
          <a:lstStyle>
            <a:lvl1pPr marL="0" indent="0" algn="l">
              <a:spcAft>
                <a:spcPts val="0"/>
              </a:spcAft>
              <a:buNone/>
              <a:defRPr sz="16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Requestor</a:t>
            </a:r>
            <a:endParaRPr lang="en-GB" dirty="0"/>
          </a:p>
        </p:txBody>
      </p:sp>
      <p:sp>
        <p:nvSpPr>
          <p:cNvPr id="11" name="Text Placeholder 10"/>
          <p:cNvSpPr>
            <a:spLocks noGrp="1"/>
          </p:cNvSpPr>
          <p:nvPr>
            <p:ph type="body" sz="quarter" idx="10" hasCustomPrompt="1"/>
          </p:nvPr>
        </p:nvSpPr>
        <p:spPr>
          <a:xfrm>
            <a:off x="491068" y="5143500"/>
            <a:ext cx="9296400" cy="571500"/>
          </a:xfrm>
        </p:spPr>
        <p:txBody>
          <a:bodyPr/>
          <a:lstStyle>
            <a:lvl1pPr marL="0" indent="0">
              <a:spcAft>
                <a:spcPts val="0"/>
              </a:spcAft>
              <a:buNone/>
              <a:defRPr sz="1400" baseline="0"/>
            </a:lvl1pPr>
            <a:lvl2pPr>
              <a:buNone/>
              <a:defRPr sz="1200"/>
            </a:lvl2pPr>
            <a:lvl3pPr>
              <a:buNone/>
              <a:defRPr sz="1100"/>
            </a:lvl3pPr>
            <a:lvl4pPr>
              <a:buNone/>
              <a:defRPr sz="1100"/>
            </a:lvl4pPr>
            <a:lvl5pPr>
              <a:buNone/>
              <a:defRPr sz="1100"/>
            </a:lvl5pPr>
          </a:lstStyle>
          <a:p>
            <a:pPr lvl="0"/>
            <a:r>
              <a:rPr lang="en-US" dirty="0"/>
              <a:t>Presenter’s Name</a:t>
            </a:r>
          </a:p>
        </p:txBody>
      </p:sp>
      <p:sp>
        <p:nvSpPr>
          <p:cNvPr id="12" name="Text Placeholder 10"/>
          <p:cNvSpPr>
            <a:spLocks noGrp="1"/>
          </p:cNvSpPr>
          <p:nvPr>
            <p:ph type="body" sz="quarter" idx="11" hasCustomPrompt="1"/>
          </p:nvPr>
        </p:nvSpPr>
        <p:spPr>
          <a:xfrm>
            <a:off x="491068" y="5943600"/>
            <a:ext cx="9296400" cy="342900"/>
          </a:xfrm>
        </p:spPr>
        <p:txBody>
          <a:bodyPr/>
          <a:lstStyle>
            <a:lvl1pPr marL="0" indent="0">
              <a:spcAft>
                <a:spcPts val="0"/>
              </a:spcAft>
              <a:buNone/>
              <a:defRPr sz="1400" baseline="0"/>
            </a:lvl1pPr>
            <a:lvl2pPr>
              <a:buNone/>
              <a:defRPr sz="1200"/>
            </a:lvl2pPr>
            <a:lvl3pPr>
              <a:buNone/>
              <a:defRPr sz="1100"/>
            </a:lvl3pPr>
            <a:lvl4pPr>
              <a:buNone/>
              <a:defRPr sz="1100"/>
            </a:lvl4pPr>
            <a:lvl5pPr>
              <a:buNone/>
              <a:defRPr sz="1100"/>
            </a:lvl5pPr>
          </a:lstStyle>
          <a:p>
            <a:pPr lvl="0"/>
            <a:r>
              <a:rPr lang="en-US" dirty="0"/>
              <a:t>Date</a:t>
            </a:r>
          </a:p>
        </p:txBody>
      </p:sp>
      <p:sp>
        <p:nvSpPr>
          <p:cNvPr id="13" name="Snip and Round Single Corner Rectangle 12"/>
          <p:cNvSpPr/>
          <p:nvPr userDrawn="1"/>
        </p:nvSpPr>
        <p:spPr bwMode="auto">
          <a:xfrm>
            <a:off x="9144000" y="6611112"/>
            <a:ext cx="3048000" cy="246888"/>
          </a:xfrm>
          <a:prstGeom prst="snipRoundRect">
            <a:avLst>
              <a:gd name="adj1" fmla="val 32149"/>
              <a:gd name="adj2" fmla="val 0"/>
            </a:avLst>
          </a:prstGeom>
          <a:solidFill>
            <a:schemeClr val="tx1"/>
          </a:solidFill>
          <a:ln w="6350" cap="flat" cmpd="sng" algn="ctr">
            <a:noFill/>
            <a:prstDash val="solid"/>
            <a:round/>
            <a:headEnd type="none" w="med" len="med"/>
            <a:tailEnd type="none" w="med" len="med"/>
          </a:ln>
          <a:effectLst/>
        </p:spPr>
        <p:txBody>
          <a:bodyPr lIns="0" tIns="0" rIns="0" bIns="0"/>
          <a:lstStyle/>
          <a:p>
            <a:pPr algn="ctr" fontAlgn="base">
              <a:spcBef>
                <a:spcPct val="0"/>
              </a:spcBef>
              <a:spcAft>
                <a:spcPct val="0"/>
              </a:spcAft>
              <a:defRPr/>
            </a:pPr>
            <a:r>
              <a:rPr lang="en-US" sz="1200" dirty="0">
                <a:solidFill>
                  <a:schemeClr val="bg1"/>
                </a:solidFill>
              </a:rPr>
              <a:t>NOT FOR AFFIRMATIVE USE</a:t>
            </a:r>
          </a:p>
        </p:txBody>
      </p:sp>
    </p:spTree>
    <p:extLst>
      <p:ext uri="{BB962C8B-B14F-4D97-AF65-F5344CB8AC3E}">
        <p14:creationId xmlns:p14="http://schemas.microsoft.com/office/powerpoint/2010/main" val="18191723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Title 4"/>
          <p:cNvSpPr>
            <a:spLocks noGrp="1"/>
          </p:cNvSpPr>
          <p:nvPr>
            <p:ph type="title"/>
          </p:nvPr>
        </p:nvSpPr>
        <p:spPr>
          <a:xfrm>
            <a:off x="486831" y="228600"/>
            <a:ext cx="11216640" cy="338554"/>
          </a:xfrm>
        </p:spPr>
        <p:txBody>
          <a:bodyPr/>
          <a:lstStyle/>
          <a:p>
            <a:r>
              <a:rPr lang="en-US"/>
              <a:t>Click to edit Master title style</a:t>
            </a:r>
            <a:endParaRPr lang="en-GB" dirty="0"/>
          </a:p>
        </p:txBody>
      </p:sp>
      <p:sp>
        <p:nvSpPr>
          <p:cNvPr id="16" name="Content Placeholder 15"/>
          <p:cNvSpPr>
            <a:spLocks noGrp="1"/>
          </p:cNvSpPr>
          <p:nvPr>
            <p:ph sz="quarter" idx="12"/>
          </p:nvPr>
        </p:nvSpPr>
        <p:spPr>
          <a:xfrm>
            <a:off x="486833" y="1188721"/>
            <a:ext cx="11231033" cy="4658549"/>
          </a:xfrm>
        </p:spPr>
        <p:txBody>
          <a:bodyPr/>
          <a:lstStyle>
            <a:lvl1pPr>
              <a:spcBef>
                <a:spcPts val="0"/>
              </a:spcBef>
              <a:defRPr sz="1800">
                <a:solidFill>
                  <a:schemeClr val="tx1"/>
                </a:solidFill>
              </a:defRPr>
            </a:lvl1pPr>
            <a:lvl2pPr>
              <a:spcBef>
                <a:spcPts val="0"/>
              </a:spcBef>
              <a:defRPr sz="1600">
                <a:solidFill>
                  <a:schemeClr val="tx1"/>
                </a:solidFill>
              </a:defRPr>
            </a:lvl2pPr>
            <a:lvl3pPr>
              <a:spcBef>
                <a:spcPts val="0"/>
              </a:spcBef>
              <a:defRPr sz="1400">
                <a:solidFill>
                  <a:schemeClr val="tx1"/>
                </a:solidFill>
              </a:defRPr>
            </a:lvl3pPr>
            <a:lvl4pPr>
              <a:spcBef>
                <a:spcPts val="0"/>
              </a:spcBef>
              <a:defRPr sz="1400">
                <a:solidFill>
                  <a:schemeClr val="tx1"/>
                </a:solidFill>
              </a:defRPr>
            </a:lvl4pPr>
            <a:lvl5pPr>
              <a:spcBef>
                <a:spcPts val="0"/>
              </a:spcBef>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8" hasCustomPrompt="1"/>
          </p:nvPr>
        </p:nvSpPr>
        <p:spPr>
          <a:xfrm>
            <a:off x="492757" y="6620590"/>
            <a:ext cx="8498843" cy="123111"/>
          </a:xfrm>
        </p:spPr>
        <p:txBody>
          <a:bodyPr wrap="square" anchor="b" anchorCtr="0">
            <a:noAutofit/>
          </a:bodyPr>
          <a:lstStyle>
            <a:lvl1pPr marL="0" indent="0">
              <a:spcAft>
                <a:spcPts val="0"/>
              </a:spcAft>
              <a:buNone/>
              <a:defRPr sz="800" baseline="0">
                <a:solidFill>
                  <a:schemeClr val="tx1"/>
                </a:solidFill>
              </a:defRPr>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dirty="0"/>
              <a:t>Insert Source text here</a:t>
            </a:r>
          </a:p>
        </p:txBody>
      </p:sp>
    </p:spTree>
    <p:extLst>
      <p:ext uri="{BB962C8B-B14F-4D97-AF65-F5344CB8AC3E}">
        <p14:creationId xmlns:p14="http://schemas.microsoft.com/office/powerpoint/2010/main" val="25213766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_no logo straplin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76860" y="360111"/>
            <a:ext cx="739200" cy="476203"/>
          </a:xfrm>
          <a:prstGeom prst="rect">
            <a:avLst/>
          </a:prstGeom>
        </p:spPr>
      </p:pic>
      <p:sp>
        <p:nvSpPr>
          <p:cNvPr id="7" name="Title 1"/>
          <p:cNvSpPr>
            <a:spLocks noGrp="1"/>
          </p:cNvSpPr>
          <p:nvPr>
            <p:ph type="ctrTitle"/>
          </p:nvPr>
        </p:nvSpPr>
        <p:spPr>
          <a:xfrm>
            <a:off x="491068" y="3430027"/>
            <a:ext cx="9280344" cy="332399"/>
          </a:xfrm>
          <a:prstGeom prst="rect">
            <a:avLst/>
          </a:prstGeom>
        </p:spPr>
        <p:txBody>
          <a:bodyPr anchor="b" anchorCtr="0"/>
          <a:lstStyle>
            <a:lvl1pPr>
              <a:lnSpc>
                <a:spcPct val="90000"/>
              </a:lnSpc>
              <a:defRPr sz="2400">
                <a:solidFill>
                  <a:schemeClr val="bg2"/>
                </a:solidFill>
              </a:defRPr>
            </a:lvl1pPr>
          </a:lstStyle>
          <a:p>
            <a:r>
              <a:rPr lang="en-US"/>
              <a:t>Click to edit Master title style</a:t>
            </a:r>
            <a:endParaRPr lang="en-GB" dirty="0"/>
          </a:p>
        </p:txBody>
      </p:sp>
      <p:sp>
        <p:nvSpPr>
          <p:cNvPr id="10" name="Subtitle 2"/>
          <p:cNvSpPr>
            <a:spLocks noGrp="1"/>
          </p:cNvSpPr>
          <p:nvPr>
            <p:ph type="subTitle" idx="1" hasCustomPrompt="1"/>
          </p:nvPr>
        </p:nvSpPr>
        <p:spPr>
          <a:xfrm>
            <a:off x="491068" y="4343401"/>
            <a:ext cx="9280344" cy="246221"/>
          </a:xfrm>
        </p:spPr>
        <p:txBody>
          <a:bodyPr wrap="square" anchor="t" anchorCtr="0">
            <a:noAutofit/>
          </a:bodyPr>
          <a:lstStyle>
            <a:lvl1pPr marL="0" indent="0" algn="l">
              <a:spcAft>
                <a:spcPts val="0"/>
              </a:spcAft>
              <a:buNone/>
              <a:defRPr sz="16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Requestor</a:t>
            </a:r>
            <a:endParaRPr lang="en-GB" dirty="0"/>
          </a:p>
        </p:txBody>
      </p:sp>
      <p:sp>
        <p:nvSpPr>
          <p:cNvPr id="11" name="Text Placeholder 10"/>
          <p:cNvSpPr>
            <a:spLocks noGrp="1"/>
          </p:cNvSpPr>
          <p:nvPr>
            <p:ph type="body" sz="quarter" idx="10" hasCustomPrompt="1"/>
          </p:nvPr>
        </p:nvSpPr>
        <p:spPr>
          <a:xfrm>
            <a:off x="491068" y="5143500"/>
            <a:ext cx="9296400" cy="571500"/>
          </a:xfrm>
        </p:spPr>
        <p:txBody>
          <a:bodyPr/>
          <a:lstStyle>
            <a:lvl1pPr marL="0" indent="0">
              <a:spcAft>
                <a:spcPts val="0"/>
              </a:spcAft>
              <a:buNone/>
              <a:defRPr sz="1400" baseline="0"/>
            </a:lvl1pPr>
            <a:lvl2pPr>
              <a:buNone/>
              <a:defRPr sz="1200"/>
            </a:lvl2pPr>
            <a:lvl3pPr>
              <a:buNone/>
              <a:defRPr sz="1100"/>
            </a:lvl3pPr>
            <a:lvl4pPr>
              <a:buNone/>
              <a:defRPr sz="1100"/>
            </a:lvl4pPr>
            <a:lvl5pPr>
              <a:buNone/>
              <a:defRPr sz="1100"/>
            </a:lvl5pPr>
          </a:lstStyle>
          <a:p>
            <a:pPr lvl="0"/>
            <a:r>
              <a:rPr lang="en-US" dirty="0"/>
              <a:t>Presenter’s Name</a:t>
            </a:r>
          </a:p>
        </p:txBody>
      </p:sp>
      <p:sp>
        <p:nvSpPr>
          <p:cNvPr id="12" name="Text Placeholder 10"/>
          <p:cNvSpPr>
            <a:spLocks noGrp="1"/>
          </p:cNvSpPr>
          <p:nvPr>
            <p:ph type="body" sz="quarter" idx="11" hasCustomPrompt="1"/>
          </p:nvPr>
        </p:nvSpPr>
        <p:spPr>
          <a:xfrm>
            <a:off x="491068" y="5943600"/>
            <a:ext cx="9296400" cy="342900"/>
          </a:xfrm>
        </p:spPr>
        <p:txBody>
          <a:bodyPr/>
          <a:lstStyle>
            <a:lvl1pPr marL="0" indent="0">
              <a:spcAft>
                <a:spcPts val="0"/>
              </a:spcAft>
              <a:buNone/>
              <a:defRPr sz="1400" baseline="0"/>
            </a:lvl1pPr>
            <a:lvl2pPr>
              <a:buNone/>
              <a:defRPr sz="1200"/>
            </a:lvl2pPr>
            <a:lvl3pPr>
              <a:buNone/>
              <a:defRPr sz="1100"/>
            </a:lvl3pPr>
            <a:lvl4pPr>
              <a:buNone/>
              <a:defRPr sz="1100"/>
            </a:lvl4pPr>
            <a:lvl5pPr>
              <a:buNone/>
              <a:defRPr sz="1100"/>
            </a:lvl5pPr>
          </a:lstStyle>
          <a:p>
            <a:pPr lvl="0"/>
            <a:r>
              <a:rPr lang="en-US" dirty="0"/>
              <a:t>Date</a:t>
            </a:r>
          </a:p>
        </p:txBody>
      </p:sp>
      <p:sp>
        <p:nvSpPr>
          <p:cNvPr id="13" name="Snip and Round Single Corner Rectangle 12"/>
          <p:cNvSpPr/>
          <p:nvPr userDrawn="1"/>
        </p:nvSpPr>
        <p:spPr bwMode="auto">
          <a:xfrm>
            <a:off x="9144000" y="6611112"/>
            <a:ext cx="3048000" cy="246888"/>
          </a:xfrm>
          <a:prstGeom prst="snipRoundRect">
            <a:avLst>
              <a:gd name="adj1" fmla="val 32149"/>
              <a:gd name="adj2" fmla="val 0"/>
            </a:avLst>
          </a:prstGeom>
          <a:solidFill>
            <a:schemeClr val="tx1"/>
          </a:solidFill>
          <a:ln w="6350" cap="flat" cmpd="sng" algn="ctr">
            <a:noFill/>
            <a:prstDash val="solid"/>
            <a:round/>
            <a:headEnd type="none" w="med" len="med"/>
            <a:tailEnd type="none" w="med" len="med"/>
          </a:ln>
          <a:effectLst/>
        </p:spPr>
        <p:txBody>
          <a:bodyPr lIns="0" tIns="0" rIns="0" bIns="0"/>
          <a:lstStyle/>
          <a:p>
            <a:pPr algn="ctr" fontAlgn="base">
              <a:spcBef>
                <a:spcPct val="0"/>
              </a:spcBef>
              <a:spcAft>
                <a:spcPct val="0"/>
              </a:spcAft>
              <a:defRPr/>
            </a:pPr>
            <a:r>
              <a:rPr lang="en-US" sz="1200" dirty="0">
                <a:solidFill>
                  <a:schemeClr val="bg1"/>
                </a:solidFill>
              </a:rPr>
              <a:t>NOT FOR AFFIRMATIVE USE</a:t>
            </a:r>
          </a:p>
        </p:txBody>
      </p:sp>
    </p:spTree>
    <p:extLst>
      <p:ext uri="{BB962C8B-B14F-4D97-AF65-F5344CB8AC3E}">
        <p14:creationId xmlns:p14="http://schemas.microsoft.com/office/powerpoint/2010/main" val="20698314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Title Slide_no logo strapline">
    <p:spTree>
      <p:nvGrpSpPr>
        <p:cNvPr id="1" name=""/>
        <p:cNvGrpSpPr/>
        <p:nvPr/>
      </p:nvGrpSpPr>
      <p:grpSpPr>
        <a:xfrm>
          <a:off x="0" y="0"/>
          <a:ext cx="0" cy="0"/>
          <a:chOff x="0" y="0"/>
          <a:chExt cx="0" cy="0"/>
        </a:xfrm>
      </p:grpSpPr>
      <p:sp>
        <p:nvSpPr>
          <p:cNvPr id="7" name="Title 1"/>
          <p:cNvSpPr>
            <a:spLocks noGrp="1"/>
          </p:cNvSpPr>
          <p:nvPr>
            <p:ph type="ctrTitle"/>
          </p:nvPr>
        </p:nvSpPr>
        <p:spPr>
          <a:xfrm>
            <a:off x="491068" y="3262802"/>
            <a:ext cx="9280344" cy="332399"/>
          </a:xfrm>
          <a:prstGeom prst="rect">
            <a:avLst/>
          </a:prstGeom>
        </p:spPr>
        <p:txBody>
          <a:bodyPr anchor="ctr" anchorCtr="0"/>
          <a:lstStyle>
            <a:lvl1pPr>
              <a:lnSpc>
                <a:spcPct val="90000"/>
              </a:lnSpc>
              <a:defRPr sz="2400">
                <a:solidFill>
                  <a:schemeClr val="bg2"/>
                </a:solidFill>
              </a:defRPr>
            </a:lvl1pPr>
          </a:lstStyle>
          <a:p>
            <a:r>
              <a:rPr lang="en-US" dirty="0"/>
              <a:t>Click to edit Master title style</a:t>
            </a:r>
            <a:endParaRPr lang="en-GB" dirty="0"/>
          </a:p>
        </p:txBody>
      </p:sp>
      <p:sp>
        <p:nvSpPr>
          <p:cNvPr id="13" name="Snip and Round Single Corner Rectangle 12"/>
          <p:cNvSpPr/>
          <p:nvPr userDrawn="1"/>
        </p:nvSpPr>
        <p:spPr bwMode="auto">
          <a:xfrm>
            <a:off x="9144000" y="6611112"/>
            <a:ext cx="3048000" cy="246888"/>
          </a:xfrm>
          <a:prstGeom prst="snipRoundRect">
            <a:avLst>
              <a:gd name="adj1" fmla="val 32149"/>
              <a:gd name="adj2" fmla="val 0"/>
            </a:avLst>
          </a:prstGeom>
          <a:solidFill>
            <a:schemeClr val="tx1"/>
          </a:solidFill>
          <a:ln w="6350" cap="flat" cmpd="sng" algn="ctr">
            <a:noFill/>
            <a:prstDash val="solid"/>
            <a:round/>
            <a:headEnd type="none" w="med" len="med"/>
            <a:tailEnd type="none" w="med" len="med"/>
          </a:ln>
          <a:effectLst/>
        </p:spPr>
        <p:txBody>
          <a:bodyPr lIns="0" tIns="0" rIns="0" bIns="0"/>
          <a:lstStyle/>
          <a:p>
            <a:pPr algn="ctr" fontAlgn="base">
              <a:spcBef>
                <a:spcPct val="0"/>
              </a:spcBef>
              <a:spcAft>
                <a:spcPct val="0"/>
              </a:spcAft>
              <a:defRPr/>
            </a:pPr>
            <a:r>
              <a:rPr lang="en-US" sz="1200" dirty="0">
                <a:solidFill>
                  <a:schemeClr val="bg1"/>
                </a:solidFill>
              </a:rPr>
              <a:t>NOT FOR AFFIRMATIVE USE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76860" y="360111"/>
            <a:ext cx="739200" cy="476203"/>
          </a:xfrm>
          <a:prstGeom prst="rect">
            <a:avLst/>
          </a:prstGeom>
        </p:spPr>
      </p:pic>
    </p:spTree>
    <p:extLst>
      <p:ext uri="{BB962C8B-B14F-4D97-AF65-F5344CB8AC3E}">
        <p14:creationId xmlns:p14="http://schemas.microsoft.com/office/powerpoint/2010/main" val="24260717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4"/>
          <p:cNvSpPr>
            <a:spLocks noGrp="1"/>
          </p:cNvSpPr>
          <p:nvPr>
            <p:ph type="title"/>
          </p:nvPr>
        </p:nvSpPr>
        <p:spPr>
          <a:xfrm>
            <a:off x="486831" y="228600"/>
            <a:ext cx="11216640" cy="338554"/>
          </a:xfrm>
        </p:spPr>
        <p:txBody>
          <a:bodyPr/>
          <a:lstStyle/>
          <a:p>
            <a:r>
              <a:rPr lang="en-US"/>
              <a:t>Click to edit Master title style</a:t>
            </a:r>
            <a:endParaRPr lang="en-GB" dirty="0"/>
          </a:p>
        </p:txBody>
      </p:sp>
      <p:sp>
        <p:nvSpPr>
          <p:cNvPr id="16" name="Content Placeholder 15"/>
          <p:cNvSpPr>
            <a:spLocks noGrp="1"/>
          </p:cNvSpPr>
          <p:nvPr>
            <p:ph sz="quarter" idx="12"/>
          </p:nvPr>
        </p:nvSpPr>
        <p:spPr>
          <a:xfrm>
            <a:off x="486833" y="1188721"/>
            <a:ext cx="11231033" cy="4658549"/>
          </a:xfrm>
        </p:spPr>
        <p:txBody>
          <a:bodyPr/>
          <a:lstStyle>
            <a:lvl1pPr>
              <a:spcBef>
                <a:spcPts val="0"/>
              </a:spcBef>
              <a:defRPr sz="1800">
                <a:solidFill>
                  <a:schemeClr val="tx1"/>
                </a:solidFill>
              </a:defRPr>
            </a:lvl1pPr>
            <a:lvl2pPr>
              <a:spcBef>
                <a:spcPts val="0"/>
              </a:spcBef>
              <a:defRPr sz="1600">
                <a:solidFill>
                  <a:schemeClr val="tx1"/>
                </a:solidFill>
              </a:defRPr>
            </a:lvl2pPr>
            <a:lvl3pPr>
              <a:spcBef>
                <a:spcPts val="0"/>
              </a:spcBef>
              <a:defRPr sz="1400">
                <a:solidFill>
                  <a:schemeClr val="tx1"/>
                </a:solidFill>
              </a:defRPr>
            </a:lvl3pPr>
            <a:lvl4pPr>
              <a:spcBef>
                <a:spcPts val="0"/>
              </a:spcBef>
              <a:defRPr sz="1400">
                <a:solidFill>
                  <a:schemeClr val="tx1"/>
                </a:solidFill>
              </a:defRPr>
            </a:lvl4pPr>
            <a:lvl5pPr>
              <a:spcBef>
                <a:spcPts val="0"/>
              </a:spcBef>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8" hasCustomPrompt="1"/>
          </p:nvPr>
        </p:nvSpPr>
        <p:spPr>
          <a:xfrm>
            <a:off x="492757" y="6620590"/>
            <a:ext cx="8498843" cy="123111"/>
          </a:xfrm>
        </p:spPr>
        <p:txBody>
          <a:bodyPr wrap="square" anchor="b" anchorCtr="0">
            <a:noAutofit/>
          </a:bodyPr>
          <a:lstStyle>
            <a:lvl1pPr marL="0" indent="0">
              <a:spcAft>
                <a:spcPts val="0"/>
              </a:spcAft>
              <a:buNone/>
              <a:defRPr sz="800" baseline="0">
                <a:solidFill>
                  <a:schemeClr val="tx1"/>
                </a:solidFill>
              </a:defRPr>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dirty="0"/>
              <a:t>Insert Source text here</a:t>
            </a:r>
          </a:p>
        </p:txBody>
      </p:sp>
    </p:spTree>
    <p:extLst>
      <p:ext uri="{BB962C8B-B14F-4D97-AF65-F5344CB8AC3E}">
        <p14:creationId xmlns:p14="http://schemas.microsoft.com/office/powerpoint/2010/main" val="1279955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Bullet">
    <p:spTree>
      <p:nvGrpSpPr>
        <p:cNvPr id="1" name=""/>
        <p:cNvGrpSpPr/>
        <p:nvPr/>
      </p:nvGrpSpPr>
      <p:grpSpPr>
        <a:xfrm>
          <a:off x="0" y="0"/>
          <a:ext cx="0" cy="0"/>
          <a:chOff x="0" y="0"/>
          <a:chExt cx="0" cy="0"/>
        </a:xfrm>
      </p:grpSpPr>
      <p:sp>
        <p:nvSpPr>
          <p:cNvPr id="6" name="Title 5"/>
          <p:cNvSpPr>
            <a:spLocks noGrp="1"/>
          </p:cNvSpPr>
          <p:nvPr>
            <p:ph type="title"/>
          </p:nvPr>
        </p:nvSpPr>
        <p:spPr>
          <a:xfrm>
            <a:off x="486831" y="228600"/>
            <a:ext cx="11216640" cy="338554"/>
          </a:xfrm>
        </p:spPr>
        <p:txBody>
          <a:bodyPr/>
          <a:lstStyle/>
          <a:p>
            <a:r>
              <a:rPr lang="en-US"/>
              <a:t>Click to edit Master title style</a:t>
            </a:r>
            <a:endParaRPr lang="en-GB" dirty="0"/>
          </a:p>
        </p:txBody>
      </p:sp>
      <p:sp>
        <p:nvSpPr>
          <p:cNvPr id="13" name="Content Placeholder 12"/>
          <p:cNvSpPr>
            <a:spLocks noGrp="1"/>
          </p:cNvSpPr>
          <p:nvPr>
            <p:ph sz="quarter" idx="17"/>
          </p:nvPr>
        </p:nvSpPr>
        <p:spPr>
          <a:xfrm>
            <a:off x="486833" y="1184275"/>
            <a:ext cx="11231033" cy="4805363"/>
          </a:xfrm>
        </p:spPr>
        <p:txBody>
          <a:bodyPr/>
          <a:lstStyle>
            <a:lvl1pPr>
              <a:defRPr sz="24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8"/>
          <p:cNvSpPr>
            <a:spLocks noGrp="1"/>
          </p:cNvSpPr>
          <p:nvPr>
            <p:ph type="sldNum" sz="quarter" idx="20"/>
          </p:nvPr>
        </p:nvSpPr>
        <p:spPr/>
        <p:txBody>
          <a:bodyPr/>
          <a:lstStyle/>
          <a:p>
            <a:fld id="{9F9F533D-B52E-4A2F-BF72-0ADD2D94BD75}" type="slidenum">
              <a:rPr lang="en-GB" smtClean="0">
                <a:solidFill>
                  <a:srgbClr val="9A8B7D"/>
                </a:solidFill>
              </a:rPr>
              <a:pPr/>
              <a:t>‹#›</a:t>
            </a:fld>
            <a:endParaRPr lang="en-GB" dirty="0">
              <a:solidFill>
                <a:srgbClr val="9A8B7D"/>
              </a:solidFill>
            </a:endParaRPr>
          </a:p>
        </p:txBody>
      </p:sp>
      <p:sp>
        <p:nvSpPr>
          <p:cNvPr id="8" name="Text Placeholder 5"/>
          <p:cNvSpPr>
            <a:spLocks noGrp="1"/>
          </p:cNvSpPr>
          <p:nvPr>
            <p:ph type="body" sz="quarter" idx="21" hasCustomPrompt="1"/>
          </p:nvPr>
        </p:nvSpPr>
        <p:spPr>
          <a:xfrm>
            <a:off x="486832" y="6620590"/>
            <a:ext cx="8504768" cy="123111"/>
          </a:xfrm>
        </p:spPr>
        <p:txBody>
          <a:bodyPr wrap="square" anchor="b" anchorCtr="0">
            <a:spAutoFit/>
          </a:bodyPr>
          <a:lstStyle>
            <a:lvl1pPr marL="0" indent="0">
              <a:spcAft>
                <a:spcPts val="300"/>
              </a:spcAft>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dirty="0"/>
              <a:t>Insert Source text here</a:t>
            </a:r>
          </a:p>
        </p:txBody>
      </p:sp>
    </p:spTree>
    <p:extLst>
      <p:ext uri="{BB962C8B-B14F-4D97-AF65-F5344CB8AC3E}">
        <p14:creationId xmlns:p14="http://schemas.microsoft.com/office/powerpoint/2010/main" val="5994018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Title 4"/>
          <p:cNvSpPr>
            <a:spLocks noGrp="1"/>
          </p:cNvSpPr>
          <p:nvPr>
            <p:ph type="title"/>
          </p:nvPr>
        </p:nvSpPr>
        <p:spPr>
          <a:xfrm>
            <a:off x="486831" y="228600"/>
            <a:ext cx="11216640" cy="338554"/>
          </a:xfrm>
        </p:spPr>
        <p:txBody>
          <a:bodyPr/>
          <a:lstStyle/>
          <a:p>
            <a:r>
              <a:rPr lang="en-US"/>
              <a:t>Click to edit Master title style</a:t>
            </a:r>
            <a:endParaRPr lang="en-GB" dirty="0"/>
          </a:p>
        </p:txBody>
      </p:sp>
      <p:sp>
        <p:nvSpPr>
          <p:cNvPr id="16" name="Content Placeholder 15"/>
          <p:cNvSpPr>
            <a:spLocks noGrp="1"/>
          </p:cNvSpPr>
          <p:nvPr>
            <p:ph sz="quarter" idx="12"/>
          </p:nvPr>
        </p:nvSpPr>
        <p:spPr>
          <a:xfrm>
            <a:off x="486833" y="1856233"/>
            <a:ext cx="11231033" cy="3396677"/>
          </a:xfrm>
        </p:spPr>
        <p:txBody>
          <a:bodyPr/>
          <a:lstStyle>
            <a:lvl1pPr>
              <a:spcBef>
                <a:spcPts val="0"/>
              </a:spcBef>
              <a:defRPr sz="1800">
                <a:solidFill>
                  <a:schemeClr val="tx1"/>
                </a:solidFill>
              </a:defRPr>
            </a:lvl1pPr>
            <a:lvl2pPr>
              <a:spcBef>
                <a:spcPts val="0"/>
              </a:spcBef>
              <a:defRPr sz="1600">
                <a:solidFill>
                  <a:schemeClr val="tx1"/>
                </a:solidFill>
              </a:defRPr>
            </a:lvl2pPr>
            <a:lvl3pPr>
              <a:spcBef>
                <a:spcPts val="0"/>
              </a:spcBef>
              <a:defRPr sz="1400">
                <a:solidFill>
                  <a:schemeClr val="tx1"/>
                </a:solidFill>
              </a:defRPr>
            </a:lvl3pPr>
            <a:lvl4pPr>
              <a:spcBef>
                <a:spcPts val="0"/>
              </a:spcBef>
              <a:defRPr sz="1400">
                <a:solidFill>
                  <a:schemeClr val="tx1"/>
                </a:solidFill>
              </a:defRPr>
            </a:lvl4pPr>
            <a:lvl5pPr>
              <a:spcBef>
                <a:spcPts val="0"/>
              </a:spcBef>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8" hasCustomPrompt="1"/>
          </p:nvPr>
        </p:nvSpPr>
        <p:spPr>
          <a:xfrm>
            <a:off x="492757" y="6620590"/>
            <a:ext cx="8498843" cy="123111"/>
          </a:xfrm>
        </p:spPr>
        <p:txBody>
          <a:bodyPr wrap="square" anchor="b" anchorCtr="0">
            <a:noAutofit/>
          </a:bodyPr>
          <a:lstStyle>
            <a:lvl1pPr marL="0" indent="0">
              <a:spcAft>
                <a:spcPts val="0"/>
              </a:spcAft>
              <a:buNone/>
              <a:defRPr sz="800" baseline="0">
                <a:solidFill>
                  <a:schemeClr val="tx1"/>
                </a:solidFill>
              </a:defRPr>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dirty="0"/>
              <a:t>Insert Source text here</a:t>
            </a:r>
          </a:p>
        </p:txBody>
      </p:sp>
    </p:spTree>
    <p:extLst>
      <p:ext uri="{BB962C8B-B14F-4D97-AF65-F5344CB8AC3E}">
        <p14:creationId xmlns:p14="http://schemas.microsoft.com/office/powerpoint/2010/main" val="1843363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4"/>
          <p:cNvSpPr>
            <a:spLocks noGrp="1"/>
          </p:cNvSpPr>
          <p:nvPr>
            <p:ph type="title"/>
          </p:nvPr>
        </p:nvSpPr>
        <p:spPr>
          <a:xfrm>
            <a:off x="486831" y="228600"/>
            <a:ext cx="11216640" cy="338554"/>
          </a:xfrm>
        </p:spPr>
        <p:txBody>
          <a:bodyPr/>
          <a:lstStyle/>
          <a:p>
            <a:r>
              <a:rPr lang="en-US"/>
              <a:t>Click to edit Master title style</a:t>
            </a:r>
            <a:endParaRPr lang="en-GB"/>
          </a:p>
        </p:txBody>
      </p:sp>
      <p:sp>
        <p:nvSpPr>
          <p:cNvPr id="4" name="Text Placeholder 5"/>
          <p:cNvSpPr>
            <a:spLocks noGrp="1"/>
          </p:cNvSpPr>
          <p:nvPr>
            <p:ph type="body" sz="quarter" idx="18" hasCustomPrompt="1"/>
          </p:nvPr>
        </p:nvSpPr>
        <p:spPr>
          <a:xfrm>
            <a:off x="492757" y="6620590"/>
            <a:ext cx="8498843" cy="123111"/>
          </a:xfrm>
        </p:spPr>
        <p:txBody>
          <a:bodyPr vert="horz" wrap="square" lIns="0" tIns="0" rIns="0" bIns="0" rtlCol="0" anchor="b" anchorCtr="0">
            <a:noAutofit/>
          </a:bodyPr>
          <a:lstStyle>
            <a:lvl1pPr marL="0" indent="0">
              <a:spcAft>
                <a:spcPts val="300"/>
              </a:spcAft>
              <a:buNone/>
              <a:defRPr lang="en-US" sz="800" kern="1200" baseline="0" dirty="0" smtClean="0">
                <a:solidFill>
                  <a:schemeClr val="tx1"/>
                </a:solidFill>
                <a:latin typeface="+mn-lt"/>
                <a:ea typeface="+mn-ea"/>
                <a:cs typeface="+mn-cs"/>
              </a:defRPr>
            </a:lvl1pPr>
            <a:lvl2pPr marL="268163" indent="0">
              <a:buNone/>
              <a:defRPr sz="800"/>
            </a:lvl2pPr>
            <a:lvl3pPr marL="540000" indent="0">
              <a:buNone/>
              <a:defRPr sz="800"/>
            </a:lvl3pPr>
            <a:lvl4pPr marL="811088" indent="0">
              <a:buNone/>
              <a:defRPr sz="800"/>
            </a:lvl4pPr>
            <a:lvl5pPr marL="1080000" indent="0">
              <a:buNone/>
              <a:defRPr sz="800"/>
            </a:lvl5pPr>
          </a:lstStyle>
          <a:p>
            <a:pPr marL="0" lvl="0" indent="0" algn="l" defTabSz="914400" rtl="0" eaLnBrk="1" latinLnBrk="0" hangingPunct="1">
              <a:spcBef>
                <a:spcPts val="0"/>
              </a:spcBef>
              <a:spcAft>
                <a:spcPts val="0"/>
              </a:spcAft>
              <a:buClr>
                <a:schemeClr val="tx1"/>
              </a:buClr>
              <a:buFont typeface="Arial" pitchFamily="34" charset="0"/>
              <a:buNone/>
            </a:pPr>
            <a:r>
              <a:rPr lang="en-US" dirty="0"/>
              <a:t>Insert Source text here</a:t>
            </a:r>
          </a:p>
        </p:txBody>
      </p:sp>
    </p:spTree>
    <p:extLst>
      <p:ext uri="{BB962C8B-B14F-4D97-AF65-F5344CB8AC3E}">
        <p14:creationId xmlns:p14="http://schemas.microsoft.com/office/powerpoint/2010/main" val="7229988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5"/>
          <p:cNvSpPr>
            <a:spLocks noGrp="1"/>
          </p:cNvSpPr>
          <p:nvPr>
            <p:ph type="body" sz="quarter" idx="18" hasCustomPrompt="1"/>
          </p:nvPr>
        </p:nvSpPr>
        <p:spPr>
          <a:xfrm>
            <a:off x="492757" y="6620590"/>
            <a:ext cx="8498843" cy="123111"/>
          </a:xfrm>
        </p:spPr>
        <p:txBody>
          <a:bodyPr vert="horz" wrap="square" lIns="0" tIns="0" rIns="0" bIns="0" rtlCol="0" anchor="b" anchorCtr="0">
            <a:noAutofit/>
          </a:bodyPr>
          <a:lstStyle>
            <a:lvl1pPr marL="0" indent="0">
              <a:spcAft>
                <a:spcPts val="300"/>
              </a:spcAft>
              <a:buNone/>
              <a:defRPr lang="en-US" sz="800" kern="1200" baseline="0" dirty="0" smtClean="0">
                <a:solidFill>
                  <a:schemeClr val="tx1"/>
                </a:solidFill>
                <a:latin typeface="+mn-lt"/>
                <a:ea typeface="+mn-ea"/>
                <a:cs typeface="+mn-cs"/>
              </a:defRPr>
            </a:lvl1pPr>
            <a:lvl2pPr marL="268163" indent="0">
              <a:buNone/>
              <a:defRPr sz="800"/>
            </a:lvl2pPr>
            <a:lvl3pPr marL="540000" indent="0">
              <a:buNone/>
              <a:defRPr sz="800"/>
            </a:lvl3pPr>
            <a:lvl4pPr marL="811088" indent="0">
              <a:buNone/>
              <a:defRPr sz="800"/>
            </a:lvl4pPr>
            <a:lvl5pPr marL="1080000" indent="0">
              <a:buNone/>
              <a:defRPr sz="800"/>
            </a:lvl5pPr>
          </a:lstStyle>
          <a:p>
            <a:pPr marL="0" lvl="0" indent="0" algn="l" defTabSz="914400" rtl="0" eaLnBrk="1" latinLnBrk="0" hangingPunct="1">
              <a:spcBef>
                <a:spcPts val="0"/>
              </a:spcBef>
              <a:spcAft>
                <a:spcPts val="0"/>
              </a:spcAft>
              <a:buClr>
                <a:schemeClr val="tx1"/>
              </a:buClr>
              <a:buFont typeface="Arial" pitchFamily="34" charset="0"/>
              <a:buNone/>
            </a:pPr>
            <a:r>
              <a:rPr lang="en-US" dirty="0"/>
              <a:t>Insert Source text here</a:t>
            </a:r>
          </a:p>
        </p:txBody>
      </p:sp>
    </p:spTree>
    <p:extLst>
      <p:ext uri="{BB962C8B-B14F-4D97-AF65-F5344CB8AC3E}">
        <p14:creationId xmlns:p14="http://schemas.microsoft.com/office/powerpoint/2010/main" val="32764472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ext Placeholder 5"/>
          <p:cNvSpPr>
            <a:spLocks noGrp="1"/>
          </p:cNvSpPr>
          <p:nvPr>
            <p:ph type="body" sz="quarter" idx="18" hasCustomPrompt="1"/>
          </p:nvPr>
        </p:nvSpPr>
        <p:spPr>
          <a:xfrm>
            <a:off x="492757" y="6620590"/>
            <a:ext cx="8498843" cy="123111"/>
          </a:xfrm>
        </p:spPr>
        <p:txBody>
          <a:bodyPr vert="horz" wrap="square" lIns="0" tIns="0" rIns="0" bIns="0" rtlCol="0" anchor="b" anchorCtr="0">
            <a:noAutofit/>
          </a:bodyPr>
          <a:lstStyle>
            <a:lvl1pPr marL="0" indent="0">
              <a:spcAft>
                <a:spcPts val="300"/>
              </a:spcAft>
              <a:buNone/>
              <a:defRPr lang="en-US" sz="800" kern="1200" baseline="0" dirty="0" smtClean="0">
                <a:solidFill>
                  <a:schemeClr val="tx1"/>
                </a:solidFill>
                <a:latin typeface="+mn-lt"/>
                <a:ea typeface="+mn-ea"/>
                <a:cs typeface="+mn-cs"/>
              </a:defRPr>
            </a:lvl1pPr>
            <a:lvl2pPr marL="268163" indent="0">
              <a:buNone/>
              <a:defRPr sz="800"/>
            </a:lvl2pPr>
            <a:lvl3pPr marL="540000" indent="0">
              <a:buNone/>
              <a:defRPr sz="800"/>
            </a:lvl3pPr>
            <a:lvl4pPr marL="811088" indent="0">
              <a:buNone/>
              <a:defRPr sz="800"/>
            </a:lvl4pPr>
            <a:lvl5pPr marL="1080000" indent="0">
              <a:buNone/>
              <a:defRPr sz="800"/>
            </a:lvl5pPr>
          </a:lstStyle>
          <a:p>
            <a:pPr marL="0" lvl="0" indent="0" algn="l" defTabSz="914400" rtl="0" eaLnBrk="1" latinLnBrk="0" hangingPunct="1">
              <a:spcBef>
                <a:spcPts val="0"/>
              </a:spcBef>
              <a:spcAft>
                <a:spcPts val="0"/>
              </a:spcAft>
              <a:buClr>
                <a:schemeClr val="tx1"/>
              </a:buClr>
              <a:buFont typeface="Arial" pitchFamily="34" charset="0"/>
              <a:buNone/>
            </a:pPr>
            <a:r>
              <a:rPr lang="en-US" dirty="0"/>
              <a:t>Insert Source text here</a:t>
            </a:r>
          </a:p>
        </p:txBody>
      </p:sp>
      <p:sp>
        <p:nvSpPr>
          <p:cNvPr id="22" name="Oval 7"/>
          <p:cNvSpPr/>
          <p:nvPr userDrawn="1"/>
        </p:nvSpPr>
        <p:spPr>
          <a:xfrm>
            <a:off x="5075306" y="1384209"/>
            <a:ext cx="2007668" cy="623678"/>
          </a:xfrm>
          <a:prstGeom prst="rect">
            <a:avLst/>
          </a:prstGeom>
          <a:solidFill>
            <a:srgbClr val="F36633"/>
          </a:solidFill>
          <a:ln w="25400" cap="flat" cmpd="sng" algn="ctr">
            <a:noFill/>
            <a:prstDash val="solid"/>
          </a:ln>
          <a:effectLst/>
        </p:spPr>
        <p:txBody>
          <a:bodyPr lIns="72000" tIns="72000" rIns="72000" bIns="72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800" b="1" i="0" u="none" strike="noStrike" kern="0" cap="none" spc="0" normalizeH="0" baseline="0" noProof="0" dirty="0">
                <a:ln>
                  <a:noFill/>
                </a:ln>
                <a:solidFill>
                  <a:srgbClr val="FFFFFF"/>
                </a:solidFill>
                <a:effectLst/>
                <a:uLnTx/>
                <a:uFillTx/>
                <a:latin typeface="Arial"/>
                <a:ea typeface="+mn-ea"/>
                <a:cs typeface="+mn-cs"/>
              </a:rPr>
              <a:t>Orange</a:t>
            </a:r>
          </a:p>
          <a:p>
            <a:pPr marL="0" marR="0" lvl="0" indent="0" defTabSz="914400" eaLnBrk="1" fontAlgn="auto" latinLnBrk="0" hangingPunct="1">
              <a:lnSpc>
                <a:spcPct val="100000"/>
              </a:lnSpc>
              <a:spcBef>
                <a:spcPts val="0"/>
              </a:spcBef>
              <a:spcAft>
                <a:spcPts val="0"/>
              </a:spcAft>
              <a:buClrTx/>
              <a:buSzTx/>
              <a:buFontTx/>
              <a:buNone/>
              <a:tabLst/>
              <a:defRPr/>
            </a:pPr>
            <a:r>
              <a:rPr kumimoji="0" lang="pt-BR" sz="800" b="1" i="0" u="none" strike="noStrike" kern="0" cap="none" spc="0" normalizeH="0" baseline="0" noProof="0" dirty="0">
                <a:ln>
                  <a:noFill/>
                </a:ln>
                <a:solidFill>
                  <a:srgbClr val="FFFFFF"/>
                </a:solidFill>
                <a:effectLst/>
                <a:uLnTx/>
                <a:uFillTx/>
                <a:latin typeface="Arial"/>
                <a:ea typeface="+mn-ea"/>
                <a:cs typeface="+mn-cs"/>
              </a:rPr>
              <a:t>R: 243</a:t>
            </a:r>
          </a:p>
          <a:p>
            <a:pPr marL="0" marR="0" lvl="0" indent="0" defTabSz="914400" eaLnBrk="1" fontAlgn="auto" latinLnBrk="0" hangingPunct="1">
              <a:lnSpc>
                <a:spcPct val="100000"/>
              </a:lnSpc>
              <a:spcBef>
                <a:spcPts val="0"/>
              </a:spcBef>
              <a:spcAft>
                <a:spcPts val="0"/>
              </a:spcAft>
              <a:buClrTx/>
              <a:buSzTx/>
              <a:buFontTx/>
              <a:buNone/>
              <a:tabLst/>
              <a:defRPr/>
            </a:pPr>
            <a:r>
              <a:rPr kumimoji="0" lang="pt-BR" sz="800" b="1" i="0" u="none" strike="noStrike" kern="0" cap="none" spc="0" normalizeH="0" baseline="0" noProof="0" dirty="0">
                <a:ln>
                  <a:noFill/>
                </a:ln>
                <a:solidFill>
                  <a:srgbClr val="FFFFFF"/>
                </a:solidFill>
                <a:effectLst/>
                <a:uLnTx/>
                <a:uFillTx/>
                <a:latin typeface="Arial"/>
                <a:ea typeface="+mn-ea"/>
                <a:cs typeface="+mn-cs"/>
              </a:rPr>
              <a:t>G: 102</a:t>
            </a:r>
          </a:p>
          <a:p>
            <a:pPr marL="0" marR="0" lvl="0" indent="0" defTabSz="914400" eaLnBrk="1" fontAlgn="auto" latinLnBrk="0" hangingPunct="1">
              <a:lnSpc>
                <a:spcPct val="100000"/>
              </a:lnSpc>
              <a:spcBef>
                <a:spcPts val="0"/>
              </a:spcBef>
              <a:spcAft>
                <a:spcPts val="0"/>
              </a:spcAft>
              <a:buClrTx/>
              <a:buSzTx/>
              <a:buFontTx/>
              <a:buNone/>
              <a:tabLst/>
              <a:defRPr/>
            </a:pPr>
            <a:r>
              <a:rPr kumimoji="0" lang="pt-BR" sz="800" b="1" i="0" u="none" strike="noStrike" kern="0" cap="none" spc="0" normalizeH="0" baseline="0" noProof="0" dirty="0">
                <a:ln>
                  <a:noFill/>
                </a:ln>
                <a:solidFill>
                  <a:srgbClr val="FFFFFF"/>
                </a:solidFill>
                <a:effectLst/>
                <a:uLnTx/>
                <a:uFillTx/>
                <a:latin typeface="Arial"/>
                <a:ea typeface="+mn-ea"/>
                <a:cs typeface="+mn-cs"/>
              </a:rPr>
              <a:t>B: 51</a:t>
            </a:r>
          </a:p>
        </p:txBody>
      </p:sp>
      <p:sp>
        <p:nvSpPr>
          <p:cNvPr id="23" name="Oval 10"/>
          <p:cNvSpPr/>
          <p:nvPr userDrawn="1"/>
        </p:nvSpPr>
        <p:spPr>
          <a:xfrm>
            <a:off x="7387843" y="1384209"/>
            <a:ext cx="2007668" cy="623678"/>
          </a:xfrm>
          <a:prstGeom prst="rect">
            <a:avLst/>
          </a:prstGeom>
          <a:solidFill>
            <a:srgbClr val="544F40"/>
          </a:solidFill>
          <a:ln w="25400" cap="flat" cmpd="sng" algn="ctr">
            <a:noFill/>
            <a:prstDash val="solid"/>
          </a:ln>
          <a:effectLst/>
        </p:spPr>
        <p:txBody>
          <a:bodyPr lIns="72000" tIns="72000" rIns="72000" bIns="72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800" b="1" i="0" u="none" strike="noStrike" kern="0" cap="none" spc="0" normalizeH="0" baseline="0" noProof="0" dirty="0">
                <a:ln>
                  <a:noFill/>
                </a:ln>
                <a:solidFill>
                  <a:srgbClr val="FFFFFF"/>
                </a:solidFill>
                <a:effectLst/>
                <a:uLnTx/>
                <a:uFillTx/>
                <a:latin typeface="Arial"/>
                <a:ea typeface="+mn-ea"/>
                <a:cs typeface="+mn-cs"/>
              </a:rPr>
              <a:t>Dark grey</a:t>
            </a:r>
          </a:p>
          <a:p>
            <a:pPr marL="0" marR="0" lvl="0" indent="0" defTabSz="914400" eaLnBrk="1" fontAlgn="auto" latinLnBrk="0" hangingPunct="1">
              <a:lnSpc>
                <a:spcPct val="100000"/>
              </a:lnSpc>
              <a:spcBef>
                <a:spcPts val="0"/>
              </a:spcBef>
              <a:spcAft>
                <a:spcPts val="0"/>
              </a:spcAft>
              <a:buClrTx/>
              <a:buSzTx/>
              <a:buFontTx/>
              <a:buNone/>
              <a:tabLst/>
              <a:defRPr/>
            </a:pPr>
            <a:r>
              <a:rPr kumimoji="0" lang="pt-BR" sz="800" b="1" i="0" u="none" strike="noStrike" kern="0" cap="none" spc="0" normalizeH="0" baseline="0" noProof="0" dirty="0">
                <a:ln>
                  <a:noFill/>
                </a:ln>
                <a:solidFill>
                  <a:srgbClr val="FFFFFF"/>
                </a:solidFill>
                <a:effectLst/>
                <a:uLnTx/>
                <a:uFillTx/>
                <a:latin typeface="Arial"/>
                <a:ea typeface="+mn-ea"/>
                <a:cs typeface="+mn-cs"/>
              </a:rPr>
              <a:t>R: 84</a:t>
            </a:r>
          </a:p>
          <a:p>
            <a:pPr marL="0" marR="0" lvl="0" indent="0" defTabSz="914400" eaLnBrk="1" fontAlgn="auto" latinLnBrk="0" hangingPunct="1">
              <a:lnSpc>
                <a:spcPct val="100000"/>
              </a:lnSpc>
              <a:spcBef>
                <a:spcPts val="0"/>
              </a:spcBef>
              <a:spcAft>
                <a:spcPts val="0"/>
              </a:spcAft>
              <a:buClrTx/>
              <a:buSzTx/>
              <a:buFontTx/>
              <a:buNone/>
              <a:tabLst/>
              <a:defRPr/>
            </a:pPr>
            <a:r>
              <a:rPr kumimoji="0" lang="pt-BR" sz="800" b="1" i="0" u="none" strike="noStrike" kern="0" cap="none" spc="0" normalizeH="0" baseline="0" noProof="0" dirty="0">
                <a:ln>
                  <a:noFill/>
                </a:ln>
                <a:solidFill>
                  <a:srgbClr val="FFFFFF"/>
                </a:solidFill>
                <a:effectLst/>
                <a:uLnTx/>
                <a:uFillTx/>
                <a:latin typeface="Arial"/>
                <a:ea typeface="+mn-ea"/>
                <a:cs typeface="+mn-cs"/>
              </a:rPr>
              <a:t>G: 79</a:t>
            </a:r>
          </a:p>
          <a:p>
            <a:pPr marL="0" marR="0" lvl="0" indent="0" defTabSz="914400" eaLnBrk="1" fontAlgn="auto" latinLnBrk="0" hangingPunct="1">
              <a:lnSpc>
                <a:spcPct val="100000"/>
              </a:lnSpc>
              <a:spcBef>
                <a:spcPts val="0"/>
              </a:spcBef>
              <a:spcAft>
                <a:spcPts val="0"/>
              </a:spcAft>
              <a:buClrTx/>
              <a:buSzTx/>
              <a:buFontTx/>
              <a:buNone/>
              <a:tabLst/>
              <a:defRPr/>
            </a:pPr>
            <a:r>
              <a:rPr kumimoji="0" lang="pt-BR" sz="800" b="1" i="0" u="none" strike="noStrike" kern="0" cap="none" spc="0" normalizeH="0" baseline="0" noProof="0" dirty="0">
                <a:ln>
                  <a:noFill/>
                </a:ln>
                <a:solidFill>
                  <a:srgbClr val="FFFFFF"/>
                </a:solidFill>
                <a:effectLst/>
                <a:uLnTx/>
                <a:uFillTx/>
                <a:latin typeface="Arial"/>
                <a:ea typeface="+mn-ea"/>
                <a:cs typeface="+mn-cs"/>
              </a:rPr>
              <a:t>B: 64</a:t>
            </a:r>
          </a:p>
        </p:txBody>
      </p:sp>
      <p:sp>
        <p:nvSpPr>
          <p:cNvPr id="24" name="Oval 11"/>
          <p:cNvSpPr/>
          <p:nvPr userDrawn="1"/>
        </p:nvSpPr>
        <p:spPr>
          <a:xfrm>
            <a:off x="9700385" y="1384209"/>
            <a:ext cx="2007668" cy="623678"/>
          </a:xfrm>
          <a:prstGeom prst="rect">
            <a:avLst/>
          </a:prstGeom>
          <a:solidFill>
            <a:srgbClr val="D5D1CE"/>
          </a:solidFill>
          <a:ln w="25400" cap="flat" cmpd="sng" algn="ctr">
            <a:noFill/>
            <a:prstDash val="solid"/>
          </a:ln>
          <a:effectLst/>
        </p:spPr>
        <p:txBody>
          <a:bodyPr lIns="72000" tIns="72000" rIns="72000" bIns="72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800" b="1" i="0" u="none" strike="noStrike" kern="0" cap="none" spc="0" normalizeH="0" baseline="0" noProof="0" dirty="0">
                <a:ln>
                  <a:noFill/>
                </a:ln>
                <a:solidFill>
                  <a:srgbClr val="544F40"/>
                </a:solidFill>
                <a:effectLst/>
                <a:uLnTx/>
                <a:uFillTx/>
                <a:latin typeface="Arial"/>
                <a:ea typeface="+mn-ea"/>
                <a:cs typeface="+mn-cs"/>
              </a:rPr>
              <a:t>Medium grey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544F40"/>
                </a:solidFill>
                <a:effectLst/>
                <a:uLnTx/>
                <a:uFillTx/>
                <a:latin typeface="Arial"/>
                <a:ea typeface="+mn-ea"/>
                <a:cs typeface="+mn-cs"/>
              </a:rPr>
              <a:t>R: 213</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544F40"/>
                </a:solidFill>
                <a:effectLst/>
                <a:uLnTx/>
                <a:uFillTx/>
                <a:latin typeface="Arial"/>
                <a:ea typeface="+mn-ea"/>
                <a:cs typeface="+mn-cs"/>
              </a:rPr>
              <a:t>G: 209</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544F40"/>
                </a:solidFill>
                <a:effectLst/>
                <a:uLnTx/>
                <a:uFillTx/>
                <a:latin typeface="Arial"/>
                <a:ea typeface="+mn-ea"/>
                <a:cs typeface="+mn-cs"/>
              </a:rPr>
              <a:t>B: 206</a:t>
            </a:r>
          </a:p>
        </p:txBody>
      </p:sp>
      <p:sp>
        <p:nvSpPr>
          <p:cNvPr id="25" name="Rectangle 24"/>
          <p:cNvSpPr/>
          <p:nvPr userDrawn="1"/>
        </p:nvSpPr>
        <p:spPr>
          <a:xfrm>
            <a:off x="6219572" y="2612008"/>
            <a:ext cx="981384" cy="664069"/>
          </a:xfrm>
          <a:prstGeom prst="rect">
            <a:avLst/>
          </a:prstGeom>
          <a:solidFill>
            <a:srgbClr val="40488D"/>
          </a:solidFill>
          <a:ln w="25400" cap="flat" cmpd="sng" algn="ctr">
            <a:noFill/>
            <a:prstDash val="solid"/>
          </a:ln>
          <a:effectLst/>
        </p:spPr>
        <p:txBody>
          <a:bodyPr lIns="72000" tIns="72000" rIns="72000" bIns="72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Arial"/>
                <a:ea typeface="+mn-ea"/>
                <a:cs typeface="+mn-cs"/>
              </a:rPr>
              <a:t>Indigo blue</a:t>
            </a:r>
          </a:p>
          <a:p>
            <a:pPr marL="0" marR="0" lvl="0" indent="0" defTabSz="914400" eaLnBrk="1" fontAlgn="auto" latinLnBrk="0" hangingPunct="1">
              <a:lnSpc>
                <a:spcPct val="100000"/>
              </a:lnSpc>
              <a:spcBef>
                <a:spcPts val="30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Arial"/>
                <a:ea typeface="+mn-ea"/>
                <a:cs typeface="+mn-cs"/>
              </a:rPr>
              <a:t>R: 64</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Arial"/>
                <a:ea typeface="+mn-ea"/>
                <a:cs typeface="+mn-cs"/>
              </a:rPr>
              <a:t>G: 72</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Arial"/>
                <a:ea typeface="+mn-ea"/>
                <a:cs typeface="+mn-cs"/>
              </a:rPr>
              <a:t>B: 141</a:t>
            </a:r>
          </a:p>
        </p:txBody>
      </p:sp>
      <p:sp>
        <p:nvSpPr>
          <p:cNvPr id="26" name="Rectangle 25"/>
          <p:cNvSpPr/>
          <p:nvPr userDrawn="1"/>
        </p:nvSpPr>
        <p:spPr>
          <a:xfrm>
            <a:off x="5087243" y="2612008"/>
            <a:ext cx="981384" cy="664069"/>
          </a:xfrm>
          <a:prstGeom prst="rect">
            <a:avLst/>
          </a:prstGeom>
          <a:solidFill>
            <a:srgbClr val="BC1077"/>
          </a:solidFill>
          <a:ln w="25400" cap="flat" cmpd="sng" algn="ctr">
            <a:noFill/>
            <a:prstDash val="solid"/>
          </a:ln>
          <a:effectLst/>
        </p:spPr>
        <p:txBody>
          <a:bodyPr lIns="72000" tIns="72000" rIns="72000" bIns="72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Arial"/>
                <a:ea typeface="+mn-ea"/>
                <a:cs typeface="+mn-cs"/>
              </a:rPr>
              <a:t>Purple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Arial"/>
                <a:ea typeface="+mn-ea"/>
                <a:cs typeface="+mn-cs"/>
              </a:rPr>
              <a:t>R: 188</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Arial"/>
                <a:ea typeface="+mn-ea"/>
                <a:cs typeface="+mn-cs"/>
              </a:rPr>
              <a:t>G: 16</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Arial"/>
                <a:ea typeface="+mn-ea"/>
                <a:cs typeface="+mn-cs"/>
              </a:rPr>
              <a:t>B: 119</a:t>
            </a:r>
          </a:p>
        </p:txBody>
      </p:sp>
      <p:sp>
        <p:nvSpPr>
          <p:cNvPr id="27" name="Rectangle 26"/>
          <p:cNvSpPr/>
          <p:nvPr userDrawn="1"/>
        </p:nvSpPr>
        <p:spPr>
          <a:xfrm>
            <a:off x="7351904" y="2612008"/>
            <a:ext cx="981384" cy="664069"/>
          </a:xfrm>
          <a:prstGeom prst="rect">
            <a:avLst/>
          </a:prstGeom>
          <a:solidFill>
            <a:srgbClr val="ED003C"/>
          </a:solidFill>
          <a:ln w="25400" cap="flat" cmpd="sng" algn="ctr">
            <a:noFill/>
            <a:prstDash val="solid"/>
          </a:ln>
          <a:effectLst/>
        </p:spPr>
        <p:txBody>
          <a:bodyPr lIns="72000" tIns="72000" rIns="72000" bIns="72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Arial"/>
                <a:ea typeface="+mn-ea"/>
                <a:cs typeface="+mn-cs"/>
              </a:rPr>
              <a:t>Red</a:t>
            </a:r>
          </a:p>
          <a:p>
            <a:pPr marL="0" marR="0" lvl="0" indent="0" defTabSz="914400" eaLnBrk="1" fontAlgn="auto" latinLnBrk="0" hangingPunct="1">
              <a:lnSpc>
                <a:spcPct val="100000"/>
              </a:lnSpc>
              <a:spcBef>
                <a:spcPts val="30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Arial"/>
                <a:ea typeface="+mn-ea"/>
                <a:cs typeface="+mn-cs"/>
              </a:rPr>
              <a:t>R: 237</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Arial"/>
                <a:ea typeface="+mn-ea"/>
                <a:cs typeface="+mn-cs"/>
              </a:rPr>
              <a:t>G: 0</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Arial"/>
                <a:ea typeface="+mn-ea"/>
                <a:cs typeface="+mn-cs"/>
              </a:rPr>
              <a:t>B: 60</a:t>
            </a:r>
          </a:p>
        </p:txBody>
      </p:sp>
      <p:sp>
        <p:nvSpPr>
          <p:cNvPr id="28" name="Rectangle 27"/>
          <p:cNvSpPr/>
          <p:nvPr userDrawn="1"/>
        </p:nvSpPr>
        <p:spPr>
          <a:xfrm>
            <a:off x="9619535" y="2612008"/>
            <a:ext cx="981384" cy="664069"/>
          </a:xfrm>
          <a:prstGeom prst="rect">
            <a:avLst/>
          </a:prstGeom>
          <a:solidFill>
            <a:srgbClr val="15717D"/>
          </a:solidFill>
          <a:ln w="25400" cap="flat" cmpd="sng" algn="ctr">
            <a:noFill/>
            <a:prstDash val="solid"/>
          </a:ln>
          <a:effectLst/>
        </p:spPr>
        <p:txBody>
          <a:bodyPr lIns="72000" tIns="72000" rIns="72000" bIns="72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Arial"/>
                <a:ea typeface="+mn-ea"/>
                <a:cs typeface="+mn-cs"/>
              </a:rPr>
              <a:t>Teal</a:t>
            </a:r>
          </a:p>
          <a:p>
            <a:pPr marL="0" marR="0" lvl="0" indent="0" defTabSz="914400" eaLnBrk="1" fontAlgn="auto" latinLnBrk="0" hangingPunct="1">
              <a:lnSpc>
                <a:spcPct val="100000"/>
              </a:lnSpc>
              <a:spcBef>
                <a:spcPts val="30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Arial"/>
                <a:ea typeface="+mn-ea"/>
                <a:cs typeface="+mn-cs"/>
              </a:rPr>
              <a:t>R: 21</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Arial"/>
                <a:ea typeface="+mn-ea"/>
                <a:cs typeface="+mn-cs"/>
              </a:rPr>
              <a:t>G: 113</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Arial"/>
                <a:ea typeface="+mn-ea"/>
                <a:cs typeface="+mn-cs"/>
              </a:rPr>
              <a:t>B: 125</a:t>
            </a:r>
          </a:p>
        </p:txBody>
      </p:sp>
      <p:sp>
        <p:nvSpPr>
          <p:cNvPr id="29" name="Rectangle 28"/>
          <p:cNvSpPr/>
          <p:nvPr userDrawn="1"/>
        </p:nvSpPr>
        <p:spPr>
          <a:xfrm>
            <a:off x="8487205" y="2612008"/>
            <a:ext cx="981384" cy="664069"/>
          </a:xfrm>
          <a:prstGeom prst="rect">
            <a:avLst/>
          </a:prstGeom>
          <a:solidFill>
            <a:srgbClr val="3A7013"/>
          </a:solidFill>
          <a:ln w="25400" cap="flat" cmpd="sng" algn="ctr">
            <a:noFill/>
            <a:prstDash val="solid"/>
          </a:ln>
          <a:effectLst/>
        </p:spPr>
        <p:txBody>
          <a:bodyPr lIns="72000" tIns="72000" rIns="72000" bIns="72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Arial"/>
                <a:ea typeface="+mn-ea"/>
                <a:cs typeface="+mn-cs"/>
              </a:rPr>
              <a:t>Green</a:t>
            </a:r>
          </a:p>
          <a:p>
            <a:pPr marL="0" marR="0" lvl="0" indent="0" defTabSz="914400" eaLnBrk="1" fontAlgn="auto" latinLnBrk="0" hangingPunct="1">
              <a:lnSpc>
                <a:spcPct val="100000"/>
              </a:lnSpc>
              <a:spcBef>
                <a:spcPts val="30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Arial"/>
                <a:ea typeface="+mn-ea"/>
                <a:cs typeface="+mn-cs"/>
              </a:rPr>
              <a:t>R: 58</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Arial"/>
                <a:ea typeface="+mn-ea"/>
                <a:cs typeface="+mn-cs"/>
              </a:rPr>
              <a:t>G: 112</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Arial"/>
                <a:ea typeface="+mn-ea"/>
                <a:cs typeface="+mn-cs"/>
              </a:rPr>
              <a:t>B: 19</a:t>
            </a:r>
          </a:p>
        </p:txBody>
      </p:sp>
      <p:sp>
        <p:nvSpPr>
          <p:cNvPr id="30" name="Rectangle 29"/>
          <p:cNvSpPr/>
          <p:nvPr userDrawn="1"/>
        </p:nvSpPr>
        <p:spPr>
          <a:xfrm>
            <a:off x="10738605" y="2612008"/>
            <a:ext cx="981384" cy="664069"/>
          </a:xfrm>
          <a:prstGeom prst="rect">
            <a:avLst/>
          </a:prstGeom>
          <a:solidFill>
            <a:srgbClr val="E49B13"/>
          </a:solidFill>
          <a:ln w="25400" cap="flat" cmpd="sng" algn="ctr">
            <a:noFill/>
            <a:prstDash val="solid"/>
          </a:ln>
          <a:effectLst/>
        </p:spPr>
        <p:txBody>
          <a:bodyPr lIns="72000" tIns="72000" rIns="72000" bIns="72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Arial"/>
                <a:ea typeface="+mn-ea"/>
                <a:cs typeface="+mn-cs"/>
              </a:rPr>
              <a:t>Yellow</a:t>
            </a:r>
          </a:p>
          <a:p>
            <a:pPr marL="0" marR="0" lvl="0" indent="0" defTabSz="914400" eaLnBrk="1" fontAlgn="auto" latinLnBrk="0" hangingPunct="1">
              <a:lnSpc>
                <a:spcPct val="100000"/>
              </a:lnSpc>
              <a:spcBef>
                <a:spcPts val="30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Arial"/>
                <a:ea typeface="+mn-ea"/>
                <a:cs typeface="+mn-cs"/>
              </a:rPr>
              <a:t>R: 228</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Arial"/>
                <a:ea typeface="+mn-ea"/>
                <a:cs typeface="+mn-cs"/>
              </a:rPr>
              <a:t>G: 155</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Arial"/>
                <a:ea typeface="+mn-ea"/>
                <a:cs typeface="+mn-cs"/>
              </a:rPr>
              <a:t>B: 19</a:t>
            </a:r>
          </a:p>
        </p:txBody>
      </p:sp>
    </p:spTree>
    <p:extLst>
      <p:ext uri="{BB962C8B-B14F-4D97-AF65-F5344CB8AC3E}">
        <p14:creationId xmlns:p14="http://schemas.microsoft.com/office/powerpoint/2010/main" val="1846441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Subsection 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487680" y="3429001"/>
            <a:ext cx="9280344" cy="332399"/>
          </a:xfrm>
          <a:prstGeom prst="rect">
            <a:avLst/>
          </a:prstGeom>
        </p:spPr>
        <p:txBody>
          <a:bodyPr anchor="b" anchorCtr="0"/>
          <a:lstStyle>
            <a:lvl1pPr>
              <a:lnSpc>
                <a:spcPct val="100000"/>
              </a:lnSpc>
              <a:defRPr sz="2400" b="1">
                <a:solidFill>
                  <a:schemeClr val="bg2"/>
                </a:solidFill>
              </a:defRPr>
            </a:lvl1pPr>
          </a:lstStyle>
          <a:p>
            <a:r>
              <a:rPr lang="en-US" dirty="0"/>
              <a:t>Click to edit Master title style</a:t>
            </a:r>
            <a:endParaRPr lang="en-GB" dirty="0"/>
          </a:p>
        </p:txBody>
      </p:sp>
      <p:sp>
        <p:nvSpPr>
          <p:cNvPr id="13" name="Snip and Round Single Corner Rectangle 12"/>
          <p:cNvSpPr/>
          <p:nvPr userDrawn="1"/>
        </p:nvSpPr>
        <p:spPr bwMode="auto">
          <a:xfrm>
            <a:off x="9144000" y="6611112"/>
            <a:ext cx="3048000" cy="246888"/>
          </a:xfrm>
          <a:prstGeom prst="snipRoundRect">
            <a:avLst>
              <a:gd name="adj1" fmla="val 32149"/>
              <a:gd name="adj2" fmla="val 0"/>
            </a:avLst>
          </a:prstGeom>
          <a:solidFill>
            <a:schemeClr val="tx1"/>
          </a:solidFill>
          <a:ln w="6350" cap="flat" cmpd="sng" algn="ctr">
            <a:noFill/>
            <a:prstDash val="solid"/>
            <a:round/>
            <a:headEnd type="none" w="med" len="med"/>
            <a:tailEnd type="none" w="med" len="med"/>
          </a:ln>
          <a:effectLst/>
        </p:spPr>
        <p:txBody>
          <a:bodyPr lIns="0" tIns="0" rIns="0" bIns="0"/>
          <a:lstStyle/>
          <a:p>
            <a:pPr algn="ctr" fontAlgn="base">
              <a:spcBef>
                <a:spcPct val="0"/>
              </a:spcBef>
              <a:spcAft>
                <a:spcPct val="0"/>
              </a:spcAft>
              <a:defRPr/>
            </a:pPr>
            <a:r>
              <a:rPr lang="en-US" sz="1200" dirty="0">
                <a:solidFill>
                  <a:schemeClr val="bg1"/>
                </a:solidFill>
              </a:rPr>
              <a:t>NOT FOR AFFIRMATIVE USE</a:t>
            </a:r>
          </a:p>
        </p:txBody>
      </p:sp>
    </p:spTree>
    <p:extLst>
      <p:ext uri="{BB962C8B-B14F-4D97-AF65-F5344CB8AC3E}">
        <p14:creationId xmlns:p14="http://schemas.microsoft.com/office/powerpoint/2010/main" val="34016285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sp>
        <p:nvSpPr>
          <p:cNvPr id="7" name="Title 1"/>
          <p:cNvSpPr>
            <a:spLocks noGrp="1"/>
          </p:cNvSpPr>
          <p:nvPr>
            <p:ph type="ctrTitle"/>
          </p:nvPr>
        </p:nvSpPr>
        <p:spPr>
          <a:xfrm>
            <a:off x="473256" y="1600200"/>
            <a:ext cx="9280344" cy="338554"/>
          </a:xfrm>
          <a:prstGeom prst="rect">
            <a:avLst/>
          </a:prstGeom>
        </p:spPr>
        <p:txBody>
          <a:bodyPr anchor="t" anchorCtr="0"/>
          <a:lstStyle>
            <a:lvl1pPr>
              <a:lnSpc>
                <a:spcPct val="100000"/>
              </a:lnSpc>
              <a:spcAft>
                <a:spcPts val="600"/>
              </a:spcAft>
              <a:defRPr sz="2200" b="0">
                <a:solidFill>
                  <a:schemeClr val="tx1"/>
                </a:solidFill>
              </a:defRPr>
            </a:lvl1pPr>
          </a:lstStyle>
          <a:p>
            <a:r>
              <a:rPr lang="en-US"/>
              <a:t>Click to edit Master title style</a:t>
            </a:r>
            <a:endParaRPr lang="en-GB" dirty="0"/>
          </a:p>
        </p:txBody>
      </p:sp>
      <p:sp>
        <p:nvSpPr>
          <p:cNvPr id="13" name="Snip and Round Single Corner Rectangle 12"/>
          <p:cNvSpPr/>
          <p:nvPr userDrawn="1"/>
        </p:nvSpPr>
        <p:spPr bwMode="auto">
          <a:xfrm>
            <a:off x="9144000" y="6611112"/>
            <a:ext cx="3048000" cy="246888"/>
          </a:xfrm>
          <a:prstGeom prst="snipRoundRect">
            <a:avLst>
              <a:gd name="adj1" fmla="val 32149"/>
              <a:gd name="adj2" fmla="val 0"/>
            </a:avLst>
          </a:prstGeom>
          <a:solidFill>
            <a:schemeClr val="tx1"/>
          </a:solidFill>
          <a:ln w="6350" cap="flat" cmpd="sng" algn="ctr">
            <a:noFill/>
            <a:prstDash val="solid"/>
            <a:round/>
            <a:headEnd type="none" w="med" len="med"/>
            <a:tailEnd type="none" w="med" len="med"/>
          </a:ln>
          <a:effectLst/>
        </p:spPr>
        <p:txBody>
          <a:bodyPr lIns="0" tIns="0" rIns="0" bIns="0"/>
          <a:lstStyle/>
          <a:p>
            <a:pPr algn="ctr" fontAlgn="base">
              <a:spcBef>
                <a:spcPct val="0"/>
              </a:spcBef>
              <a:spcAft>
                <a:spcPct val="0"/>
              </a:spcAft>
              <a:defRPr/>
            </a:pPr>
            <a:r>
              <a:rPr lang="en-US" sz="1200" dirty="0">
                <a:solidFill>
                  <a:schemeClr val="bg1"/>
                </a:solidFill>
              </a:rPr>
              <a:t>NOT FOR AFFIRMATIVE USE</a:t>
            </a:r>
          </a:p>
        </p:txBody>
      </p:sp>
    </p:spTree>
    <p:extLst>
      <p:ext uri="{BB962C8B-B14F-4D97-AF65-F5344CB8AC3E}">
        <p14:creationId xmlns:p14="http://schemas.microsoft.com/office/powerpoint/2010/main" val="5697498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arge Bullet">
    <p:spTree>
      <p:nvGrpSpPr>
        <p:cNvPr id="1" name=""/>
        <p:cNvGrpSpPr/>
        <p:nvPr/>
      </p:nvGrpSpPr>
      <p:grpSpPr>
        <a:xfrm>
          <a:off x="0" y="0"/>
          <a:ext cx="0" cy="0"/>
          <a:chOff x="0" y="0"/>
          <a:chExt cx="0" cy="0"/>
        </a:xfrm>
      </p:grpSpPr>
      <p:sp>
        <p:nvSpPr>
          <p:cNvPr id="6" name="Title 5"/>
          <p:cNvSpPr>
            <a:spLocks noGrp="1"/>
          </p:cNvSpPr>
          <p:nvPr>
            <p:ph type="title"/>
          </p:nvPr>
        </p:nvSpPr>
        <p:spPr>
          <a:xfrm>
            <a:off x="486831" y="228600"/>
            <a:ext cx="11216640" cy="338554"/>
          </a:xfrm>
        </p:spPr>
        <p:txBody>
          <a:bodyPr/>
          <a:lstStyle/>
          <a:p>
            <a:r>
              <a:rPr lang="en-US" dirty="0"/>
              <a:t>Click to edit Master title style</a:t>
            </a:r>
            <a:endParaRPr lang="en-GB" dirty="0"/>
          </a:p>
        </p:txBody>
      </p:sp>
      <p:sp>
        <p:nvSpPr>
          <p:cNvPr id="13" name="Content Placeholder 12"/>
          <p:cNvSpPr>
            <a:spLocks noGrp="1"/>
          </p:cNvSpPr>
          <p:nvPr>
            <p:ph sz="quarter" idx="17"/>
          </p:nvPr>
        </p:nvSpPr>
        <p:spPr>
          <a:xfrm>
            <a:off x="486833" y="1184275"/>
            <a:ext cx="11231033" cy="4805363"/>
          </a:xfr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5"/>
          <p:cNvSpPr>
            <a:spLocks noGrp="1"/>
          </p:cNvSpPr>
          <p:nvPr>
            <p:ph type="body" sz="quarter" idx="21" hasCustomPrompt="1"/>
          </p:nvPr>
        </p:nvSpPr>
        <p:spPr>
          <a:xfrm>
            <a:off x="486832" y="6620590"/>
            <a:ext cx="8504768" cy="123111"/>
          </a:xfrm>
        </p:spPr>
        <p:txBody>
          <a:bodyPr vert="horz" wrap="square" lIns="0" tIns="0" rIns="0" bIns="0" rtlCol="0" anchor="b" anchorCtr="0">
            <a:noAutofit/>
          </a:bodyPr>
          <a:lstStyle>
            <a:lvl1pPr marL="0" indent="0">
              <a:spcAft>
                <a:spcPts val="300"/>
              </a:spcAft>
              <a:buNone/>
              <a:defRPr lang="en-US" sz="800" kern="1200" baseline="0" dirty="0" smtClean="0">
                <a:solidFill>
                  <a:schemeClr val="tx1"/>
                </a:solidFill>
                <a:latin typeface="+mn-lt"/>
                <a:ea typeface="+mn-ea"/>
                <a:cs typeface="+mn-cs"/>
              </a:defRPr>
            </a:lvl1pPr>
            <a:lvl2pPr marL="268163" indent="0">
              <a:buNone/>
              <a:defRPr sz="800"/>
            </a:lvl2pPr>
            <a:lvl3pPr marL="540000" indent="0">
              <a:buNone/>
              <a:defRPr sz="800"/>
            </a:lvl3pPr>
            <a:lvl4pPr marL="811088" indent="0">
              <a:buNone/>
              <a:defRPr sz="800"/>
            </a:lvl4pPr>
            <a:lvl5pPr marL="1080000" indent="0">
              <a:buNone/>
              <a:defRPr sz="800"/>
            </a:lvl5pPr>
          </a:lstStyle>
          <a:p>
            <a:pPr marL="0" lvl="0" indent="0" algn="l" defTabSz="914400" rtl="0" eaLnBrk="1" latinLnBrk="0" hangingPunct="1">
              <a:spcBef>
                <a:spcPts val="0"/>
              </a:spcBef>
              <a:spcAft>
                <a:spcPts val="0"/>
              </a:spcAft>
              <a:buClr>
                <a:schemeClr val="tx1"/>
              </a:buClr>
              <a:buFont typeface="Arial" pitchFamily="34" charset="0"/>
              <a:buNone/>
            </a:pPr>
            <a:r>
              <a:rPr lang="en-US" dirty="0"/>
              <a:t>Insert Source text here</a:t>
            </a:r>
          </a:p>
        </p:txBody>
      </p:sp>
    </p:spTree>
    <p:extLst>
      <p:ext uri="{BB962C8B-B14F-4D97-AF65-F5344CB8AC3E}">
        <p14:creationId xmlns:p14="http://schemas.microsoft.com/office/powerpoint/2010/main" val="41104299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6"/>
          <p:cNvSpPr>
            <a:spLocks noGrp="1"/>
          </p:cNvSpPr>
          <p:nvPr>
            <p:ph type="title"/>
          </p:nvPr>
        </p:nvSpPr>
        <p:spPr>
          <a:xfrm>
            <a:off x="486831" y="228600"/>
            <a:ext cx="11216640" cy="338554"/>
          </a:xfrm>
        </p:spPr>
        <p:txBody>
          <a:bodyPr/>
          <a:lstStyle/>
          <a:p>
            <a:r>
              <a:rPr lang="en-US"/>
              <a:t>Click to edit Master title style</a:t>
            </a:r>
            <a:endParaRPr lang="en-GB" dirty="0"/>
          </a:p>
        </p:txBody>
      </p:sp>
      <p:sp>
        <p:nvSpPr>
          <p:cNvPr id="12" name="Content Placeholder 11"/>
          <p:cNvSpPr>
            <a:spLocks noGrp="1"/>
          </p:cNvSpPr>
          <p:nvPr>
            <p:ph sz="quarter" idx="17"/>
          </p:nvPr>
        </p:nvSpPr>
        <p:spPr>
          <a:xfrm>
            <a:off x="486832" y="1184275"/>
            <a:ext cx="5314951" cy="48053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3"/>
          <p:cNvSpPr>
            <a:spLocks noGrp="1"/>
          </p:cNvSpPr>
          <p:nvPr>
            <p:ph sz="quarter" idx="18"/>
          </p:nvPr>
        </p:nvSpPr>
        <p:spPr>
          <a:xfrm>
            <a:off x="6396289" y="1184275"/>
            <a:ext cx="5334279" cy="48053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5"/>
          <p:cNvSpPr>
            <a:spLocks noGrp="1"/>
          </p:cNvSpPr>
          <p:nvPr>
            <p:ph type="body" sz="quarter" idx="22" hasCustomPrompt="1"/>
          </p:nvPr>
        </p:nvSpPr>
        <p:spPr>
          <a:xfrm>
            <a:off x="486832" y="6058087"/>
            <a:ext cx="5280000" cy="123111"/>
          </a:xfrm>
        </p:spPr>
        <p:txBody>
          <a:bodyPr vert="horz" wrap="square" lIns="0" tIns="0" rIns="0" bIns="0" rtlCol="0" anchor="b" anchorCtr="0">
            <a:noAutofit/>
          </a:bodyPr>
          <a:lstStyle>
            <a:lvl1pPr marL="0" indent="0">
              <a:buNone/>
              <a:defRPr lang="en-US" sz="800" kern="1200" baseline="0" dirty="0" smtClean="0">
                <a:solidFill>
                  <a:schemeClr val="tx1"/>
                </a:solidFill>
                <a:latin typeface="+mn-lt"/>
                <a:ea typeface="+mn-ea"/>
                <a:cs typeface="+mn-cs"/>
              </a:defRPr>
            </a:lvl1pPr>
            <a:lvl2pPr marL="268163" indent="0">
              <a:buNone/>
              <a:defRPr sz="800"/>
            </a:lvl2pPr>
            <a:lvl3pPr marL="540000" indent="0">
              <a:buNone/>
              <a:defRPr sz="800"/>
            </a:lvl3pPr>
            <a:lvl4pPr marL="811088" indent="0">
              <a:buNone/>
              <a:defRPr sz="800"/>
            </a:lvl4pPr>
            <a:lvl5pPr marL="1080000" indent="0">
              <a:buNone/>
              <a:defRPr sz="800"/>
            </a:lvl5pPr>
          </a:lstStyle>
          <a:p>
            <a:pPr marL="0" lvl="0" indent="0" algn="l" defTabSz="914400" rtl="0" eaLnBrk="1" latinLnBrk="0" hangingPunct="1">
              <a:spcBef>
                <a:spcPts val="0"/>
              </a:spcBef>
              <a:spcAft>
                <a:spcPts val="0"/>
              </a:spcAft>
              <a:buClr>
                <a:schemeClr val="tx1"/>
              </a:buClr>
              <a:buFont typeface="Arial" pitchFamily="34" charset="0"/>
              <a:buNone/>
            </a:pPr>
            <a:r>
              <a:rPr lang="en-US" dirty="0"/>
              <a:t>Insert Source text here</a:t>
            </a:r>
          </a:p>
        </p:txBody>
      </p:sp>
      <p:sp>
        <p:nvSpPr>
          <p:cNvPr id="17" name="Text Placeholder 5"/>
          <p:cNvSpPr>
            <a:spLocks noGrp="1"/>
          </p:cNvSpPr>
          <p:nvPr>
            <p:ph type="body" sz="quarter" idx="23" hasCustomPrompt="1"/>
          </p:nvPr>
        </p:nvSpPr>
        <p:spPr>
          <a:xfrm>
            <a:off x="6402917" y="6058087"/>
            <a:ext cx="5280000" cy="123111"/>
          </a:xfrm>
        </p:spPr>
        <p:txBody>
          <a:bodyPr vert="horz" wrap="square" lIns="0" tIns="0" rIns="0" bIns="0" rtlCol="0" anchor="b" anchorCtr="0">
            <a:noAutofit/>
          </a:bodyPr>
          <a:lstStyle>
            <a:lvl1pPr marL="0" indent="0">
              <a:buNone/>
              <a:defRPr lang="en-US" sz="800" kern="1200" baseline="0" dirty="0" smtClean="0">
                <a:solidFill>
                  <a:schemeClr val="tx1"/>
                </a:solidFill>
                <a:latin typeface="+mn-lt"/>
                <a:ea typeface="+mn-ea"/>
                <a:cs typeface="+mn-cs"/>
              </a:defRPr>
            </a:lvl1pPr>
            <a:lvl2pPr marL="268163" indent="0">
              <a:buNone/>
              <a:defRPr sz="800"/>
            </a:lvl2pPr>
            <a:lvl3pPr marL="540000" indent="0">
              <a:buNone/>
              <a:defRPr sz="800"/>
            </a:lvl3pPr>
            <a:lvl4pPr marL="811088" indent="0">
              <a:buNone/>
              <a:defRPr sz="800"/>
            </a:lvl4pPr>
            <a:lvl5pPr marL="1080000" indent="0">
              <a:buNone/>
              <a:defRPr sz="800"/>
            </a:lvl5pPr>
          </a:lstStyle>
          <a:p>
            <a:pPr marL="0" lvl="0" indent="0" algn="l" defTabSz="914400" rtl="0" eaLnBrk="1" latinLnBrk="0" hangingPunct="1">
              <a:spcBef>
                <a:spcPts val="0"/>
              </a:spcBef>
              <a:spcAft>
                <a:spcPts val="0"/>
              </a:spcAft>
              <a:buClr>
                <a:schemeClr val="tx1"/>
              </a:buClr>
              <a:buFont typeface="Arial" pitchFamily="34" charset="0"/>
              <a:buNone/>
            </a:pPr>
            <a:r>
              <a:rPr lang="en-US" dirty="0"/>
              <a:t>Insert Source text here</a:t>
            </a:r>
          </a:p>
        </p:txBody>
      </p:sp>
      <p:sp>
        <p:nvSpPr>
          <p:cNvPr id="18" name="Text Placeholder 5"/>
          <p:cNvSpPr>
            <a:spLocks noGrp="1"/>
          </p:cNvSpPr>
          <p:nvPr>
            <p:ph type="body" sz="quarter" idx="24" hasCustomPrompt="1"/>
          </p:nvPr>
        </p:nvSpPr>
        <p:spPr>
          <a:xfrm>
            <a:off x="486832" y="6620590"/>
            <a:ext cx="8504768" cy="123111"/>
          </a:xfrm>
        </p:spPr>
        <p:txBody>
          <a:bodyPr vert="horz" wrap="square" lIns="0" tIns="0" rIns="0" bIns="0" rtlCol="0" anchor="b" anchorCtr="0">
            <a:noAutofit/>
          </a:bodyPr>
          <a:lstStyle>
            <a:lvl1pPr marL="0" indent="0">
              <a:spcAft>
                <a:spcPts val="300"/>
              </a:spcAft>
              <a:buNone/>
              <a:defRPr lang="en-US" sz="800" kern="1200" baseline="0" dirty="0" smtClean="0">
                <a:solidFill>
                  <a:schemeClr val="tx1"/>
                </a:solidFill>
                <a:latin typeface="+mn-lt"/>
                <a:ea typeface="+mn-ea"/>
                <a:cs typeface="+mn-cs"/>
              </a:defRPr>
            </a:lvl1pPr>
            <a:lvl2pPr marL="268163" indent="0">
              <a:buNone/>
              <a:defRPr sz="800"/>
            </a:lvl2pPr>
            <a:lvl3pPr marL="540000" indent="0">
              <a:buNone/>
              <a:defRPr sz="800"/>
            </a:lvl3pPr>
            <a:lvl4pPr marL="811088" indent="0">
              <a:buNone/>
              <a:defRPr sz="800"/>
            </a:lvl4pPr>
            <a:lvl5pPr marL="1080000" indent="0">
              <a:buNone/>
              <a:defRPr sz="800"/>
            </a:lvl5pPr>
          </a:lstStyle>
          <a:p>
            <a:pPr marL="0" lvl="0" indent="0" algn="l" defTabSz="914400" rtl="0" eaLnBrk="1" latinLnBrk="0" hangingPunct="1">
              <a:spcBef>
                <a:spcPts val="0"/>
              </a:spcBef>
              <a:spcAft>
                <a:spcPts val="0"/>
              </a:spcAft>
              <a:buClr>
                <a:schemeClr val="tx1"/>
              </a:buClr>
              <a:buFont typeface="Arial" pitchFamily="34" charset="0"/>
              <a:buNone/>
            </a:pPr>
            <a:r>
              <a:rPr lang="en-US" dirty="0"/>
              <a:t>Insert Source text here</a:t>
            </a:r>
          </a:p>
        </p:txBody>
      </p:sp>
    </p:spTree>
    <p:extLst>
      <p:ext uri="{BB962C8B-B14F-4D97-AF65-F5344CB8AC3E}">
        <p14:creationId xmlns:p14="http://schemas.microsoft.com/office/powerpoint/2010/main" val="21734250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6"/>
          <p:cNvSpPr>
            <a:spLocks noGrp="1"/>
          </p:cNvSpPr>
          <p:nvPr>
            <p:ph type="title"/>
          </p:nvPr>
        </p:nvSpPr>
        <p:spPr>
          <a:xfrm>
            <a:off x="486831" y="228600"/>
            <a:ext cx="11216640" cy="338554"/>
          </a:xfrm>
        </p:spPr>
        <p:txBody>
          <a:bodyPr/>
          <a:lstStyle/>
          <a:p>
            <a:r>
              <a:rPr lang="en-US"/>
              <a:t>Click to edit Master title style</a:t>
            </a:r>
            <a:endParaRPr lang="en-GB" dirty="0"/>
          </a:p>
        </p:txBody>
      </p:sp>
      <p:sp>
        <p:nvSpPr>
          <p:cNvPr id="18" name="Text Placeholder 2"/>
          <p:cNvSpPr>
            <a:spLocks noGrp="1"/>
          </p:cNvSpPr>
          <p:nvPr>
            <p:ph type="body" idx="19"/>
          </p:nvPr>
        </p:nvSpPr>
        <p:spPr>
          <a:xfrm>
            <a:off x="486833" y="1185872"/>
            <a:ext cx="5349300" cy="246221"/>
          </a:xfrm>
        </p:spPr>
        <p:txBody>
          <a:bodyPr anchor="t" anchorCtr="0">
            <a:noAutofit/>
          </a:bodyPr>
          <a:lstStyle>
            <a:lvl1pPr marL="0" indent="0">
              <a:buNone/>
              <a:defRPr sz="16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Content Placeholder 3"/>
          <p:cNvSpPr>
            <a:spLocks noGrp="1"/>
          </p:cNvSpPr>
          <p:nvPr>
            <p:ph sz="half" idx="20"/>
          </p:nvPr>
        </p:nvSpPr>
        <p:spPr>
          <a:xfrm>
            <a:off x="486833" y="1524001"/>
            <a:ext cx="5323900" cy="4465638"/>
          </a:xfrm>
        </p:spPr>
        <p:txBody>
          <a:bodyPr/>
          <a:lstStyle>
            <a:lvl1pPr>
              <a:defRPr sz="1600"/>
            </a:lvl1pPr>
            <a:lvl2pPr marL="538163" indent="-266700">
              <a:buFont typeface="Arial" pitchFamily="34" charset="0"/>
              <a:buChar char="–"/>
              <a:defRPr sz="14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2"/>
          <p:cNvSpPr>
            <a:spLocks noGrp="1"/>
          </p:cNvSpPr>
          <p:nvPr>
            <p:ph type="body" idx="21"/>
          </p:nvPr>
        </p:nvSpPr>
        <p:spPr>
          <a:xfrm>
            <a:off x="6377554" y="1185872"/>
            <a:ext cx="5349300" cy="246221"/>
          </a:xfrm>
        </p:spPr>
        <p:txBody>
          <a:bodyPr anchor="t" anchorCtr="0">
            <a:noAutofit/>
          </a:bodyPr>
          <a:lstStyle>
            <a:lvl1pPr marL="0" indent="0">
              <a:buNone/>
              <a:defRPr sz="16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1" name="Content Placeholder 3"/>
          <p:cNvSpPr>
            <a:spLocks noGrp="1"/>
          </p:cNvSpPr>
          <p:nvPr>
            <p:ph sz="half" idx="22"/>
          </p:nvPr>
        </p:nvSpPr>
        <p:spPr>
          <a:xfrm>
            <a:off x="6377554" y="1524001"/>
            <a:ext cx="5353293" cy="4465638"/>
          </a:xfrm>
        </p:spPr>
        <p:txBody>
          <a:bodyPr/>
          <a:lstStyle>
            <a:lvl1pPr>
              <a:defRPr sz="1600"/>
            </a:lvl1pPr>
            <a:lvl2pPr marL="538163" indent="-266700">
              <a:buFont typeface="Arial" pitchFamily="34" charset="0"/>
              <a:buChar char="–"/>
              <a:defRPr sz="14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5"/>
          <p:cNvSpPr>
            <a:spLocks noGrp="1"/>
          </p:cNvSpPr>
          <p:nvPr>
            <p:ph type="body" sz="quarter" idx="26" hasCustomPrompt="1"/>
          </p:nvPr>
        </p:nvSpPr>
        <p:spPr>
          <a:xfrm>
            <a:off x="486832" y="6058087"/>
            <a:ext cx="5280000" cy="123111"/>
          </a:xfrm>
        </p:spPr>
        <p:txBody>
          <a:bodyPr vert="horz" wrap="square" lIns="0" tIns="0" rIns="0" bIns="0" rtlCol="0" anchor="b" anchorCtr="0">
            <a:noAutofit/>
          </a:bodyPr>
          <a:lstStyle>
            <a:lvl1pPr marL="0" indent="0">
              <a:buNone/>
              <a:defRPr lang="en-US" sz="800" kern="1200" baseline="0" dirty="0" smtClean="0">
                <a:solidFill>
                  <a:schemeClr val="tx1"/>
                </a:solidFill>
                <a:latin typeface="+mn-lt"/>
                <a:ea typeface="+mn-ea"/>
                <a:cs typeface="+mn-cs"/>
              </a:defRPr>
            </a:lvl1pPr>
            <a:lvl2pPr marL="268163" indent="0">
              <a:buNone/>
              <a:defRPr sz="800"/>
            </a:lvl2pPr>
            <a:lvl3pPr marL="540000" indent="0">
              <a:buNone/>
              <a:defRPr sz="800"/>
            </a:lvl3pPr>
            <a:lvl4pPr marL="811088" indent="0">
              <a:buNone/>
              <a:defRPr sz="800"/>
            </a:lvl4pPr>
            <a:lvl5pPr marL="1080000" indent="0">
              <a:buNone/>
              <a:defRPr sz="800"/>
            </a:lvl5pPr>
          </a:lstStyle>
          <a:p>
            <a:pPr marL="0" lvl="0" indent="0" algn="l" defTabSz="914400" rtl="0" eaLnBrk="1" latinLnBrk="0" hangingPunct="1">
              <a:spcBef>
                <a:spcPts val="0"/>
              </a:spcBef>
              <a:spcAft>
                <a:spcPts val="0"/>
              </a:spcAft>
              <a:buClr>
                <a:schemeClr val="tx1"/>
              </a:buClr>
              <a:buFont typeface="Arial" pitchFamily="34" charset="0"/>
              <a:buNone/>
            </a:pPr>
            <a:r>
              <a:rPr lang="en-US" dirty="0"/>
              <a:t>Insert Source text here</a:t>
            </a:r>
          </a:p>
        </p:txBody>
      </p:sp>
      <p:sp>
        <p:nvSpPr>
          <p:cNvPr id="12" name="Text Placeholder 5"/>
          <p:cNvSpPr>
            <a:spLocks noGrp="1"/>
          </p:cNvSpPr>
          <p:nvPr>
            <p:ph type="body" sz="quarter" idx="27" hasCustomPrompt="1"/>
          </p:nvPr>
        </p:nvSpPr>
        <p:spPr>
          <a:xfrm>
            <a:off x="6402917" y="6058087"/>
            <a:ext cx="5280000" cy="123111"/>
          </a:xfrm>
        </p:spPr>
        <p:txBody>
          <a:bodyPr vert="horz" wrap="square" lIns="0" tIns="0" rIns="0" bIns="0" rtlCol="0" anchor="b" anchorCtr="0">
            <a:noAutofit/>
          </a:bodyPr>
          <a:lstStyle>
            <a:lvl1pPr marL="0" indent="0">
              <a:buNone/>
              <a:defRPr lang="en-US" sz="800" kern="1200" baseline="0" dirty="0" smtClean="0">
                <a:solidFill>
                  <a:schemeClr val="tx1"/>
                </a:solidFill>
                <a:latin typeface="+mn-lt"/>
                <a:ea typeface="+mn-ea"/>
                <a:cs typeface="+mn-cs"/>
              </a:defRPr>
            </a:lvl1pPr>
            <a:lvl2pPr marL="268163" indent="0">
              <a:buNone/>
              <a:defRPr sz="800"/>
            </a:lvl2pPr>
            <a:lvl3pPr marL="540000" indent="0">
              <a:buNone/>
              <a:defRPr sz="800"/>
            </a:lvl3pPr>
            <a:lvl4pPr marL="811088" indent="0">
              <a:buNone/>
              <a:defRPr sz="800"/>
            </a:lvl4pPr>
            <a:lvl5pPr marL="1080000" indent="0">
              <a:buNone/>
              <a:defRPr sz="800"/>
            </a:lvl5pPr>
          </a:lstStyle>
          <a:p>
            <a:pPr marL="0" lvl="0" indent="0" algn="l" defTabSz="914400" rtl="0" eaLnBrk="1" latinLnBrk="0" hangingPunct="1">
              <a:spcBef>
                <a:spcPts val="0"/>
              </a:spcBef>
              <a:spcAft>
                <a:spcPts val="0"/>
              </a:spcAft>
              <a:buClr>
                <a:schemeClr val="tx1"/>
              </a:buClr>
              <a:buFont typeface="Arial" pitchFamily="34" charset="0"/>
              <a:buNone/>
            </a:pPr>
            <a:r>
              <a:rPr lang="en-US" dirty="0"/>
              <a:t>Insert Source text here</a:t>
            </a:r>
          </a:p>
        </p:txBody>
      </p:sp>
      <p:sp>
        <p:nvSpPr>
          <p:cNvPr id="13" name="Text Placeholder 5"/>
          <p:cNvSpPr>
            <a:spLocks noGrp="1"/>
          </p:cNvSpPr>
          <p:nvPr>
            <p:ph type="body" sz="quarter" idx="28" hasCustomPrompt="1"/>
          </p:nvPr>
        </p:nvSpPr>
        <p:spPr>
          <a:xfrm>
            <a:off x="486832" y="6620590"/>
            <a:ext cx="8504768" cy="123111"/>
          </a:xfrm>
        </p:spPr>
        <p:txBody>
          <a:bodyPr vert="horz" wrap="square" lIns="0" tIns="0" rIns="0" bIns="0" rtlCol="0" anchor="b" anchorCtr="0">
            <a:noAutofit/>
          </a:bodyPr>
          <a:lstStyle>
            <a:lvl1pPr marL="0" indent="0">
              <a:spcAft>
                <a:spcPts val="300"/>
              </a:spcAft>
              <a:buNone/>
              <a:defRPr lang="en-US" sz="800" kern="1200" baseline="0" dirty="0" smtClean="0">
                <a:solidFill>
                  <a:schemeClr val="tx1"/>
                </a:solidFill>
                <a:latin typeface="+mn-lt"/>
                <a:ea typeface="+mn-ea"/>
                <a:cs typeface="+mn-cs"/>
              </a:defRPr>
            </a:lvl1pPr>
            <a:lvl2pPr marL="268163" indent="0">
              <a:buNone/>
              <a:defRPr sz="800"/>
            </a:lvl2pPr>
            <a:lvl3pPr marL="540000" indent="0">
              <a:buNone/>
              <a:defRPr sz="800"/>
            </a:lvl3pPr>
            <a:lvl4pPr marL="811088" indent="0">
              <a:buNone/>
              <a:defRPr sz="800"/>
            </a:lvl4pPr>
            <a:lvl5pPr marL="1080000" indent="0">
              <a:buNone/>
              <a:defRPr sz="800"/>
            </a:lvl5pPr>
          </a:lstStyle>
          <a:p>
            <a:pPr marL="0" lvl="0" indent="0" algn="l" defTabSz="914400" rtl="0" eaLnBrk="1" latinLnBrk="0" hangingPunct="1">
              <a:spcBef>
                <a:spcPts val="0"/>
              </a:spcBef>
              <a:spcAft>
                <a:spcPts val="0"/>
              </a:spcAft>
              <a:buClr>
                <a:schemeClr val="tx1"/>
              </a:buClr>
              <a:buFont typeface="Arial" pitchFamily="34" charset="0"/>
              <a:buNone/>
            </a:pPr>
            <a:r>
              <a:rPr lang="en-US" dirty="0"/>
              <a:t>Insert Source text here</a:t>
            </a:r>
          </a:p>
        </p:txBody>
      </p:sp>
    </p:spTree>
    <p:extLst>
      <p:ext uri="{BB962C8B-B14F-4D97-AF65-F5344CB8AC3E}">
        <p14:creationId xmlns:p14="http://schemas.microsoft.com/office/powerpoint/2010/main" val="12151350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Video Standard (4x3)">
    <p:spTree>
      <p:nvGrpSpPr>
        <p:cNvPr id="1" name=""/>
        <p:cNvGrpSpPr/>
        <p:nvPr/>
      </p:nvGrpSpPr>
      <p:grpSpPr>
        <a:xfrm>
          <a:off x="0" y="0"/>
          <a:ext cx="0" cy="0"/>
          <a:chOff x="0" y="0"/>
          <a:chExt cx="0" cy="0"/>
        </a:xfrm>
      </p:grpSpPr>
      <p:sp>
        <p:nvSpPr>
          <p:cNvPr id="6" name="Media Placeholder 5"/>
          <p:cNvSpPr>
            <a:spLocks noGrp="1" noChangeAspect="1"/>
          </p:cNvSpPr>
          <p:nvPr>
            <p:ph type="media" sz="quarter" idx="12" hasCustomPrompt="1"/>
          </p:nvPr>
        </p:nvSpPr>
        <p:spPr>
          <a:xfrm>
            <a:off x="2394328" y="1377913"/>
            <a:ext cx="7410027" cy="4168141"/>
          </a:xfrm>
        </p:spPr>
        <p:txBody>
          <a:bodyPr lIns="108000" tIns="108000"/>
          <a:lstStyle>
            <a:lvl1pPr marL="0" indent="0">
              <a:buNone/>
              <a:defRPr baseline="0">
                <a:solidFill>
                  <a:schemeClr val="tx1"/>
                </a:solidFill>
              </a:defRPr>
            </a:lvl1pPr>
          </a:lstStyle>
          <a:p>
            <a:r>
              <a:rPr lang="en-GB" dirty="0"/>
              <a:t>Click on the film icon to insert your Standard (4x3 video)</a:t>
            </a:r>
          </a:p>
        </p:txBody>
      </p:sp>
      <p:sp>
        <p:nvSpPr>
          <p:cNvPr id="9" name="Title 8"/>
          <p:cNvSpPr>
            <a:spLocks noGrp="1"/>
          </p:cNvSpPr>
          <p:nvPr>
            <p:ph type="title"/>
          </p:nvPr>
        </p:nvSpPr>
        <p:spPr>
          <a:xfrm>
            <a:off x="486831" y="228600"/>
            <a:ext cx="11216640" cy="338554"/>
          </a:xfrm>
        </p:spPr>
        <p:txBody>
          <a:bodyPr/>
          <a:lstStyle>
            <a:lvl1pPr>
              <a:defRPr>
                <a:solidFill>
                  <a:schemeClr val="bg2"/>
                </a:solidFill>
              </a:defRPr>
            </a:lvl1pPr>
          </a:lstStyle>
          <a:p>
            <a:r>
              <a:rPr lang="en-US"/>
              <a:t>Click to edit Master title style</a:t>
            </a:r>
            <a:endParaRPr lang="en-GB" dirty="0"/>
          </a:p>
        </p:txBody>
      </p:sp>
      <p:sp>
        <p:nvSpPr>
          <p:cNvPr id="10" name="Text Placeholder 5"/>
          <p:cNvSpPr>
            <a:spLocks noGrp="1"/>
          </p:cNvSpPr>
          <p:nvPr>
            <p:ph type="body" sz="quarter" idx="28" hasCustomPrompt="1"/>
          </p:nvPr>
        </p:nvSpPr>
        <p:spPr>
          <a:xfrm>
            <a:off x="486832" y="6620590"/>
            <a:ext cx="8504768" cy="123111"/>
          </a:xfrm>
        </p:spPr>
        <p:txBody>
          <a:bodyPr vert="horz" wrap="square" lIns="0" tIns="0" rIns="0" bIns="0" rtlCol="0" anchor="b" anchorCtr="0">
            <a:noAutofit/>
          </a:bodyPr>
          <a:lstStyle>
            <a:lvl1pPr marL="0" indent="0">
              <a:spcAft>
                <a:spcPts val="300"/>
              </a:spcAft>
              <a:buNone/>
              <a:defRPr lang="en-US" sz="800" kern="1200" baseline="0" dirty="0" smtClean="0">
                <a:solidFill>
                  <a:schemeClr val="tx1"/>
                </a:solidFill>
                <a:latin typeface="+mn-lt"/>
                <a:ea typeface="+mn-ea"/>
                <a:cs typeface="+mn-cs"/>
              </a:defRPr>
            </a:lvl1pPr>
            <a:lvl2pPr marL="268163" indent="0">
              <a:buNone/>
              <a:defRPr sz="800"/>
            </a:lvl2pPr>
            <a:lvl3pPr marL="540000" indent="0">
              <a:buNone/>
              <a:defRPr sz="800"/>
            </a:lvl3pPr>
            <a:lvl4pPr marL="811088" indent="0">
              <a:buNone/>
              <a:defRPr sz="800"/>
            </a:lvl4pPr>
            <a:lvl5pPr marL="1080000" indent="0">
              <a:buNone/>
              <a:defRPr sz="800"/>
            </a:lvl5pPr>
          </a:lstStyle>
          <a:p>
            <a:pPr marL="0" lvl="0" indent="0" algn="l" defTabSz="914400" rtl="0" eaLnBrk="1" latinLnBrk="0" hangingPunct="1">
              <a:spcBef>
                <a:spcPts val="0"/>
              </a:spcBef>
              <a:spcAft>
                <a:spcPts val="0"/>
              </a:spcAft>
              <a:buClr>
                <a:schemeClr val="tx1"/>
              </a:buClr>
              <a:buFont typeface="Arial" pitchFamily="34" charset="0"/>
              <a:buNone/>
            </a:pPr>
            <a:r>
              <a:rPr lang="en-US" dirty="0"/>
              <a:t>Insert Source text here</a:t>
            </a:r>
          </a:p>
        </p:txBody>
      </p:sp>
    </p:spTree>
    <p:extLst>
      <p:ext uri="{BB962C8B-B14F-4D97-AF65-F5344CB8AC3E}">
        <p14:creationId xmlns:p14="http://schemas.microsoft.com/office/powerpoint/2010/main" val="3261656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6"/>
          <p:cNvSpPr>
            <a:spLocks noGrp="1"/>
          </p:cNvSpPr>
          <p:nvPr>
            <p:ph type="title"/>
          </p:nvPr>
        </p:nvSpPr>
        <p:spPr>
          <a:xfrm>
            <a:off x="486831" y="228600"/>
            <a:ext cx="11216640" cy="338554"/>
          </a:xfrm>
        </p:spPr>
        <p:txBody>
          <a:bodyPr/>
          <a:lstStyle/>
          <a:p>
            <a:r>
              <a:rPr lang="en-US"/>
              <a:t>Click to edit Master title style</a:t>
            </a:r>
            <a:endParaRPr lang="en-GB" dirty="0"/>
          </a:p>
        </p:txBody>
      </p:sp>
      <p:sp>
        <p:nvSpPr>
          <p:cNvPr id="12" name="Content Placeholder 11"/>
          <p:cNvSpPr>
            <a:spLocks noGrp="1"/>
          </p:cNvSpPr>
          <p:nvPr>
            <p:ph sz="quarter" idx="17"/>
          </p:nvPr>
        </p:nvSpPr>
        <p:spPr>
          <a:xfrm>
            <a:off x="486832" y="1184275"/>
            <a:ext cx="5314951" cy="4805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13"/>
          <p:cNvSpPr>
            <a:spLocks noGrp="1"/>
          </p:cNvSpPr>
          <p:nvPr>
            <p:ph sz="quarter" idx="18"/>
          </p:nvPr>
        </p:nvSpPr>
        <p:spPr>
          <a:xfrm>
            <a:off x="6396289" y="1184275"/>
            <a:ext cx="5334279" cy="4805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Slide Number Placeholder 12"/>
          <p:cNvSpPr>
            <a:spLocks noGrp="1"/>
          </p:cNvSpPr>
          <p:nvPr>
            <p:ph type="sldNum" sz="quarter" idx="21"/>
          </p:nvPr>
        </p:nvSpPr>
        <p:spPr/>
        <p:txBody>
          <a:bodyPr/>
          <a:lstStyle/>
          <a:p>
            <a:fld id="{9F9F533D-B52E-4A2F-BF72-0ADD2D94BD75}" type="slidenum">
              <a:rPr lang="en-GB" smtClean="0">
                <a:solidFill>
                  <a:srgbClr val="9A8B7D"/>
                </a:solidFill>
              </a:rPr>
              <a:pPr/>
              <a:t>‹#›</a:t>
            </a:fld>
            <a:endParaRPr lang="en-GB" dirty="0">
              <a:solidFill>
                <a:srgbClr val="9A8B7D"/>
              </a:solidFill>
            </a:endParaRPr>
          </a:p>
        </p:txBody>
      </p:sp>
      <p:sp>
        <p:nvSpPr>
          <p:cNvPr id="16" name="Text Placeholder 5"/>
          <p:cNvSpPr>
            <a:spLocks noGrp="1"/>
          </p:cNvSpPr>
          <p:nvPr>
            <p:ph type="body" sz="quarter" idx="22" hasCustomPrompt="1"/>
          </p:nvPr>
        </p:nvSpPr>
        <p:spPr>
          <a:xfrm>
            <a:off x="486832" y="6058087"/>
            <a:ext cx="5280000" cy="123111"/>
          </a:xfrm>
        </p:spPr>
        <p:txBody>
          <a:bodyPr wrap="square" anchor="b" anchorCtr="0">
            <a:spAutoFit/>
          </a:bodyPr>
          <a:lstStyle>
            <a:lvl1pPr marL="0" indent="0">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dirty="0"/>
              <a:t>Insert Source text here</a:t>
            </a:r>
          </a:p>
        </p:txBody>
      </p:sp>
      <p:sp>
        <p:nvSpPr>
          <p:cNvPr id="17" name="Text Placeholder 5"/>
          <p:cNvSpPr>
            <a:spLocks noGrp="1"/>
          </p:cNvSpPr>
          <p:nvPr>
            <p:ph type="body" sz="quarter" idx="23" hasCustomPrompt="1"/>
          </p:nvPr>
        </p:nvSpPr>
        <p:spPr>
          <a:xfrm>
            <a:off x="6402917" y="6058087"/>
            <a:ext cx="5280000" cy="123111"/>
          </a:xfrm>
        </p:spPr>
        <p:txBody>
          <a:bodyPr wrap="square" anchor="b" anchorCtr="0">
            <a:spAutoFit/>
          </a:bodyPr>
          <a:lstStyle>
            <a:lvl1pPr marL="0" indent="0">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dirty="0"/>
              <a:t>Insert Source text here</a:t>
            </a:r>
          </a:p>
        </p:txBody>
      </p:sp>
      <p:sp>
        <p:nvSpPr>
          <p:cNvPr id="18" name="Text Placeholder 5"/>
          <p:cNvSpPr>
            <a:spLocks noGrp="1"/>
          </p:cNvSpPr>
          <p:nvPr>
            <p:ph type="body" sz="quarter" idx="24" hasCustomPrompt="1"/>
          </p:nvPr>
        </p:nvSpPr>
        <p:spPr>
          <a:xfrm>
            <a:off x="486832" y="6620590"/>
            <a:ext cx="8504768" cy="123111"/>
          </a:xfrm>
        </p:spPr>
        <p:txBody>
          <a:bodyPr wrap="square" anchor="b" anchorCtr="0">
            <a:spAutoFit/>
          </a:bodyPr>
          <a:lstStyle>
            <a:lvl1pPr marL="0" indent="0">
              <a:spcAft>
                <a:spcPts val="300"/>
              </a:spcAft>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dirty="0"/>
              <a:t>Insert Source text here</a:t>
            </a:r>
          </a:p>
        </p:txBody>
      </p:sp>
    </p:spTree>
    <p:extLst>
      <p:ext uri="{BB962C8B-B14F-4D97-AF65-F5344CB8AC3E}">
        <p14:creationId xmlns:p14="http://schemas.microsoft.com/office/powerpoint/2010/main" val="234985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Video Widescreen (16 x 9)">
    <p:spTree>
      <p:nvGrpSpPr>
        <p:cNvPr id="1" name=""/>
        <p:cNvGrpSpPr/>
        <p:nvPr/>
      </p:nvGrpSpPr>
      <p:grpSpPr>
        <a:xfrm>
          <a:off x="0" y="0"/>
          <a:ext cx="0" cy="0"/>
          <a:chOff x="0" y="0"/>
          <a:chExt cx="0" cy="0"/>
        </a:xfrm>
      </p:grpSpPr>
      <p:sp>
        <p:nvSpPr>
          <p:cNvPr id="5" name="Media Placeholder 5"/>
          <p:cNvSpPr>
            <a:spLocks noGrp="1" noChangeAspect="1"/>
          </p:cNvSpPr>
          <p:nvPr>
            <p:ph type="media" sz="quarter" idx="12" hasCustomPrompt="1"/>
          </p:nvPr>
        </p:nvSpPr>
        <p:spPr>
          <a:xfrm>
            <a:off x="1160441" y="1381125"/>
            <a:ext cx="9873427" cy="4182564"/>
          </a:xfrm>
        </p:spPr>
        <p:txBody>
          <a:bodyPr lIns="108000" tIns="108000"/>
          <a:lstStyle>
            <a:lvl1pPr marL="0" indent="0">
              <a:buNone/>
              <a:defRPr baseline="0">
                <a:solidFill>
                  <a:schemeClr val="tx1"/>
                </a:solidFill>
              </a:defRPr>
            </a:lvl1pPr>
          </a:lstStyle>
          <a:p>
            <a:r>
              <a:rPr lang="en-GB" dirty="0"/>
              <a:t>Click on the film icon to insert your widescreen (16x9) video</a:t>
            </a:r>
          </a:p>
        </p:txBody>
      </p:sp>
      <p:sp>
        <p:nvSpPr>
          <p:cNvPr id="8" name="Title 7"/>
          <p:cNvSpPr>
            <a:spLocks noGrp="1"/>
          </p:cNvSpPr>
          <p:nvPr>
            <p:ph type="title"/>
          </p:nvPr>
        </p:nvSpPr>
        <p:spPr>
          <a:xfrm>
            <a:off x="486831" y="228600"/>
            <a:ext cx="11216640" cy="338554"/>
          </a:xfrm>
        </p:spPr>
        <p:txBody>
          <a:bodyPr/>
          <a:lstStyle>
            <a:lvl1pPr>
              <a:defRPr>
                <a:solidFill>
                  <a:schemeClr val="bg2"/>
                </a:solidFill>
              </a:defRPr>
            </a:lvl1pPr>
          </a:lstStyle>
          <a:p>
            <a:r>
              <a:rPr lang="en-US"/>
              <a:t>Click to edit Master title style</a:t>
            </a:r>
            <a:endParaRPr lang="en-GB" dirty="0"/>
          </a:p>
        </p:txBody>
      </p:sp>
      <p:sp>
        <p:nvSpPr>
          <p:cNvPr id="10" name="Text Placeholder 5"/>
          <p:cNvSpPr>
            <a:spLocks noGrp="1"/>
          </p:cNvSpPr>
          <p:nvPr>
            <p:ph type="body" sz="quarter" idx="28" hasCustomPrompt="1"/>
          </p:nvPr>
        </p:nvSpPr>
        <p:spPr>
          <a:xfrm>
            <a:off x="486832" y="6620590"/>
            <a:ext cx="8504768" cy="123111"/>
          </a:xfrm>
        </p:spPr>
        <p:txBody>
          <a:bodyPr vert="horz" wrap="square" lIns="0" tIns="0" rIns="0" bIns="0" rtlCol="0" anchor="b" anchorCtr="0">
            <a:noAutofit/>
          </a:bodyPr>
          <a:lstStyle>
            <a:lvl1pPr marL="0" indent="0">
              <a:spcAft>
                <a:spcPts val="300"/>
              </a:spcAft>
              <a:buNone/>
              <a:defRPr lang="en-US" sz="800" kern="1200" baseline="0" dirty="0" smtClean="0">
                <a:solidFill>
                  <a:schemeClr val="tx1"/>
                </a:solidFill>
                <a:latin typeface="+mn-lt"/>
                <a:ea typeface="+mn-ea"/>
                <a:cs typeface="+mn-cs"/>
              </a:defRPr>
            </a:lvl1pPr>
            <a:lvl2pPr marL="268163" indent="0">
              <a:buNone/>
              <a:defRPr sz="800"/>
            </a:lvl2pPr>
            <a:lvl3pPr marL="540000" indent="0">
              <a:buNone/>
              <a:defRPr sz="800"/>
            </a:lvl3pPr>
            <a:lvl4pPr marL="811088" indent="0">
              <a:buNone/>
              <a:defRPr sz="800"/>
            </a:lvl4pPr>
            <a:lvl5pPr marL="1080000" indent="0">
              <a:buNone/>
              <a:defRPr sz="800"/>
            </a:lvl5pPr>
          </a:lstStyle>
          <a:p>
            <a:pPr marL="0" lvl="0" indent="0" algn="l" defTabSz="914400" rtl="0" eaLnBrk="1" latinLnBrk="0" hangingPunct="1">
              <a:spcBef>
                <a:spcPts val="0"/>
              </a:spcBef>
              <a:spcAft>
                <a:spcPts val="0"/>
              </a:spcAft>
              <a:buClr>
                <a:schemeClr val="tx1"/>
              </a:buClr>
              <a:buFont typeface="Arial" pitchFamily="34" charset="0"/>
              <a:buNone/>
            </a:pPr>
            <a:r>
              <a:rPr lang="en-US" dirty="0"/>
              <a:t>Insert Source text here</a:t>
            </a:r>
          </a:p>
        </p:txBody>
      </p:sp>
    </p:spTree>
    <p:extLst>
      <p:ext uri="{BB962C8B-B14F-4D97-AF65-F5344CB8AC3E}">
        <p14:creationId xmlns:p14="http://schemas.microsoft.com/office/powerpoint/2010/main" val="10436571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2" name="Title 1"/>
          <p:cNvSpPr>
            <a:spLocks noGrp="1"/>
          </p:cNvSpPr>
          <p:nvPr>
            <p:ph type="title"/>
          </p:nvPr>
        </p:nvSpPr>
        <p:spPr>
          <a:xfrm>
            <a:off x="486831" y="228600"/>
            <a:ext cx="11216640" cy="338554"/>
          </a:xfrm>
        </p:spPr>
        <p:txBody>
          <a:bodyPr/>
          <a:lstStyle/>
          <a:p>
            <a:r>
              <a:rPr lang="en-US"/>
              <a:t>Click to edit Master title style</a:t>
            </a:r>
            <a:endParaRPr lang="en-GB" dirty="0"/>
          </a:p>
        </p:txBody>
      </p:sp>
      <p:sp>
        <p:nvSpPr>
          <p:cNvPr id="7" name="Text Placeholder 6"/>
          <p:cNvSpPr>
            <a:spLocks noGrp="1"/>
          </p:cNvSpPr>
          <p:nvPr>
            <p:ph type="body" sz="quarter" idx="13"/>
          </p:nvPr>
        </p:nvSpPr>
        <p:spPr>
          <a:xfrm>
            <a:off x="486832" y="1188720"/>
            <a:ext cx="5314951" cy="49990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hasCustomPrompt="1"/>
          </p:nvPr>
        </p:nvSpPr>
        <p:spPr>
          <a:xfrm>
            <a:off x="6401508" y="1188720"/>
            <a:ext cx="5329059" cy="4635500"/>
          </a:xfrm>
        </p:spPr>
        <p:txBody>
          <a:bodyPr lIns="0" tIns="0"/>
          <a:lstStyle>
            <a:lvl1pPr marL="0" indent="0">
              <a:buNone/>
              <a:defRPr sz="1100" baseline="0"/>
            </a:lvl1pPr>
          </a:lstStyle>
          <a:p>
            <a:r>
              <a:rPr lang="en-GB" dirty="0"/>
              <a:t>Click on the picture icon to insert your picture</a:t>
            </a:r>
          </a:p>
        </p:txBody>
      </p:sp>
      <p:sp>
        <p:nvSpPr>
          <p:cNvPr id="11" name="Text Placeholder 7"/>
          <p:cNvSpPr>
            <a:spLocks noGrp="1"/>
          </p:cNvSpPr>
          <p:nvPr>
            <p:ph type="body" sz="quarter" idx="26" hasCustomPrompt="1"/>
          </p:nvPr>
        </p:nvSpPr>
        <p:spPr>
          <a:xfrm>
            <a:off x="6401508" y="5884335"/>
            <a:ext cx="5328355" cy="301625"/>
          </a:xfrm>
        </p:spPr>
        <p:txBody>
          <a:bodyPr lIns="0" tIns="0" rIns="0" bIns="0"/>
          <a:lstStyle>
            <a:lvl1pPr marL="0" indent="0">
              <a:buNone/>
              <a:defRPr sz="800">
                <a:solidFill>
                  <a:schemeClr val="bg2"/>
                </a:solidFill>
              </a:defRPr>
            </a:lvl1pPr>
            <a:lvl2pPr marL="268163" indent="0">
              <a:buNone/>
              <a:defRPr sz="800">
                <a:solidFill>
                  <a:schemeClr val="bg2"/>
                </a:solidFill>
              </a:defRPr>
            </a:lvl2pPr>
            <a:lvl3pPr marL="540000" indent="0">
              <a:buNone/>
              <a:defRPr sz="800">
                <a:solidFill>
                  <a:schemeClr val="bg2"/>
                </a:solidFill>
              </a:defRPr>
            </a:lvl3pPr>
            <a:lvl4pPr marL="811088" indent="0">
              <a:buNone/>
              <a:defRPr sz="800">
                <a:solidFill>
                  <a:schemeClr val="bg2"/>
                </a:solidFill>
              </a:defRPr>
            </a:lvl4pPr>
            <a:lvl5pPr marL="1080000" indent="0">
              <a:buNone/>
              <a:defRPr sz="800">
                <a:solidFill>
                  <a:schemeClr val="bg2"/>
                </a:solidFill>
              </a:defRPr>
            </a:lvl5pPr>
          </a:lstStyle>
          <a:p>
            <a:pPr lvl="0"/>
            <a:r>
              <a:rPr lang="en-US" dirty="0"/>
              <a:t>Enter your image caption text here</a:t>
            </a:r>
          </a:p>
        </p:txBody>
      </p:sp>
      <p:sp>
        <p:nvSpPr>
          <p:cNvPr id="10" name="Text Placeholder 5"/>
          <p:cNvSpPr>
            <a:spLocks noGrp="1"/>
          </p:cNvSpPr>
          <p:nvPr>
            <p:ph type="body" sz="quarter" idx="28" hasCustomPrompt="1"/>
          </p:nvPr>
        </p:nvSpPr>
        <p:spPr>
          <a:xfrm>
            <a:off x="486832" y="6620590"/>
            <a:ext cx="8504768" cy="123111"/>
          </a:xfrm>
        </p:spPr>
        <p:txBody>
          <a:bodyPr vert="horz" wrap="square" lIns="0" tIns="0" rIns="0" bIns="0" rtlCol="0" anchor="b" anchorCtr="0">
            <a:noAutofit/>
          </a:bodyPr>
          <a:lstStyle>
            <a:lvl1pPr marL="0" indent="0">
              <a:spcAft>
                <a:spcPts val="300"/>
              </a:spcAft>
              <a:buNone/>
              <a:defRPr lang="en-US" sz="800" kern="1200" baseline="0" dirty="0" smtClean="0">
                <a:solidFill>
                  <a:schemeClr val="tx1"/>
                </a:solidFill>
                <a:latin typeface="+mn-lt"/>
                <a:ea typeface="+mn-ea"/>
                <a:cs typeface="+mn-cs"/>
              </a:defRPr>
            </a:lvl1pPr>
            <a:lvl2pPr marL="268163" indent="0">
              <a:buNone/>
              <a:defRPr sz="800"/>
            </a:lvl2pPr>
            <a:lvl3pPr marL="540000" indent="0">
              <a:buNone/>
              <a:defRPr sz="800"/>
            </a:lvl3pPr>
            <a:lvl4pPr marL="811088" indent="0">
              <a:buNone/>
              <a:defRPr sz="800"/>
            </a:lvl4pPr>
            <a:lvl5pPr marL="1080000" indent="0">
              <a:buNone/>
              <a:defRPr sz="800"/>
            </a:lvl5pPr>
          </a:lstStyle>
          <a:p>
            <a:pPr marL="0" lvl="0" indent="0" algn="l" defTabSz="914400" rtl="0" eaLnBrk="1" latinLnBrk="0" hangingPunct="1">
              <a:spcBef>
                <a:spcPts val="0"/>
              </a:spcBef>
              <a:spcAft>
                <a:spcPts val="0"/>
              </a:spcAft>
              <a:buClr>
                <a:schemeClr val="tx1"/>
              </a:buClr>
              <a:buFont typeface="Arial" pitchFamily="34" charset="0"/>
              <a:buNone/>
            </a:pPr>
            <a:r>
              <a:rPr lang="en-US" dirty="0"/>
              <a:t>Insert Source text here</a:t>
            </a:r>
          </a:p>
        </p:txBody>
      </p:sp>
    </p:spTree>
    <p:extLst>
      <p:ext uri="{BB962C8B-B14F-4D97-AF65-F5344CB8AC3E}">
        <p14:creationId xmlns:p14="http://schemas.microsoft.com/office/powerpoint/2010/main" val="5704306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Image and Text">
    <p:spTree>
      <p:nvGrpSpPr>
        <p:cNvPr id="1" name=""/>
        <p:cNvGrpSpPr/>
        <p:nvPr/>
      </p:nvGrpSpPr>
      <p:grpSpPr>
        <a:xfrm>
          <a:off x="0" y="0"/>
          <a:ext cx="0" cy="0"/>
          <a:chOff x="0" y="0"/>
          <a:chExt cx="0" cy="0"/>
        </a:xfrm>
      </p:grpSpPr>
      <p:sp>
        <p:nvSpPr>
          <p:cNvPr id="2" name="Title 1"/>
          <p:cNvSpPr>
            <a:spLocks noGrp="1"/>
          </p:cNvSpPr>
          <p:nvPr>
            <p:ph type="title"/>
          </p:nvPr>
        </p:nvSpPr>
        <p:spPr>
          <a:xfrm>
            <a:off x="486831" y="228600"/>
            <a:ext cx="11216640" cy="338554"/>
          </a:xfrm>
        </p:spPr>
        <p:txBody>
          <a:bodyPr/>
          <a:lstStyle/>
          <a:p>
            <a:r>
              <a:rPr lang="en-US"/>
              <a:t>Click to edit Master title style</a:t>
            </a:r>
            <a:endParaRPr lang="en-GB" dirty="0"/>
          </a:p>
        </p:txBody>
      </p:sp>
      <p:sp>
        <p:nvSpPr>
          <p:cNvPr id="7" name="Text Placeholder 6"/>
          <p:cNvSpPr>
            <a:spLocks noGrp="1"/>
          </p:cNvSpPr>
          <p:nvPr>
            <p:ph type="body" sz="quarter" idx="13"/>
          </p:nvPr>
        </p:nvSpPr>
        <p:spPr>
          <a:xfrm>
            <a:off x="486832" y="1188721"/>
            <a:ext cx="5314951" cy="5008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Picture Placeholder 8"/>
          <p:cNvSpPr>
            <a:spLocks noGrp="1"/>
          </p:cNvSpPr>
          <p:nvPr>
            <p:ph type="pic" sz="quarter" idx="23" hasCustomPrompt="1"/>
          </p:nvPr>
        </p:nvSpPr>
        <p:spPr>
          <a:xfrm>
            <a:off x="6401508" y="1188721"/>
            <a:ext cx="5329059" cy="2045229"/>
          </a:xfrm>
        </p:spPr>
        <p:txBody>
          <a:bodyPr lIns="0" tIns="0"/>
          <a:lstStyle>
            <a:lvl1pPr marL="0" indent="0">
              <a:buNone/>
              <a:defRPr sz="1100">
                <a:solidFill>
                  <a:schemeClr val="tx1"/>
                </a:solidFill>
              </a:defRPr>
            </a:lvl1pPr>
          </a:lstStyle>
          <a:p>
            <a:r>
              <a:rPr lang="en-GB" dirty="0"/>
              <a:t>Click on the picture icon to insert your picture</a:t>
            </a:r>
          </a:p>
        </p:txBody>
      </p:sp>
      <p:sp>
        <p:nvSpPr>
          <p:cNvPr id="12" name="Text Placeholder 7"/>
          <p:cNvSpPr>
            <a:spLocks noGrp="1"/>
          </p:cNvSpPr>
          <p:nvPr>
            <p:ph type="body" sz="quarter" idx="24" hasCustomPrompt="1"/>
          </p:nvPr>
        </p:nvSpPr>
        <p:spPr>
          <a:xfrm>
            <a:off x="6401508" y="3310468"/>
            <a:ext cx="5328355" cy="301625"/>
          </a:xfrm>
        </p:spPr>
        <p:txBody>
          <a:bodyPr lIns="0" tIns="0" rIns="0" bIns="0"/>
          <a:lstStyle>
            <a:lvl1pPr marL="0" indent="0">
              <a:buNone/>
              <a:defRPr sz="800">
                <a:solidFill>
                  <a:schemeClr val="bg2"/>
                </a:solidFill>
              </a:defRPr>
            </a:lvl1pPr>
            <a:lvl2pPr marL="268163" indent="0">
              <a:buNone/>
              <a:defRPr sz="800">
                <a:solidFill>
                  <a:schemeClr val="bg2"/>
                </a:solidFill>
              </a:defRPr>
            </a:lvl2pPr>
            <a:lvl3pPr marL="540000" indent="0">
              <a:buNone/>
              <a:defRPr sz="800">
                <a:solidFill>
                  <a:schemeClr val="bg2"/>
                </a:solidFill>
              </a:defRPr>
            </a:lvl3pPr>
            <a:lvl4pPr marL="811088" indent="0">
              <a:buNone/>
              <a:defRPr sz="800">
                <a:solidFill>
                  <a:schemeClr val="bg2"/>
                </a:solidFill>
              </a:defRPr>
            </a:lvl4pPr>
            <a:lvl5pPr marL="1080000" indent="0">
              <a:buNone/>
              <a:defRPr sz="800">
                <a:solidFill>
                  <a:schemeClr val="bg2"/>
                </a:solidFill>
              </a:defRPr>
            </a:lvl5pPr>
          </a:lstStyle>
          <a:p>
            <a:pPr lvl="0"/>
            <a:r>
              <a:rPr lang="en-US" dirty="0"/>
              <a:t>Enter your image caption text here</a:t>
            </a:r>
          </a:p>
        </p:txBody>
      </p:sp>
      <p:sp>
        <p:nvSpPr>
          <p:cNvPr id="15" name="Picture Placeholder 8"/>
          <p:cNvSpPr>
            <a:spLocks noGrp="1"/>
          </p:cNvSpPr>
          <p:nvPr>
            <p:ph type="pic" sz="quarter" idx="25" hasCustomPrompt="1"/>
          </p:nvPr>
        </p:nvSpPr>
        <p:spPr>
          <a:xfrm>
            <a:off x="6401508" y="3754439"/>
            <a:ext cx="5329059" cy="2045229"/>
          </a:xfrm>
        </p:spPr>
        <p:txBody>
          <a:bodyPr lIns="0" tIns="0"/>
          <a:lstStyle>
            <a:lvl1pPr marL="0" indent="0">
              <a:buNone/>
              <a:defRPr sz="1100">
                <a:solidFill>
                  <a:schemeClr val="tx1"/>
                </a:solidFill>
              </a:defRPr>
            </a:lvl1pPr>
          </a:lstStyle>
          <a:p>
            <a:r>
              <a:rPr lang="en-GB" dirty="0"/>
              <a:t>Click on the picture icon to insert your picture</a:t>
            </a:r>
          </a:p>
        </p:txBody>
      </p:sp>
      <p:sp>
        <p:nvSpPr>
          <p:cNvPr id="16" name="Text Placeholder 7"/>
          <p:cNvSpPr>
            <a:spLocks noGrp="1"/>
          </p:cNvSpPr>
          <p:nvPr>
            <p:ph type="body" sz="quarter" idx="26" hasCustomPrompt="1"/>
          </p:nvPr>
        </p:nvSpPr>
        <p:spPr>
          <a:xfrm>
            <a:off x="6401508" y="5884335"/>
            <a:ext cx="5328355" cy="301625"/>
          </a:xfrm>
        </p:spPr>
        <p:txBody>
          <a:bodyPr lIns="0" tIns="0" rIns="0" bIns="0"/>
          <a:lstStyle>
            <a:lvl1pPr marL="0" indent="0">
              <a:buNone/>
              <a:defRPr sz="800">
                <a:solidFill>
                  <a:schemeClr val="bg2"/>
                </a:solidFill>
              </a:defRPr>
            </a:lvl1pPr>
            <a:lvl2pPr marL="268163" indent="0">
              <a:buNone/>
              <a:defRPr sz="800">
                <a:solidFill>
                  <a:schemeClr val="bg2"/>
                </a:solidFill>
              </a:defRPr>
            </a:lvl2pPr>
            <a:lvl3pPr marL="540000" indent="0">
              <a:buNone/>
              <a:defRPr sz="800">
                <a:solidFill>
                  <a:schemeClr val="bg2"/>
                </a:solidFill>
              </a:defRPr>
            </a:lvl3pPr>
            <a:lvl4pPr marL="811088" indent="0">
              <a:buNone/>
              <a:defRPr sz="800">
                <a:solidFill>
                  <a:schemeClr val="bg2"/>
                </a:solidFill>
              </a:defRPr>
            </a:lvl4pPr>
            <a:lvl5pPr marL="1080000" indent="0">
              <a:buNone/>
              <a:defRPr sz="800">
                <a:solidFill>
                  <a:schemeClr val="bg2"/>
                </a:solidFill>
              </a:defRPr>
            </a:lvl5pPr>
          </a:lstStyle>
          <a:p>
            <a:pPr lvl="0"/>
            <a:r>
              <a:rPr lang="en-US" dirty="0"/>
              <a:t>Enter your image caption text here</a:t>
            </a:r>
          </a:p>
        </p:txBody>
      </p:sp>
      <p:sp>
        <p:nvSpPr>
          <p:cNvPr id="9" name="Text Placeholder 5"/>
          <p:cNvSpPr>
            <a:spLocks noGrp="1"/>
          </p:cNvSpPr>
          <p:nvPr>
            <p:ph type="body" sz="quarter" idx="28" hasCustomPrompt="1"/>
          </p:nvPr>
        </p:nvSpPr>
        <p:spPr>
          <a:xfrm>
            <a:off x="486832" y="6620590"/>
            <a:ext cx="8504768" cy="123111"/>
          </a:xfrm>
        </p:spPr>
        <p:txBody>
          <a:bodyPr vert="horz" wrap="square" lIns="0" tIns="0" rIns="0" bIns="0" rtlCol="0" anchor="b" anchorCtr="0">
            <a:noAutofit/>
          </a:bodyPr>
          <a:lstStyle>
            <a:lvl1pPr marL="0" indent="0">
              <a:spcAft>
                <a:spcPts val="300"/>
              </a:spcAft>
              <a:buNone/>
              <a:defRPr lang="en-US" sz="800" kern="1200" baseline="0" dirty="0" smtClean="0">
                <a:solidFill>
                  <a:schemeClr val="tx1"/>
                </a:solidFill>
                <a:latin typeface="+mn-lt"/>
                <a:ea typeface="+mn-ea"/>
                <a:cs typeface="+mn-cs"/>
              </a:defRPr>
            </a:lvl1pPr>
            <a:lvl2pPr marL="268163" indent="0">
              <a:buNone/>
              <a:defRPr sz="800"/>
            </a:lvl2pPr>
            <a:lvl3pPr marL="540000" indent="0">
              <a:buNone/>
              <a:defRPr sz="800"/>
            </a:lvl3pPr>
            <a:lvl4pPr marL="811088" indent="0">
              <a:buNone/>
              <a:defRPr sz="800"/>
            </a:lvl4pPr>
            <a:lvl5pPr marL="1080000" indent="0">
              <a:buNone/>
              <a:defRPr sz="800"/>
            </a:lvl5pPr>
          </a:lstStyle>
          <a:p>
            <a:pPr marL="0" lvl="0" indent="0" algn="l" defTabSz="914400" rtl="0" eaLnBrk="1" latinLnBrk="0" hangingPunct="1">
              <a:spcBef>
                <a:spcPts val="0"/>
              </a:spcBef>
              <a:spcAft>
                <a:spcPts val="0"/>
              </a:spcAft>
              <a:buClr>
                <a:schemeClr val="tx1"/>
              </a:buClr>
              <a:buFont typeface="Arial" pitchFamily="34" charset="0"/>
              <a:buNone/>
            </a:pPr>
            <a:r>
              <a:rPr lang="en-US" dirty="0"/>
              <a:t>Insert Source text here</a:t>
            </a:r>
          </a:p>
        </p:txBody>
      </p:sp>
    </p:spTree>
    <p:extLst>
      <p:ext uri="{BB962C8B-B14F-4D97-AF65-F5344CB8AC3E}">
        <p14:creationId xmlns:p14="http://schemas.microsoft.com/office/powerpoint/2010/main" val="36947225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Section Header WHITE with ORANGE Text">
    <p:spTree>
      <p:nvGrpSpPr>
        <p:cNvPr id="1" name=""/>
        <p:cNvGrpSpPr/>
        <p:nvPr/>
      </p:nvGrpSpPr>
      <p:grpSpPr>
        <a:xfrm>
          <a:off x="0" y="0"/>
          <a:ext cx="0" cy="0"/>
          <a:chOff x="0" y="0"/>
          <a:chExt cx="0" cy="0"/>
        </a:xfrm>
      </p:grpSpPr>
      <p:sp>
        <p:nvSpPr>
          <p:cNvPr id="12" name="Text Placeholder 5"/>
          <p:cNvSpPr>
            <a:spLocks noGrp="1"/>
          </p:cNvSpPr>
          <p:nvPr>
            <p:ph type="body" sz="quarter" idx="11" hasCustomPrompt="1"/>
          </p:nvPr>
        </p:nvSpPr>
        <p:spPr>
          <a:xfrm>
            <a:off x="466270" y="5041972"/>
            <a:ext cx="11249789" cy="338554"/>
          </a:xfrm>
        </p:spPr>
        <p:txBody>
          <a:bodyPr wrap="square" anchor="t" anchorCtr="0">
            <a:noAutofit/>
          </a:bodyPr>
          <a:lstStyle>
            <a:lvl1pPr marL="0" marR="0" indent="0" algn="l" defTabSz="914400" rtl="0" eaLnBrk="1" fontAlgn="auto" latinLnBrk="0" hangingPunct="1">
              <a:lnSpc>
                <a:spcPts val="2400"/>
              </a:lnSpc>
              <a:spcBef>
                <a:spcPts val="0"/>
              </a:spcBef>
              <a:spcAft>
                <a:spcPts val="0"/>
              </a:spcAft>
              <a:buClr>
                <a:schemeClr val="tx1"/>
              </a:buClr>
              <a:buSzTx/>
              <a:buFont typeface="Arial" pitchFamily="34" charset="0"/>
              <a:buNone/>
              <a:tabLst/>
              <a:defRPr sz="2200" i="0">
                <a:solidFill>
                  <a:schemeClr val="bg2"/>
                </a:solidFill>
                <a:latin typeface="+mn-lt"/>
              </a:defRPr>
            </a:lvl1pPr>
            <a:lvl2pPr marL="271463" indent="0">
              <a:spcAft>
                <a:spcPts val="0"/>
              </a:spcAft>
              <a:buNone/>
              <a:defRPr>
                <a:solidFill>
                  <a:schemeClr val="bg1"/>
                </a:solidFill>
              </a:defRPr>
            </a:lvl2pPr>
            <a:lvl3pPr marL="533400" indent="0">
              <a:spcAft>
                <a:spcPts val="0"/>
              </a:spcAft>
              <a:buNone/>
              <a:defRPr>
                <a:solidFill>
                  <a:schemeClr val="bg1"/>
                </a:solidFill>
              </a:defRPr>
            </a:lvl3pPr>
            <a:lvl4pPr marL="815975" indent="0">
              <a:spcAft>
                <a:spcPts val="0"/>
              </a:spcAft>
              <a:buNone/>
              <a:defRPr>
                <a:solidFill>
                  <a:schemeClr val="bg1"/>
                </a:solidFill>
              </a:defRPr>
            </a:lvl4pPr>
            <a:lvl5pPr marL="1104900" indent="0">
              <a:spcAft>
                <a:spcPts val="0"/>
              </a:spcAft>
              <a:buNone/>
              <a:defRPr>
                <a:solidFill>
                  <a:schemeClr val="bg1"/>
                </a:solidFill>
              </a:defRPr>
            </a:lvl5pPr>
          </a:lstStyle>
          <a:p>
            <a:pPr marL="0" marR="0" lvl="0" indent="0" algn="l" defTabSz="914400" rtl="0" eaLnBrk="1" fontAlgn="auto" latinLnBrk="0" hangingPunct="1">
              <a:lnSpc>
                <a:spcPts val="2400"/>
              </a:lnSpc>
              <a:spcBef>
                <a:spcPts val="0"/>
              </a:spcBef>
              <a:spcAft>
                <a:spcPts val="0"/>
              </a:spcAft>
              <a:buClr>
                <a:schemeClr val="tx1"/>
              </a:buClr>
              <a:buSzTx/>
              <a:buFont typeface="Arial" pitchFamily="34" charset="0"/>
              <a:buNone/>
              <a:tabLst/>
              <a:defRPr/>
            </a:pPr>
            <a:r>
              <a:rPr lang="en-GB" dirty="0"/>
              <a:t>Supporting heading</a:t>
            </a:r>
            <a:r>
              <a:rPr lang="en-US" dirty="0"/>
              <a:t> here if required</a:t>
            </a:r>
          </a:p>
        </p:txBody>
      </p:sp>
      <p:sp>
        <p:nvSpPr>
          <p:cNvPr id="13" name="Text Placeholder 3"/>
          <p:cNvSpPr>
            <a:spLocks noGrp="1"/>
          </p:cNvSpPr>
          <p:nvPr>
            <p:ph type="body" sz="quarter" idx="10" hasCustomPrompt="1"/>
          </p:nvPr>
        </p:nvSpPr>
        <p:spPr>
          <a:xfrm>
            <a:off x="466269" y="4147425"/>
            <a:ext cx="11249791" cy="730969"/>
          </a:xfrm>
        </p:spPr>
        <p:txBody>
          <a:bodyPr wrap="square" anchor="b" anchorCtr="0">
            <a:spAutoFit/>
          </a:bodyPr>
          <a:lstStyle>
            <a:lvl1pPr marL="0" indent="0">
              <a:lnSpc>
                <a:spcPts val="5700"/>
              </a:lnSpc>
              <a:spcAft>
                <a:spcPts val="0"/>
              </a:spcAft>
              <a:buNone/>
              <a:defRPr sz="5500" b="1">
                <a:solidFill>
                  <a:schemeClr val="bg2"/>
                </a:solidFill>
              </a:defRPr>
            </a:lvl1pPr>
            <a:lvl2pPr marL="271463" indent="0">
              <a:buNone/>
              <a:defRPr sz="2600" b="1">
                <a:solidFill>
                  <a:schemeClr val="bg1"/>
                </a:solidFill>
              </a:defRPr>
            </a:lvl2pPr>
            <a:lvl3pPr marL="533400" indent="0">
              <a:buNone/>
              <a:defRPr sz="2600" b="1">
                <a:solidFill>
                  <a:schemeClr val="bg1"/>
                </a:solidFill>
              </a:defRPr>
            </a:lvl3pPr>
            <a:lvl4pPr marL="815975" indent="0">
              <a:buNone/>
              <a:defRPr sz="2600" b="1">
                <a:solidFill>
                  <a:schemeClr val="bg1"/>
                </a:solidFill>
              </a:defRPr>
            </a:lvl4pPr>
            <a:lvl5pPr marL="1104900" indent="0">
              <a:buNone/>
              <a:defRPr sz="2600" b="1">
                <a:solidFill>
                  <a:schemeClr val="bg1"/>
                </a:solidFill>
              </a:defRPr>
            </a:lvl5pPr>
          </a:lstStyle>
          <a:p>
            <a:pPr lvl="0"/>
            <a:r>
              <a:rPr lang="en-US" dirty="0"/>
              <a:t>Section Heading title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76860" y="358385"/>
            <a:ext cx="739200" cy="476152"/>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9099" y="243157"/>
            <a:ext cx="990885" cy="713231"/>
          </a:xfrm>
          <a:prstGeom prst="rect">
            <a:avLst/>
          </a:prstGeom>
        </p:spPr>
      </p:pic>
    </p:spTree>
    <p:extLst>
      <p:ext uri="{BB962C8B-B14F-4D97-AF65-F5344CB8AC3E}">
        <p14:creationId xmlns:p14="http://schemas.microsoft.com/office/powerpoint/2010/main" val="39268640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_Title Slide_no logo strapline">
    <p:spTree>
      <p:nvGrpSpPr>
        <p:cNvPr id="1" name=""/>
        <p:cNvGrpSpPr/>
        <p:nvPr/>
      </p:nvGrpSpPr>
      <p:grpSpPr>
        <a:xfrm>
          <a:off x="0" y="0"/>
          <a:ext cx="0" cy="0"/>
          <a:chOff x="0" y="0"/>
          <a:chExt cx="0" cy="0"/>
        </a:xfrm>
      </p:grpSpPr>
      <p:sp>
        <p:nvSpPr>
          <p:cNvPr id="7" name="Title 1"/>
          <p:cNvSpPr>
            <a:spLocks noGrp="1"/>
          </p:cNvSpPr>
          <p:nvPr>
            <p:ph type="ctrTitle"/>
          </p:nvPr>
        </p:nvSpPr>
        <p:spPr>
          <a:xfrm>
            <a:off x="491067" y="3262802"/>
            <a:ext cx="10481732" cy="332399"/>
          </a:xfrm>
          <a:prstGeom prst="rect">
            <a:avLst/>
          </a:prstGeom>
        </p:spPr>
        <p:txBody>
          <a:bodyPr anchor="ctr" anchorCtr="0"/>
          <a:lstStyle>
            <a:lvl1pPr>
              <a:lnSpc>
                <a:spcPct val="90000"/>
              </a:lnSpc>
              <a:defRPr sz="2400">
                <a:solidFill>
                  <a:schemeClr val="bg2"/>
                </a:solidFill>
              </a:defRPr>
            </a:lvl1pPr>
          </a:lstStyle>
          <a:p>
            <a:r>
              <a:rPr lang="en-US" dirty="0"/>
              <a:t>Click to edit Master title style</a:t>
            </a:r>
            <a:endParaRPr lang="en-GB" dirty="0"/>
          </a:p>
        </p:txBody>
      </p:sp>
      <p:sp>
        <p:nvSpPr>
          <p:cNvPr id="13" name="Snip and Round Single Corner Rectangle 12"/>
          <p:cNvSpPr/>
          <p:nvPr userDrawn="1"/>
        </p:nvSpPr>
        <p:spPr bwMode="auto">
          <a:xfrm>
            <a:off x="9144000" y="6611112"/>
            <a:ext cx="3048000" cy="246888"/>
          </a:xfrm>
          <a:prstGeom prst="snipRoundRect">
            <a:avLst>
              <a:gd name="adj1" fmla="val 32149"/>
              <a:gd name="adj2" fmla="val 0"/>
            </a:avLst>
          </a:prstGeom>
          <a:solidFill>
            <a:schemeClr val="tx1"/>
          </a:solidFill>
          <a:ln w="6350" cap="flat" cmpd="sng" algn="ctr">
            <a:noFill/>
            <a:prstDash val="solid"/>
            <a:round/>
            <a:headEnd type="none" w="med" len="med"/>
            <a:tailEnd type="none" w="med" len="med"/>
          </a:ln>
          <a:effectLst/>
        </p:spPr>
        <p:txBody>
          <a:bodyPr lIns="0" tIns="0" rIns="0" bIns="0"/>
          <a:lstStyle/>
          <a:p>
            <a:pPr algn="ctr">
              <a:defRPr/>
            </a:pPr>
            <a:r>
              <a:rPr lang="en-US" sz="1200" dirty="0">
                <a:solidFill>
                  <a:srgbClr val="FFFFFF"/>
                </a:solidFill>
                <a:latin typeface="Arial"/>
              </a:rPr>
              <a:t>FOR REACTIVE USE ONLY</a:t>
            </a:r>
          </a:p>
        </p:txBody>
      </p:sp>
    </p:spTree>
    <p:extLst>
      <p:ext uri="{BB962C8B-B14F-4D97-AF65-F5344CB8AC3E}">
        <p14:creationId xmlns:p14="http://schemas.microsoft.com/office/powerpoint/2010/main" val="11111373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891B6-37EC-4452-9557-2F223A5491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E599FE-2DE8-4238-9C40-B9E920A17051}"/>
              </a:ext>
            </a:extLst>
          </p:cNvPr>
          <p:cNvSpPr>
            <a:spLocks noGrp="1"/>
          </p:cNvSpPr>
          <p:nvPr>
            <p:ph type="dt" sz="half" idx="10"/>
          </p:nvPr>
        </p:nvSpPr>
        <p:spPr/>
        <p:txBody>
          <a:bodyPr/>
          <a:lstStyle/>
          <a:p>
            <a:fld id="{885CC13F-A221-460D-B1F3-09BA350EAFC9}" type="datetimeFigureOut">
              <a:rPr lang="en-US" smtClean="0"/>
              <a:t>6/5/2021</a:t>
            </a:fld>
            <a:endParaRPr lang="en-US"/>
          </a:p>
        </p:txBody>
      </p:sp>
      <p:sp>
        <p:nvSpPr>
          <p:cNvPr id="4" name="Footer Placeholder 3">
            <a:extLst>
              <a:ext uri="{FF2B5EF4-FFF2-40B4-BE49-F238E27FC236}">
                <a16:creationId xmlns:a16="http://schemas.microsoft.com/office/drawing/2014/main" id="{F253F6A3-38E5-482A-BCE5-33F6359DB4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F129F2-E2DA-4871-A76C-2B2E9E804F39}"/>
              </a:ext>
            </a:extLst>
          </p:cNvPr>
          <p:cNvSpPr>
            <a:spLocks noGrp="1"/>
          </p:cNvSpPr>
          <p:nvPr>
            <p:ph type="sldNum" sz="quarter" idx="12"/>
          </p:nvPr>
        </p:nvSpPr>
        <p:spPr/>
        <p:txBody>
          <a:bodyPr/>
          <a:lstStyle/>
          <a:p>
            <a:fld id="{DBA8403E-4BA7-469B-BBAD-A2335C339CCD}" type="slidenum">
              <a:rPr lang="en-US" smtClean="0"/>
              <a:t>‹#›</a:t>
            </a:fld>
            <a:endParaRPr lang="en-US"/>
          </a:p>
        </p:txBody>
      </p:sp>
    </p:spTree>
    <p:extLst>
      <p:ext uri="{BB962C8B-B14F-4D97-AF65-F5344CB8AC3E}">
        <p14:creationId xmlns:p14="http://schemas.microsoft.com/office/powerpoint/2010/main" val="2363919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Slide_GSK logo">
    <p:spTree>
      <p:nvGrpSpPr>
        <p:cNvPr id="1" name=""/>
        <p:cNvGrpSpPr/>
        <p:nvPr/>
      </p:nvGrpSpPr>
      <p:grpSpPr>
        <a:xfrm>
          <a:off x="0" y="0"/>
          <a:ext cx="0" cy="0"/>
          <a:chOff x="0" y="0"/>
          <a:chExt cx="0" cy="0"/>
        </a:xfrm>
      </p:grpSpPr>
      <p:sp>
        <p:nvSpPr>
          <p:cNvPr id="13" name="Snip and Round Single Corner Rectangle 12"/>
          <p:cNvSpPr/>
          <p:nvPr userDrawn="1"/>
        </p:nvSpPr>
        <p:spPr bwMode="auto">
          <a:xfrm>
            <a:off x="9144000" y="6611112"/>
            <a:ext cx="3048000" cy="246888"/>
          </a:xfrm>
          <a:prstGeom prst="snipRoundRect">
            <a:avLst>
              <a:gd name="adj1" fmla="val 32149"/>
              <a:gd name="adj2" fmla="val 0"/>
            </a:avLst>
          </a:prstGeom>
          <a:solidFill>
            <a:schemeClr val="tx1"/>
          </a:solidFill>
          <a:ln w="6350" cap="flat" cmpd="sng" algn="ctr">
            <a:noFill/>
            <a:prstDash val="solid"/>
            <a:round/>
            <a:headEnd type="none" w="med" len="med"/>
            <a:tailEnd type="none" w="med" len="med"/>
          </a:ln>
          <a:effectLst/>
        </p:spPr>
        <p:txBody>
          <a:bodyPr lIns="0" tIns="0" rIns="0" bIns="0"/>
          <a:lstStyle/>
          <a:p>
            <a:pPr algn="ctr">
              <a:defRPr/>
            </a:pPr>
            <a:r>
              <a:rPr lang="en-US" sz="1800" dirty="0">
                <a:solidFill>
                  <a:srgbClr val="FFFFFF"/>
                </a:solidFill>
                <a:latin typeface="Arial"/>
              </a:rPr>
              <a:t>FOR REACTIVE USE ONLY</a:t>
            </a:r>
          </a:p>
        </p:txBody>
      </p:sp>
      <p:sp>
        <p:nvSpPr>
          <p:cNvPr id="9" name="Title Placeholder 3"/>
          <p:cNvSpPr>
            <a:spLocks noGrp="1"/>
          </p:cNvSpPr>
          <p:nvPr>
            <p:ph type="title"/>
          </p:nvPr>
        </p:nvSpPr>
        <p:spPr>
          <a:xfrm>
            <a:off x="486832" y="274320"/>
            <a:ext cx="10473776" cy="731520"/>
          </a:xfrm>
          <a:prstGeom prst="rect">
            <a:avLst/>
          </a:prstGeom>
        </p:spPr>
        <p:txBody>
          <a:bodyPr vert="horz" wrap="square" lIns="0" tIns="0" rIns="0" bIns="0" rtlCol="0" anchor="b" anchorCtr="0">
            <a:noAutofit/>
          </a:bodyPr>
          <a:lstStyle/>
          <a:p>
            <a:r>
              <a:rPr lang="en-US" dirty="0"/>
              <a:t>Click to edit Master title style</a:t>
            </a:r>
            <a:endParaRPr lang="en-GB" dirty="0"/>
          </a:p>
        </p:txBody>
      </p:sp>
      <p:cxnSp>
        <p:nvCxnSpPr>
          <p:cNvPr id="14" name="Straight Connector 13"/>
          <p:cNvCxnSpPr/>
          <p:nvPr userDrawn="1"/>
        </p:nvCxnSpPr>
        <p:spPr>
          <a:xfrm>
            <a:off x="485185" y="1075533"/>
            <a:ext cx="11221633"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84047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2_Section Header ORANGE_Hyperlinked">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42380" y="107141"/>
            <a:ext cx="999577" cy="959317"/>
          </a:xfrm>
          <a:prstGeom prst="rect">
            <a:avLst/>
          </a:prstGeom>
        </p:spPr>
      </p:pic>
      <p:sp>
        <p:nvSpPr>
          <p:cNvPr id="7" name="Snip and Round Single Corner Rectangle 11">
            <a:extLst>
              <a:ext uri="{FF2B5EF4-FFF2-40B4-BE49-F238E27FC236}">
                <a16:creationId xmlns:a16="http://schemas.microsoft.com/office/drawing/2014/main" id="{58468565-EB2F-40DC-BC84-37521A0C5EE0}"/>
              </a:ext>
            </a:extLst>
          </p:cNvPr>
          <p:cNvSpPr/>
          <p:nvPr userDrawn="1"/>
        </p:nvSpPr>
        <p:spPr bwMode="auto">
          <a:xfrm>
            <a:off x="9245600" y="6538195"/>
            <a:ext cx="2946400" cy="329184"/>
          </a:xfrm>
          <a:prstGeom prst="snipRoundRect">
            <a:avLst>
              <a:gd name="adj1" fmla="val 32149"/>
              <a:gd name="adj2" fmla="val 0"/>
            </a:avLst>
          </a:prstGeom>
          <a:solidFill>
            <a:schemeClr val="accent2"/>
          </a:solidFill>
          <a:ln w="6350" cap="flat" cmpd="sng" algn="ctr">
            <a:noFill/>
            <a:prstDash val="solid"/>
            <a:round/>
            <a:headEnd type="none" w="med" len="med"/>
            <a:tailEnd type="none" w="med" len="med"/>
          </a:ln>
          <a:effectLst/>
        </p:spPr>
        <p:txBody>
          <a:bodyPr lIns="0" tIns="0" rIns="0" bIns="0"/>
          <a:lstStyle/>
          <a:p>
            <a:pPr algn="ctr" fontAlgn="base">
              <a:spcBef>
                <a:spcPct val="0"/>
              </a:spcBef>
              <a:spcAft>
                <a:spcPct val="0"/>
              </a:spcAft>
              <a:defRPr/>
            </a:pPr>
            <a:r>
              <a:rPr lang="en-US" sz="1200">
                <a:solidFill>
                  <a:schemeClr val="bg1"/>
                </a:solidFill>
              </a:rPr>
              <a:t>FOR REACTIVE USE ONLY</a:t>
            </a:r>
          </a:p>
        </p:txBody>
      </p:sp>
      <p:pic>
        <p:nvPicPr>
          <p:cNvPr id="12" name="Picture 11">
            <a:extLst>
              <a:ext uri="{FF2B5EF4-FFF2-40B4-BE49-F238E27FC236}">
                <a16:creationId xmlns:a16="http://schemas.microsoft.com/office/drawing/2014/main" id="{84F04878-47C1-4912-A73D-81E78458A66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42380" y="57827"/>
            <a:ext cx="999577" cy="959319"/>
          </a:xfrm>
          <a:prstGeom prst="rect">
            <a:avLst/>
          </a:prstGeom>
        </p:spPr>
      </p:pic>
      <p:sp>
        <p:nvSpPr>
          <p:cNvPr id="13" name="Title Placeholder 3">
            <a:extLst>
              <a:ext uri="{FF2B5EF4-FFF2-40B4-BE49-F238E27FC236}">
                <a16:creationId xmlns:a16="http://schemas.microsoft.com/office/drawing/2014/main" id="{88649BB5-C3D8-425C-A822-A92B39400AF1}"/>
              </a:ext>
            </a:extLst>
          </p:cNvPr>
          <p:cNvSpPr>
            <a:spLocks noGrp="1"/>
          </p:cNvSpPr>
          <p:nvPr>
            <p:ph type="title"/>
          </p:nvPr>
        </p:nvSpPr>
        <p:spPr>
          <a:xfrm>
            <a:off x="478871" y="300772"/>
            <a:ext cx="10102852" cy="338554"/>
          </a:xfrm>
          <a:prstGeom prst="rect">
            <a:avLst/>
          </a:prstGeom>
        </p:spPr>
        <p:txBody>
          <a:bodyPr vert="horz" lIns="0" tIns="0" rIns="0" bIns="0" rtlCol="0" anchor="t" anchorCtr="0">
            <a:spAutoFit/>
          </a:bodyPr>
          <a:lstStyle/>
          <a:p>
            <a:r>
              <a:rPr lang="en-US"/>
              <a:t>Click to Edit Master Title Style</a:t>
            </a:r>
            <a:endParaRPr lang="en-GB"/>
          </a:p>
        </p:txBody>
      </p:sp>
      <p:cxnSp>
        <p:nvCxnSpPr>
          <p:cNvPr id="14" name="Straight Connector 13">
            <a:extLst>
              <a:ext uri="{FF2B5EF4-FFF2-40B4-BE49-F238E27FC236}">
                <a16:creationId xmlns:a16="http://schemas.microsoft.com/office/drawing/2014/main" id="{B94FEBE9-9A39-4A25-B8B3-2F335C53B674}"/>
              </a:ext>
            </a:extLst>
          </p:cNvPr>
          <p:cNvCxnSpPr/>
          <p:nvPr userDrawn="1"/>
        </p:nvCxnSpPr>
        <p:spPr>
          <a:xfrm>
            <a:off x="478869" y="1253079"/>
            <a:ext cx="11232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6506228"/>
      </p:ext>
    </p:extLst>
  </p:cSld>
  <p:clrMapOvr>
    <a:masterClrMapping/>
  </p:clrMapOvr>
  <p:extLst>
    <p:ext uri="{DCECCB84-F9BA-43D5-87BE-67443E8EF086}">
      <p15:sldGuideLst xmlns:p15="http://schemas.microsoft.com/office/powerpoint/2012/main">
        <p15:guide id="1" pos="226">
          <p15:clr>
            <a:srgbClr val="FBAE40"/>
          </p15:clr>
        </p15:guide>
        <p15:guide id="2" pos="5534">
          <p15:clr>
            <a:srgbClr val="FBAE40"/>
          </p15:clr>
        </p15:guide>
        <p15:guide id="3" orient="horz" pos="3013">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8" name="Text Placeholder 2"/>
          <p:cNvSpPr>
            <a:spLocks noGrp="1"/>
          </p:cNvSpPr>
          <p:nvPr>
            <p:ph type="body" sz="quarter" idx="14" hasCustomPrompt="1"/>
          </p:nvPr>
        </p:nvSpPr>
        <p:spPr>
          <a:xfrm>
            <a:off x="478869" y="924738"/>
            <a:ext cx="10104000" cy="369332"/>
          </a:xfrm>
          <a:prstGeom prst="rect">
            <a:avLst/>
          </a:prstGeom>
        </p:spPr>
        <p:txBody>
          <a:bodyPr lIns="0" anchor="t" anchorCtr="0">
            <a:noAutofit/>
          </a:bodyPr>
          <a:lstStyle>
            <a:lvl1pPr marL="0" marR="0" indent="0" algn="l" defTabSz="914400" rtl="0" eaLnBrk="1" fontAlgn="auto" latinLnBrk="0" hangingPunct="1">
              <a:lnSpc>
                <a:spcPct val="100000"/>
              </a:lnSpc>
              <a:spcBef>
                <a:spcPts val="0"/>
              </a:spcBef>
              <a:spcAft>
                <a:spcPts val="0"/>
              </a:spcAft>
              <a:buClr>
                <a:schemeClr val="tx1"/>
              </a:buClr>
              <a:buSzTx/>
              <a:buFont typeface="Arial" pitchFamily="34" charset="0"/>
              <a:buNone/>
              <a:tabLst/>
              <a:defRPr sz="1600" i="0">
                <a:latin typeface="+mn-lt"/>
              </a:defRPr>
            </a:lvl1pPr>
            <a:lvl2pPr marL="271463" indent="0">
              <a:buNone/>
              <a:defRPr/>
            </a:lvl2pPr>
            <a:lvl3pPr marL="533400" indent="0">
              <a:buNone/>
              <a:defRPr/>
            </a:lvl3pPr>
            <a:lvl4pPr marL="815975" indent="0">
              <a:buNone/>
              <a:defRPr/>
            </a:lvl4pPr>
            <a:lvl5pPr marL="1104900" indent="0">
              <a:buNone/>
              <a:defRPr/>
            </a:lvl5pPr>
          </a:lstStyle>
          <a:p>
            <a:pPr marL="0" marR="0" lvl="0" indent="0" algn="l" defTabSz="914400" rtl="0" eaLnBrk="1" fontAlgn="auto" latinLnBrk="0" hangingPunct="1">
              <a:lnSpc>
                <a:spcPct val="100000"/>
              </a:lnSpc>
              <a:spcBef>
                <a:spcPts val="0"/>
              </a:spcBef>
              <a:spcAft>
                <a:spcPts val="0"/>
              </a:spcAft>
              <a:buClr>
                <a:schemeClr val="tx1"/>
              </a:buClr>
              <a:buSzTx/>
              <a:buFont typeface="Arial" pitchFamily="34" charset="0"/>
              <a:buNone/>
              <a:tabLst/>
              <a:defRPr/>
            </a:pPr>
            <a:r>
              <a:rPr lang="en-GB"/>
              <a:t>Supporting heading</a:t>
            </a:r>
            <a:r>
              <a:rPr lang="en-US"/>
              <a:t> here if required</a:t>
            </a:r>
          </a:p>
        </p:txBody>
      </p:sp>
      <p:sp>
        <p:nvSpPr>
          <p:cNvPr id="6" name="Text Placeholder 5"/>
          <p:cNvSpPr>
            <a:spLocks noGrp="1"/>
          </p:cNvSpPr>
          <p:nvPr>
            <p:ph type="body" sz="quarter" idx="18" hasCustomPrompt="1"/>
          </p:nvPr>
        </p:nvSpPr>
        <p:spPr>
          <a:xfrm>
            <a:off x="478869" y="5960744"/>
            <a:ext cx="11232000" cy="123111"/>
          </a:xfrm>
          <a:prstGeom prst="rect">
            <a:avLst/>
          </a:prstGeom>
        </p:spPr>
        <p:txBody>
          <a:bodyPr wrap="square" tIns="0" bIns="0" anchor="b" anchorCtr="0">
            <a:spAutoFit/>
          </a:bodyPr>
          <a:lstStyle>
            <a:lvl1pPr marL="0" indent="0">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a:t>Insert footnote text here</a:t>
            </a:r>
          </a:p>
        </p:txBody>
      </p:sp>
      <p:sp>
        <p:nvSpPr>
          <p:cNvPr id="4" name="Title 3"/>
          <p:cNvSpPr>
            <a:spLocks noGrp="1"/>
          </p:cNvSpPr>
          <p:nvPr>
            <p:ph type="title" hasCustomPrompt="1"/>
          </p:nvPr>
        </p:nvSpPr>
        <p:spPr>
          <a:xfrm>
            <a:off x="478871" y="384853"/>
            <a:ext cx="10102852" cy="451405"/>
          </a:xfrm>
        </p:spPr>
        <p:txBody>
          <a:bodyPr/>
          <a:lstStyle/>
          <a:p>
            <a:r>
              <a:rPr lang="en-US"/>
              <a:t>Click to edit Master heading style</a:t>
            </a:r>
            <a:endParaRPr lang="en-GB"/>
          </a:p>
        </p:txBody>
      </p:sp>
      <p:sp>
        <p:nvSpPr>
          <p:cNvPr id="10" name="Slide Number Placeholder 9"/>
          <p:cNvSpPr>
            <a:spLocks noGrp="1"/>
          </p:cNvSpPr>
          <p:nvPr>
            <p:ph type="sldNum" sz="quarter" idx="21"/>
          </p:nvPr>
        </p:nvSpPr>
        <p:spPr>
          <a:xfrm>
            <a:off x="11323781" y="6272003"/>
            <a:ext cx="387088" cy="365125"/>
          </a:xfrm>
        </p:spPr>
        <p:txBody>
          <a:bodyPr/>
          <a:lstStyle/>
          <a:p>
            <a:fld id="{9F9F533D-B52E-4A2F-BF72-0ADD2D94BD75}" type="slidenum">
              <a:rPr lang="en-GB" smtClean="0"/>
              <a:pPr/>
              <a:t>‹#›</a:t>
            </a:fld>
            <a:endParaRPr lang="en-GB"/>
          </a:p>
        </p:txBody>
      </p:sp>
      <p:sp>
        <p:nvSpPr>
          <p:cNvPr id="11" name="Text Placeholder 5"/>
          <p:cNvSpPr>
            <a:spLocks noGrp="1"/>
          </p:cNvSpPr>
          <p:nvPr>
            <p:ph type="body" sz="quarter" idx="22" hasCustomPrompt="1"/>
          </p:nvPr>
        </p:nvSpPr>
        <p:spPr>
          <a:xfrm>
            <a:off x="478869" y="6184272"/>
            <a:ext cx="10844912" cy="123111"/>
          </a:xfrm>
          <a:prstGeom prst="rect">
            <a:avLst/>
          </a:prstGeom>
        </p:spPr>
        <p:txBody>
          <a:bodyPr wrap="square" tIns="0" bIns="0" anchor="t" anchorCtr="0">
            <a:spAutoFit/>
          </a:bodyPr>
          <a:lstStyle>
            <a:lvl1pPr marL="0" indent="0">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a:t>Insert reference text here</a:t>
            </a:r>
          </a:p>
        </p:txBody>
      </p:sp>
      <p:sp>
        <p:nvSpPr>
          <p:cNvPr id="3" name="Content Placeholder 2"/>
          <p:cNvSpPr>
            <a:spLocks noGrp="1"/>
          </p:cNvSpPr>
          <p:nvPr>
            <p:ph sz="quarter" idx="23"/>
          </p:nvPr>
        </p:nvSpPr>
        <p:spPr>
          <a:xfrm>
            <a:off x="472019" y="1589619"/>
            <a:ext cx="11239500" cy="41084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89428898"/>
      </p:ext>
    </p:extLst>
  </p:cSld>
  <p:clrMapOvr>
    <a:masterClrMapping/>
  </p:clrMapOvr>
  <p:extLst>
    <p:ext uri="{DCECCB84-F9BA-43D5-87BE-67443E8EF086}">
      <p15:sldGuideLst xmlns:p15="http://schemas.microsoft.com/office/powerpoint/2012/main">
        <p15:guide id="1" orient="horz" pos="589">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itle and Content_Hyperlinked">
    <p:spTree>
      <p:nvGrpSpPr>
        <p:cNvPr id="1" name=""/>
        <p:cNvGrpSpPr/>
        <p:nvPr/>
      </p:nvGrpSpPr>
      <p:grpSpPr>
        <a:xfrm>
          <a:off x="0" y="0"/>
          <a:ext cx="0" cy="0"/>
          <a:chOff x="0" y="0"/>
          <a:chExt cx="0" cy="0"/>
        </a:xfrm>
      </p:grpSpPr>
      <p:sp>
        <p:nvSpPr>
          <p:cNvPr id="16" name="Content Placeholder 15"/>
          <p:cNvSpPr>
            <a:spLocks noGrp="1" noChangeAspect="1"/>
          </p:cNvSpPr>
          <p:nvPr>
            <p:ph sz="quarter" idx="12"/>
          </p:nvPr>
        </p:nvSpPr>
        <p:spPr>
          <a:xfrm>
            <a:off x="478870" y="1377696"/>
            <a:ext cx="11231033" cy="481346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8" hasCustomPrompt="1"/>
          </p:nvPr>
        </p:nvSpPr>
        <p:spPr>
          <a:xfrm>
            <a:off x="451635" y="6616481"/>
            <a:ext cx="8720501" cy="164148"/>
          </a:xfrm>
        </p:spPr>
        <p:txBody>
          <a:bodyPr wrap="square" anchor="b" anchorCtr="0">
            <a:spAutoFit/>
          </a:bodyPr>
          <a:lstStyle>
            <a:lvl1pPr marL="0" indent="0">
              <a:spcAft>
                <a:spcPts val="400"/>
              </a:spcAft>
              <a:buNone/>
              <a:defRPr sz="1067" baseline="0">
                <a:solidFill>
                  <a:schemeClr val="tx1"/>
                </a:solidFill>
              </a:defRPr>
            </a:lvl1pPr>
            <a:lvl2pPr marL="357542" indent="0">
              <a:buNone/>
              <a:defRPr sz="1067"/>
            </a:lvl2pPr>
            <a:lvl3pPr marL="719982" indent="0">
              <a:buNone/>
              <a:defRPr sz="1067"/>
            </a:lvl3pPr>
            <a:lvl4pPr marL="1081424" indent="0">
              <a:buNone/>
              <a:defRPr sz="1067"/>
            </a:lvl4pPr>
            <a:lvl5pPr marL="1439964" indent="0">
              <a:buNone/>
              <a:defRPr sz="1067"/>
            </a:lvl5pPr>
          </a:lstStyle>
          <a:p>
            <a:pPr lvl="0"/>
            <a:r>
              <a:rPr lang="en-US" dirty="0"/>
              <a:t>Insert Footnotes, Abbreviations, and References here</a:t>
            </a:r>
          </a:p>
        </p:txBody>
      </p:sp>
      <p:sp>
        <p:nvSpPr>
          <p:cNvPr id="4" name="Title 3"/>
          <p:cNvSpPr>
            <a:spLocks noGrp="1"/>
          </p:cNvSpPr>
          <p:nvPr>
            <p:ph type="title" hasCustomPrompt="1"/>
          </p:nvPr>
        </p:nvSpPr>
        <p:spPr>
          <a:xfrm>
            <a:off x="478870" y="304800"/>
            <a:ext cx="10102852" cy="451405"/>
          </a:xfrm>
        </p:spPr>
        <p:txBody>
          <a:bodyPr/>
          <a:lstStyle>
            <a:lvl1pPr>
              <a:defRPr/>
            </a:lvl1pPr>
          </a:lstStyle>
          <a:p>
            <a:r>
              <a:rPr lang="en-US" dirty="0"/>
              <a:t>Click to Edit Title Style</a:t>
            </a:r>
            <a:endParaRPr lang="en-GB" dirty="0"/>
          </a:p>
        </p:txBody>
      </p:sp>
      <p:sp>
        <p:nvSpPr>
          <p:cNvPr id="11" name="Slide Number Placeholder 5">
            <a:extLst>
              <a:ext uri="{FF2B5EF4-FFF2-40B4-BE49-F238E27FC236}">
                <a16:creationId xmlns:a16="http://schemas.microsoft.com/office/drawing/2014/main" id="{341FE5CD-0E88-49A8-8251-C5EDC62426D9}"/>
              </a:ext>
            </a:extLst>
          </p:cNvPr>
          <p:cNvSpPr>
            <a:spLocks noGrp="1"/>
          </p:cNvSpPr>
          <p:nvPr>
            <p:ph type="sldNum" sz="quarter" idx="4"/>
          </p:nvPr>
        </p:nvSpPr>
        <p:spPr>
          <a:xfrm>
            <a:off x="11296586" y="6287720"/>
            <a:ext cx="443780" cy="292608"/>
          </a:xfrm>
          <a:prstGeom prst="rect">
            <a:avLst/>
          </a:prstGeom>
        </p:spPr>
        <p:txBody>
          <a:bodyPr vert="horz" lIns="72000" tIns="0" rIns="0" bIns="0" rtlCol="0" anchor="ctr" anchorCtr="0"/>
          <a:lstStyle>
            <a:lvl1pPr algn="r">
              <a:defRPr sz="1067">
                <a:solidFill>
                  <a:schemeClr val="tx1"/>
                </a:solidFill>
              </a:defRPr>
            </a:lvl1pPr>
          </a:lstStyle>
          <a:p>
            <a:fld id="{9F9F533D-B52E-4A2F-BF72-0ADD2D94BD75}" type="slidenum">
              <a:rPr lang="en-GB" smtClean="0"/>
              <a:pPr/>
              <a:t>‹#›</a:t>
            </a:fld>
            <a:endParaRPr lang="en-GB" dirty="0"/>
          </a:p>
        </p:txBody>
      </p:sp>
      <p:sp>
        <p:nvSpPr>
          <p:cNvPr id="7" name="TextBox 6">
            <a:extLst>
              <a:ext uri="{FF2B5EF4-FFF2-40B4-BE49-F238E27FC236}">
                <a16:creationId xmlns:a16="http://schemas.microsoft.com/office/drawing/2014/main" id="{369804F5-8FAD-4472-99EB-0D686D9EF5BA}"/>
              </a:ext>
            </a:extLst>
          </p:cNvPr>
          <p:cNvSpPr txBox="1"/>
          <p:nvPr userDrawn="1"/>
        </p:nvSpPr>
        <p:spPr>
          <a:xfrm>
            <a:off x="12325351" y="4876800"/>
            <a:ext cx="1257300" cy="830997"/>
          </a:xfrm>
          <a:prstGeom prst="rect">
            <a:avLst/>
          </a:prstGeom>
          <a:noFill/>
        </p:spPr>
        <p:txBody>
          <a:bodyPr wrap="square" rtlCol="0">
            <a:spAutoFit/>
          </a:bodyPr>
          <a:lstStyle/>
          <a:p>
            <a:pPr marL="0" indent="0" algn="ctr">
              <a:buClr>
                <a:schemeClr val="tx1"/>
              </a:buClr>
              <a:buFont typeface="Arial" pitchFamily="34" charset="0"/>
              <a:buNone/>
            </a:pPr>
            <a:r>
              <a:rPr lang="en-US" sz="1600" b="1" dirty="0"/>
              <a:t>Pertussis Reference Deck v10</a:t>
            </a:r>
          </a:p>
        </p:txBody>
      </p:sp>
    </p:spTree>
    <p:extLst>
      <p:ext uri="{BB962C8B-B14F-4D97-AF65-F5344CB8AC3E}">
        <p14:creationId xmlns:p14="http://schemas.microsoft.com/office/powerpoint/2010/main" val="2845137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6"/>
          <p:cNvSpPr>
            <a:spLocks noGrp="1"/>
          </p:cNvSpPr>
          <p:nvPr>
            <p:ph type="title"/>
          </p:nvPr>
        </p:nvSpPr>
        <p:spPr>
          <a:xfrm>
            <a:off x="486831" y="228600"/>
            <a:ext cx="11216640" cy="338554"/>
          </a:xfrm>
        </p:spPr>
        <p:txBody>
          <a:bodyPr/>
          <a:lstStyle/>
          <a:p>
            <a:r>
              <a:rPr lang="en-US"/>
              <a:t>Click to edit Master title style</a:t>
            </a:r>
            <a:endParaRPr lang="en-GB" dirty="0"/>
          </a:p>
        </p:txBody>
      </p:sp>
      <p:sp>
        <p:nvSpPr>
          <p:cNvPr id="18" name="Text Placeholder 2"/>
          <p:cNvSpPr>
            <a:spLocks noGrp="1"/>
          </p:cNvSpPr>
          <p:nvPr>
            <p:ph type="body" idx="19"/>
          </p:nvPr>
        </p:nvSpPr>
        <p:spPr>
          <a:xfrm>
            <a:off x="486833" y="1185872"/>
            <a:ext cx="5349300" cy="246221"/>
          </a:xfrm>
        </p:spPr>
        <p:txBody>
          <a:bodyPr anchor="t" anchorCtr="0">
            <a:spAutoFit/>
          </a:bodyPr>
          <a:lstStyle>
            <a:lvl1pPr marL="0" indent="0">
              <a:buNone/>
              <a:defRPr sz="16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3"/>
          <p:cNvSpPr>
            <a:spLocks noGrp="1"/>
          </p:cNvSpPr>
          <p:nvPr>
            <p:ph sz="half" idx="20"/>
          </p:nvPr>
        </p:nvSpPr>
        <p:spPr>
          <a:xfrm>
            <a:off x="486833" y="1524001"/>
            <a:ext cx="5323900" cy="4465638"/>
          </a:xfrm>
        </p:spPr>
        <p:txBody>
          <a:bodyPr/>
          <a:lstStyle>
            <a:lvl1pPr>
              <a:defRPr sz="1600"/>
            </a:lvl1pPr>
            <a:lvl2pPr marL="538163" indent="-266700">
              <a:buFont typeface="Arial" pitchFamily="34" charset="0"/>
              <a:buChar char="–"/>
              <a:defRPr sz="14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2"/>
          <p:cNvSpPr>
            <a:spLocks noGrp="1"/>
          </p:cNvSpPr>
          <p:nvPr>
            <p:ph type="body" idx="21"/>
          </p:nvPr>
        </p:nvSpPr>
        <p:spPr>
          <a:xfrm>
            <a:off x="6377554" y="1185872"/>
            <a:ext cx="5349300" cy="246221"/>
          </a:xfrm>
        </p:spPr>
        <p:txBody>
          <a:bodyPr anchor="t" anchorCtr="0">
            <a:spAutoFit/>
          </a:bodyPr>
          <a:lstStyle>
            <a:lvl1pPr marL="0" indent="0">
              <a:buNone/>
              <a:defRPr sz="16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3"/>
          <p:cNvSpPr>
            <a:spLocks noGrp="1"/>
          </p:cNvSpPr>
          <p:nvPr>
            <p:ph sz="half" idx="22"/>
          </p:nvPr>
        </p:nvSpPr>
        <p:spPr>
          <a:xfrm>
            <a:off x="6377554" y="1524001"/>
            <a:ext cx="5353293" cy="4465638"/>
          </a:xfrm>
        </p:spPr>
        <p:txBody>
          <a:bodyPr/>
          <a:lstStyle>
            <a:lvl1pPr>
              <a:defRPr sz="1600"/>
            </a:lvl1pPr>
            <a:lvl2pPr marL="538163" indent="-266700">
              <a:buFont typeface="Arial" pitchFamily="34" charset="0"/>
              <a:buChar char="–"/>
              <a:defRPr sz="14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lide Number Placeholder 7"/>
          <p:cNvSpPr>
            <a:spLocks noGrp="1"/>
          </p:cNvSpPr>
          <p:nvPr>
            <p:ph type="sldNum" sz="quarter" idx="25"/>
          </p:nvPr>
        </p:nvSpPr>
        <p:spPr/>
        <p:txBody>
          <a:bodyPr/>
          <a:lstStyle/>
          <a:p>
            <a:fld id="{9F9F533D-B52E-4A2F-BF72-0ADD2D94BD75}" type="slidenum">
              <a:rPr lang="en-GB" smtClean="0">
                <a:solidFill>
                  <a:srgbClr val="9A8B7D"/>
                </a:solidFill>
              </a:rPr>
              <a:pPr/>
              <a:t>‹#›</a:t>
            </a:fld>
            <a:endParaRPr lang="en-GB" dirty="0">
              <a:solidFill>
                <a:srgbClr val="9A8B7D"/>
              </a:solidFill>
            </a:endParaRPr>
          </a:p>
        </p:txBody>
      </p:sp>
      <p:sp>
        <p:nvSpPr>
          <p:cNvPr id="11" name="Text Placeholder 5"/>
          <p:cNvSpPr>
            <a:spLocks noGrp="1"/>
          </p:cNvSpPr>
          <p:nvPr>
            <p:ph type="body" sz="quarter" idx="26" hasCustomPrompt="1"/>
          </p:nvPr>
        </p:nvSpPr>
        <p:spPr>
          <a:xfrm>
            <a:off x="486832" y="6058087"/>
            <a:ext cx="5280000" cy="123111"/>
          </a:xfrm>
        </p:spPr>
        <p:txBody>
          <a:bodyPr wrap="square" anchor="b" anchorCtr="0">
            <a:spAutoFit/>
          </a:bodyPr>
          <a:lstStyle>
            <a:lvl1pPr marL="0" indent="0">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dirty="0"/>
              <a:t>Insert Source text here</a:t>
            </a:r>
          </a:p>
        </p:txBody>
      </p:sp>
      <p:sp>
        <p:nvSpPr>
          <p:cNvPr id="12" name="Text Placeholder 5"/>
          <p:cNvSpPr>
            <a:spLocks noGrp="1"/>
          </p:cNvSpPr>
          <p:nvPr>
            <p:ph type="body" sz="quarter" idx="27" hasCustomPrompt="1"/>
          </p:nvPr>
        </p:nvSpPr>
        <p:spPr>
          <a:xfrm>
            <a:off x="6402917" y="6058087"/>
            <a:ext cx="5280000" cy="123111"/>
          </a:xfrm>
        </p:spPr>
        <p:txBody>
          <a:bodyPr wrap="square" anchor="b" anchorCtr="0">
            <a:spAutoFit/>
          </a:bodyPr>
          <a:lstStyle>
            <a:lvl1pPr marL="0" indent="0">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dirty="0"/>
              <a:t>Insert Source text here</a:t>
            </a:r>
          </a:p>
        </p:txBody>
      </p:sp>
      <p:sp>
        <p:nvSpPr>
          <p:cNvPr id="13" name="Text Placeholder 5"/>
          <p:cNvSpPr>
            <a:spLocks noGrp="1"/>
          </p:cNvSpPr>
          <p:nvPr>
            <p:ph type="body" sz="quarter" idx="28" hasCustomPrompt="1"/>
          </p:nvPr>
        </p:nvSpPr>
        <p:spPr>
          <a:xfrm>
            <a:off x="486832" y="6620590"/>
            <a:ext cx="8504768" cy="123111"/>
          </a:xfrm>
        </p:spPr>
        <p:txBody>
          <a:bodyPr wrap="square" anchor="b" anchorCtr="0">
            <a:spAutoFit/>
          </a:bodyPr>
          <a:lstStyle>
            <a:lvl1pPr marL="0" indent="0">
              <a:spcAft>
                <a:spcPts val="300"/>
              </a:spcAft>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dirty="0"/>
              <a:t>Insert Source text here</a:t>
            </a:r>
          </a:p>
        </p:txBody>
      </p:sp>
    </p:spTree>
    <p:extLst>
      <p:ext uri="{BB962C8B-B14F-4D97-AF65-F5344CB8AC3E}">
        <p14:creationId xmlns:p14="http://schemas.microsoft.com/office/powerpoint/2010/main" val="14811218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14" name="Content Placeholder 13"/>
          <p:cNvSpPr>
            <a:spLocks noGrp="1" noChangeAspect="1"/>
          </p:cNvSpPr>
          <p:nvPr>
            <p:ph sz="quarter" idx="18"/>
          </p:nvPr>
        </p:nvSpPr>
        <p:spPr>
          <a:xfrm>
            <a:off x="6407151" y="1591734"/>
            <a:ext cx="5304367" cy="4087284"/>
          </a:xfrm>
          <a:prstGeom prst="rect">
            <a:avLst/>
          </a:prstGeom>
        </p:spPr>
        <p:txBody>
          <a:bodyPr l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hasCustomPrompt="1"/>
          </p:nvPr>
        </p:nvSpPr>
        <p:spPr>
          <a:xfrm>
            <a:off x="478870" y="384852"/>
            <a:ext cx="10102852" cy="451405"/>
          </a:xfrm>
        </p:spPr>
        <p:txBody>
          <a:bodyPr/>
          <a:lstStyle/>
          <a:p>
            <a:r>
              <a:rPr lang="en-US"/>
              <a:t>Click to edit Master heading style</a:t>
            </a:r>
            <a:endParaRPr lang="en-GB"/>
          </a:p>
        </p:txBody>
      </p:sp>
      <p:sp>
        <p:nvSpPr>
          <p:cNvPr id="18" name="Text Placeholder 2"/>
          <p:cNvSpPr>
            <a:spLocks noGrp="1"/>
          </p:cNvSpPr>
          <p:nvPr>
            <p:ph type="body" sz="quarter" idx="14" hasCustomPrompt="1"/>
          </p:nvPr>
        </p:nvSpPr>
        <p:spPr>
          <a:xfrm>
            <a:off x="478869" y="924738"/>
            <a:ext cx="10104000" cy="369332"/>
          </a:xfrm>
          <a:prstGeom prst="rect">
            <a:avLst/>
          </a:prstGeom>
        </p:spPr>
        <p:txBody>
          <a:bodyPr lIns="0" anchor="t" anchorCtr="0">
            <a:noAutofit/>
          </a:bodyPr>
          <a:lstStyle>
            <a:lvl1pPr marL="0" marR="0" indent="0" algn="l" defTabSz="1219170" rtl="0" eaLnBrk="1" fontAlgn="auto" latinLnBrk="0" hangingPunct="1">
              <a:lnSpc>
                <a:spcPct val="100000"/>
              </a:lnSpc>
              <a:spcBef>
                <a:spcPts val="0"/>
              </a:spcBef>
              <a:spcAft>
                <a:spcPts val="0"/>
              </a:spcAft>
              <a:buClr>
                <a:schemeClr val="tx1"/>
              </a:buClr>
              <a:buSzTx/>
              <a:buFont typeface="Arial" pitchFamily="34" charset="0"/>
              <a:buNone/>
              <a:tabLst/>
              <a:defRPr sz="2133" i="0">
                <a:latin typeface="+mn-lt"/>
              </a:defRPr>
            </a:lvl1pPr>
            <a:lvl2pPr marL="361942" indent="0">
              <a:buNone/>
              <a:defRPr/>
            </a:lvl2pPr>
            <a:lvl3pPr marL="711182" indent="0">
              <a:buNone/>
              <a:defRPr/>
            </a:lvl3pPr>
            <a:lvl4pPr marL="1087939" indent="0">
              <a:buNone/>
              <a:defRPr/>
            </a:lvl4pPr>
            <a:lvl5pPr marL="1473163" indent="0">
              <a:buNone/>
              <a:defRPr/>
            </a:lvl5pPr>
          </a:lstStyle>
          <a:p>
            <a:pPr marL="0" marR="0" lvl="0" indent="0" algn="l" defTabSz="1219170" rtl="0" eaLnBrk="1" fontAlgn="auto" latinLnBrk="0" hangingPunct="1">
              <a:lnSpc>
                <a:spcPct val="100000"/>
              </a:lnSpc>
              <a:spcBef>
                <a:spcPts val="0"/>
              </a:spcBef>
              <a:spcAft>
                <a:spcPts val="0"/>
              </a:spcAft>
              <a:buClr>
                <a:schemeClr val="tx1"/>
              </a:buClr>
              <a:buSzTx/>
              <a:buFont typeface="Arial" pitchFamily="34" charset="0"/>
              <a:buNone/>
              <a:tabLst/>
              <a:defRPr/>
            </a:pPr>
            <a:r>
              <a:rPr lang="en-GB"/>
              <a:t>Supporting heading</a:t>
            </a:r>
            <a:r>
              <a:rPr lang="en-US"/>
              <a:t> here if required</a:t>
            </a:r>
          </a:p>
        </p:txBody>
      </p:sp>
      <p:sp>
        <p:nvSpPr>
          <p:cNvPr id="19" name="Text Placeholder 5"/>
          <p:cNvSpPr>
            <a:spLocks noGrp="1"/>
          </p:cNvSpPr>
          <p:nvPr>
            <p:ph type="body" sz="quarter" idx="19" hasCustomPrompt="1"/>
          </p:nvPr>
        </p:nvSpPr>
        <p:spPr>
          <a:xfrm>
            <a:off x="478870" y="5762630"/>
            <a:ext cx="5305981" cy="164212"/>
          </a:xfrm>
          <a:prstGeom prst="rect">
            <a:avLst/>
          </a:prstGeom>
        </p:spPr>
        <p:txBody>
          <a:bodyPr wrap="square" lIns="0" anchor="b" anchorCtr="0">
            <a:spAutoFit/>
          </a:bodyPr>
          <a:lstStyle>
            <a:lvl1pPr marL="0" indent="0">
              <a:buNone/>
              <a:defRPr sz="1067" baseline="0"/>
            </a:lvl1pPr>
            <a:lvl2pPr marL="357542" indent="0">
              <a:buNone/>
              <a:defRPr sz="1067"/>
            </a:lvl2pPr>
            <a:lvl3pPr marL="719982" indent="0">
              <a:buNone/>
              <a:defRPr sz="1067"/>
            </a:lvl3pPr>
            <a:lvl4pPr marL="1081424" indent="0">
              <a:buNone/>
              <a:defRPr sz="1067"/>
            </a:lvl4pPr>
            <a:lvl5pPr marL="1439964" indent="0">
              <a:buNone/>
              <a:defRPr sz="1067"/>
            </a:lvl5pPr>
          </a:lstStyle>
          <a:p>
            <a:pPr lvl="0"/>
            <a:r>
              <a:rPr lang="en-US"/>
              <a:t>Insert Source text here</a:t>
            </a:r>
          </a:p>
        </p:txBody>
      </p:sp>
      <p:sp>
        <p:nvSpPr>
          <p:cNvPr id="20" name="Text Placeholder 5"/>
          <p:cNvSpPr>
            <a:spLocks noGrp="1"/>
          </p:cNvSpPr>
          <p:nvPr>
            <p:ph type="body" sz="quarter" idx="20" hasCustomPrompt="1"/>
          </p:nvPr>
        </p:nvSpPr>
        <p:spPr>
          <a:xfrm>
            <a:off x="6396289" y="5762630"/>
            <a:ext cx="5328000" cy="164212"/>
          </a:xfrm>
          <a:prstGeom prst="rect">
            <a:avLst/>
          </a:prstGeom>
        </p:spPr>
        <p:txBody>
          <a:bodyPr wrap="square" lIns="0" anchor="b" anchorCtr="0">
            <a:spAutoFit/>
          </a:bodyPr>
          <a:lstStyle>
            <a:lvl1pPr marL="0" indent="0">
              <a:buNone/>
              <a:defRPr sz="1067" baseline="0"/>
            </a:lvl1pPr>
            <a:lvl2pPr marL="357542" indent="0">
              <a:buNone/>
              <a:defRPr sz="1067"/>
            </a:lvl2pPr>
            <a:lvl3pPr marL="719982" indent="0">
              <a:buNone/>
              <a:defRPr sz="1067"/>
            </a:lvl3pPr>
            <a:lvl4pPr marL="1081424" indent="0">
              <a:buNone/>
              <a:defRPr sz="1067"/>
            </a:lvl4pPr>
            <a:lvl5pPr marL="1439964" indent="0">
              <a:buNone/>
              <a:defRPr sz="1067"/>
            </a:lvl5pPr>
          </a:lstStyle>
          <a:p>
            <a:pPr lvl="0"/>
            <a:r>
              <a:rPr lang="en-US"/>
              <a:t>Insert Source text here</a:t>
            </a:r>
          </a:p>
        </p:txBody>
      </p:sp>
      <p:sp>
        <p:nvSpPr>
          <p:cNvPr id="3" name="Date Placeholder 2"/>
          <p:cNvSpPr>
            <a:spLocks noGrp="1"/>
          </p:cNvSpPr>
          <p:nvPr>
            <p:ph type="dt" sz="half" idx="21"/>
          </p:nvPr>
        </p:nvSpPr>
        <p:spPr/>
        <p:txBody>
          <a:bodyPr/>
          <a:lstStyle/>
          <a:p>
            <a:pPr algn="ctr"/>
            <a:r>
              <a:rPr lang="en-US"/>
              <a:t>Insert your date / confidentiality text here</a:t>
            </a:r>
            <a:endParaRPr lang="en-GB"/>
          </a:p>
        </p:txBody>
      </p:sp>
      <p:sp>
        <p:nvSpPr>
          <p:cNvPr id="4" name="Footer Placeholder 3"/>
          <p:cNvSpPr>
            <a:spLocks noGrp="1"/>
          </p:cNvSpPr>
          <p:nvPr>
            <p:ph type="ftr" sz="quarter" idx="22"/>
          </p:nvPr>
        </p:nvSpPr>
        <p:spPr/>
        <p:txBody>
          <a:bodyPr/>
          <a:lstStyle>
            <a:lvl1pPr>
              <a:defRPr/>
            </a:lvl1pPr>
          </a:lstStyle>
          <a:p>
            <a:r>
              <a:rPr lang="en-GB"/>
              <a:t>16x9 core template</a:t>
            </a:r>
          </a:p>
        </p:txBody>
      </p:sp>
      <p:sp>
        <p:nvSpPr>
          <p:cNvPr id="5" name="Slide Number Placeholder 4"/>
          <p:cNvSpPr>
            <a:spLocks noGrp="1"/>
          </p:cNvSpPr>
          <p:nvPr>
            <p:ph type="sldNum" sz="quarter" idx="23"/>
          </p:nvPr>
        </p:nvSpPr>
        <p:spPr/>
        <p:txBody>
          <a:bodyPr/>
          <a:lstStyle/>
          <a:p>
            <a:fld id="{9F9F533D-B52E-4A2F-BF72-0ADD2D94BD75}" type="slidenum">
              <a:rPr lang="en-GB" smtClean="0"/>
              <a:pPr/>
              <a:t>‹#›</a:t>
            </a:fld>
            <a:endParaRPr lang="en-GB"/>
          </a:p>
        </p:txBody>
      </p:sp>
      <p:sp>
        <p:nvSpPr>
          <p:cNvPr id="11" name="Content Placeholder 11"/>
          <p:cNvSpPr>
            <a:spLocks noGrp="1" noChangeAspect="1"/>
          </p:cNvSpPr>
          <p:nvPr>
            <p:ph sz="quarter" idx="17"/>
          </p:nvPr>
        </p:nvSpPr>
        <p:spPr>
          <a:xfrm>
            <a:off x="480001" y="1591734"/>
            <a:ext cx="5298500" cy="4087284"/>
          </a:xfrm>
          <a:prstGeom prst="rect">
            <a:avLst/>
          </a:prstGeom>
        </p:spPr>
        <p:txBody>
          <a:bodyPr l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Box 11">
            <a:extLst>
              <a:ext uri="{FF2B5EF4-FFF2-40B4-BE49-F238E27FC236}">
                <a16:creationId xmlns:a16="http://schemas.microsoft.com/office/drawing/2014/main" id="{C5E47DAE-9497-4FD6-8D81-24DF286F4096}"/>
              </a:ext>
            </a:extLst>
          </p:cNvPr>
          <p:cNvSpPr txBox="1"/>
          <p:nvPr userDrawn="1"/>
        </p:nvSpPr>
        <p:spPr>
          <a:xfrm>
            <a:off x="12325351" y="4876800"/>
            <a:ext cx="1257300" cy="830997"/>
          </a:xfrm>
          <a:prstGeom prst="rect">
            <a:avLst/>
          </a:prstGeom>
          <a:noFill/>
        </p:spPr>
        <p:txBody>
          <a:bodyPr wrap="square" rtlCol="0">
            <a:spAutoFit/>
          </a:bodyPr>
          <a:lstStyle/>
          <a:p>
            <a:pPr marL="0" indent="0" algn="ctr">
              <a:buClr>
                <a:schemeClr val="tx1"/>
              </a:buClr>
              <a:buFont typeface="Arial" pitchFamily="34" charset="0"/>
              <a:buNone/>
            </a:pPr>
            <a:r>
              <a:rPr lang="en-US" sz="1600" b="1" dirty="0"/>
              <a:t>Pertussis Reference Deck v10</a:t>
            </a:r>
          </a:p>
        </p:txBody>
      </p:sp>
    </p:spTree>
    <p:extLst>
      <p:ext uri="{BB962C8B-B14F-4D97-AF65-F5344CB8AC3E}">
        <p14:creationId xmlns:p14="http://schemas.microsoft.com/office/powerpoint/2010/main" val="26433820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itle Only_Hyperlinke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769D368C-731C-4EF8-9DF2-A586EE475CEE}"/>
              </a:ext>
            </a:extLst>
          </p:cNvPr>
          <p:cNvSpPr>
            <a:spLocks noGrp="1"/>
          </p:cNvSpPr>
          <p:nvPr>
            <p:ph type="sldNum" sz="quarter" idx="4"/>
          </p:nvPr>
        </p:nvSpPr>
        <p:spPr>
          <a:xfrm>
            <a:off x="11296586" y="6287720"/>
            <a:ext cx="443780" cy="292608"/>
          </a:xfrm>
          <a:prstGeom prst="rect">
            <a:avLst/>
          </a:prstGeom>
        </p:spPr>
        <p:txBody>
          <a:bodyPr vert="horz" lIns="72000" tIns="0" rIns="0" bIns="0" rtlCol="0" anchor="ctr" anchorCtr="0"/>
          <a:lstStyle>
            <a:lvl1pPr algn="r">
              <a:defRPr sz="1067">
                <a:solidFill>
                  <a:schemeClr val="tx1"/>
                </a:solidFill>
              </a:defRPr>
            </a:lvl1pPr>
          </a:lstStyle>
          <a:p>
            <a:fld id="{9F9F533D-B52E-4A2F-BF72-0ADD2D94BD75}" type="slidenum">
              <a:rPr lang="en-GB" smtClean="0"/>
              <a:pPr/>
              <a:t>‹#›</a:t>
            </a:fld>
            <a:endParaRPr lang="en-GB" dirty="0"/>
          </a:p>
        </p:txBody>
      </p:sp>
      <p:sp>
        <p:nvSpPr>
          <p:cNvPr id="12" name="Title 3">
            <a:extLst>
              <a:ext uri="{FF2B5EF4-FFF2-40B4-BE49-F238E27FC236}">
                <a16:creationId xmlns:a16="http://schemas.microsoft.com/office/drawing/2014/main" id="{B320A0E5-C70F-4EE1-8702-EA4E0680DA59}"/>
              </a:ext>
            </a:extLst>
          </p:cNvPr>
          <p:cNvSpPr>
            <a:spLocks noGrp="1"/>
          </p:cNvSpPr>
          <p:nvPr>
            <p:ph type="title" hasCustomPrompt="1"/>
          </p:nvPr>
        </p:nvSpPr>
        <p:spPr>
          <a:xfrm>
            <a:off x="478870" y="304800"/>
            <a:ext cx="10102852" cy="451405"/>
          </a:xfrm>
        </p:spPr>
        <p:txBody>
          <a:bodyPr/>
          <a:lstStyle>
            <a:lvl1pPr>
              <a:defRPr/>
            </a:lvl1pPr>
          </a:lstStyle>
          <a:p>
            <a:r>
              <a:rPr lang="en-US" dirty="0"/>
              <a:t>Click to Edit Title Style</a:t>
            </a:r>
            <a:endParaRPr lang="en-GB" dirty="0"/>
          </a:p>
        </p:txBody>
      </p:sp>
      <p:sp>
        <p:nvSpPr>
          <p:cNvPr id="13" name="Text Placeholder 5">
            <a:extLst>
              <a:ext uri="{FF2B5EF4-FFF2-40B4-BE49-F238E27FC236}">
                <a16:creationId xmlns:a16="http://schemas.microsoft.com/office/drawing/2014/main" id="{1DD48C82-DC25-4F7C-883B-89E687158B36}"/>
              </a:ext>
            </a:extLst>
          </p:cNvPr>
          <p:cNvSpPr>
            <a:spLocks noGrp="1"/>
          </p:cNvSpPr>
          <p:nvPr>
            <p:ph type="body" sz="quarter" idx="24" hasCustomPrompt="1"/>
          </p:nvPr>
        </p:nvSpPr>
        <p:spPr>
          <a:xfrm>
            <a:off x="451635" y="6616481"/>
            <a:ext cx="8720501" cy="164148"/>
          </a:xfrm>
        </p:spPr>
        <p:txBody>
          <a:bodyPr wrap="square" anchor="b" anchorCtr="0">
            <a:spAutoFit/>
          </a:bodyPr>
          <a:lstStyle>
            <a:lvl1pPr marL="0" indent="0">
              <a:spcAft>
                <a:spcPts val="400"/>
              </a:spcAft>
              <a:buNone/>
              <a:defRPr sz="1067" baseline="0">
                <a:solidFill>
                  <a:schemeClr val="tx1"/>
                </a:solidFill>
              </a:defRPr>
            </a:lvl1pPr>
            <a:lvl2pPr marL="357542" indent="0">
              <a:buNone/>
              <a:defRPr sz="1067"/>
            </a:lvl2pPr>
            <a:lvl3pPr marL="719982" indent="0">
              <a:buNone/>
              <a:defRPr sz="1067"/>
            </a:lvl3pPr>
            <a:lvl4pPr marL="1081424" indent="0">
              <a:buNone/>
              <a:defRPr sz="1067"/>
            </a:lvl4pPr>
            <a:lvl5pPr marL="1439964" indent="0">
              <a:buNone/>
              <a:defRPr sz="1067"/>
            </a:lvl5pPr>
          </a:lstStyle>
          <a:p>
            <a:pPr lvl="0"/>
            <a:r>
              <a:rPr lang="en-US" dirty="0"/>
              <a:t>Insert Footnotes, Abbreviations, and References here</a:t>
            </a:r>
          </a:p>
        </p:txBody>
      </p:sp>
      <p:sp>
        <p:nvSpPr>
          <p:cNvPr id="2" name="TextBox 1">
            <a:extLst>
              <a:ext uri="{FF2B5EF4-FFF2-40B4-BE49-F238E27FC236}">
                <a16:creationId xmlns:a16="http://schemas.microsoft.com/office/drawing/2014/main" id="{14CA52AF-204B-4D7B-B503-74CA183AACF2}"/>
              </a:ext>
            </a:extLst>
          </p:cNvPr>
          <p:cNvSpPr txBox="1"/>
          <p:nvPr userDrawn="1"/>
        </p:nvSpPr>
        <p:spPr>
          <a:xfrm>
            <a:off x="12325351" y="4876800"/>
            <a:ext cx="1257300" cy="830997"/>
          </a:xfrm>
          <a:prstGeom prst="rect">
            <a:avLst/>
          </a:prstGeom>
          <a:noFill/>
        </p:spPr>
        <p:txBody>
          <a:bodyPr wrap="square" rtlCol="0">
            <a:spAutoFit/>
          </a:bodyPr>
          <a:lstStyle/>
          <a:p>
            <a:pPr marL="0" indent="0" algn="ctr">
              <a:buClr>
                <a:schemeClr val="tx1"/>
              </a:buClr>
              <a:buFont typeface="Arial" pitchFamily="34" charset="0"/>
              <a:buNone/>
            </a:pPr>
            <a:r>
              <a:rPr lang="en-US" sz="1600" b="1" dirty="0"/>
              <a:t>Pertussis Reference Deck v10</a:t>
            </a:r>
          </a:p>
        </p:txBody>
      </p:sp>
    </p:spTree>
    <p:extLst>
      <p:ext uri="{BB962C8B-B14F-4D97-AF65-F5344CB8AC3E}">
        <p14:creationId xmlns:p14="http://schemas.microsoft.com/office/powerpoint/2010/main" val="37771223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Title and Subtitle Only_Hyperlinke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769D368C-731C-4EF8-9DF2-A586EE475CEE}"/>
              </a:ext>
            </a:extLst>
          </p:cNvPr>
          <p:cNvSpPr>
            <a:spLocks noGrp="1"/>
          </p:cNvSpPr>
          <p:nvPr>
            <p:ph type="sldNum" sz="quarter" idx="4"/>
          </p:nvPr>
        </p:nvSpPr>
        <p:spPr>
          <a:xfrm>
            <a:off x="11296586" y="6287720"/>
            <a:ext cx="443780" cy="292608"/>
          </a:xfrm>
          <a:prstGeom prst="rect">
            <a:avLst/>
          </a:prstGeom>
        </p:spPr>
        <p:txBody>
          <a:bodyPr vert="horz" lIns="72000" tIns="0" rIns="0" bIns="0" rtlCol="0" anchor="ctr" anchorCtr="0"/>
          <a:lstStyle>
            <a:lvl1pPr algn="r">
              <a:defRPr sz="1067">
                <a:solidFill>
                  <a:schemeClr val="tx1"/>
                </a:solidFill>
              </a:defRPr>
            </a:lvl1pPr>
          </a:lstStyle>
          <a:p>
            <a:fld id="{9F9F533D-B52E-4A2F-BF72-0ADD2D94BD75}" type="slidenum">
              <a:rPr lang="en-GB" smtClean="0"/>
              <a:pPr/>
              <a:t>‹#›</a:t>
            </a:fld>
            <a:endParaRPr lang="en-GB" dirty="0"/>
          </a:p>
        </p:txBody>
      </p:sp>
      <p:sp>
        <p:nvSpPr>
          <p:cNvPr id="10" name="Text Placeholder 2">
            <a:extLst>
              <a:ext uri="{FF2B5EF4-FFF2-40B4-BE49-F238E27FC236}">
                <a16:creationId xmlns:a16="http://schemas.microsoft.com/office/drawing/2014/main" id="{FC00C4C5-D9F9-4BEB-9CAE-27BF07BE8FA6}"/>
              </a:ext>
            </a:extLst>
          </p:cNvPr>
          <p:cNvSpPr>
            <a:spLocks noGrp="1"/>
          </p:cNvSpPr>
          <p:nvPr>
            <p:ph type="body" sz="quarter" idx="14" hasCustomPrompt="1"/>
          </p:nvPr>
        </p:nvSpPr>
        <p:spPr>
          <a:xfrm>
            <a:off x="478869" y="812194"/>
            <a:ext cx="10104000" cy="369332"/>
          </a:xfrm>
        </p:spPr>
        <p:txBody>
          <a:bodyPr anchor="t" anchorCtr="0">
            <a:noAutofit/>
          </a:bodyPr>
          <a:lstStyle>
            <a:lvl1pPr marL="0" marR="0" indent="0" algn="l" defTabSz="1219170" rtl="0" eaLnBrk="1" fontAlgn="auto" latinLnBrk="0" hangingPunct="1">
              <a:lnSpc>
                <a:spcPct val="100000"/>
              </a:lnSpc>
              <a:spcBef>
                <a:spcPts val="0"/>
              </a:spcBef>
              <a:spcAft>
                <a:spcPts val="0"/>
              </a:spcAft>
              <a:buClr>
                <a:schemeClr val="tx1"/>
              </a:buClr>
              <a:buSzTx/>
              <a:buFont typeface="Arial" pitchFamily="34" charset="0"/>
              <a:buNone/>
              <a:tabLst/>
              <a:defRPr sz="2133" i="0">
                <a:latin typeface="+mn-lt"/>
              </a:defRPr>
            </a:lvl1pPr>
            <a:lvl2pPr marL="361942" indent="0">
              <a:buNone/>
              <a:defRPr/>
            </a:lvl2pPr>
            <a:lvl3pPr marL="711182" indent="0">
              <a:buNone/>
              <a:defRPr/>
            </a:lvl3pPr>
            <a:lvl4pPr marL="1087939" indent="0">
              <a:buNone/>
              <a:defRPr/>
            </a:lvl4pPr>
            <a:lvl5pPr marL="1473163" indent="0">
              <a:buNone/>
              <a:defRPr/>
            </a:lvl5pPr>
          </a:lstStyle>
          <a:p>
            <a:pPr marL="0" marR="0" lvl="0" indent="0" algn="l" defTabSz="1219170" rtl="0" eaLnBrk="1" fontAlgn="auto" latinLnBrk="0" hangingPunct="1">
              <a:lnSpc>
                <a:spcPct val="100000"/>
              </a:lnSpc>
              <a:spcBef>
                <a:spcPts val="0"/>
              </a:spcBef>
              <a:spcAft>
                <a:spcPts val="0"/>
              </a:spcAft>
              <a:buClr>
                <a:schemeClr val="tx1"/>
              </a:buClr>
              <a:buSzTx/>
              <a:buFont typeface="Arial" pitchFamily="34" charset="0"/>
              <a:buNone/>
              <a:tabLst/>
              <a:defRPr/>
            </a:pPr>
            <a:r>
              <a:rPr lang="en-GB" dirty="0"/>
              <a:t>Supporting Heading,</a:t>
            </a:r>
            <a:r>
              <a:rPr lang="en-US" dirty="0"/>
              <a:t> if required</a:t>
            </a:r>
          </a:p>
        </p:txBody>
      </p:sp>
      <p:sp>
        <p:nvSpPr>
          <p:cNvPr id="12" name="Title 3">
            <a:extLst>
              <a:ext uri="{FF2B5EF4-FFF2-40B4-BE49-F238E27FC236}">
                <a16:creationId xmlns:a16="http://schemas.microsoft.com/office/drawing/2014/main" id="{B320A0E5-C70F-4EE1-8702-EA4E0680DA59}"/>
              </a:ext>
            </a:extLst>
          </p:cNvPr>
          <p:cNvSpPr>
            <a:spLocks noGrp="1"/>
          </p:cNvSpPr>
          <p:nvPr>
            <p:ph type="title" hasCustomPrompt="1"/>
          </p:nvPr>
        </p:nvSpPr>
        <p:spPr>
          <a:xfrm>
            <a:off x="478870" y="304800"/>
            <a:ext cx="10102852" cy="451405"/>
          </a:xfrm>
        </p:spPr>
        <p:txBody>
          <a:bodyPr/>
          <a:lstStyle>
            <a:lvl1pPr>
              <a:defRPr/>
            </a:lvl1pPr>
          </a:lstStyle>
          <a:p>
            <a:r>
              <a:rPr lang="en-US" dirty="0"/>
              <a:t>Click to Edit Title Style</a:t>
            </a:r>
            <a:endParaRPr lang="en-GB" dirty="0"/>
          </a:p>
        </p:txBody>
      </p:sp>
      <p:sp>
        <p:nvSpPr>
          <p:cNvPr id="13" name="Text Placeholder 5">
            <a:extLst>
              <a:ext uri="{FF2B5EF4-FFF2-40B4-BE49-F238E27FC236}">
                <a16:creationId xmlns:a16="http://schemas.microsoft.com/office/drawing/2014/main" id="{1DD48C82-DC25-4F7C-883B-89E687158B36}"/>
              </a:ext>
            </a:extLst>
          </p:cNvPr>
          <p:cNvSpPr>
            <a:spLocks noGrp="1"/>
          </p:cNvSpPr>
          <p:nvPr>
            <p:ph type="body" sz="quarter" idx="24" hasCustomPrompt="1"/>
          </p:nvPr>
        </p:nvSpPr>
        <p:spPr>
          <a:xfrm>
            <a:off x="451635" y="6616481"/>
            <a:ext cx="8720501" cy="164148"/>
          </a:xfrm>
        </p:spPr>
        <p:txBody>
          <a:bodyPr wrap="square" anchor="b" anchorCtr="0">
            <a:spAutoFit/>
          </a:bodyPr>
          <a:lstStyle>
            <a:lvl1pPr marL="0" indent="0">
              <a:spcAft>
                <a:spcPts val="400"/>
              </a:spcAft>
              <a:buNone/>
              <a:defRPr sz="1067" baseline="0"/>
            </a:lvl1pPr>
            <a:lvl2pPr marL="357542" indent="0">
              <a:buNone/>
              <a:defRPr sz="1067"/>
            </a:lvl2pPr>
            <a:lvl3pPr marL="719982" indent="0">
              <a:buNone/>
              <a:defRPr sz="1067"/>
            </a:lvl3pPr>
            <a:lvl4pPr marL="1081424" indent="0">
              <a:buNone/>
              <a:defRPr sz="1067"/>
            </a:lvl4pPr>
            <a:lvl5pPr marL="1439964" indent="0">
              <a:buNone/>
              <a:defRPr sz="1067"/>
            </a:lvl5pPr>
          </a:lstStyle>
          <a:p>
            <a:pPr lvl="0"/>
            <a:r>
              <a:rPr lang="en-US" dirty="0"/>
              <a:t>Insert Footnotes, Abbreviations, and References here</a:t>
            </a:r>
          </a:p>
        </p:txBody>
      </p:sp>
    </p:spTree>
    <p:extLst>
      <p:ext uri="{BB962C8B-B14F-4D97-AF65-F5344CB8AC3E}">
        <p14:creationId xmlns:p14="http://schemas.microsoft.com/office/powerpoint/2010/main" val="11933868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_Hyperlinked">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446210" y="1996078"/>
            <a:ext cx="11299581" cy="820737"/>
          </a:xfrm>
          <a:prstGeom prst="rect">
            <a:avLst/>
          </a:prstGeom>
        </p:spPr>
        <p:txBody>
          <a:bodyPr anchor="b" anchorCtr="0"/>
          <a:lstStyle>
            <a:lvl1pPr>
              <a:lnSpc>
                <a:spcPct val="100000"/>
              </a:lnSpc>
              <a:spcBef>
                <a:spcPts val="0"/>
              </a:spcBef>
              <a:defRPr sz="5333">
                <a:solidFill>
                  <a:schemeClr val="bg2"/>
                </a:solidFill>
              </a:defRPr>
            </a:lvl1pPr>
          </a:lstStyle>
          <a:p>
            <a:r>
              <a:rPr lang="en-US" dirty="0"/>
              <a:t>Click to Edit Master Title Style</a:t>
            </a:r>
            <a:endParaRPr lang="en-GB" dirty="0"/>
          </a:p>
        </p:txBody>
      </p:sp>
      <p:pic>
        <p:nvPicPr>
          <p:cNvPr id="5" name="Picture 4">
            <a:extLst>
              <a:ext uri="{FF2B5EF4-FFF2-40B4-BE49-F238E27FC236}">
                <a16:creationId xmlns:a16="http://schemas.microsoft.com/office/drawing/2014/main" id="{AD1C7559-C93B-4719-B761-4EB6DD3A27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42378" y="316146"/>
            <a:ext cx="999577" cy="959319"/>
          </a:xfrm>
          <a:prstGeom prst="rect">
            <a:avLst/>
          </a:prstGeom>
        </p:spPr>
      </p:pic>
      <p:sp>
        <p:nvSpPr>
          <p:cNvPr id="3" name="Text Placeholder 2">
            <a:extLst>
              <a:ext uri="{FF2B5EF4-FFF2-40B4-BE49-F238E27FC236}">
                <a16:creationId xmlns:a16="http://schemas.microsoft.com/office/drawing/2014/main" id="{3B7E4D73-5064-46D9-B90D-C582F8290D85}"/>
              </a:ext>
            </a:extLst>
          </p:cNvPr>
          <p:cNvSpPr>
            <a:spLocks noGrp="1"/>
          </p:cNvSpPr>
          <p:nvPr>
            <p:ph type="body" sz="quarter" idx="10" hasCustomPrompt="1"/>
          </p:nvPr>
        </p:nvSpPr>
        <p:spPr>
          <a:xfrm>
            <a:off x="446210" y="3593927"/>
            <a:ext cx="9757557" cy="447260"/>
          </a:xfrm>
        </p:spPr>
        <p:txBody>
          <a:bodyPr/>
          <a:lstStyle>
            <a:lvl1pPr marL="0" indent="0">
              <a:spcBef>
                <a:spcPts val="0"/>
              </a:spcBef>
              <a:spcAft>
                <a:spcPts val="0"/>
              </a:spcAft>
              <a:buNone/>
              <a:defRPr sz="1867" b="1"/>
            </a:lvl1pPr>
            <a:lvl2pPr>
              <a:defRPr b="1"/>
            </a:lvl2pPr>
            <a:lvl3pPr>
              <a:defRPr b="1"/>
            </a:lvl3pPr>
            <a:lvl4pPr>
              <a:defRPr b="1"/>
            </a:lvl4pPr>
            <a:lvl5pPr>
              <a:defRPr b="1"/>
            </a:lvl5pPr>
          </a:lstStyle>
          <a:p>
            <a:pPr lvl="0"/>
            <a:r>
              <a:rPr lang="en-US" dirty="0"/>
              <a:t>Requestor</a:t>
            </a:r>
          </a:p>
        </p:txBody>
      </p:sp>
      <p:sp>
        <p:nvSpPr>
          <p:cNvPr id="8" name="Text Placeholder 2">
            <a:extLst>
              <a:ext uri="{FF2B5EF4-FFF2-40B4-BE49-F238E27FC236}">
                <a16:creationId xmlns:a16="http://schemas.microsoft.com/office/drawing/2014/main" id="{1412E731-A67B-4257-99A2-4858475C11DD}"/>
              </a:ext>
            </a:extLst>
          </p:cNvPr>
          <p:cNvSpPr>
            <a:spLocks noGrp="1"/>
          </p:cNvSpPr>
          <p:nvPr>
            <p:ph type="body" sz="quarter" idx="11" hasCustomPrompt="1"/>
          </p:nvPr>
        </p:nvSpPr>
        <p:spPr>
          <a:xfrm>
            <a:off x="446210" y="4535473"/>
            <a:ext cx="9757557" cy="859192"/>
          </a:xfrm>
        </p:spPr>
        <p:txBody>
          <a:bodyPr/>
          <a:lstStyle>
            <a:lvl1pPr marL="0" indent="0">
              <a:spcBef>
                <a:spcPts val="0"/>
              </a:spcBef>
              <a:spcAft>
                <a:spcPts val="0"/>
              </a:spcAft>
              <a:buNone/>
              <a:defRPr sz="1867" b="0"/>
            </a:lvl1pPr>
            <a:lvl2pPr>
              <a:defRPr b="1"/>
            </a:lvl2pPr>
            <a:lvl3pPr>
              <a:defRPr b="1"/>
            </a:lvl3pPr>
            <a:lvl4pPr>
              <a:defRPr b="1"/>
            </a:lvl4pPr>
            <a:lvl5pPr>
              <a:defRPr b="1"/>
            </a:lvl5pPr>
          </a:lstStyle>
          <a:p>
            <a:pPr lvl="0"/>
            <a:r>
              <a:rPr lang="en-US" dirty="0"/>
              <a:t>Presenter’s Name</a:t>
            </a:r>
          </a:p>
        </p:txBody>
      </p:sp>
      <p:sp>
        <p:nvSpPr>
          <p:cNvPr id="11" name="Text Placeholder 2">
            <a:extLst>
              <a:ext uri="{FF2B5EF4-FFF2-40B4-BE49-F238E27FC236}">
                <a16:creationId xmlns:a16="http://schemas.microsoft.com/office/drawing/2014/main" id="{A997AE90-EFBD-423C-BF89-354046378D5F}"/>
              </a:ext>
            </a:extLst>
          </p:cNvPr>
          <p:cNvSpPr>
            <a:spLocks noGrp="1"/>
          </p:cNvSpPr>
          <p:nvPr>
            <p:ph type="body" sz="quarter" idx="12" hasCustomPrompt="1"/>
          </p:nvPr>
        </p:nvSpPr>
        <p:spPr>
          <a:xfrm>
            <a:off x="446210" y="5565054"/>
            <a:ext cx="9757557" cy="347980"/>
          </a:xfrm>
        </p:spPr>
        <p:txBody>
          <a:bodyPr/>
          <a:lstStyle>
            <a:lvl1pPr marL="0" indent="0">
              <a:spcBef>
                <a:spcPts val="0"/>
              </a:spcBef>
              <a:spcAft>
                <a:spcPts val="0"/>
              </a:spcAft>
              <a:buNone/>
              <a:defRPr sz="1867" b="0"/>
            </a:lvl1pPr>
            <a:lvl2pPr>
              <a:defRPr b="1"/>
            </a:lvl2pPr>
            <a:lvl3pPr>
              <a:defRPr b="1"/>
            </a:lvl3pPr>
            <a:lvl4pPr>
              <a:defRPr b="1"/>
            </a:lvl4pPr>
            <a:lvl5pPr>
              <a:defRPr b="1"/>
            </a:lvl5pPr>
          </a:lstStyle>
          <a:p>
            <a:pPr lvl="0"/>
            <a:r>
              <a:rPr lang="en-US" dirty="0"/>
              <a:t>Date of Presentation</a:t>
            </a:r>
          </a:p>
        </p:txBody>
      </p:sp>
      <p:sp>
        <p:nvSpPr>
          <p:cNvPr id="13" name="Snip and Round Single Corner Rectangle 11">
            <a:extLst>
              <a:ext uri="{FF2B5EF4-FFF2-40B4-BE49-F238E27FC236}">
                <a16:creationId xmlns:a16="http://schemas.microsoft.com/office/drawing/2014/main" id="{AB5FB86D-FE23-4D59-8C3F-A29307CED1AB}"/>
              </a:ext>
            </a:extLst>
          </p:cNvPr>
          <p:cNvSpPr/>
          <p:nvPr userDrawn="1"/>
        </p:nvSpPr>
        <p:spPr bwMode="auto">
          <a:xfrm>
            <a:off x="9245600" y="6528816"/>
            <a:ext cx="2946400" cy="329184"/>
          </a:xfrm>
          <a:prstGeom prst="snipRoundRect">
            <a:avLst>
              <a:gd name="adj1" fmla="val 32149"/>
              <a:gd name="adj2" fmla="val 0"/>
            </a:avLst>
          </a:prstGeom>
          <a:solidFill>
            <a:schemeClr val="accent2"/>
          </a:solidFill>
          <a:ln w="6350" cap="flat" cmpd="sng" algn="ctr">
            <a:noFill/>
            <a:prstDash val="solid"/>
            <a:round/>
            <a:headEnd type="none" w="med" len="med"/>
            <a:tailEnd type="none" w="med" len="med"/>
          </a:ln>
          <a:effectLst/>
        </p:spPr>
        <p:txBody>
          <a:bodyPr lIns="0" tIns="0" rIns="0" bIns="0"/>
          <a:lstStyle/>
          <a:p>
            <a:pPr algn="ctr" fontAlgn="base">
              <a:spcBef>
                <a:spcPct val="0"/>
              </a:spcBef>
              <a:spcAft>
                <a:spcPct val="0"/>
              </a:spcAft>
              <a:defRPr/>
            </a:pPr>
            <a:r>
              <a:rPr lang="en-US" sz="1600" dirty="0">
                <a:solidFill>
                  <a:schemeClr val="bg1"/>
                </a:solidFill>
              </a:rPr>
              <a:t>FOR REACTIVE USE ONLY</a:t>
            </a:r>
          </a:p>
        </p:txBody>
      </p:sp>
      <p:sp>
        <p:nvSpPr>
          <p:cNvPr id="14" name="TextBox 13">
            <a:extLst>
              <a:ext uri="{FF2B5EF4-FFF2-40B4-BE49-F238E27FC236}">
                <a16:creationId xmlns:a16="http://schemas.microsoft.com/office/drawing/2014/main" id="{985C89D7-9670-4D16-BB14-4B06B14BDBB6}"/>
              </a:ext>
            </a:extLst>
          </p:cNvPr>
          <p:cNvSpPr txBox="1"/>
          <p:nvPr userDrawn="1"/>
        </p:nvSpPr>
        <p:spPr>
          <a:xfrm>
            <a:off x="0" y="6200522"/>
            <a:ext cx="6389719" cy="297454"/>
          </a:xfrm>
          <a:prstGeom prst="rect">
            <a:avLst/>
          </a:prstGeom>
          <a:noFill/>
        </p:spPr>
        <p:txBody>
          <a:bodyPr wrap="square" rtlCol="0">
            <a:spAutoFit/>
          </a:bodyPr>
          <a:lstStyle/>
          <a:p>
            <a:pPr marL="0" indent="0" algn="l">
              <a:buClr>
                <a:schemeClr val="bg2"/>
              </a:buClr>
              <a:buFont typeface="Arial" pitchFamily="34" charset="0"/>
              <a:buNone/>
            </a:pPr>
            <a:r>
              <a:rPr lang="en-US" sz="1333" b="1" dirty="0"/>
              <a:t>Trademarks are property of their respective owners.</a:t>
            </a:r>
          </a:p>
        </p:txBody>
      </p:sp>
      <p:sp>
        <p:nvSpPr>
          <p:cNvPr id="16" name="TextBox 15">
            <a:extLst>
              <a:ext uri="{FF2B5EF4-FFF2-40B4-BE49-F238E27FC236}">
                <a16:creationId xmlns:a16="http://schemas.microsoft.com/office/drawing/2014/main" id="{8B413A6E-EAC3-4926-9E22-2E0C2E614E4F}"/>
              </a:ext>
            </a:extLst>
          </p:cNvPr>
          <p:cNvSpPr txBox="1"/>
          <p:nvPr userDrawn="1"/>
        </p:nvSpPr>
        <p:spPr>
          <a:xfrm>
            <a:off x="0" y="6528817"/>
            <a:ext cx="6389719" cy="297454"/>
          </a:xfrm>
          <a:prstGeom prst="rect">
            <a:avLst/>
          </a:prstGeom>
          <a:noFill/>
        </p:spPr>
        <p:txBody>
          <a:bodyPr wrap="square" rtlCol="0">
            <a:spAutoFit/>
          </a:bodyPr>
          <a:lstStyle/>
          <a:p>
            <a:pPr marL="0" indent="0">
              <a:buFont typeface="Arial" panose="020B0604020202020204" pitchFamily="34" charset="0"/>
              <a:buNone/>
            </a:pPr>
            <a:r>
              <a:rPr lang="en-US" sz="1333" b="1" dirty="0"/>
              <a:t>Trademarks are owned by or licensed to the GSK group of companies.</a:t>
            </a:r>
          </a:p>
        </p:txBody>
      </p:sp>
      <p:pic>
        <p:nvPicPr>
          <p:cNvPr id="17" name="Picture 16">
            <a:hlinkClick r:id="rId3" action="ppaction://hlinksldjump"/>
            <a:extLst>
              <a:ext uri="{FF2B5EF4-FFF2-40B4-BE49-F238E27FC236}">
                <a16:creationId xmlns:a16="http://schemas.microsoft.com/office/drawing/2014/main" id="{FA9C764C-280B-44BA-BD68-7810D2350415}"/>
              </a:ext>
            </a:extLst>
          </p:cNvPr>
          <p:cNvPicPr>
            <a:picLocks noChangeAspect="1" noChangeArrowheads="1"/>
          </p:cNvPicPr>
          <p:nvPr userDrawn="1"/>
        </p:nvPicPr>
        <p:blipFill>
          <a:blip r:embed="rId4" cstate="print"/>
          <a:srcRect/>
          <a:stretch>
            <a:fillRect/>
          </a:stretch>
        </p:blipFill>
        <p:spPr bwMode="auto">
          <a:xfrm>
            <a:off x="11271122" y="-4817"/>
            <a:ext cx="920879" cy="329184"/>
          </a:xfrm>
          <a:prstGeom prst="rect">
            <a:avLst/>
          </a:prstGeom>
          <a:solidFill>
            <a:schemeClr val="bg2"/>
          </a:solidFill>
          <a:ln w="9525">
            <a:noFill/>
            <a:miter lim="800000"/>
            <a:headEnd/>
            <a:tailEnd/>
          </a:ln>
          <a:effectLst/>
        </p:spPr>
      </p:pic>
      <p:sp>
        <p:nvSpPr>
          <p:cNvPr id="12" name="TextBox 11">
            <a:extLst>
              <a:ext uri="{FF2B5EF4-FFF2-40B4-BE49-F238E27FC236}">
                <a16:creationId xmlns:a16="http://schemas.microsoft.com/office/drawing/2014/main" id="{CBD37D6C-D3C0-4968-88CC-BA4313CA6809}"/>
              </a:ext>
            </a:extLst>
          </p:cNvPr>
          <p:cNvSpPr txBox="1"/>
          <p:nvPr userDrawn="1"/>
        </p:nvSpPr>
        <p:spPr>
          <a:xfrm>
            <a:off x="12192000" y="5441415"/>
            <a:ext cx="1524000" cy="912814"/>
          </a:xfrm>
          <a:prstGeom prst="rect">
            <a:avLst/>
          </a:prstGeom>
          <a:noFill/>
        </p:spPr>
        <p:txBody>
          <a:bodyPr wrap="square" rtlCol="0">
            <a:spAutoFit/>
          </a:bodyPr>
          <a:lstStyle/>
          <a:p>
            <a:pPr algn="ctr" fontAlgn="auto">
              <a:spcBef>
                <a:spcPts val="0"/>
              </a:spcBef>
              <a:spcAft>
                <a:spcPts val="0"/>
              </a:spcAft>
              <a:buClr>
                <a:srgbClr val="201C1A"/>
              </a:buClr>
            </a:pPr>
            <a:r>
              <a:rPr lang="en-US" sz="1333" b="1" dirty="0">
                <a:solidFill>
                  <a:srgbClr val="201C1A"/>
                </a:solidFill>
                <a:latin typeface="Arial"/>
              </a:rPr>
              <a:t>Meningococcal Disease State Reference Deck V17</a:t>
            </a:r>
          </a:p>
        </p:txBody>
      </p:sp>
    </p:spTree>
    <p:extLst>
      <p:ext uri="{BB962C8B-B14F-4D97-AF65-F5344CB8AC3E}">
        <p14:creationId xmlns:p14="http://schemas.microsoft.com/office/powerpoint/2010/main" val="23462751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Section Header ORANGE_Hyperlinked">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9379"/>
            <a:ext cx="12192000" cy="6865963"/>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42378" y="316146"/>
            <a:ext cx="999577" cy="959317"/>
          </a:xfrm>
          <a:prstGeom prst="rect">
            <a:avLst/>
          </a:prstGeom>
        </p:spPr>
      </p:pic>
      <p:sp>
        <p:nvSpPr>
          <p:cNvPr id="11" name="Text Placeholder 5"/>
          <p:cNvSpPr>
            <a:spLocks noGrp="1"/>
          </p:cNvSpPr>
          <p:nvPr>
            <p:ph type="body" sz="quarter" idx="11" hasCustomPrompt="1"/>
          </p:nvPr>
        </p:nvSpPr>
        <p:spPr>
          <a:xfrm>
            <a:off x="480000" y="4990682"/>
            <a:ext cx="10924032" cy="410369"/>
          </a:xfrm>
        </p:spPr>
        <p:txBody>
          <a:bodyPr anchor="t" anchorCtr="0">
            <a:spAutoFit/>
          </a:bodyPr>
          <a:lstStyle>
            <a:lvl1pPr marL="0" marR="0" indent="0" algn="l" defTabSz="1219170" rtl="0" eaLnBrk="1" fontAlgn="auto" latinLnBrk="0" hangingPunct="1">
              <a:lnSpc>
                <a:spcPts val="3200"/>
              </a:lnSpc>
              <a:spcBef>
                <a:spcPts val="0"/>
              </a:spcBef>
              <a:spcAft>
                <a:spcPts val="0"/>
              </a:spcAft>
              <a:buClr>
                <a:schemeClr val="tx1"/>
              </a:buClr>
              <a:buSzTx/>
              <a:buFont typeface="Arial" pitchFamily="34" charset="0"/>
              <a:buNone/>
              <a:tabLst/>
              <a:defRPr sz="2933" i="0">
                <a:solidFill>
                  <a:schemeClr val="bg1"/>
                </a:solidFill>
                <a:latin typeface="+mn-lt"/>
              </a:defRPr>
            </a:lvl1pPr>
            <a:lvl2pPr marL="361942" indent="0">
              <a:spcAft>
                <a:spcPts val="0"/>
              </a:spcAft>
              <a:buNone/>
              <a:defRPr>
                <a:solidFill>
                  <a:schemeClr val="bg1"/>
                </a:solidFill>
              </a:defRPr>
            </a:lvl2pPr>
            <a:lvl3pPr marL="711182" indent="0">
              <a:spcAft>
                <a:spcPts val="0"/>
              </a:spcAft>
              <a:buNone/>
              <a:defRPr>
                <a:solidFill>
                  <a:schemeClr val="bg1"/>
                </a:solidFill>
              </a:defRPr>
            </a:lvl3pPr>
            <a:lvl4pPr marL="1087939" indent="0">
              <a:spcAft>
                <a:spcPts val="0"/>
              </a:spcAft>
              <a:buNone/>
              <a:defRPr>
                <a:solidFill>
                  <a:schemeClr val="bg1"/>
                </a:solidFill>
              </a:defRPr>
            </a:lvl4pPr>
            <a:lvl5pPr marL="1473163" indent="0">
              <a:spcAft>
                <a:spcPts val="0"/>
              </a:spcAft>
              <a:buNone/>
              <a:defRPr>
                <a:solidFill>
                  <a:schemeClr val="bg1"/>
                </a:solidFill>
              </a:defRPr>
            </a:lvl5pPr>
          </a:lstStyle>
          <a:p>
            <a:pPr marL="0" marR="0" lvl="0" indent="0" algn="l" defTabSz="1219170" rtl="0" eaLnBrk="1" fontAlgn="auto" latinLnBrk="0" hangingPunct="1">
              <a:lnSpc>
                <a:spcPts val="3200"/>
              </a:lnSpc>
              <a:spcBef>
                <a:spcPts val="0"/>
              </a:spcBef>
              <a:spcAft>
                <a:spcPts val="0"/>
              </a:spcAft>
              <a:buClr>
                <a:schemeClr val="tx1"/>
              </a:buClr>
              <a:buSzTx/>
              <a:buFont typeface="Arial" pitchFamily="34" charset="0"/>
              <a:buNone/>
              <a:tabLst/>
              <a:defRPr/>
            </a:pPr>
            <a:r>
              <a:rPr lang="en-GB" dirty="0"/>
              <a:t>Supporting heading, if required</a:t>
            </a:r>
            <a:endParaRPr lang="en-US" dirty="0"/>
          </a:p>
        </p:txBody>
      </p:sp>
      <p:sp>
        <p:nvSpPr>
          <p:cNvPr id="13" name="Text Placeholder 3"/>
          <p:cNvSpPr>
            <a:spLocks noGrp="1"/>
          </p:cNvSpPr>
          <p:nvPr>
            <p:ph type="body" sz="quarter" idx="10" hasCustomPrompt="1"/>
          </p:nvPr>
        </p:nvSpPr>
        <p:spPr>
          <a:xfrm>
            <a:off x="480000" y="2935665"/>
            <a:ext cx="10928936" cy="1949252"/>
          </a:xfrm>
        </p:spPr>
        <p:txBody>
          <a:bodyPr wrap="square" anchor="b" anchorCtr="0">
            <a:spAutoFit/>
          </a:bodyPr>
          <a:lstStyle>
            <a:lvl1pPr marL="0" indent="0">
              <a:lnSpc>
                <a:spcPts val="7600"/>
              </a:lnSpc>
              <a:spcAft>
                <a:spcPts val="0"/>
              </a:spcAft>
              <a:buNone/>
              <a:defRPr sz="7333" b="1">
                <a:solidFill>
                  <a:schemeClr val="bg1"/>
                </a:solidFill>
              </a:defRPr>
            </a:lvl1pPr>
            <a:lvl2pPr marL="361942" indent="0">
              <a:buNone/>
              <a:defRPr sz="3467" b="1">
                <a:solidFill>
                  <a:schemeClr val="bg1"/>
                </a:solidFill>
              </a:defRPr>
            </a:lvl2pPr>
            <a:lvl3pPr marL="711182" indent="0">
              <a:buNone/>
              <a:defRPr sz="3467" b="1">
                <a:solidFill>
                  <a:schemeClr val="bg1"/>
                </a:solidFill>
              </a:defRPr>
            </a:lvl3pPr>
            <a:lvl4pPr marL="1087939" indent="0">
              <a:buNone/>
              <a:defRPr sz="3467" b="1">
                <a:solidFill>
                  <a:schemeClr val="bg1"/>
                </a:solidFill>
              </a:defRPr>
            </a:lvl4pPr>
            <a:lvl5pPr marL="1473163" indent="0">
              <a:buNone/>
              <a:defRPr sz="3467" b="1">
                <a:solidFill>
                  <a:schemeClr val="bg1"/>
                </a:solidFill>
              </a:defRPr>
            </a:lvl5pPr>
          </a:lstStyle>
          <a:p>
            <a:pPr lvl="0"/>
            <a:r>
              <a:rPr lang="en-US" dirty="0"/>
              <a:t>Sub-Section Heading Title</a:t>
            </a:r>
          </a:p>
        </p:txBody>
      </p:sp>
      <p:sp>
        <p:nvSpPr>
          <p:cNvPr id="7" name="Snip and Round Single Corner Rectangle 11">
            <a:extLst>
              <a:ext uri="{FF2B5EF4-FFF2-40B4-BE49-F238E27FC236}">
                <a16:creationId xmlns:a16="http://schemas.microsoft.com/office/drawing/2014/main" id="{58468565-EB2F-40DC-BC84-37521A0C5EE0}"/>
              </a:ext>
            </a:extLst>
          </p:cNvPr>
          <p:cNvSpPr/>
          <p:nvPr userDrawn="1"/>
        </p:nvSpPr>
        <p:spPr bwMode="auto">
          <a:xfrm>
            <a:off x="9245600" y="6538195"/>
            <a:ext cx="2946400" cy="329184"/>
          </a:xfrm>
          <a:prstGeom prst="snipRoundRect">
            <a:avLst>
              <a:gd name="adj1" fmla="val 32149"/>
              <a:gd name="adj2" fmla="val 0"/>
            </a:avLst>
          </a:prstGeom>
          <a:solidFill>
            <a:schemeClr val="accent2"/>
          </a:solidFill>
          <a:ln w="6350" cap="flat" cmpd="sng" algn="ctr">
            <a:noFill/>
            <a:prstDash val="solid"/>
            <a:round/>
            <a:headEnd type="none" w="med" len="med"/>
            <a:tailEnd type="none" w="med" len="med"/>
          </a:ln>
          <a:effectLst/>
        </p:spPr>
        <p:txBody>
          <a:bodyPr lIns="0" tIns="0" rIns="0" bIns="0"/>
          <a:lstStyle/>
          <a:p>
            <a:pPr algn="ctr" fontAlgn="base">
              <a:spcBef>
                <a:spcPct val="0"/>
              </a:spcBef>
              <a:spcAft>
                <a:spcPct val="0"/>
              </a:spcAft>
              <a:defRPr/>
            </a:pPr>
            <a:r>
              <a:rPr lang="en-US" sz="1600" dirty="0">
                <a:solidFill>
                  <a:schemeClr val="bg1"/>
                </a:solidFill>
              </a:rPr>
              <a:t>FOR REACTIVE USE ONLY</a:t>
            </a:r>
          </a:p>
        </p:txBody>
      </p:sp>
      <p:pic>
        <p:nvPicPr>
          <p:cNvPr id="12" name="Picture 11">
            <a:hlinkClick r:id="rId4" action="ppaction://hlinksldjump"/>
            <a:extLst>
              <a:ext uri="{FF2B5EF4-FFF2-40B4-BE49-F238E27FC236}">
                <a16:creationId xmlns:a16="http://schemas.microsoft.com/office/drawing/2014/main" id="{A8753705-F1E3-4685-BF62-F3575EB2A33F}"/>
              </a:ext>
            </a:extLst>
          </p:cNvPr>
          <p:cNvPicPr>
            <a:picLocks noChangeAspect="1" noChangeArrowheads="1"/>
          </p:cNvPicPr>
          <p:nvPr userDrawn="1"/>
        </p:nvPicPr>
        <p:blipFill>
          <a:blip r:embed="rId5" cstate="print"/>
          <a:srcRect/>
          <a:stretch>
            <a:fillRect/>
          </a:stretch>
        </p:blipFill>
        <p:spPr bwMode="auto">
          <a:xfrm>
            <a:off x="11271122" y="-4817"/>
            <a:ext cx="920879" cy="329184"/>
          </a:xfrm>
          <a:prstGeom prst="rect">
            <a:avLst/>
          </a:prstGeom>
          <a:solidFill>
            <a:schemeClr val="bg2"/>
          </a:solidFill>
          <a:ln w="9525">
            <a:noFill/>
            <a:miter lim="800000"/>
            <a:headEnd/>
            <a:tailEnd/>
          </a:ln>
          <a:effectLst/>
        </p:spPr>
      </p:pic>
      <p:sp>
        <p:nvSpPr>
          <p:cNvPr id="8" name="TextBox 7">
            <a:extLst>
              <a:ext uri="{FF2B5EF4-FFF2-40B4-BE49-F238E27FC236}">
                <a16:creationId xmlns:a16="http://schemas.microsoft.com/office/drawing/2014/main" id="{9DD07760-D784-495D-AF53-974A7DA2D7C2}"/>
              </a:ext>
            </a:extLst>
          </p:cNvPr>
          <p:cNvSpPr txBox="1"/>
          <p:nvPr userDrawn="1"/>
        </p:nvSpPr>
        <p:spPr>
          <a:xfrm>
            <a:off x="12192000" y="5441415"/>
            <a:ext cx="1524000" cy="912814"/>
          </a:xfrm>
          <a:prstGeom prst="rect">
            <a:avLst/>
          </a:prstGeom>
          <a:noFill/>
        </p:spPr>
        <p:txBody>
          <a:bodyPr wrap="square" rtlCol="0">
            <a:spAutoFit/>
          </a:bodyPr>
          <a:lstStyle/>
          <a:p>
            <a:pPr algn="ctr" fontAlgn="auto">
              <a:spcBef>
                <a:spcPts val="0"/>
              </a:spcBef>
              <a:spcAft>
                <a:spcPts val="0"/>
              </a:spcAft>
              <a:buClr>
                <a:srgbClr val="201C1A"/>
              </a:buClr>
            </a:pPr>
            <a:r>
              <a:rPr lang="en-US" sz="1333" b="1" dirty="0">
                <a:solidFill>
                  <a:srgbClr val="201C1A"/>
                </a:solidFill>
                <a:latin typeface="Arial"/>
              </a:rPr>
              <a:t>Meningococcal Disease State Reference Deck V17</a:t>
            </a:r>
          </a:p>
        </p:txBody>
      </p:sp>
    </p:spTree>
    <p:extLst>
      <p:ext uri="{BB962C8B-B14F-4D97-AF65-F5344CB8AC3E}">
        <p14:creationId xmlns:p14="http://schemas.microsoft.com/office/powerpoint/2010/main" val="17051181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_Hyperlinked">
    <p:spTree>
      <p:nvGrpSpPr>
        <p:cNvPr id="1" name=""/>
        <p:cNvGrpSpPr/>
        <p:nvPr/>
      </p:nvGrpSpPr>
      <p:grpSpPr>
        <a:xfrm>
          <a:off x="0" y="0"/>
          <a:ext cx="0" cy="0"/>
          <a:chOff x="0" y="0"/>
          <a:chExt cx="0" cy="0"/>
        </a:xfrm>
      </p:grpSpPr>
      <p:sp>
        <p:nvSpPr>
          <p:cNvPr id="12" name="Text Placeholder 5"/>
          <p:cNvSpPr>
            <a:spLocks noGrp="1"/>
          </p:cNvSpPr>
          <p:nvPr>
            <p:ph type="body" sz="quarter" idx="11" hasCustomPrompt="1"/>
          </p:nvPr>
        </p:nvSpPr>
        <p:spPr>
          <a:xfrm>
            <a:off x="480000" y="4990682"/>
            <a:ext cx="10924032" cy="410369"/>
          </a:xfrm>
        </p:spPr>
        <p:txBody>
          <a:bodyPr anchor="t" anchorCtr="0">
            <a:spAutoFit/>
          </a:bodyPr>
          <a:lstStyle>
            <a:lvl1pPr marL="0" marR="0" indent="0" algn="l" defTabSz="1219170" rtl="0" eaLnBrk="1" fontAlgn="auto" latinLnBrk="0" hangingPunct="1">
              <a:lnSpc>
                <a:spcPts val="3200"/>
              </a:lnSpc>
              <a:spcBef>
                <a:spcPts val="0"/>
              </a:spcBef>
              <a:spcAft>
                <a:spcPts val="0"/>
              </a:spcAft>
              <a:buClr>
                <a:schemeClr val="tx1"/>
              </a:buClr>
              <a:buSzTx/>
              <a:buFont typeface="Arial" pitchFamily="34" charset="0"/>
              <a:buNone/>
              <a:tabLst/>
              <a:defRPr sz="2933" i="0">
                <a:solidFill>
                  <a:schemeClr val="bg2"/>
                </a:solidFill>
                <a:latin typeface="+mn-lt"/>
              </a:defRPr>
            </a:lvl1pPr>
            <a:lvl2pPr marL="361942" indent="0">
              <a:spcAft>
                <a:spcPts val="0"/>
              </a:spcAft>
              <a:buNone/>
              <a:defRPr>
                <a:solidFill>
                  <a:schemeClr val="bg1"/>
                </a:solidFill>
              </a:defRPr>
            </a:lvl2pPr>
            <a:lvl3pPr marL="711182" indent="0">
              <a:spcAft>
                <a:spcPts val="0"/>
              </a:spcAft>
              <a:buNone/>
              <a:defRPr>
                <a:solidFill>
                  <a:schemeClr val="bg1"/>
                </a:solidFill>
              </a:defRPr>
            </a:lvl3pPr>
            <a:lvl4pPr marL="1087939" indent="0">
              <a:spcAft>
                <a:spcPts val="0"/>
              </a:spcAft>
              <a:buNone/>
              <a:defRPr>
                <a:solidFill>
                  <a:schemeClr val="bg1"/>
                </a:solidFill>
              </a:defRPr>
            </a:lvl4pPr>
            <a:lvl5pPr marL="1473163" indent="0">
              <a:spcAft>
                <a:spcPts val="0"/>
              </a:spcAft>
              <a:buNone/>
              <a:defRPr>
                <a:solidFill>
                  <a:schemeClr val="bg1"/>
                </a:solidFill>
              </a:defRPr>
            </a:lvl5pPr>
          </a:lstStyle>
          <a:p>
            <a:pPr marL="0" marR="0" lvl="0" indent="0" algn="l" defTabSz="1219170" rtl="0" eaLnBrk="1" fontAlgn="auto" latinLnBrk="0" hangingPunct="1">
              <a:lnSpc>
                <a:spcPts val="3200"/>
              </a:lnSpc>
              <a:spcBef>
                <a:spcPts val="0"/>
              </a:spcBef>
              <a:spcAft>
                <a:spcPts val="0"/>
              </a:spcAft>
              <a:buClr>
                <a:schemeClr val="tx1"/>
              </a:buClr>
              <a:buSzTx/>
              <a:buFont typeface="Arial" pitchFamily="34" charset="0"/>
              <a:buNone/>
              <a:tabLst/>
              <a:defRPr/>
            </a:pPr>
            <a:r>
              <a:rPr lang="en-GB" dirty="0"/>
              <a:t>Supporting heading,</a:t>
            </a:r>
            <a:r>
              <a:rPr lang="en-US" dirty="0"/>
              <a:t> if required</a:t>
            </a:r>
          </a:p>
        </p:txBody>
      </p:sp>
      <p:sp>
        <p:nvSpPr>
          <p:cNvPr id="13" name="Text Placeholder 3"/>
          <p:cNvSpPr>
            <a:spLocks noGrp="1"/>
          </p:cNvSpPr>
          <p:nvPr>
            <p:ph type="body" sz="quarter" idx="10" hasCustomPrompt="1"/>
          </p:nvPr>
        </p:nvSpPr>
        <p:spPr>
          <a:xfrm>
            <a:off x="480000" y="2935665"/>
            <a:ext cx="10928936" cy="1949252"/>
          </a:xfrm>
        </p:spPr>
        <p:txBody>
          <a:bodyPr wrap="square" anchor="b" anchorCtr="0">
            <a:spAutoFit/>
          </a:bodyPr>
          <a:lstStyle>
            <a:lvl1pPr marL="0" indent="0">
              <a:lnSpc>
                <a:spcPts val="7600"/>
              </a:lnSpc>
              <a:spcAft>
                <a:spcPts val="0"/>
              </a:spcAft>
              <a:buNone/>
              <a:defRPr sz="7333" b="1">
                <a:solidFill>
                  <a:schemeClr val="bg2"/>
                </a:solidFill>
              </a:defRPr>
            </a:lvl1pPr>
            <a:lvl2pPr marL="361942" indent="0">
              <a:buNone/>
              <a:defRPr sz="3467" b="1">
                <a:solidFill>
                  <a:schemeClr val="bg1"/>
                </a:solidFill>
              </a:defRPr>
            </a:lvl2pPr>
            <a:lvl3pPr marL="711182" indent="0">
              <a:buNone/>
              <a:defRPr sz="3467" b="1">
                <a:solidFill>
                  <a:schemeClr val="bg1"/>
                </a:solidFill>
              </a:defRPr>
            </a:lvl3pPr>
            <a:lvl4pPr marL="1087939" indent="0">
              <a:buNone/>
              <a:defRPr sz="3467" b="1">
                <a:solidFill>
                  <a:schemeClr val="bg1"/>
                </a:solidFill>
              </a:defRPr>
            </a:lvl4pPr>
            <a:lvl5pPr marL="1473163" indent="0">
              <a:buNone/>
              <a:defRPr sz="3467" b="1">
                <a:solidFill>
                  <a:schemeClr val="bg1"/>
                </a:solidFill>
              </a:defRPr>
            </a:lvl5pPr>
          </a:lstStyle>
          <a:p>
            <a:pPr lvl="0"/>
            <a:r>
              <a:rPr lang="en-US" dirty="0"/>
              <a:t>Sub-Section Heading Title</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42378" y="316146"/>
            <a:ext cx="999577" cy="959319"/>
          </a:xfrm>
          <a:prstGeom prst="rect">
            <a:avLst/>
          </a:prstGeom>
        </p:spPr>
      </p:pic>
      <p:sp>
        <p:nvSpPr>
          <p:cNvPr id="6" name="Snip and Round Single Corner Rectangle 11">
            <a:extLst>
              <a:ext uri="{FF2B5EF4-FFF2-40B4-BE49-F238E27FC236}">
                <a16:creationId xmlns:a16="http://schemas.microsoft.com/office/drawing/2014/main" id="{B9367618-E7AF-45BC-BF9E-81FE451F9E9F}"/>
              </a:ext>
            </a:extLst>
          </p:cNvPr>
          <p:cNvSpPr/>
          <p:nvPr userDrawn="1"/>
        </p:nvSpPr>
        <p:spPr bwMode="auto">
          <a:xfrm>
            <a:off x="9245600" y="6538195"/>
            <a:ext cx="2946400" cy="329184"/>
          </a:xfrm>
          <a:prstGeom prst="snipRoundRect">
            <a:avLst>
              <a:gd name="adj1" fmla="val 32149"/>
              <a:gd name="adj2" fmla="val 0"/>
            </a:avLst>
          </a:prstGeom>
          <a:solidFill>
            <a:schemeClr val="accent2"/>
          </a:solidFill>
          <a:ln w="6350" cap="flat" cmpd="sng" algn="ctr">
            <a:noFill/>
            <a:prstDash val="solid"/>
            <a:round/>
            <a:headEnd type="none" w="med" len="med"/>
            <a:tailEnd type="none" w="med" len="med"/>
          </a:ln>
          <a:effectLst/>
        </p:spPr>
        <p:txBody>
          <a:bodyPr lIns="0" tIns="0" rIns="0" bIns="0"/>
          <a:lstStyle/>
          <a:p>
            <a:pPr algn="ctr" fontAlgn="base">
              <a:spcBef>
                <a:spcPct val="0"/>
              </a:spcBef>
              <a:spcAft>
                <a:spcPct val="0"/>
              </a:spcAft>
              <a:defRPr/>
            </a:pPr>
            <a:r>
              <a:rPr lang="en-US" sz="1600" dirty="0">
                <a:solidFill>
                  <a:schemeClr val="bg1"/>
                </a:solidFill>
              </a:rPr>
              <a:t>FOR REACTIVE USE ONLY</a:t>
            </a:r>
          </a:p>
        </p:txBody>
      </p:sp>
      <p:sp>
        <p:nvSpPr>
          <p:cNvPr id="7" name="Slide Number Placeholder 5">
            <a:extLst>
              <a:ext uri="{FF2B5EF4-FFF2-40B4-BE49-F238E27FC236}">
                <a16:creationId xmlns:a16="http://schemas.microsoft.com/office/drawing/2014/main" id="{11D43C3F-CE01-471B-A83C-C6C482297C81}"/>
              </a:ext>
            </a:extLst>
          </p:cNvPr>
          <p:cNvSpPr>
            <a:spLocks noGrp="1"/>
          </p:cNvSpPr>
          <p:nvPr>
            <p:ph type="sldNum" sz="quarter" idx="4"/>
          </p:nvPr>
        </p:nvSpPr>
        <p:spPr>
          <a:xfrm>
            <a:off x="11296586" y="6287720"/>
            <a:ext cx="443780" cy="292608"/>
          </a:xfrm>
          <a:prstGeom prst="rect">
            <a:avLst/>
          </a:prstGeom>
        </p:spPr>
        <p:txBody>
          <a:bodyPr vert="horz" lIns="72000" tIns="0" rIns="0" bIns="0" rtlCol="0" anchor="ctr" anchorCtr="0"/>
          <a:lstStyle>
            <a:lvl1pPr algn="r">
              <a:defRPr sz="1067">
                <a:solidFill>
                  <a:schemeClr val="tx1"/>
                </a:solidFill>
              </a:defRPr>
            </a:lvl1pPr>
          </a:lstStyle>
          <a:p>
            <a:fld id="{9F9F533D-B52E-4A2F-BF72-0ADD2D94BD75}" type="slidenum">
              <a:rPr lang="en-GB" smtClean="0"/>
              <a:pPr/>
              <a:t>‹#›</a:t>
            </a:fld>
            <a:endParaRPr lang="en-GB" dirty="0"/>
          </a:p>
        </p:txBody>
      </p:sp>
      <p:pic>
        <p:nvPicPr>
          <p:cNvPr id="10" name="Picture 9">
            <a:hlinkClick r:id="rId3" action="ppaction://hlinksldjump"/>
            <a:extLst>
              <a:ext uri="{FF2B5EF4-FFF2-40B4-BE49-F238E27FC236}">
                <a16:creationId xmlns:a16="http://schemas.microsoft.com/office/drawing/2014/main" id="{3E095B02-2E0C-486C-BA6C-A1262A0AD010}"/>
              </a:ext>
            </a:extLst>
          </p:cNvPr>
          <p:cNvPicPr>
            <a:picLocks noChangeAspect="1" noChangeArrowheads="1"/>
          </p:cNvPicPr>
          <p:nvPr userDrawn="1"/>
        </p:nvPicPr>
        <p:blipFill>
          <a:blip r:embed="rId4" cstate="print"/>
          <a:srcRect/>
          <a:stretch>
            <a:fillRect/>
          </a:stretch>
        </p:blipFill>
        <p:spPr bwMode="auto">
          <a:xfrm>
            <a:off x="11271122" y="-4817"/>
            <a:ext cx="920879" cy="329184"/>
          </a:xfrm>
          <a:prstGeom prst="rect">
            <a:avLst/>
          </a:prstGeom>
          <a:solidFill>
            <a:schemeClr val="bg2"/>
          </a:solidFill>
          <a:ln w="9525">
            <a:noFill/>
            <a:miter lim="800000"/>
            <a:headEnd/>
            <a:tailEnd/>
          </a:ln>
          <a:effectLst/>
        </p:spPr>
      </p:pic>
      <p:sp>
        <p:nvSpPr>
          <p:cNvPr id="8" name="TextBox 7">
            <a:extLst>
              <a:ext uri="{FF2B5EF4-FFF2-40B4-BE49-F238E27FC236}">
                <a16:creationId xmlns:a16="http://schemas.microsoft.com/office/drawing/2014/main" id="{B4CB13BD-0BFB-4978-AD87-F5C79FAF0595}"/>
              </a:ext>
            </a:extLst>
          </p:cNvPr>
          <p:cNvSpPr txBox="1"/>
          <p:nvPr userDrawn="1"/>
        </p:nvSpPr>
        <p:spPr>
          <a:xfrm>
            <a:off x="12192000" y="5441415"/>
            <a:ext cx="1524000" cy="912814"/>
          </a:xfrm>
          <a:prstGeom prst="rect">
            <a:avLst/>
          </a:prstGeom>
          <a:noFill/>
        </p:spPr>
        <p:txBody>
          <a:bodyPr wrap="square" rtlCol="0">
            <a:spAutoFit/>
          </a:bodyPr>
          <a:lstStyle/>
          <a:p>
            <a:pPr algn="ctr" fontAlgn="auto">
              <a:spcBef>
                <a:spcPts val="0"/>
              </a:spcBef>
              <a:spcAft>
                <a:spcPts val="0"/>
              </a:spcAft>
              <a:buClr>
                <a:srgbClr val="201C1A"/>
              </a:buClr>
            </a:pPr>
            <a:r>
              <a:rPr lang="en-US" sz="1333" b="1" dirty="0">
                <a:solidFill>
                  <a:srgbClr val="201C1A"/>
                </a:solidFill>
                <a:latin typeface="Arial"/>
              </a:rPr>
              <a:t>Meningococcal Disease State Reference Deck V17</a:t>
            </a:r>
          </a:p>
        </p:txBody>
      </p:sp>
    </p:spTree>
    <p:extLst>
      <p:ext uri="{BB962C8B-B14F-4D97-AF65-F5344CB8AC3E}">
        <p14:creationId xmlns:p14="http://schemas.microsoft.com/office/powerpoint/2010/main" val="33720854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ubtitle and Content_Hyperlinked">
    <p:spTree>
      <p:nvGrpSpPr>
        <p:cNvPr id="1" name=""/>
        <p:cNvGrpSpPr/>
        <p:nvPr/>
      </p:nvGrpSpPr>
      <p:grpSpPr>
        <a:xfrm>
          <a:off x="0" y="0"/>
          <a:ext cx="0" cy="0"/>
          <a:chOff x="0" y="0"/>
          <a:chExt cx="0" cy="0"/>
        </a:xfrm>
      </p:grpSpPr>
      <p:sp>
        <p:nvSpPr>
          <p:cNvPr id="16" name="Content Placeholder 15"/>
          <p:cNvSpPr>
            <a:spLocks noGrp="1" noChangeAspect="1"/>
          </p:cNvSpPr>
          <p:nvPr>
            <p:ph sz="quarter" idx="12"/>
          </p:nvPr>
        </p:nvSpPr>
        <p:spPr>
          <a:xfrm>
            <a:off x="478870" y="1377696"/>
            <a:ext cx="11231033" cy="481346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2"/>
          <p:cNvSpPr>
            <a:spLocks noGrp="1"/>
          </p:cNvSpPr>
          <p:nvPr>
            <p:ph type="body" sz="quarter" idx="14" hasCustomPrompt="1"/>
          </p:nvPr>
        </p:nvSpPr>
        <p:spPr>
          <a:xfrm>
            <a:off x="478869" y="812194"/>
            <a:ext cx="10104000" cy="369332"/>
          </a:xfrm>
        </p:spPr>
        <p:txBody>
          <a:bodyPr anchor="t" anchorCtr="0">
            <a:noAutofit/>
          </a:bodyPr>
          <a:lstStyle>
            <a:lvl1pPr marL="0" marR="0" indent="0" algn="l" defTabSz="1219170" rtl="0" eaLnBrk="1" fontAlgn="auto" latinLnBrk="0" hangingPunct="1">
              <a:lnSpc>
                <a:spcPct val="100000"/>
              </a:lnSpc>
              <a:spcBef>
                <a:spcPts val="0"/>
              </a:spcBef>
              <a:spcAft>
                <a:spcPts val="0"/>
              </a:spcAft>
              <a:buClr>
                <a:schemeClr val="tx1"/>
              </a:buClr>
              <a:buSzTx/>
              <a:buFont typeface="Arial" pitchFamily="34" charset="0"/>
              <a:buNone/>
              <a:tabLst/>
              <a:defRPr sz="2133" i="0">
                <a:latin typeface="+mn-lt"/>
              </a:defRPr>
            </a:lvl1pPr>
            <a:lvl2pPr marL="361942" indent="0">
              <a:buNone/>
              <a:defRPr/>
            </a:lvl2pPr>
            <a:lvl3pPr marL="711182" indent="0">
              <a:buNone/>
              <a:defRPr/>
            </a:lvl3pPr>
            <a:lvl4pPr marL="1087939" indent="0">
              <a:buNone/>
              <a:defRPr/>
            </a:lvl4pPr>
            <a:lvl5pPr marL="1473163" indent="0">
              <a:buNone/>
              <a:defRPr/>
            </a:lvl5pPr>
          </a:lstStyle>
          <a:p>
            <a:pPr marL="0" marR="0" lvl="0" indent="0" algn="l" defTabSz="1219170" rtl="0" eaLnBrk="1" fontAlgn="auto" latinLnBrk="0" hangingPunct="1">
              <a:lnSpc>
                <a:spcPct val="100000"/>
              </a:lnSpc>
              <a:spcBef>
                <a:spcPts val="0"/>
              </a:spcBef>
              <a:spcAft>
                <a:spcPts val="0"/>
              </a:spcAft>
              <a:buClr>
                <a:schemeClr val="tx1"/>
              </a:buClr>
              <a:buSzTx/>
              <a:buFont typeface="Arial" pitchFamily="34" charset="0"/>
              <a:buNone/>
              <a:tabLst/>
              <a:defRPr/>
            </a:pPr>
            <a:r>
              <a:rPr lang="en-GB" dirty="0"/>
              <a:t>Supporting Heading,</a:t>
            </a:r>
            <a:r>
              <a:rPr lang="en-US" dirty="0"/>
              <a:t> if required</a:t>
            </a:r>
          </a:p>
        </p:txBody>
      </p:sp>
      <p:sp>
        <p:nvSpPr>
          <p:cNvPr id="6" name="Text Placeholder 5"/>
          <p:cNvSpPr>
            <a:spLocks noGrp="1"/>
          </p:cNvSpPr>
          <p:nvPr>
            <p:ph type="body" sz="quarter" idx="18" hasCustomPrompt="1"/>
          </p:nvPr>
        </p:nvSpPr>
        <p:spPr>
          <a:xfrm>
            <a:off x="451635" y="6616481"/>
            <a:ext cx="8720501" cy="164148"/>
          </a:xfrm>
        </p:spPr>
        <p:txBody>
          <a:bodyPr wrap="square" anchor="b" anchorCtr="0">
            <a:spAutoFit/>
          </a:bodyPr>
          <a:lstStyle>
            <a:lvl1pPr marL="0" indent="0">
              <a:spcAft>
                <a:spcPts val="400"/>
              </a:spcAft>
              <a:buNone/>
              <a:defRPr sz="1067" baseline="0"/>
            </a:lvl1pPr>
            <a:lvl2pPr marL="357542" indent="0">
              <a:buNone/>
              <a:defRPr sz="1067"/>
            </a:lvl2pPr>
            <a:lvl3pPr marL="719982" indent="0">
              <a:buNone/>
              <a:defRPr sz="1067"/>
            </a:lvl3pPr>
            <a:lvl4pPr marL="1081424" indent="0">
              <a:buNone/>
              <a:defRPr sz="1067"/>
            </a:lvl4pPr>
            <a:lvl5pPr marL="1439964" indent="0">
              <a:buNone/>
              <a:defRPr sz="1067"/>
            </a:lvl5pPr>
          </a:lstStyle>
          <a:p>
            <a:pPr lvl="0"/>
            <a:r>
              <a:rPr lang="en-US" dirty="0"/>
              <a:t>Insert Footnotes, Abbreviations, and References here</a:t>
            </a:r>
          </a:p>
        </p:txBody>
      </p:sp>
      <p:sp>
        <p:nvSpPr>
          <p:cNvPr id="4" name="Title 3"/>
          <p:cNvSpPr>
            <a:spLocks noGrp="1"/>
          </p:cNvSpPr>
          <p:nvPr>
            <p:ph type="title" hasCustomPrompt="1"/>
          </p:nvPr>
        </p:nvSpPr>
        <p:spPr>
          <a:xfrm>
            <a:off x="478870" y="304800"/>
            <a:ext cx="10102852" cy="451405"/>
          </a:xfrm>
        </p:spPr>
        <p:txBody>
          <a:bodyPr/>
          <a:lstStyle>
            <a:lvl1pPr>
              <a:defRPr/>
            </a:lvl1pPr>
          </a:lstStyle>
          <a:p>
            <a:r>
              <a:rPr lang="en-US" dirty="0"/>
              <a:t>Click to Edit Title Style</a:t>
            </a:r>
            <a:endParaRPr lang="en-GB" dirty="0"/>
          </a:p>
        </p:txBody>
      </p:sp>
      <p:sp>
        <p:nvSpPr>
          <p:cNvPr id="11" name="Slide Number Placeholder 5">
            <a:extLst>
              <a:ext uri="{FF2B5EF4-FFF2-40B4-BE49-F238E27FC236}">
                <a16:creationId xmlns:a16="http://schemas.microsoft.com/office/drawing/2014/main" id="{341FE5CD-0E88-49A8-8251-C5EDC62426D9}"/>
              </a:ext>
            </a:extLst>
          </p:cNvPr>
          <p:cNvSpPr>
            <a:spLocks noGrp="1"/>
          </p:cNvSpPr>
          <p:nvPr>
            <p:ph type="sldNum" sz="quarter" idx="4"/>
          </p:nvPr>
        </p:nvSpPr>
        <p:spPr>
          <a:xfrm>
            <a:off x="11296586" y="6287720"/>
            <a:ext cx="443780" cy="292608"/>
          </a:xfrm>
          <a:prstGeom prst="rect">
            <a:avLst/>
          </a:prstGeom>
        </p:spPr>
        <p:txBody>
          <a:bodyPr vert="horz" lIns="72000" tIns="0" rIns="0" bIns="0" rtlCol="0" anchor="ctr" anchorCtr="0"/>
          <a:lstStyle>
            <a:lvl1pPr algn="r">
              <a:defRPr sz="1067">
                <a:solidFill>
                  <a:schemeClr val="tx1"/>
                </a:solidFill>
              </a:defRPr>
            </a:lvl1pPr>
          </a:lstStyle>
          <a:p>
            <a:fld id="{9F9F533D-B52E-4A2F-BF72-0ADD2D94BD75}" type="slidenum">
              <a:rPr lang="en-GB" smtClean="0"/>
              <a:pPr/>
              <a:t>‹#›</a:t>
            </a:fld>
            <a:endParaRPr lang="en-GB" dirty="0"/>
          </a:p>
        </p:txBody>
      </p:sp>
    </p:spTree>
    <p:extLst>
      <p:ext uri="{BB962C8B-B14F-4D97-AF65-F5344CB8AC3E}">
        <p14:creationId xmlns:p14="http://schemas.microsoft.com/office/powerpoint/2010/main" val="14324339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_Hyperlinked">
    <p:spTree>
      <p:nvGrpSpPr>
        <p:cNvPr id="1" name=""/>
        <p:cNvGrpSpPr/>
        <p:nvPr/>
      </p:nvGrpSpPr>
      <p:grpSpPr>
        <a:xfrm>
          <a:off x="0" y="0"/>
          <a:ext cx="0" cy="0"/>
          <a:chOff x="0" y="0"/>
          <a:chExt cx="0" cy="0"/>
        </a:xfrm>
      </p:grpSpPr>
      <p:sp>
        <p:nvSpPr>
          <p:cNvPr id="16" name="Content Placeholder 15"/>
          <p:cNvSpPr>
            <a:spLocks noGrp="1" noChangeAspect="1"/>
          </p:cNvSpPr>
          <p:nvPr>
            <p:ph sz="quarter" idx="12"/>
          </p:nvPr>
        </p:nvSpPr>
        <p:spPr>
          <a:xfrm>
            <a:off x="478870" y="1377696"/>
            <a:ext cx="11231033" cy="481346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8" hasCustomPrompt="1"/>
          </p:nvPr>
        </p:nvSpPr>
        <p:spPr>
          <a:xfrm>
            <a:off x="451635" y="6616481"/>
            <a:ext cx="8720501" cy="164148"/>
          </a:xfrm>
        </p:spPr>
        <p:txBody>
          <a:bodyPr wrap="square" anchor="b" anchorCtr="0">
            <a:spAutoFit/>
          </a:bodyPr>
          <a:lstStyle>
            <a:lvl1pPr marL="0" indent="0">
              <a:spcAft>
                <a:spcPts val="400"/>
              </a:spcAft>
              <a:buNone/>
              <a:defRPr sz="1067" baseline="0"/>
            </a:lvl1pPr>
            <a:lvl2pPr marL="357542" indent="0">
              <a:buNone/>
              <a:defRPr sz="1067"/>
            </a:lvl2pPr>
            <a:lvl3pPr marL="719982" indent="0">
              <a:buNone/>
              <a:defRPr sz="1067"/>
            </a:lvl3pPr>
            <a:lvl4pPr marL="1081424" indent="0">
              <a:buNone/>
              <a:defRPr sz="1067"/>
            </a:lvl4pPr>
            <a:lvl5pPr marL="1439964" indent="0">
              <a:buNone/>
              <a:defRPr sz="1067"/>
            </a:lvl5pPr>
          </a:lstStyle>
          <a:p>
            <a:pPr lvl="0"/>
            <a:r>
              <a:rPr lang="en-US" dirty="0"/>
              <a:t>Insert Footnotes, Abbreviations, and References here</a:t>
            </a:r>
          </a:p>
        </p:txBody>
      </p:sp>
      <p:sp>
        <p:nvSpPr>
          <p:cNvPr id="4" name="Title 3"/>
          <p:cNvSpPr>
            <a:spLocks noGrp="1"/>
          </p:cNvSpPr>
          <p:nvPr>
            <p:ph type="title" hasCustomPrompt="1"/>
          </p:nvPr>
        </p:nvSpPr>
        <p:spPr>
          <a:xfrm>
            <a:off x="478870" y="304800"/>
            <a:ext cx="10102852" cy="451405"/>
          </a:xfrm>
        </p:spPr>
        <p:txBody>
          <a:bodyPr/>
          <a:lstStyle>
            <a:lvl1pPr>
              <a:defRPr/>
            </a:lvl1pPr>
          </a:lstStyle>
          <a:p>
            <a:r>
              <a:rPr lang="en-US" dirty="0"/>
              <a:t>Click to Edit Title Style</a:t>
            </a:r>
            <a:endParaRPr lang="en-GB" dirty="0"/>
          </a:p>
        </p:txBody>
      </p:sp>
      <p:sp>
        <p:nvSpPr>
          <p:cNvPr id="11" name="Slide Number Placeholder 5">
            <a:extLst>
              <a:ext uri="{FF2B5EF4-FFF2-40B4-BE49-F238E27FC236}">
                <a16:creationId xmlns:a16="http://schemas.microsoft.com/office/drawing/2014/main" id="{341FE5CD-0E88-49A8-8251-C5EDC62426D9}"/>
              </a:ext>
            </a:extLst>
          </p:cNvPr>
          <p:cNvSpPr>
            <a:spLocks noGrp="1"/>
          </p:cNvSpPr>
          <p:nvPr>
            <p:ph type="sldNum" sz="quarter" idx="4"/>
          </p:nvPr>
        </p:nvSpPr>
        <p:spPr>
          <a:xfrm>
            <a:off x="11296586" y="6287720"/>
            <a:ext cx="443780" cy="292608"/>
          </a:xfrm>
          <a:prstGeom prst="rect">
            <a:avLst/>
          </a:prstGeom>
        </p:spPr>
        <p:txBody>
          <a:bodyPr vert="horz" lIns="72000" tIns="0" rIns="0" bIns="0" rtlCol="0" anchor="ctr" anchorCtr="0"/>
          <a:lstStyle>
            <a:lvl1pPr algn="r">
              <a:defRPr sz="1067">
                <a:solidFill>
                  <a:schemeClr val="tx1"/>
                </a:solidFill>
              </a:defRPr>
            </a:lvl1pPr>
          </a:lstStyle>
          <a:p>
            <a:fld id="{9F9F533D-B52E-4A2F-BF72-0ADD2D94BD75}" type="slidenum">
              <a:rPr lang="en-GB" smtClean="0"/>
              <a:pPr/>
              <a:t>‹#›</a:t>
            </a:fld>
            <a:endParaRPr lang="en-GB" dirty="0"/>
          </a:p>
        </p:txBody>
      </p:sp>
    </p:spTree>
    <p:extLst>
      <p:ext uri="{BB962C8B-B14F-4D97-AF65-F5344CB8AC3E}">
        <p14:creationId xmlns:p14="http://schemas.microsoft.com/office/powerpoint/2010/main" val="20284621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Subtitle Only_Hyperlinke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769D368C-731C-4EF8-9DF2-A586EE475CEE}"/>
              </a:ext>
            </a:extLst>
          </p:cNvPr>
          <p:cNvSpPr>
            <a:spLocks noGrp="1"/>
          </p:cNvSpPr>
          <p:nvPr>
            <p:ph type="sldNum" sz="quarter" idx="4"/>
          </p:nvPr>
        </p:nvSpPr>
        <p:spPr>
          <a:xfrm>
            <a:off x="11296586" y="6287720"/>
            <a:ext cx="443780" cy="292608"/>
          </a:xfrm>
          <a:prstGeom prst="rect">
            <a:avLst/>
          </a:prstGeom>
        </p:spPr>
        <p:txBody>
          <a:bodyPr vert="horz" lIns="72000" tIns="0" rIns="0" bIns="0" rtlCol="0" anchor="ctr" anchorCtr="0"/>
          <a:lstStyle>
            <a:lvl1pPr algn="r">
              <a:defRPr sz="1067">
                <a:solidFill>
                  <a:schemeClr val="tx1"/>
                </a:solidFill>
              </a:defRPr>
            </a:lvl1pPr>
          </a:lstStyle>
          <a:p>
            <a:fld id="{9F9F533D-B52E-4A2F-BF72-0ADD2D94BD75}" type="slidenum">
              <a:rPr lang="en-GB" smtClean="0"/>
              <a:pPr/>
              <a:t>‹#›</a:t>
            </a:fld>
            <a:endParaRPr lang="en-GB" dirty="0"/>
          </a:p>
        </p:txBody>
      </p:sp>
      <p:sp>
        <p:nvSpPr>
          <p:cNvPr id="10" name="Text Placeholder 2">
            <a:extLst>
              <a:ext uri="{FF2B5EF4-FFF2-40B4-BE49-F238E27FC236}">
                <a16:creationId xmlns:a16="http://schemas.microsoft.com/office/drawing/2014/main" id="{FC00C4C5-D9F9-4BEB-9CAE-27BF07BE8FA6}"/>
              </a:ext>
            </a:extLst>
          </p:cNvPr>
          <p:cNvSpPr>
            <a:spLocks noGrp="1"/>
          </p:cNvSpPr>
          <p:nvPr>
            <p:ph type="body" sz="quarter" idx="14" hasCustomPrompt="1"/>
          </p:nvPr>
        </p:nvSpPr>
        <p:spPr>
          <a:xfrm>
            <a:off x="478869" y="812194"/>
            <a:ext cx="10104000" cy="369332"/>
          </a:xfrm>
        </p:spPr>
        <p:txBody>
          <a:bodyPr anchor="t" anchorCtr="0">
            <a:noAutofit/>
          </a:bodyPr>
          <a:lstStyle>
            <a:lvl1pPr marL="0" marR="0" indent="0" algn="l" defTabSz="1219170" rtl="0" eaLnBrk="1" fontAlgn="auto" latinLnBrk="0" hangingPunct="1">
              <a:lnSpc>
                <a:spcPct val="100000"/>
              </a:lnSpc>
              <a:spcBef>
                <a:spcPts val="0"/>
              </a:spcBef>
              <a:spcAft>
                <a:spcPts val="0"/>
              </a:spcAft>
              <a:buClr>
                <a:schemeClr val="tx1"/>
              </a:buClr>
              <a:buSzTx/>
              <a:buFont typeface="Arial" pitchFamily="34" charset="0"/>
              <a:buNone/>
              <a:tabLst/>
              <a:defRPr sz="2133" i="0">
                <a:latin typeface="+mn-lt"/>
              </a:defRPr>
            </a:lvl1pPr>
            <a:lvl2pPr marL="361942" indent="0">
              <a:buNone/>
              <a:defRPr/>
            </a:lvl2pPr>
            <a:lvl3pPr marL="711182" indent="0">
              <a:buNone/>
              <a:defRPr/>
            </a:lvl3pPr>
            <a:lvl4pPr marL="1087939" indent="0">
              <a:buNone/>
              <a:defRPr/>
            </a:lvl4pPr>
            <a:lvl5pPr marL="1473163" indent="0">
              <a:buNone/>
              <a:defRPr/>
            </a:lvl5pPr>
          </a:lstStyle>
          <a:p>
            <a:pPr marL="0" marR="0" lvl="0" indent="0" algn="l" defTabSz="1219170" rtl="0" eaLnBrk="1" fontAlgn="auto" latinLnBrk="0" hangingPunct="1">
              <a:lnSpc>
                <a:spcPct val="100000"/>
              </a:lnSpc>
              <a:spcBef>
                <a:spcPts val="0"/>
              </a:spcBef>
              <a:spcAft>
                <a:spcPts val="0"/>
              </a:spcAft>
              <a:buClr>
                <a:schemeClr val="tx1"/>
              </a:buClr>
              <a:buSzTx/>
              <a:buFont typeface="Arial" pitchFamily="34" charset="0"/>
              <a:buNone/>
              <a:tabLst/>
              <a:defRPr/>
            </a:pPr>
            <a:r>
              <a:rPr lang="en-GB" dirty="0"/>
              <a:t>Supporting Heading,</a:t>
            </a:r>
            <a:r>
              <a:rPr lang="en-US" dirty="0"/>
              <a:t> if required</a:t>
            </a:r>
          </a:p>
        </p:txBody>
      </p:sp>
      <p:sp>
        <p:nvSpPr>
          <p:cNvPr id="12" name="Title 3">
            <a:extLst>
              <a:ext uri="{FF2B5EF4-FFF2-40B4-BE49-F238E27FC236}">
                <a16:creationId xmlns:a16="http://schemas.microsoft.com/office/drawing/2014/main" id="{B320A0E5-C70F-4EE1-8702-EA4E0680DA59}"/>
              </a:ext>
            </a:extLst>
          </p:cNvPr>
          <p:cNvSpPr>
            <a:spLocks noGrp="1"/>
          </p:cNvSpPr>
          <p:nvPr>
            <p:ph type="title" hasCustomPrompt="1"/>
          </p:nvPr>
        </p:nvSpPr>
        <p:spPr>
          <a:xfrm>
            <a:off x="478870" y="304800"/>
            <a:ext cx="10102852" cy="451405"/>
          </a:xfrm>
        </p:spPr>
        <p:txBody>
          <a:bodyPr/>
          <a:lstStyle>
            <a:lvl1pPr>
              <a:defRPr/>
            </a:lvl1pPr>
          </a:lstStyle>
          <a:p>
            <a:r>
              <a:rPr lang="en-US" dirty="0"/>
              <a:t>Click to Edit Title Style</a:t>
            </a:r>
            <a:endParaRPr lang="en-GB" dirty="0"/>
          </a:p>
        </p:txBody>
      </p:sp>
      <p:sp>
        <p:nvSpPr>
          <p:cNvPr id="13" name="Text Placeholder 5">
            <a:extLst>
              <a:ext uri="{FF2B5EF4-FFF2-40B4-BE49-F238E27FC236}">
                <a16:creationId xmlns:a16="http://schemas.microsoft.com/office/drawing/2014/main" id="{1DD48C82-DC25-4F7C-883B-89E687158B36}"/>
              </a:ext>
            </a:extLst>
          </p:cNvPr>
          <p:cNvSpPr>
            <a:spLocks noGrp="1"/>
          </p:cNvSpPr>
          <p:nvPr>
            <p:ph type="body" sz="quarter" idx="24" hasCustomPrompt="1"/>
          </p:nvPr>
        </p:nvSpPr>
        <p:spPr>
          <a:xfrm>
            <a:off x="451635" y="6616481"/>
            <a:ext cx="8720501" cy="164148"/>
          </a:xfrm>
        </p:spPr>
        <p:txBody>
          <a:bodyPr wrap="square" anchor="b" anchorCtr="0">
            <a:spAutoFit/>
          </a:bodyPr>
          <a:lstStyle>
            <a:lvl1pPr marL="0" indent="0">
              <a:spcAft>
                <a:spcPts val="400"/>
              </a:spcAft>
              <a:buNone/>
              <a:defRPr sz="1067" baseline="0"/>
            </a:lvl1pPr>
            <a:lvl2pPr marL="357542" indent="0">
              <a:buNone/>
              <a:defRPr sz="1067"/>
            </a:lvl2pPr>
            <a:lvl3pPr marL="719982" indent="0">
              <a:buNone/>
              <a:defRPr sz="1067"/>
            </a:lvl3pPr>
            <a:lvl4pPr marL="1081424" indent="0">
              <a:buNone/>
              <a:defRPr sz="1067"/>
            </a:lvl4pPr>
            <a:lvl5pPr marL="1439964" indent="0">
              <a:buNone/>
              <a:defRPr sz="1067"/>
            </a:lvl5pPr>
          </a:lstStyle>
          <a:p>
            <a:pPr lvl="0"/>
            <a:r>
              <a:rPr lang="en-US" dirty="0"/>
              <a:t>Insert Footnotes, Abbreviations, and References here</a:t>
            </a:r>
          </a:p>
        </p:txBody>
      </p:sp>
    </p:spTree>
    <p:extLst>
      <p:ext uri="{BB962C8B-B14F-4D97-AF65-F5344CB8AC3E}">
        <p14:creationId xmlns:p14="http://schemas.microsoft.com/office/powerpoint/2010/main" val="171614256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Only_Hyperlinke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769D368C-731C-4EF8-9DF2-A586EE475CEE}"/>
              </a:ext>
            </a:extLst>
          </p:cNvPr>
          <p:cNvSpPr>
            <a:spLocks noGrp="1"/>
          </p:cNvSpPr>
          <p:nvPr>
            <p:ph type="sldNum" sz="quarter" idx="4"/>
          </p:nvPr>
        </p:nvSpPr>
        <p:spPr>
          <a:xfrm>
            <a:off x="11296586" y="6287720"/>
            <a:ext cx="443780" cy="292608"/>
          </a:xfrm>
          <a:prstGeom prst="rect">
            <a:avLst/>
          </a:prstGeom>
        </p:spPr>
        <p:txBody>
          <a:bodyPr vert="horz" lIns="72000" tIns="0" rIns="0" bIns="0" rtlCol="0" anchor="ctr" anchorCtr="0"/>
          <a:lstStyle>
            <a:lvl1pPr algn="r">
              <a:defRPr sz="1067">
                <a:solidFill>
                  <a:schemeClr val="tx1"/>
                </a:solidFill>
              </a:defRPr>
            </a:lvl1pPr>
          </a:lstStyle>
          <a:p>
            <a:fld id="{9F9F533D-B52E-4A2F-BF72-0ADD2D94BD75}" type="slidenum">
              <a:rPr lang="en-GB" smtClean="0"/>
              <a:pPr/>
              <a:t>‹#›</a:t>
            </a:fld>
            <a:endParaRPr lang="en-GB" dirty="0"/>
          </a:p>
        </p:txBody>
      </p:sp>
      <p:sp>
        <p:nvSpPr>
          <p:cNvPr id="12" name="Title 3">
            <a:extLst>
              <a:ext uri="{FF2B5EF4-FFF2-40B4-BE49-F238E27FC236}">
                <a16:creationId xmlns:a16="http://schemas.microsoft.com/office/drawing/2014/main" id="{B320A0E5-C70F-4EE1-8702-EA4E0680DA59}"/>
              </a:ext>
            </a:extLst>
          </p:cNvPr>
          <p:cNvSpPr>
            <a:spLocks noGrp="1"/>
          </p:cNvSpPr>
          <p:nvPr>
            <p:ph type="title" hasCustomPrompt="1"/>
          </p:nvPr>
        </p:nvSpPr>
        <p:spPr>
          <a:xfrm>
            <a:off x="478870" y="304800"/>
            <a:ext cx="10102852" cy="451405"/>
          </a:xfrm>
        </p:spPr>
        <p:txBody>
          <a:bodyPr/>
          <a:lstStyle>
            <a:lvl1pPr>
              <a:defRPr/>
            </a:lvl1pPr>
          </a:lstStyle>
          <a:p>
            <a:r>
              <a:rPr lang="en-US" dirty="0"/>
              <a:t>Click to Edit Title Style</a:t>
            </a:r>
            <a:endParaRPr lang="en-GB" dirty="0"/>
          </a:p>
        </p:txBody>
      </p:sp>
      <p:sp>
        <p:nvSpPr>
          <p:cNvPr id="13" name="Text Placeholder 5">
            <a:extLst>
              <a:ext uri="{FF2B5EF4-FFF2-40B4-BE49-F238E27FC236}">
                <a16:creationId xmlns:a16="http://schemas.microsoft.com/office/drawing/2014/main" id="{1DD48C82-DC25-4F7C-883B-89E687158B36}"/>
              </a:ext>
            </a:extLst>
          </p:cNvPr>
          <p:cNvSpPr>
            <a:spLocks noGrp="1"/>
          </p:cNvSpPr>
          <p:nvPr>
            <p:ph type="body" sz="quarter" idx="24" hasCustomPrompt="1"/>
          </p:nvPr>
        </p:nvSpPr>
        <p:spPr>
          <a:xfrm>
            <a:off x="451635" y="6616481"/>
            <a:ext cx="8720501" cy="164148"/>
          </a:xfrm>
        </p:spPr>
        <p:txBody>
          <a:bodyPr wrap="square" anchor="b" anchorCtr="0">
            <a:spAutoFit/>
          </a:bodyPr>
          <a:lstStyle>
            <a:lvl1pPr marL="0" indent="0">
              <a:spcAft>
                <a:spcPts val="400"/>
              </a:spcAft>
              <a:buNone/>
              <a:defRPr sz="1067" baseline="0"/>
            </a:lvl1pPr>
            <a:lvl2pPr marL="357542" indent="0">
              <a:buNone/>
              <a:defRPr sz="1067"/>
            </a:lvl2pPr>
            <a:lvl3pPr marL="719982" indent="0">
              <a:buNone/>
              <a:defRPr sz="1067"/>
            </a:lvl3pPr>
            <a:lvl4pPr marL="1081424" indent="0">
              <a:buNone/>
              <a:defRPr sz="1067"/>
            </a:lvl4pPr>
            <a:lvl5pPr marL="1439964" indent="0">
              <a:buNone/>
              <a:defRPr sz="1067"/>
            </a:lvl5pPr>
          </a:lstStyle>
          <a:p>
            <a:pPr lvl="0"/>
            <a:r>
              <a:rPr lang="en-US" dirty="0"/>
              <a:t>Insert Footnotes, Abbreviations, and References here</a:t>
            </a:r>
          </a:p>
        </p:txBody>
      </p:sp>
    </p:spTree>
    <p:extLst>
      <p:ext uri="{BB962C8B-B14F-4D97-AF65-F5344CB8AC3E}">
        <p14:creationId xmlns:p14="http://schemas.microsoft.com/office/powerpoint/2010/main" val="4231057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tandard (4x3)">
    <p:spTree>
      <p:nvGrpSpPr>
        <p:cNvPr id="1" name=""/>
        <p:cNvGrpSpPr/>
        <p:nvPr/>
      </p:nvGrpSpPr>
      <p:grpSpPr>
        <a:xfrm>
          <a:off x="0" y="0"/>
          <a:ext cx="0" cy="0"/>
          <a:chOff x="0" y="0"/>
          <a:chExt cx="0" cy="0"/>
        </a:xfrm>
      </p:grpSpPr>
      <p:sp>
        <p:nvSpPr>
          <p:cNvPr id="6" name="Media Placeholder 5"/>
          <p:cNvSpPr>
            <a:spLocks noGrp="1" noChangeAspect="1"/>
          </p:cNvSpPr>
          <p:nvPr>
            <p:ph type="media" sz="quarter" idx="12" hasCustomPrompt="1"/>
          </p:nvPr>
        </p:nvSpPr>
        <p:spPr>
          <a:xfrm>
            <a:off x="2394328" y="1377913"/>
            <a:ext cx="7410027" cy="4168141"/>
          </a:xfrm>
        </p:spPr>
        <p:txBody>
          <a:bodyPr lIns="108000" tIns="108000"/>
          <a:lstStyle>
            <a:lvl1pPr marL="0" indent="0">
              <a:buNone/>
              <a:defRPr baseline="0">
                <a:solidFill>
                  <a:schemeClr val="tx1"/>
                </a:solidFill>
              </a:defRPr>
            </a:lvl1pPr>
          </a:lstStyle>
          <a:p>
            <a:r>
              <a:rPr lang="en-GB" dirty="0"/>
              <a:t>Click on the film icon to insert your Standard (4x3 video)</a:t>
            </a:r>
          </a:p>
        </p:txBody>
      </p:sp>
      <p:sp>
        <p:nvSpPr>
          <p:cNvPr id="9" name="Title 8"/>
          <p:cNvSpPr>
            <a:spLocks noGrp="1"/>
          </p:cNvSpPr>
          <p:nvPr>
            <p:ph type="title"/>
          </p:nvPr>
        </p:nvSpPr>
        <p:spPr>
          <a:xfrm>
            <a:off x="486831" y="228600"/>
            <a:ext cx="11216640" cy="338554"/>
          </a:xfrm>
        </p:spPr>
        <p:txBody>
          <a:bodyPr/>
          <a:lstStyle>
            <a:lvl1pPr>
              <a:defRPr>
                <a:solidFill>
                  <a:schemeClr val="bg2"/>
                </a:solidFill>
              </a:defRPr>
            </a:lvl1pPr>
          </a:lstStyle>
          <a:p>
            <a:r>
              <a:rPr lang="en-US"/>
              <a:t>Click to edit Master title style</a:t>
            </a:r>
            <a:endParaRPr lang="en-GB" dirty="0"/>
          </a:p>
        </p:txBody>
      </p:sp>
      <p:sp>
        <p:nvSpPr>
          <p:cNvPr id="8" name="Slide Number Placeholder 7"/>
          <p:cNvSpPr>
            <a:spLocks noGrp="1"/>
          </p:cNvSpPr>
          <p:nvPr>
            <p:ph type="sldNum" sz="quarter" idx="17"/>
          </p:nvPr>
        </p:nvSpPr>
        <p:spPr/>
        <p:txBody>
          <a:bodyPr/>
          <a:lstStyle/>
          <a:p>
            <a:fld id="{9F9F533D-B52E-4A2F-BF72-0ADD2D94BD75}" type="slidenum">
              <a:rPr lang="en-GB" smtClean="0">
                <a:solidFill>
                  <a:srgbClr val="9A8B7D"/>
                </a:solidFill>
              </a:rPr>
              <a:pPr/>
              <a:t>‹#›</a:t>
            </a:fld>
            <a:endParaRPr lang="en-GB" dirty="0">
              <a:solidFill>
                <a:srgbClr val="9A8B7D"/>
              </a:solidFill>
            </a:endParaRPr>
          </a:p>
        </p:txBody>
      </p:sp>
      <p:sp>
        <p:nvSpPr>
          <p:cNvPr id="10" name="Text Placeholder 5"/>
          <p:cNvSpPr>
            <a:spLocks noGrp="1"/>
          </p:cNvSpPr>
          <p:nvPr>
            <p:ph type="body" sz="quarter" idx="28" hasCustomPrompt="1"/>
          </p:nvPr>
        </p:nvSpPr>
        <p:spPr>
          <a:xfrm>
            <a:off x="486832" y="6620590"/>
            <a:ext cx="8504768" cy="123111"/>
          </a:xfrm>
        </p:spPr>
        <p:txBody>
          <a:bodyPr wrap="square" anchor="b" anchorCtr="0">
            <a:spAutoFit/>
          </a:bodyPr>
          <a:lstStyle>
            <a:lvl1pPr marL="0" indent="0">
              <a:spcAft>
                <a:spcPts val="300"/>
              </a:spcAft>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dirty="0"/>
              <a:t>Insert Source text here</a:t>
            </a:r>
          </a:p>
        </p:txBody>
      </p:sp>
    </p:spTree>
    <p:extLst>
      <p:ext uri="{BB962C8B-B14F-4D97-AF65-F5344CB8AC3E}">
        <p14:creationId xmlns:p14="http://schemas.microsoft.com/office/powerpoint/2010/main" val="128173025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blank" preserve="1">
  <p:cSld name="Blank_Hyperlinked">
    <p:spTree>
      <p:nvGrpSpPr>
        <p:cNvPr id="1" name=""/>
        <p:cNvGrpSpPr/>
        <p:nvPr/>
      </p:nvGrpSpPr>
      <p:grpSpPr>
        <a:xfrm>
          <a:off x="0" y="0"/>
          <a:ext cx="0" cy="0"/>
          <a:chOff x="0" y="0"/>
          <a:chExt cx="0" cy="0"/>
        </a:xfrm>
      </p:grpSpPr>
      <p:sp>
        <p:nvSpPr>
          <p:cNvPr id="8" name="Snip and Round Single Corner Rectangle 11">
            <a:extLst>
              <a:ext uri="{FF2B5EF4-FFF2-40B4-BE49-F238E27FC236}">
                <a16:creationId xmlns:a16="http://schemas.microsoft.com/office/drawing/2014/main" id="{776684D6-D45B-4DF7-BE67-43DC73F796E1}"/>
              </a:ext>
            </a:extLst>
          </p:cNvPr>
          <p:cNvSpPr/>
          <p:nvPr userDrawn="1"/>
        </p:nvSpPr>
        <p:spPr bwMode="auto">
          <a:xfrm>
            <a:off x="9245600" y="6538195"/>
            <a:ext cx="2946400" cy="329184"/>
          </a:xfrm>
          <a:prstGeom prst="snipRoundRect">
            <a:avLst>
              <a:gd name="adj1" fmla="val 32149"/>
              <a:gd name="adj2" fmla="val 0"/>
            </a:avLst>
          </a:prstGeom>
          <a:solidFill>
            <a:schemeClr val="accent2"/>
          </a:solidFill>
          <a:ln w="6350" cap="flat" cmpd="sng" algn="ctr">
            <a:noFill/>
            <a:prstDash val="solid"/>
            <a:round/>
            <a:headEnd type="none" w="med" len="med"/>
            <a:tailEnd type="none" w="med" len="med"/>
          </a:ln>
          <a:effectLst/>
        </p:spPr>
        <p:txBody>
          <a:bodyPr lIns="0" tIns="0" rIns="0" bIns="0"/>
          <a:lstStyle/>
          <a:p>
            <a:pPr algn="ctr" fontAlgn="base">
              <a:spcBef>
                <a:spcPct val="0"/>
              </a:spcBef>
              <a:spcAft>
                <a:spcPct val="0"/>
              </a:spcAft>
              <a:defRPr/>
            </a:pPr>
            <a:r>
              <a:rPr lang="en-US" sz="1600" dirty="0">
                <a:solidFill>
                  <a:schemeClr val="bg1"/>
                </a:solidFill>
              </a:rPr>
              <a:t>FOR REACTIVE USE ONLY</a:t>
            </a:r>
          </a:p>
        </p:txBody>
      </p:sp>
      <p:sp>
        <p:nvSpPr>
          <p:cNvPr id="9" name="Slide Number Placeholder 5">
            <a:extLst>
              <a:ext uri="{FF2B5EF4-FFF2-40B4-BE49-F238E27FC236}">
                <a16:creationId xmlns:a16="http://schemas.microsoft.com/office/drawing/2014/main" id="{60C953DA-F6F6-48ED-B503-6C5DCA4E6BB8}"/>
              </a:ext>
            </a:extLst>
          </p:cNvPr>
          <p:cNvSpPr>
            <a:spLocks noGrp="1"/>
          </p:cNvSpPr>
          <p:nvPr>
            <p:ph type="sldNum" sz="quarter" idx="4"/>
          </p:nvPr>
        </p:nvSpPr>
        <p:spPr>
          <a:xfrm>
            <a:off x="11296586" y="6287720"/>
            <a:ext cx="443780" cy="292608"/>
          </a:xfrm>
          <a:prstGeom prst="rect">
            <a:avLst/>
          </a:prstGeom>
        </p:spPr>
        <p:txBody>
          <a:bodyPr vert="horz" lIns="72000" tIns="0" rIns="0" bIns="0" rtlCol="0" anchor="ctr" anchorCtr="0"/>
          <a:lstStyle>
            <a:lvl1pPr algn="r">
              <a:defRPr sz="1067">
                <a:solidFill>
                  <a:schemeClr val="tx1"/>
                </a:solidFill>
              </a:defRPr>
            </a:lvl1pPr>
          </a:lstStyle>
          <a:p>
            <a:fld id="{9F9F533D-B52E-4A2F-BF72-0ADD2D94BD75}" type="slidenum">
              <a:rPr lang="en-GB" smtClean="0"/>
              <a:pPr/>
              <a:t>‹#›</a:t>
            </a:fld>
            <a:endParaRPr lang="en-GB" dirty="0"/>
          </a:p>
        </p:txBody>
      </p:sp>
      <p:pic>
        <p:nvPicPr>
          <p:cNvPr id="6" name="Picture 5">
            <a:hlinkClick r:id="rId2" action="ppaction://hlinksldjump"/>
            <a:extLst>
              <a:ext uri="{FF2B5EF4-FFF2-40B4-BE49-F238E27FC236}">
                <a16:creationId xmlns:a16="http://schemas.microsoft.com/office/drawing/2014/main" id="{C4E9D8A1-6206-4372-B825-6D5518EF32A6}"/>
              </a:ext>
            </a:extLst>
          </p:cNvPr>
          <p:cNvPicPr>
            <a:picLocks noChangeAspect="1" noChangeArrowheads="1"/>
          </p:cNvPicPr>
          <p:nvPr userDrawn="1"/>
        </p:nvPicPr>
        <p:blipFill>
          <a:blip r:embed="rId3" cstate="print"/>
          <a:srcRect/>
          <a:stretch>
            <a:fillRect/>
          </a:stretch>
        </p:blipFill>
        <p:spPr bwMode="auto">
          <a:xfrm>
            <a:off x="11271122" y="-4817"/>
            <a:ext cx="920879" cy="329184"/>
          </a:xfrm>
          <a:prstGeom prst="rect">
            <a:avLst/>
          </a:prstGeom>
          <a:solidFill>
            <a:schemeClr val="bg2"/>
          </a:solidFill>
          <a:ln w="9525">
            <a:noFill/>
            <a:miter lim="800000"/>
            <a:headEnd/>
            <a:tailEnd/>
          </a:ln>
          <a:effectLst/>
        </p:spPr>
      </p:pic>
      <p:sp>
        <p:nvSpPr>
          <p:cNvPr id="5" name="TextBox 4">
            <a:extLst>
              <a:ext uri="{FF2B5EF4-FFF2-40B4-BE49-F238E27FC236}">
                <a16:creationId xmlns:a16="http://schemas.microsoft.com/office/drawing/2014/main" id="{25C3A414-B102-4052-A06A-A5B9B96E3DD6}"/>
              </a:ext>
            </a:extLst>
          </p:cNvPr>
          <p:cNvSpPr txBox="1"/>
          <p:nvPr userDrawn="1"/>
        </p:nvSpPr>
        <p:spPr>
          <a:xfrm>
            <a:off x="12192000" y="5441415"/>
            <a:ext cx="1524000" cy="912814"/>
          </a:xfrm>
          <a:prstGeom prst="rect">
            <a:avLst/>
          </a:prstGeom>
          <a:noFill/>
        </p:spPr>
        <p:txBody>
          <a:bodyPr wrap="square" rtlCol="0">
            <a:spAutoFit/>
          </a:bodyPr>
          <a:lstStyle/>
          <a:p>
            <a:pPr algn="ctr" fontAlgn="auto">
              <a:spcBef>
                <a:spcPts val="0"/>
              </a:spcBef>
              <a:spcAft>
                <a:spcPts val="0"/>
              </a:spcAft>
              <a:buClr>
                <a:srgbClr val="201C1A"/>
              </a:buClr>
            </a:pPr>
            <a:r>
              <a:rPr lang="en-US" sz="1333" b="1" dirty="0">
                <a:solidFill>
                  <a:srgbClr val="201C1A"/>
                </a:solidFill>
                <a:latin typeface="Arial"/>
              </a:rPr>
              <a:t>Meningococcal Disease State Reference Deck V17</a:t>
            </a:r>
          </a:p>
        </p:txBody>
      </p:sp>
    </p:spTree>
    <p:extLst>
      <p:ext uri="{BB962C8B-B14F-4D97-AF65-F5344CB8AC3E}">
        <p14:creationId xmlns:p14="http://schemas.microsoft.com/office/powerpoint/2010/main" val="3340287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_Hyperlinked">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446211" y="1996080"/>
            <a:ext cx="11299581" cy="820737"/>
          </a:xfrm>
          <a:prstGeom prst="rect">
            <a:avLst/>
          </a:prstGeom>
        </p:spPr>
        <p:txBody>
          <a:bodyPr anchor="b" anchorCtr="0"/>
          <a:lstStyle>
            <a:lvl1pPr>
              <a:lnSpc>
                <a:spcPct val="100000"/>
              </a:lnSpc>
              <a:spcBef>
                <a:spcPts val="0"/>
              </a:spcBef>
              <a:defRPr sz="5333">
                <a:solidFill>
                  <a:schemeClr val="bg2"/>
                </a:solidFill>
              </a:defRPr>
            </a:lvl1pPr>
          </a:lstStyle>
          <a:p>
            <a:r>
              <a:rPr lang="en-US" dirty="0"/>
              <a:t>Click to Edit Master Title Style</a:t>
            </a:r>
            <a:endParaRPr lang="en-GB" dirty="0"/>
          </a:p>
        </p:txBody>
      </p:sp>
      <p:pic>
        <p:nvPicPr>
          <p:cNvPr id="5" name="Picture 4">
            <a:extLst>
              <a:ext uri="{FF2B5EF4-FFF2-40B4-BE49-F238E27FC236}">
                <a16:creationId xmlns:a16="http://schemas.microsoft.com/office/drawing/2014/main" id="{AD1C7559-C93B-4719-B761-4EB6DD3A27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42380" y="316147"/>
            <a:ext cx="999577" cy="959319"/>
          </a:xfrm>
          <a:prstGeom prst="rect">
            <a:avLst/>
          </a:prstGeom>
        </p:spPr>
      </p:pic>
      <p:sp>
        <p:nvSpPr>
          <p:cNvPr id="3" name="Text Placeholder 2">
            <a:extLst>
              <a:ext uri="{FF2B5EF4-FFF2-40B4-BE49-F238E27FC236}">
                <a16:creationId xmlns:a16="http://schemas.microsoft.com/office/drawing/2014/main" id="{3B7E4D73-5064-46D9-B90D-C582F8290D85}"/>
              </a:ext>
            </a:extLst>
          </p:cNvPr>
          <p:cNvSpPr>
            <a:spLocks noGrp="1"/>
          </p:cNvSpPr>
          <p:nvPr>
            <p:ph type="body" sz="quarter" idx="10" hasCustomPrompt="1"/>
          </p:nvPr>
        </p:nvSpPr>
        <p:spPr>
          <a:xfrm>
            <a:off x="446211" y="3593927"/>
            <a:ext cx="9757557" cy="447260"/>
          </a:xfrm>
        </p:spPr>
        <p:txBody>
          <a:bodyPr/>
          <a:lstStyle>
            <a:lvl1pPr marL="0" indent="0">
              <a:spcBef>
                <a:spcPts val="0"/>
              </a:spcBef>
              <a:spcAft>
                <a:spcPts val="0"/>
              </a:spcAft>
              <a:buNone/>
              <a:defRPr sz="1867" b="1"/>
            </a:lvl1pPr>
            <a:lvl2pPr>
              <a:defRPr b="1"/>
            </a:lvl2pPr>
            <a:lvl3pPr>
              <a:defRPr b="1"/>
            </a:lvl3pPr>
            <a:lvl4pPr>
              <a:defRPr b="1"/>
            </a:lvl4pPr>
            <a:lvl5pPr>
              <a:defRPr b="1"/>
            </a:lvl5pPr>
          </a:lstStyle>
          <a:p>
            <a:pPr lvl="0"/>
            <a:r>
              <a:rPr lang="en-US" dirty="0"/>
              <a:t>Requestor</a:t>
            </a:r>
          </a:p>
        </p:txBody>
      </p:sp>
      <p:sp>
        <p:nvSpPr>
          <p:cNvPr id="8" name="Text Placeholder 2">
            <a:extLst>
              <a:ext uri="{FF2B5EF4-FFF2-40B4-BE49-F238E27FC236}">
                <a16:creationId xmlns:a16="http://schemas.microsoft.com/office/drawing/2014/main" id="{1412E731-A67B-4257-99A2-4858475C11DD}"/>
              </a:ext>
            </a:extLst>
          </p:cNvPr>
          <p:cNvSpPr>
            <a:spLocks noGrp="1"/>
          </p:cNvSpPr>
          <p:nvPr>
            <p:ph type="body" sz="quarter" idx="11" hasCustomPrompt="1"/>
          </p:nvPr>
        </p:nvSpPr>
        <p:spPr>
          <a:xfrm>
            <a:off x="446211" y="4535473"/>
            <a:ext cx="9757557" cy="859192"/>
          </a:xfrm>
        </p:spPr>
        <p:txBody>
          <a:bodyPr/>
          <a:lstStyle>
            <a:lvl1pPr marL="0" indent="0">
              <a:spcBef>
                <a:spcPts val="0"/>
              </a:spcBef>
              <a:spcAft>
                <a:spcPts val="0"/>
              </a:spcAft>
              <a:buNone/>
              <a:defRPr sz="1867" b="0"/>
            </a:lvl1pPr>
            <a:lvl2pPr>
              <a:defRPr b="1"/>
            </a:lvl2pPr>
            <a:lvl3pPr>
              <a:defRPr b="1"/>
            </a:lvl3pPr>
            <a:lvl4pPr>
              <a:defRPr b="1"/>
            </a:lvl4pPr>
            <a:lvl5pPr>
              <a:defRPr b="1"/>
            </a:lvl5pPr>
          </a:lstStyle>
          <a:p>
            <a:pPr lvl="0"/>
            <a:r>
              <a:rPr lang="en-US" dirty="0"/>
              <a:t>Presenter’s Name</a:t>
            </a:r>
          </a:p>
        </p:txBody>
      </p:sp>
      <p:sp>
        <p:nvSpPr>
          <p:cNvPr id="11" name="Text Placeholder 2">
            <a:extLst>
              <a:ext uri="{FF2B5EF4-FFF2-40B4-BE49-F238E27FC236}">
                <a16:creationId xmlns:a16="http://schemas.microsoft.com/office/drawing/2014/main" id="{A997AE90-EFBD-423C-BF89-354046378D5F}"/>
              </a:ext>
            </a:extLst>
          </p:cNvPr>
          <p:cNvSpPr>
            <a:spLocks noGrp="1"/>
          </p:cNvSpPr>
          <p:nvPr>
            <p:ph type="body" sz="quarter" idx="12" hasCustomPrompt="1"/>
          </p:nvPr>
        </p:nvSpPr>
        <p:spPr>
          <a:xfrm>
            <a:off x="446211" y="5565055"/>
            <a:ext cx="9757557" cy="347980"/>
          </a:xfrm>
        </p:spPr>
        <p:txBody>
          <a:bodyPr/>
          <a:lstStyle>
            <a:lvl1pPr marL="0" indent="0">
              <a:spcBef>
                <a:spcPts val="0"/>
              </a:spcBef>
              <a:spcAft>
                <a:spcPts val="0"/>
              </a:spcAft>
              <a:buNone/>
              <a:defRPr sz="1867" b="0"/>
            </a:lvl1pPr>
            <a:lvl2pPr>
              <a:defRPr b="1"/>
            </a:lvl2pPr>
            <a:lvl3pPr>
              <a:defRPr b="1"/>
            </a:lvl3pPr>
            <a:lvl4pPr>
              <a:defRPr b="1"/>
            </a:lvl4pPr>
            <a:lvl5pPr>
              <a:defRPr b="1"/>
            </a:lvl5pPr>
          </a:lstStyle>
          <a:p>
            <a:pPr lvl="0"/>
            <a:r>
              <a:rPr lang="en-US" dirty="0"/>
              <a:t>Date of Presentation</a:t>
            </a:r>
          </a:p>
        </p:txBody>
      </p:sp>
      <p:sp>
        <p:nvSpPr>
          <p:cNvPr id="13" name="Snip and Round Single Corner Rectangle 11">
            <a:extLst>
              <a:ext uri="{FF2B5EF4-FFF2-40B4-BE49-F238E27FC236}">
                <a16:creationId xmlns:a16="http://schemas.microsoft.com/office/drawing/2014/main" id="{AB5FB86D-FE23-4D59-8C3F-A29307CED1AB}"/>
              </a:ext>
            </a:extLst>
          </p:cNvPr>
          <p:cNvSpPr/>
          <p:nvPr userDrawn="1"/>
        </p:nvSpPr>
        <p:spPr bwMode="auto">
          <a:xfrm>
            <a:off x="9245600" y="6528816"/>
            <a:ext cx="2946400" cy="329184"/>
          </a:xfrm>
          <a:prstGeom prst="snipRoundRect">
            <a:avLst>
              <a:gd name="adj1" fmla="val 32149"/>
              <a:gd name="adj2" fmla="val 0"/>
            </a:avLst>
          </a:prstGeom>
          <a:solidFill>
            <a:schemeClr val="accent2"/>
          </a:solidFill>
          <a:ln w="6350" cap="flat" cmpd="sng" algn="ctr">
            <a:noFill/>
            <a:prstDash val="solid"/>
            <a:round/>
            <a:headEnd type="none" w="med" len="med"/>
            <a:tailEnd type="none" w="med" len="med"/>
          </a:ln>
          <a:effectLst/>
        </p:spPr>
        <p:txBody>
          <a:bodyPr lIns="0" tIns="0" rIns="0" bIns="0"/>
          <a:lstStyle/>
          <a:p>
            <a:pPr algn="ctr" fontAlgn="base">
              <a:spcBef>
                <a:spcPct val="0"/>
              </a:spcBef>
              <a:spcAft>
                <a:spcPct val="0"/>
              </a:spcAft>
              <a:defRPr/>
            </a:pPr>
            <a:r>
              <a:rPr lang="en-US" sz="1600" dirty="0">
                <a:solidFill>
                  <a:schemeClr val="bg1"/>
                </a:solidFill>
              </a:rPr>
              <a:t>FOR REACTIVE USE ONLY</a:t>
            </a:r>
          </a:p>
        </p:txBody>
      </p:sp>
      <p:sp>
        <p:nvSpPr>
          <p:cNvPr id="14" name="TextBox 13">
            <a:extLst>
              <a:ext uri="{FF2B5EF4-FFF2-40B4-BE49-F238E27FC236}">
                <a16:creationId xmlns:a16="http://schemas.microsoft.com/office/drawing/2014/main" id="{985C89D7-9670-4D16-BB14-4B06B14BDBB6}"/>
              </a:ext>
            </a:extLst>
          </p:cNvPr>
          <p:cNvSpPr txBox="1"/>
          <p:nvPr userDrawn="1"/>
        </p:nvSpPr>
        <p:spPr>
          <a:xfrm>
            <a:off x="2" y="6200523"/>
            <a:ext cx="6389719" cy="297454"/>
          </a:xfrm>
          <a:prstGeom prst="rect">
            <a:avLst/>
          </a:prstGeom>
          <a:noFill/>
        </p:spPr>
        <p:txBody>
          <a:bodyPr wrap="square" rtlCol="0">
            <a:spAutoFit/>
          </a:bodyPr>
          <a:lstStyle/>
          <a:p>
            <a:pPr marL="0" indent="0" algn="l">
              <a:buClr>
                <a:schemeClr val="bg2"/>
              </a:buClr>
              <a:buFont typeface="Arial" pitchFamily="34" charset="0"/>
              <a:buNone/>
            </a:pPr>
            <a:r>
              <a:rPr lang="en-US" sz="1333" b="1" dirty="0"/>
              <a:t>Trademarks are property of their respective owners.</a:t>
            </a:r>
          </a:p>
        </p:txBody>
      </p:sp>
      <p:sp>
        <p:nvSpPr>
          <p:cNvPr id="16" name="TextBox 15">
            <a:extLst>
              <a:ext uri="{FF2B5EF4-FFF2-40B4-BE49-F238E27FC236}">
                <a16:creationId xmlns:a16="http://schemas.microsoft.com/office/drawing/2014/main" id="{8B413A6E-EAC3-4926-9E22-2E0C2E614E4F}"/>
              </a:ext>
            </a:extLst>
          </p:cNvPr>
          <p:cNvSpPr txBox="1"/>
          <p:nvPr userDrawn="1"/>
        </p:nvSpPr>
        <p:spPr>
          <a:xfrm>
            <a:off x="2" y="6528818"/>
            <a:ext cx="6389719" cy="297454"/>
          </a:xfrm>
          <a:prstGeom prst="rect">
            <a:avLst/>
          </a:prstGeom>
          <a:noFill/>
        </p:spPr>
        <p:txBody>
          <a:bodyPr wrap="square" rtlCol="0">
            <a:spAutoFit/>
          </a:bodyPr>
          <a:lstStyle/>
          <a:p>
            <a:pPr marL="0" indent="0">
              <a:buFont typeface="Arial" panose="020B0604020202020204" pitchFamily="34" charset="0"/>
              <a:buNone/>
            </a:pPr>
            <a:r>
              <a:rPr lang="en-US" sz="1333" b="1" dirty="0"/>
              <a:t>Trademarks are owned by or licensed to the GSK group of companies.</a:t>
            </a:r>
          </a:p>
        </p:txBody>
      </p:sp>
      <p:pic>
        <p:nvPicPr>
          <p:cNvPr id="17" name="Picture 16">
            <a:hlinkClick r:id="rId3" action="ppaction://hlinksldjump"/>
            <a:extLst>
              <a:ext uri="{FF2B5EF4-FFF2-40B4-BE49-F238E27FC236}">
                <a16:creationId xmlns:a16="http://schemas.microsoft.com/office/drawing/2014/main" id="{FA9C764C-280B-44BA-BD68-7810D2350415}"/>
              </a:ext>
            </a:extLst>
          </p:cNvPr>
          <p:cNvPicPr>
            <a:picLocks noChangeAspect="1" noChangeArrowheads="1"/>
          </p:cNvPicPr>
          <p:nvPr userDrawn="1"/>
        </p:nvPicPr>
        <p:blipFill>
          <a:blip r:embed="rId4" cstate="print"/>
          <a:srcRect/>
          <a:stretch>
            <a:fillRect/>
          </a:stretch>
        </p:blipFill>
        <p:spPr bwMode="auto">
          <a:xfrm>
            <a:off x="11271123" y="-4817"/>
            <a:ext cx="920879" cy="329184"/>
          </a:xfrm>
          <a:prstGeom prst="rect">
            <a:avLst/>
          </a:prstGeom>
          <a:solidFill>
            <a:schemeClr val="bg2"/>
          </a:solidFill>
          <a:ln w="9525">
            <a:noFill/>
            <a:miter lim="800000"/>
            <a:headEnd/>
            <a:tailEnd/>
          </a:ln>
          <a:effectLst/>
        </p:spPr>
      </p:pic>
    </p:spTree>
    <p:extLst>
      <p:ext uri="{BB962C8B-B14F-4D97-AF65-F5344CB8AC3E}">
        <p14:creationId xmlns:p14="http://schemas.microsoft.com/office/powerpoint/2010/main" val="38440793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Header ORANGE_Hyperlinked">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9380"/>
            <a:ext cx="12192000" cy="6865963"/>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42380" y="316147"/>
            <a:ext cx="999577" cy="959317"/>
          </a:xfrm>
          <a:prstGeom prst="rect">
            <a:avLst/>
          </a:prstGeom>
        </p:spPr>
      </p:pic>
      <p:sp>
        <p:nvSpPr>
          <p:cNvPr id="11" name="Text Placeholder 5"/>
          <p:cNvSpPr>
            <a:spLocks noGrp="1"/>
          </p:cNvSpPr>
          <p:nvPr>
            <p:ph type="body" sz="quarter" idx="11" hasCustomPrompt="1"/>
          </p:nvPr>
        </p:nvSpPr>
        <p:spPr>
          <a:xfrm>
            <a:off x="480000" y="4990683"/>
            <a:ext cx="10924032" cy="410369"/>
          </a:xfrm>
        </p:spPr>
        <p:txBody>
          <a:bodyPr anchor="t" anchorCtr="0">
            <a:spAutoFit/>
          </a:bodyPr>
          <a:lstStyle>
            <a:lvl1pPr marL="0" marR="0" indent="0" algn="l" defTabSz="1219140" rtl="0" eaLnBrk="1" fontAlgn="auto" latinLnBrk="0" hangingPunct="1">
              <a:lnSpc>
                <a:spcPts val="3200"/>
              </a:lnSpc>
              <a:spcBef>
                <a:spcPts val="0"/>
              </a:spcBef>
              <a:spcAft>
                <a:spcPts val="0"/>
              </a:spcAft>
              <a:buClr>
                <a:schemeClr val="tx1"/>
              </a:buClr>
              <a:buSzTx/>
              <a:buFont typeface="Arial" pitchFamily="34" charset="0"/>
              <a:buNone/>
              <a:tabLst/>
              <a:defRPr sz="2933" i="0">
                <a:solidFill>
                  <a:schemeClr val="bg1"/>
                </a:solidFill>
                <a:latin typeface="+mn-lt"/>
              </a:defRPr>
            </a:lvl1pPr>
            <a:lvl2pPr marL="361934" indent="0">
              <a:spcAft>
                <a:spcPts val="0"/>
              </a:spcAft>
              <a:buNone/>
              <a:defRPr>
                <a:solidFill>
                  <a:schemeClr val="bg1"/>
                </a:solidFill>
              </a:defRPr>
            </a:lvl2pPr>
            <a:lvl3pPr marL="711165" indent="0">
              <a:spcAft>
                <a:spcPts val="0"/>
              </a:spcAft>
              <a:buNone/>
              <a:defRPr>
                <a:solidFill>
                  <a:schemeClr val="bg1"/>
                </a:solidFill>
              </a:defRPr>
            </a:lvl3pPr>
            <a:lvl4pPr marL="1087911" indent="0">
              <a:spcAft>
                <a:spcPts val="0"/>
              </a:spcAft>
              <a:buNone/>
              <a:defRPr>
                <a:solidFill>
                  <a:schemeClr val="bg1"/>
                </a:solidFill>
              </a:defRPr>
            </a:lvl4pPr>
            <a:lvl5pPr marL="1473126" indent="0">
              <a:spcAft>
                <a:spcPts val="0"/>
              </a:spcAft>
              <a:buNone/>
              <a:defRPr>
                <a:solidFill>
                  <a:schemeClr val="bg1"/>
                </a:solidFill>
              </a:defRPr>
            </a:lvl5pPr>
          </a:lstStyle>
          <a:p>
            <a:pPr marL="0" marR="0" lvl="0" indent="0" algn="l" defTabSz="1219140" rtl="0" eaLnBrk="1" fontAlgn="auto" latinLnBrk="0" hangingPunct="1">
              <a:lnSpc>
                <a:spcPts val="3200"/>
              </a:lnSpc>
              <a:spcBef>
                <a:spcPts val="0"/>
              </a:spcBef>
              <a:spcAft>
                <a:spcPts val="0"/>
              </a:spcAft>
              <a:buClr>
                <a:schemeClr val="tx1"/>
              </a:buClr>
              <a:buSzTx/>
              <a:buFont typeface="Arial" pitchFamily="34" charset="0"/>
              <a:buNone/>
              <a:tabLst/>
              <a:defRPr/>
            </a:pPr>
            <a:r>
              <a:rPr lang="en-GB" dirty="0"/>
              <a:t>Supporting heading, if required</a:t>
            </a:r>
            <a:endParaRPr lang="en-US" dirty="0"/>
          </a:p>
        </p:txBody>
      </p:sp>
      <p:sp>
        <p:nvSpPr>
          <p:cNvPr id="13" name="Text Placeholder 3"/>
          <p:cNvSpPr>
            <a:spLocks noGrp="1"/>
          </p:cNvSpPr>
          <p:nvPr>
            <p:ph type="body" sz="quarter" idx="10" hasCustomPrompt="1"/>
          </p:nvPr>
        </p:nvSpPr>
        <p:spPr>
          <a:xfrm>
            <a:off x="480000" y="2935666"/>
            <a:ext cx="10928936" cy="1949252"/>
          </a:xfrm>
        </p:spPr>
        <p:txBody>
          <a:bodyPr wrap="square" anchor="b" anchorCtr="0">
            <a:spAutoFit/>
          </a:bodyPr>
          <a:lstStyle>
            <a:lvl1pPr marL="0" indent="0">
              <a:lnSpc>
                <a:spcPts val="7600"/>
              </a:lnSpc>
              <a:spcAft>
                <a:spcPts val="0"/>
              </a:spcAft>
              <a:buNone/>
              <a:defRPr sz="7333" b="1">
                <a:solidFill>
                  <a:schemeClr val="bg1"/>
                </a:solidFill>
              </a:defRPr>
            </a:lvl1pPr>
            <a:lvl2pPr marL="361934" indent="0">
              <a:buNone/>
              <a:defRPr sz="3467" b="1">
                <a:solidFill>
                  <a:schemeClr val="bg1"/>
                </a:solidFill>
              </a:defRPr>
            </a:lvl2pPr>
            <a:lvl3pPr marL="711165" indent="0">
              <a:buNone/>
              <a:defRPr sz="3467" b="1">
                <a:solidFill>
                  <a:schemeClr val="bg1"/>
                </a:solidFill>
              </a:defRPr>
            </a:lvl3pPr>
            <a:lvl4pPr marL="1087911" indent="0">
              <a:buNone/>
              <a:defRPr sz="3467" b="1">
                <a:solidFill>
                  <a:schemeClr val="bg1"/>
                </a:solidFill>
              </a:defRPr>
            </a:lvl4pPr>
            <a:lvl5pPr marL="1473126" indent="0">
              <a:buNone/>
              <a:defRPr sz="3467" b="1">
                <a:solidFill>
                  <a:schemeClr val="bg1"/>
                </a:solidFill>
              </a:defRPr>
            </a:lvl5pPr>
          </a:lstStyle>
          <a:p>
            <a:pPr lvl="0"/>
            <a:r>
              <a:rPr lang="en-US" dirty="0"/>
              <a:t>Sub-Section Heading Title</a:t>
            </a:r>
          </a:p>
        </p:txBody>
      </p:sp>
      <p:sp>
        <p:nvSpPr>
          <p:cNvPr id="7" name="Snip and Round Single Corner Rectangle 11">
            <a:extLst>
              <a:ext uri="{FF2B5EF4-FFF2-40B4-BE49-F238E27FC236}">
                <a16:creationId xmlns:a16="http://schemas.microsoft.com/office/drawing/2014/main" id="{58468565-EB2F-40DC-BC84-37521A0C5EE0}"/>
              </a:ext>
            </a:extLst>
          </p:cNvPr>
          <p:cNvSpPr/>
          <p:nvPr userDrawn="1"/>
        </p:nvSpPr>
        <p:spPr bwMode="auto">
          <a:xfrm>
            <a:off x="9245600" y="6538195"/>
            <a:ext cx="2946400" cy="329184"/>
          </a:xfrm>
          <a:prstGeom prst="snipRoundRect">
            <a:avLst>
              <a:gd name="adj1" fmla="val 32149"/>
              <a:gd name="adj2" fmla="val 0"/>
            </a:avLst>
          </a:prstGeom>
          <a:solidFill>
            <a:schemeClr val="accent2"/>
          </a:solidFill>
          <a:ln w="6350" cap="flat" cmpd="sng" algn="ctr">
            <a:noFill/>
            <a:prstDash val="solid"/>
            <a:round/>
            <a:headEnd type="none" w="med" len="med"/>
            <a:tailEnd type="none" w="med" len="med"/>
          </a:ln>
          <a:effectLst/>
        </p:spPr>
        <p:txBody>
          <a:bodyPr lIns="0" tIns="0" rIns="0" bIns="0"/>
          <a:lstStyle/>
          <a:p>
            <a:pPr algn="ctr" fontAlgn="base">
              <a:spcBef>
                <a:spcPct val="0"/>
              </a:spcBef>
              <a:spcAft>
                <a:spcPct val="0"/>
              </a:spcAft>
              <a:defRPr/>
            </a:pPr>
            <a:r>
              <a:rPr lang="en-US" sz="1600" dirty="0">
                <a:solidFill>
                  <a:schemeClr val="bg1"/>
                </a:solidFill>
              </a:rPr>
              <a:t>FOR REACTIVE USE ONLY</a:t>
            </a:r>
          </a:p>
        </p:txBody>
      </p:sp>
      <p:pic>
        <p:nvPicPr>
          <p:cNvPr id="12" name="Picture 11">
            <a:hlinkClick r:id="rId4" action="ppaction://hlinksldjump"/>
            <a:extLst>
              <a:ext uri="{FF2B5EF4-FFF2-40B4-BE49-F238E27FC236}">
                <a16:creationId xmlns:a16="http://schemas.microsoft.com/office/drawing/2014/main" id="{A8753705-F1E3-4685-BF62-F3575EB2A33F}"/>
              </a:ext>
            </a:extLst>
          </p:cNvPr>
          <p:cNvPicPr>
            <a:picLocks noChangeAspect="1" noChangeArrowheads="1"/>
          </p:cNvPicPr>
          <p:nvPr userDrawn="1"/>
        </p:nvPicPr>
        <p:blipFill>
          <a:blip r:embed="rId5" cstate="print"/>
          <a:srcRect/>
          <a:stretch>
            <a:fillRect/>
          </a:stretch>
        </p:blipFill>
        <p:spPr bwMode="auto">
          <a:xfrm>
            <a:off x="11271123" y="-4817"/>
            <a:ext cx="920879" cy="329184"/>
          </a:xfrm>
          <a:prstGeom prst="rect">
            <a:avLst/>
          </a:prstGeom>
          <a:solidFill>
            <a:schemeClr val="bg2"/>
          </a:solidFill>
          <a:ln w="9525">
            <a:noFill/>
            <a:miter lim="800000"/>
            <a:headEnd/>
            <a:tailEnd/>
          </a:ln>
          <a:effectLst/>
        </p:spPr>
      </p:pic>
    </p:spTree>
    <p:extLst>
      <p:ext uri="{BB962C8B-B14F-4D97-AF65-F5344CB8AC3E}">
        <p14:creationId xmlns:p14="http://schemas.microsoft.com/office/powerpoint/2010/main" val="242469574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Header WHITE_Hyperlinked">
    <p:spTree>
      <p:nvGrpSpPr>
        <p:cNvPr id="1" name=""/>
        <p:cNvGrpSpPr/>
        <p:nvPr/>
      </p:nvGrpSpPr>
      <p:grpSpPr>
        <a:xfrm>
          <a:off x="0" y="0"/>
          <a:ext cx="0" cy="0"/>
          <a:chOff x="0" y="0"/>
          <a:chExt cx="0" cy="0"/>
        </a:xfrm>
      </p:grpSpPr>
      <p:sp>
        <p:nvSpPr>
          <p:cNvPr id="12" name="Text Placeholder 5"/>
          <p:cNvSpPr>
            <a:spLocks noGrp="1"/>
          </p:cNvSpPr>
          <p:nvPr>
            <p:ph type="body" sz="quarter" idx="11" hasCustomPrompt="1"/>
          </p:nvPr>
        </p:nvSpPr>
        <p:spPr>
          <a:xfrm>
            <a:off x="480000" y="4990683"/>
            <a:ext cx="10924032" cy="410369"/>
          </a:xfrm>
        </p:spPr>
        <p:txBody>
          <a:bodyPr anchor="t" anchorCtr="0">
            <a:spAutoFit/>
          </a:bodyPr>
          <a:lstStyle>
            <a:lvl1pPr marL="0" marR="0" indent="0" algn="l" defTabSz="1219140" rtl="0" eaLnBrk="1" fontAlgn="auto" latinLnBrk="0" hangingPunct="1">
              <a:lnSpc>
                <a:spcPts val="3200"/>
              </a:lnSpc>
              <a:spcBef>
                <a:spcPts val="0"/>
              </a:spcBef>
              <a:spcAft>
                <a:spcPts val="0"/>
              </a:spcAft>
              <a:buClr>
                <a:schemeClr val="tx1"/>
              </a:buClr>
              <a:buSzTx/>
              <a:buFont typeface="Arial" pitchFamily="34" charset="0"/>
              <a:buNone/>
              <a:tabLst/>
              <a:defRPr sz="2933" i="0">
                <a:solidFill>
                  <a:schemeClr val="bg2"/>
                </a:solidFill>
                <a:latin typeface="+mn-lt"/>
              </a:defRPr>
            </a:lvl1pPr>
            <a:lvl2pPr marL="361934" indent="0">
              <a:spcAft>
                <a:spcPts val="0"/>
              </a:spcAft>
              <a:buNone/>
              <a:defRPr>
                <a:solidFill>
                  <a:schemeClr val="bg1"/>
                </a:solidFill>
              </a:defRPr>
            </a:lvl2pPr>
            <a:lvl3pPr marL="711165" indent="0">
              <a:spcAft>
                <a:spcPts val="0"/>
              </a:spcAft>
              <a:buNone/>
              <a:defRPr>
                <a:solidFill>
                  <a:schemeClr val="bg1"/>
                </a:solidFill>
              </a:defRPr>
            </a:lvl3pPr>
            <a:lvl4pPr marL="1087911" indent="0">
              <a:spcAft>
                <a:spcPts val="0"/>
              </a:spcAft>
              <a:buNone/>
              <a:defRPr>
                <a:solidFill>
                  <a:schemeClr val="bg1"/>
                </a:solidFill>
              </a:defRPr>
            </a:lvl4pPr>
            <a:lvl5pPr marL="1473126" indent="0">
              <a:spcAft>
                <a:spcPts val="0"/>
              </a:spcAft>
              <a:buNone/>
              <a:defRPr>
                <a:solidFill>
                  <a:schemeClr val="bg1"/>
                </a:solidFill>
              </a:defRPr>
            </a:lvl5pPr>
          </a:lstStyle>
          <a:p>
            <a:pPr marL="0" marR="0" lvl="0" indent="0" algn="l" defTabSz="1219140" rtl="0" eaLnBrk="1" fontAlgn="auto" latinLnBrk="0" hangingPunct="1">
              <a:lnSpc>
                <a:spcPts val="3200"/>
              </a:lnSpc>
              <a:spcBef>
                <a:spcPts val="0"/>
              </a:spcBef>
              <a:spcAft>
                <a:spcPts val="0"/>
              </a:spcAft>
              <a:buClr>
                <a:schemeClr val="tx1"/>
              </a:buClr>
              <a:buSzTx/>
              <a:buFont typeface="Arial" pitchFamily="34" charset="0"/>
              <a:buNone/>
              <a:tabLst/>
              <a:defRPr/>
            </a:pPr>
            <a:r>
              <a:rPr lang="en-GB" dirty="0"/>
              <a:t>Supporting heading,</a:t>
            </a:r>
            <a:r>
              <a:rPr lang="en-US" dirty="0"/>
              <a:t> if required</a:t>
            </a:r>
          </a:p>
        </p:txBody>
      </p:sp>
      <p:sp>
        <p:nvSpPr>
          <p:cNvPr id="13" name="Text Placeholder 3"/>
          <p:cNvSpPr>
            <a:spLocks noGrp="1"/>
          </p:cNvSpPr>
          <p:nvPr>
            <p:ph type="body" sz="quarter" idx="10" hasCustomPrompt="1"/>
          </p:nvPr>
        </p:nvSpPr>
        <p:spPr>
          <a:xfrm>
            <a:off x="480000" y="2935666"/>
            <a:ext cx="10928936" cy="1949252"/>
          </a:xfrm>
        </p:spPr>
        <p:txBody>
          <a:bodyPr wrap="square" anchor="b" anchorCtr="0">
            <a:spAutoFit/>
          </a:bodyPr>
          <a:lstStyle>
            <a:lvl1pPr marL="0" indent="0">
              <a:lnSpc>
                <a:spcPts val="7600"/>
              </a:lnSpc>
              <a:spcAft>
                <a:spcPts val="0"/>
              </a:spcAft>
              <a:buNone/>
              <a:defRPr sz="7333" b="1">
                <a:solidFill>
                  <a:schemeClr val="bg2"/>
                </a:solidFill>
              </a:defRPr>
            </a:lvl1pPr>
            <a:lvl2pPr marL="361934" indent="0">
              <a:buNone/>
              <a:defRPr sz="3467" b="1">
                <a:solidFill>
                  <a:schemeClr val="bg1"/>
                </a:solidFill>
              </a:defRPr>
            </a:lvl2pPr>
            <a:lvl3pPr marL="711165" indent="0">
              <a:buNone/>
              <a:defRPr sz="3467" b="1">
                <a:solidFill>
                  <a:schemeClr val="bg1"/>
                </a:solidFill>
              </a:defRPr>
            </a:lvl3pPr>
            <a:lvl4pPr marL="1087911" indent="0">
              <a:buNone/>
              <a:defRPr sz="3467" b="1">
                <a:solidFill>
                  <a:schemeClr val="bg1"/>
                </a:solidFill>
              </a:defRPr>
            </a:lvl4pPr>
            <a:lvl5pPr marL="1473126" indent="0">
              <a:buNone/>
              <a:defRPr sz="3467" b="1">
                <a:solidFill>
                  <a:schemeClr val="bg1"/>
                </a:solidFill>
              </a:defRPr>
            </a:lvl5pPr>
          </a:lstStyle>
          <a:p>
            <a:pPr lvl="0"/>
            <a:r>
              <a:rPr lang="en-US" dirty="0"/>
              <a:t>Sub-Section Heading Title</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42380" y="316147"/>
            <a:ext cx="999577" cy="959319"/>
          </a:xfrm>
          <a:prstGeom prst="rect">
            <a:avLst/>
          </a:prstGeom>
        </p:spPr>
      </p:pic>
      <p:sp>
        <p:nvSpPr>
          <p:cNvPr id="6" name="Snip and Round Single Corner Rectangle 11">
            <a:extLst>
              <a:ext uri="{FF2B5EF4-FFF2-40B4-BE49-F238E27FC236}">
                <a16:creationId xmlns:a16="http://schemas.microsoft.com/office/drawing/2014/main" id="{B9367618-E7AF-45BC-BF9E-81FE451F9E9F}"/>
              </a:ext>
            </a:extLst>
          </p:cNvPr>
          <p:cNvSpPr/>
          <p:nvPr userDrawn="1"/>
        </p:nvSpPr>
        <p:spPr bwMode="auto">
          <a:xfrm>
            <a:off x="9245600" y="6538195"/>
            <a:ext cx="2946400" cy="329184"/>
          </a:xfrm>
          <a:prstGeom prst="snipRoundRect">
            <a:avLst>
              <a:gd name="adj1" fmla="val 32149"/>
              <a:gd name="adj2" fmla="val 0"/>
            </a:avLst>
          </a:prstGeom>
          <a:solidFill>
            <a:schemeClr val="accent2"/>
          </a:solidFill>
          <a:ln w="6350" cap="flat" cmpd="sng" algn="ctr">
            <a:noFill/>
            <a:prstDash val="solid"/>
            <a:round/>
            <a:headEnd type="none" w="med" len="med"/>
            <a:tailEnd type="none" w="med" len="med"/>
          </a:ln>
          <a:effectLst/>
        </p:spPr>
        <p:txBody>
          <a:bodyPr lIns="0" tIns="0" rIns="0" bIns="0"/>
          <a:lstStyle/>
          <a:p>
            <a:pPr algn="ctr" fontAlgn="base">
              <a:spcBef>
                <a:spcPct val="0"/>
              </a:spcBef>
              <a:spcAft>
                <a:spcPct val="0"/>
              </a:spcAft>
              <a:defRPr/>
            </a:pPr>
            <a:r>
              <a:rPr lang="en-US" sz="1600" dirty="0">
                <a:solidFill>
                  <a:schemeClr val="bg1"/>
                </a:solidFill>
              </a:rPr>
              <a:t>FOR REACTIVE USE ONLY</a:t>
            </a:r>
          </a:p>
        </p:txBody>
      </p:sp>
      <p:sp>
        <p:nvSpPr>
          <p:cNvPr id="7" name="Slide Number Placeholder 5">
            <a:extLst>
              <a:ext uri="{FF2B5EF4-FFF2-40B4-BE49-F238E27FC236}">
                <a16:creationId xmlns:a16="http://schemas.microsoft.com/office/drawing/2014/main" id="{11D43C3F-CE01-471B-A83C-C6C482297C81}"/>
              </a:ext>
            </a:extLst>
          </p:cNvPr>
          <p:cNvSpPr>
            <a:spLocks noGrp="1"/>
          </p:cNvSpPr>
          <p:nvPr>
            <p:ph type="sldNum" sz="quarter" idx="4"/>
          </p:nvPr>
        </p:nvSpPr>
        <p:spPr>
          <a:xfrm>
            <a:off x="11296587" y="6287720"/>
            <a:ext cx="443780" cy="292608"/>
          </a:xfrm>
          <a:prstGeom prst="rect">
            <a:avLst/>
          </a:prstGeom>
        </p:spPr>
        <p:txBody>
          <a:bodyPr vert="horz" lIns="72000" tIns="0" rIns="0" bIns="0" rtlCol="0" anchor="ctr" anchorCtr="0"/>
          <a:lstStyle>
            <a:lvl1pPr algn="r">
              <a:defRPr sz="1067">
                <a:solidFill>
                  <a:schemeClr val="tx1"/>
                </a:solidFill>
              </a:defRPr>
            </a:lvl1pPr>
          </a:lstStyle>
          <a:p>
            <a:fld id="{9F9F533D-B52E-4A2F-BF72-0ADD2D94BD75}" type="slidenum">
              <a:rPr lang="en-GB" smtClean="0"/>
              <a:pPr/>
              <a:t>‹#›</a:t>
            </a:fld>
            <a:endParaRPr lang="en-GB" dirty="0"/>
          </a:p>
        </p:txBody>
      </p:sp>
      <p:pic>
        <p:nvPicPr>
          <p:cNvPr id="10" name="Picture 9">
            <a:hlinkClick r:id="rId3" action="ppaction://hlinksldjump"/>
            <a:extLst>
              <a:ext uri="{FF2B5EF4-FFF2-40B4-BE49-F238E27FC236}">
                <a16:creationId xmlns:a16="http://schemas.microsoft.com/office/drawing/2014/main" id="{3E095B02-2E0C-486C-BA6C-A1262A0AD010}"/>
              </a:ext>
            </a:extLst>
          </p:cNvPr>
          <p:cNvPicPr>
            <a:picLocks noChangeAspect="1" noChangeArrowheads="1"/>
          </p:cNvPicPr>
          <p:nvPr userDrawn="1"/>
        </p:nvPicPr>
        <p:blipFill>
          <a:blip r:embed="rId4" cstate="print"/>
          <a:srcRect/>
          <a:stretch>
            <a:fillRect/>
          </a:stretch>
        </p:blipFill>
        <p:spPr bwMode="auto">
          <a:xfrm>
            <a:off x="11271123" y="-4817"/>
            <a:ext cx="920879" cy="329184"/>
          </a:xfrm>
          <a:prstGeom prst="rect">
            <a:avLst/>
          </a:prstGeom>
          <a:solidFill>
            <a:schemeClr val="bg2"/>
          </a:solidFill>
          <a:ln w="9525">
            <a:noFill/>
            <a:miter lim="800000"/>
            <a:headEnd/>
            <a:tailEnd/>
          </a:ln>
          <a:effectLst/>
        </p:spPr>
      </p:pic>
    </p:spTree>
    <p:extLst>
      <p:ext uri="{BB962C8B-B14F-4D97-AF65-F5344CB8AC3E}">
        <p14:creationId xmlns:p14="http://schemas.microsoft.com/office/powerpoint/2010/main" val="38452082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ubtitle and Content_Hyperlinked">
    <p:spTree>
      <p:nvGrpSpPr>
        <p:cNvPr id="1" name=""/>
        <p:cNvGrpSpPr/>
        <p:nvPr/>
      </p:nvGrpSpPr>
      <p:grpSpPr>
        <a:xfrm>
          <a:off x="0" y="0"/>
          <a:ext cx="0" cy="0"/>
          <a:chOff x="0" y="0"/>
          <a:chExt cx="0" cy="0"/>
        </a:xfrm>
      </p:grpSpPr>
      <p:sp>
        <p:nvSpPr>
          <p:cNvPr id="16" name="Content Placeholder 15"/>
          <p:cNvSpPr>
            <a:spLocks noGrp="1" noChangeAspect="1"/>
          </p:cNvSpPr>
          <p:nvPr>
            <p:ph sz="quarter" idx="12"/>
          </p:nvPr>
        </p:nvSpPr>
        <p:spPr>
          <a:xfrm>
            <a:off x="478872" y="1377696"/>
            <a:ext cx="11231033" cy="481346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2"/>
          <p:cNvSpPr>
            <a:spLocks noGrp="1"/>
          </p:cNvSpPr>
          <p:nvPr>
            <p:ph type="body" sz="quarter" idx="14" hasCustomPrompt="1"/>
          </p:nvPr>
        </p:nvSpPr>
        <p:spPr>
          <a:xfrm>
            <a:off x="478869" y="812195"/>
            <a:ext cx="10104000" cy="369332"/>
          </a:xfrm>
        </p:spPr>
        <p:txBody>
          <a:bodyPr anchor="t" anchorCtr="0">
            <a:noAutofit/>
          </a:bodyPr>
          <a:lstStyle>
            <a:lvl1pPr marL="0" marR="0" indent="0" algn="l" defTabSz="1219140" rtl="0" eaLnBrk="1" fontAlgn="auto" latinLnBrk="0" hangingPunct="1">
              <a:lnSpc>
                <a:spcPct val="100000"/>
              </a:lnSpc>
              <a:spcBef>
                <a:spcPts val="0"/>
              </a:spcBef>
              <a:spcAft>
                <a:spcPts val="0"/>
              </a:spcAft>
              <a:buClr>
                <a:schemeClr val="tx1"/>
              </a:buClr>
              <a:buSzTx/>
              <a:buFont typeface="Arial" pitchFamily="34" charset="0"/>
              <a:buNone/>
              <a:tabLst/>
              <a:defRPr sz="2133" i="0">
                <a:latin typeface="+mn-lt"/>
              </a:defRPr>
            </a:lvl1pPr>
            <a:lvl2pPr marL="361934" indent="0">
              <a:buNone/>
              <a:defRPr/>
            </a:lvl2pPr>
            <a:lvl3pPr marL="711165" indent="0">
              <a:buNone/>
              <a:defRPr/>
            </a:lvl3pPr>
            <a:lvl4pPr marL="1087911" indent="0">
              <a:buNone/>
              <a:defRPr/>
            </a:lvl4pPr>
            <a:lvl5pPr marL="1473126" indent="0">
              <a:buNone/>
              <a:defRPr/>
            </a:lvl5pPr>
          </a:lstStyle>
          <a:p>
            <a:pPr marL="0" marR="0" lvl="0" indent="0" algn="l" defTabSz="1219140" rtl="0" eaLnBrk="1" fontAlgn="auto" latinLnBrk="0" hangingPunct="1">
              <a:lnSpc>
                <a:spcPct val="100000"/>
              </a:lnSpc>
              <a:spcBef>
                <a:spcPts val="0"/>
              </a:spcBef>
              <a:spcAft>
                <a:spcPts val="0"/>
              </a:spcAft>
              <a:buClr>
                <a:schemeClr val="tx1"/>
              </a:buClr>
              <a:buSzTx/>
              <a:buFont typeface="Arial" pitchFamily="34" charset="0"/>
              <a:buNone/>
              <a:tabLst/>
              <a:defRPr/>
            </a:pPr>
            <a:r>
              <a:rPr lang="en-GB" dirty="0"/>
              <a:t>Supporting Heading,</a:t>
            </a:r>
            <a:r>
              <a:rPr lang="en-US" dirty="0"/>
              <a:t> if required</a:t>
            </a:r>
          </a:p>
        </p:txBody>
      </p:sp>
      <p:sp>
        <p:nvSpPr>
          <p:cNvPr id="6" name="Text Placeholder 5"/>
          <p:cNvSpPr>
            <a:spLocks noGrp="1"/>
          </p:cNvSpPr>
          <p:nvPr>
            <p:ph type="body" sz="quarter" idx="18" hasCustomPrompt="1"/>
          </p:nvPr>
        </p:nvSpPr>
        <p:spPr>
          <a:xfrm>
            <a:off x="451636" y="6616482"/>
            <a:ext cx="8720501" cy="164148"/>
          </a:xfrm>
        </p:spPr>
        <p:txBody>
          <a:bodyPr wrap="square" anchor="b" anchorCtr="0">
            <a:spAutoFit/>
          </a:bodyPr>
          <a:lstStyle>
            <a:lvl1pPr marL="0" indent="0">
              <a:spcAft>
                <a:spcPts val="400"/>
              </a:spcAft>
              <a:buNone/>
              <a:defRPr sz="1067" baseline="0"/>
            </a:lvl1pPr>
            <a:lvl2pPr marL="357534" indent="0">
              <a:buNone/>
              <a:defRPr sz="1067"/>
            </a:lvl2pPr>
            <a:lvl3pPr marL="719965" indent="0">
              <a:buNone/>
              <a:defRPr sz="1067"/>
            </a:lvl3pPr>
            <a:lvl4pPr marL="1081397" indent="0">
              <a:buNone/>
              <a:defRPr sz="1067"/>
            </a:lvl4pPr>
            <a:lvl5pPr marL="1439928" indent="0">
              <a:buNone/>
              <a:defRPr sz="1067"/>
            </a:lvl5pPr>
          </a:lstStyle>
          <a:p>
            <a:pPr lvl="0"/>
            <a:r>
              <a:rPr lang="en-US" dirty="0"/>
              <a:t>Insert Footnotes, Abbreviations, and References here</a:t>
            </a:r>
          </a:p>
        </p:txBody>
      </p:sp>
      <p:sp>
        <p:nvSpPr>
          <p:cNvPr id="4" name="Title 3"/>
          <p:cNvSpPr>
            <a:spLocks noGrp="1"/>
          </p:cNvSpPr>
          <p:nvPr>
            <p:ph type="title" hasCustomPrompt="1"/>
          </p:nvPr>
        </p:nvSpPr>
        <p:spPr>
          <a:xfrm>
            <a:off x="478871" y="304800"/>
            <a:ext cx="10102852" cy="451405"/>
          </a:xfrm>
        </p:spPr>
        <p:txBody>
          <a:bodyPr/>
          <a:lstStyle>
            <a:lvl1pPr>
              <a:defRPr/>
            </a:lvl1pPr>
          </a:lstStyle>
          <a:p>
            <a:r>
              <a:rPr lang="en-US" dirty="0"/>
              <a:t>Click to Edit Title Style</a:t>
            </a:r>
            <a:endParaRPr lang="en-GB" dirty="0"/>
          </a:p>
        </p:txBody>
      </p:sp>
      <p:sp>
        <p:nvSpPr>
          <p:cNvPr id="11" name="Slide Number Placeholder 5">
            <a:extLst>
              <a:ext uri="{FF2B5EF4-FFF2-40B4-BE49-F238E27FC236}">
                <a16:creationId xmlns:a16="http://schemas.microsoft.com/office/drawing/2014/main" id="{341FE5CD-0E88-49A8-8251-C5EDC62426D9}"/>
              </a:ext>
            </a:extLst>
          </p:cNvPr>
          <p:cNvSpPr>
            <a:spLocks noGrp="1"/>
          </p:cNvSpPr>
          <p:nvPr>
            <p:ph type="sldNum" sz="quarter" idx="4"/>
          </p:nvPr>
        </p:nvSpPr>
        <p:spPr>
          <a:xfrm>
            <a:off x="11296587" y="6287720"/>
            <a:ext cx="443780" cy="292608"/>
          </a:xfrm>
          <a:prstGeom prst="rect">
            <a:avLst/>
          </a:prstGeom>
        </p:spPr>
        <p:txBody>
          <a:bodyPr vert="horz" lIns="72000" tIns="0" rIns="0" bIns="0" rtlCol="0" anchor="ctr" anchorCtr="0"/>
          <a:lstStyle>
            <a:lvl1pPr algn="r">
              <a:defRPr sz="1067">
                <a:solidFill>
                  <a:schemeClr val="tx1"/>
                </a:solidFill>
              </a:defRPr>
            </a:lvl1pPr>
          </a:lstStyle>
          <a:p>
            <a:fld id="{9F9F533D-B52E-4A2F-BF72-0ADD2D94BD75}" type="slidenum">
              <a:rPr lang="en-GB" smtClean="0"/>
              <a:pPr/>
              <a:t>‹#›</a:t>
            </a:fld>
            <a:endParaRPr lang="en-GB" dirty="0"/>
          </a:p>
        </p:txBody>
      </p:sp>
    </p:spTree>
    <p:extLst>
      <p:ext uri="{BB962C8B-B14F-4D97-AF65-F5344CB8AC3E}">
        <p14:creationId xmlns:p14="http://schemas.microsoft.com/office/powerpoint/2010/main" val="388890140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Content_Hyperlinked">
    <p:spTree>
      <p:nvGrpSpPr>
        <p:cNvPr id="1" name=""/>
        <p:cNvGrpSpPr/>
        <p:nvPr/>
      </p:nvGrpSpPr>
      <p:grpSpPr>
        <a:xfrm>
          <a:off x="0" y="0"/>
          <a:ext cx="0" cy="0"/>
          <a:chOff x="0" y="0"/>
          <a:chExt cx="0" cy="0"/>
        </a:xfrm>
      </p:grpSpPr>
      <p:sp>
        <p:nvSpPr>
          <p:cNvPr id="16" name="Content Placeholder 15"/>
          <p:cNvSpPr>
            <a:spLocks noGrp="1" noChangeAspect="1"/>
          </p:cNvSpPr>
          <p:nvPr>
            <p:ph sz="quarter" idx="12"/>
          </p:nvPr>
        </p:nvSpPr>
        <p:spPr>
          <a:xfrm>
            <a:off x="478872" y="1377696"/>
            <a:ext cx="11231033" cy="481346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8" hasCustomPrompt="1"/>
          </p:nvPr>
        </p:nvSpPr>
        <p:spPr>
          <a:xfrm>
            <a:off x="451636" y="6616482"/>
            <a:ext cx="8720501" cy="164148"/>
          </a:xfrm>
        </p:spPr>
        <p:txBody>
          <a:bodyPr wrap="square" anchor="b" anchorCtr="0">
            <a:spAutoFit/>
          </a:bodyPr>
          <a:lstStyle>
            <a:lvl1pPr marL="0" indent="0">
              <a:spcAft>
                <a:spcPts val="400"/>
              </a:spcAft>
              <a:buNone/>
              <a:defRPr sz="1067" baseline="0"/>
            </a:lvl1pPr>
            <a:lvl2pPr marL="357534" indent="0">
              <a:buNone/>
              <a:defRPr sz="1067"/>
            </a:lvl2pPr>
            <a:lvl3pPr marL="719965" indent="0">
              <a:buNone/>
              <a:defRPr sz="1067"/>
            </a:lvl3pPr>
            <a:lvl4pPr marL="1081397" indent="0">
              <a:buNone/>
              <a:defRPr sz="1067"/>
            </a:lvl4pPr>
            <a:lvl5pPr marL="1439928" indent="0">
              <a:buNone/>
              <a:defRPr sz="1067"/>
            </a:lvl5pPr>
          </a:lstStyle>
          <a:p>
            <a:pPr lvl="0"/>
            <a:r>
              <a:rPr lang="en-US" dirty="0"/>
              <a:t>Insert Footnotes, Abbreviations, and References here</a:t>
            </a:r>
          </a:p>
        </p:txBody>
      </p:sp>
      <p:sp>
        <p:nvSpPr>
          <p:cNvPr id="4" name="Title 3"/>
          <p:cNvSpPr>
            <a:spLocks noGrp="1"/>
          </p:cNvSpPr>
          <p:nvPr>
            <p:ph type="title" hasCustomPrompt="1"/>
          </p:nvPr>
        </p:nvSpPr>
        <p:spPr>
          <a:xfrm>
            <a:off x="478871" y="304800"/>
            <a:ext cx="10102852" cy="451405"/>
          </a:xfrm>
        </p:spPr>
        <p:txBody>
          <a:bodyPr/>
          <a:lstStyle>
            <a:lvl1pPr>
              <a:defRPr/>
            </a:lvl1pPr>
          </a:lstStyle>
          <a:p>
            <a:r>
              <a:rPr lang="en-US" dirty="0"/>
              <a:t>Click to Edit Title Style</a:t>
            </a:r>
            <a:endParaRPr lang="en-GB" dirty="0"/>
          </a:p>
        </p:txBody>
      </p:sp>
      <p:sp>
        <p:nvSpPr>
          <p:cNvPr id="11" name="Slide Number Placeholder 5">
            <a:extLst>
              <a:ext uri="{FF2B5EF4-FFF2-40B4-BE49-F238E27FC236}">
                <a16:creationId xmlns:a16="http://schemas.microsoft.com/office/drawing/2014/main" id="{341FE5CD-0E88-49A8-8251-C5EDC62426D9}"/>
              </a:ext>
            </a:extLst>
          </p:cNvPr>
          <p:cNvSpPr>
            <a:spLocks noGrp="1"/>
          </p:cNvSpPr>
          <p:nvPr>
            <p:ph type="sldNum" sz="quarter" idx="4"/>
          </p:nvPr>
        </p:nvSpPr>
        <p:spPr>
          <a:xfrm>
            <a:off x="11296587" y="6287720"/>
            <a:ext cx="443780" cy="292608"/>
          </a:xfrm>
          <a:prstGeom prst="rect">
            <a:avLst/>
          </a:prstGeom>
        </p:spPr>
        <p:txBody>
          <a:bodyPr vert="horz" lIns="72000" tIns="0" rIns="0" bIns="0" rtlCol="0" anchor="ctr" anchorCtr="0"/>
          <a:lstStyle>
            <a:lvl1pPr algn="r">
              <a:defRPr sz="1067">
                <a:solidFill>
                  <a:schemeClr val="tx1"/>
                </a:solidFill>
              </a:defRPr>
            </a:lvl1pPr>
          </a:lstStyle>
          <a:p>
            <a:fld id="{9F9F533D-B52E-4A2F-BF72-0ADD2D94BD75}" type="slidenum">
              <a:rPr lang="en-GB" smtClean="0"/>
              <a:pPr/>
              <a:t>‹#›</a:t>
            </a:fld>
            <a:endParaRPr lang="en-GB" dirty="0"/>
          </a:p>
        </p:txBody>
      </p:sp>
    </p:spTree>
    <p:extLst>
      <p:ext uri="{BB962C8B-B14F-4D97-AF65-F5344CB8AC3E}">
        <p14:creationId xmlns:p14="http://schemas.microsoft.com/office/powerpoint/2010/main" val="377880256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Subtitle Only_Hyperlinke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769D368C-731C-4EF8-9DF2-A586EE475CEE}"/>
              </a:ext>
            </a:extLst>
          </p:cNvPr>
          <p:cNvSpPr>
            <a:spLocks noGrp="1"/>
          </p:cNvSpPr>
          <p:nvPr>
            <p:ph type="sldNum" sz="quarter" idx="4"/>
          </p:nvPr>
        </p:nvSpPr>
        <p:spPr>
          <a:xfrm>
            <a:off x="11296587" y="6287720"/>
            <a:ext cx="443780" cy="292608"/>
          </a:xfrm>
          <a:prstGeom prst="rect">
            <a:avLst/>
          </a:prstGeom>
        </p:spPr>
        <p:txBody>
          <a:bodyPr vert="horz" lIns="72000" tIns="0" rIns="0" bIns="0" rtlCol="0" anchor="ctr" anchorCtr="0"/>
          <a:lstStyle>
            <a:lvl1pPr algn="r">
              <a:defRPr sz="1067">
                <a:solidFill>
                  <a:schemeClr val="tx1"/>
                </a:solidFill>
              </a:defRPr>
            </a:lvl1pPr>
          </a:lstStyle>
          <a:p>
            <a:fld id="{9F9F533D-B52E-4A2F-BF72-0ADD2D94BD75}" type="slidenum">
              <a:rPr lang="en-GB" smtClean="0"/>
              <a:pPr/>
              <a:t>‹#›</a:t>
            </a:fld>
            <a:endParaRPr lang="en-GB" dirty="0"/>
          </a:p>
        </p:txBody>
      </p:sp>
      <p:sp>
        <p:nvSpPr>
          <p:cNvPr id="10" name="Text Placeholder 2">
            <a:extLst>
              <a:ext uri="{FF2B5EF4-FFF2-40B4-BE49-F238E27FC236}">
                <a16:creationId xmlns:a16="http://schemas.microsoft.com/office/drawing/2014/main" id="{FC00C4C5-D9F9-4BEB-9CAE-27BF07BE8FA6}"/>
              </a:ext>
            </a:extLst>
          </p:cNvPr>
          <p:cNvSpPr>
            <a:spLocks noGrp="1"/>
          </p:cNvSpPr>
          <p:nvPr>
            <p:ph type="body" sz="quarter" idx="14" hasCustomPrompt="1"/>
          </p:nvPr>
        </p:nvSpPr>
        <p:spPr>
          <a:xfrm>
            <a:off x="478869" y="812195"/>
            <a:ext cx="10104000" cy="369332"/>
          </a:xfrm>
        </p:spPr>
        <p:txBody>
          <a:bodyPr anchor="t" anchorCtr="0">
            <a:noAutofit/>
          </a:bodyPr>
          <a:lstStyle>
            <a:lvl1pPr marL="0" marR="0" indent="0" algn="l" defTabSz="1219140" rtl="0" eaLnBrk="1" fontAlgn="auto" latinLnBrk="0" hangingPunct="1">
              <a:lnSpc>
                <a:spcPct val="100000"/>
              </a:lnSpc>
              <a:spcBef>
                <a:spcPts val="0"/>
              </a:spcBef>
              <a:spcAft>
                <a:spcPts val="0"/>
              </a:spcAft>
              <a:buClr>
                <a:schemeClr val="tx1"/>
              </a:buClr>
              <a:buSzTx/>
              <a:buFont typeface="Arial" pitchFamily="34" charset="0"/>
              <a:buNone/>
              <a:tabLst/>
              <a:defRPr sz="2133" i="0">
                <a:latin typeface="+mn-lt"/>
              </a:defRPr>
            </a:lvl1pPr>
            <a:lvl2pPr marL="361934" indent="0">
              <a:buNone/>
              <a:defRPr/>
            </a:lvl2pPr>
            <a:lvl3pPr marL="711165" indent="0">
              <a:buNone/>
              <a:defRPr/>
            </a:lvl3pPr>
            <a:lvl4pPr marL="1087911" indent="0">
              <a:buNone/>
              <a:defRPr/>
            </a:lvl4pPr>
            <a:lvl5pPr marL="1473126" indent="0">
              <a:buNone/>
              <a:defRPr/>
            </a:lvl5pPr>
          </a:lstStyle>
          <a:p>
            <a:pPr marL="0" marR="0" lvl="0" indent="0" algn="l" defTabSz="1219140" rtl="0" eaLnBrk="1" fontAlgn="auto" latinLnBrk="0" hangingPunct="1">
              <a:lnSpc>
                <a:spcPct val="100000"/>
              </a:lnSpc>
              <a:spcBef>
                <a:spcPts val="0"/>
              </a:spcBef>
              <a:spcAft>
                <a:spcPts val="0"/>
              </a:spcAft>
              <a:buClr>
                <a:schemeClr val="tx1"/>
              </a:buClr>
              <a:buSzTx/>
              <a:buFont typeface="Arial" pitchFamily="34" charset="0"/>
              <a:buNone/>
              <a:tabLst/>
              <a:defRPr/>
            </a:pPr>
            <a:r>
              <a:rPr lang="en-GB" dirty="0"/>
              <a:t>Supporting Heading,</a:t>
            </a:r>
            <a:r>
              <a:rPr lang="en-US" dirty="0"/>
              <a:t> if required</a:t>
            </a:r>
          </a:p>
        </p:txBody>
      </p:sp>
      <p:sp>
        <p:nvSpPr>
          <p:cNvPr id="12" name="Title 3">
            <a:extLst>
              <a:ext uri="{FF2B5EF4-FFF2-40B4-BE49-F238E27FC236}">
                <a16:creationId xmlns:a16="http://schemas.microsoft.com/office/drawing/2014/main" id="{B320A0E5-C70F-4EE1-8702-EA4E0680DA59}"/>
              </a:ext>
            </a:extLst>
          </p:cNvPr>
          <p:cNvSpPr>
            <a:spLocks noGrp="1"/>
          </p:cNvSpPr>
          <p:nvPr>
            <p:ph type="title" hasCustomPrompt="1"/>
          </p:nvPr>
        </p:nvSpPr>
        <p:spPr>
          <a:xfrm>
            <a:off x="478871" y="304800"/>
            <a:ext cx="10102852" cy="451405"/>
          </a:xfrm>
        </p:spPr>
        <p:txBody>
          <a:bodyPr/>
          <a:lstStyle>
            <a:lvl1pPr>
              <a:defRPr/>
            </a:lvl1pPr>
          </a:lstStyle>
          <a:p>
            <a:r>
              <a:rPr lang="en-US" dirty="0"/>
              <a:t>Click to Edit Title Style</a:t>
            </a:r>
            <a:endParaRPr lang="en-GB" dirty="0"/>
          </a:p>
        </p:txBody>
      </p:sp>
      <p:sp>
        <p:nvSpPr>
          <p:cNvPr id="13" name="Text Placeholder 5">
            <a:extLst>
              <a:ext uri="{FF2B5EF4-FFF2-40B4-BE49-F238E27FC236}">
                <a16:creationId xmlns:a16="http://schemas.microsoft.com/office/drawing/2014/main" id="{1DD48C82-DC25-4F7C-883B-89E687158B36}"/>
              </a:ext>
            </a:extLst>
          </p:cNvPr>
          <p:cNvSpPr>
            <a:spLocks noGrp="1"/>
          </p:cNvSpPr>
          <p:nvPr>
            <p:ph type="body" sz="quarter" idx="24" hasCustomPrompt="1"/>
          </p:nvPr>
        </p:nvSpPr>
        <p:spPr>
          <a:xfrm>
            <a:off x="451636" y="6616482"/>
            <a:ext cx="8720501" cy="164148"/>
          </a:xfrm>
        </p:spPr>
        <p:txBody>
          <a:bodyPr wrap="square" anchor="b" anchorCtr="0">
            <a:spAutoFit/>
          </a:bodyPr>
          <a:lstStyle>
            <a:lvl1pPr marL="0" indent="0">
              <a:spcAft>
                <a:spcPts val="400"/>
              </a:spcAft>
              <a:buNone/>
              <a:defRPr sz="1067" baseline="0"/>
            </a:lvl1pPr>
            <a:lvl2pPr marL="357534" indent="0">
              <a:buNone/>
              <a:defRPr sz="1067"/>
            </a:lvl2pPr>
            <a:lvl3pPr marL="719965" indent="0">
              <a:buNone/>
              <a:defRPr sz="1067"/>
            </a:lvl3pPr>
            <a:lvl4pPr marL="1081397" indent="0">
              <a:buNone/>
              <a:defRPr sz="1067"/>
            </a:lvl4pPr>
            <a:lvl5pPr marL="1439928" indent="0">
              <a:buNone/>
              <a:defRPr sz="1067"/>
            </a:lvl5pPr>
          </a:lstStyle>
          <a:p>
            <a:pPr lvl="0"/>
            <a:r>
              <a:rPr lang="en-US" dirty="0"/>
              <a:t>Insert Footnotes, Abbreviations, and References here</a:t>
            </a:r>
          </a:p>
        </p:txBody>
      </p:sp>
    </p:spTree>
    <p:extLst>
      <p:ext uri="{BB962C8B-B14F-4D97-AF65-F5344CB8AC3E}">
        <p14:creationId xmlns:p14="http://schemas.microsoft.com/office/powerpoint/2010/main" val="362963174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Only_Hyperlinke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769D368C-731C-4EF8-9DF2-A586EE475CEE}"/>
              </a:ext>
            </a:extLst>
          </p:cNvPr>
          <p:cNvSpPr>
            <a:spLocks noGrp="1"/>
          </p:cNvSpPr>
          <p:nvPr>
            <p:ph type="sldNum" sz="quarter" idx="4"/>
          </p:nvPr>
        </p:nvSpPr>
        <p:spPr>
          <a:xfrm>
            <a:off x="11296587" y="6287720"/>
            <a:ext cx="443780" cy="292608"/>
          </a:xfrm>
          <a:prstGeom prst="rect">
            <a:avLst/>
          </a:prstGeom>
        </p:spPr>
        <p:txBody>
          <a:bodyPr vert="horz" lIns="72000" tIns="0" rIns="0" bIns="0" rtlCol="0" anchor="ctr" anchorCtr="0"/>
          <a:lstStyle>
            <a:lvl1pPr algn="r">
              <a:defRPr sz="1067">
                <a:solidFill>
                  <a:schemeClr val="tx1"/>
                </a:solidFill>
              </a:defRPr>
            </a:lvl1pPr>
          </a:lstStyle>
          <a:p>
            <a:fld id="{9F9F533D-B52E-4A2F-BF72-0ADD2D94BD75}" type="slidenum">
              <a:rPr lang="en-GB" smtClean="0"/>
              <a:pPr/>
              <a:t>‹#›</a:t>
            </a:fld>
            <a:endParaRPr lang="en-GB" dirty="0"/>
          </a:p>
        </p:txBody>
      </p:sp>
      <p:sp>
        <p:nvSpPr>
          <p:cNvPr id="12" name="Title 3">
            <a:extLst>
              <a:ext uri="{FF2B5EF4-FFF2-40B4-BE49-F238E27FC236}">
                <a16:creationId xmlns:a16="http://schemas.microsoft.com/office/drawing/2014/main" id="{B320A0E5-C70F-4EE1-8702-EA4E0680DA59}"/>
              </a:ext>
            </a:extLst>
          </p:cNvPr>
          <p:cNvSpPr>
            <a:spLocks noGrp="1"/>
          </p:cNvSpPr>
          <p:nvPr>
            <p:ph type="title" hasCustomPrompt="1"/>
          </p:nvPr>
        </p:nvSpPr>
        <p:spPr>
          <a:xfrm>
            <a:off x="478871" y="304800"/>
            <a:ext cx="10102852" cy="451405"/>
          </a:xfrm>
        </p:spPr>
        <p:txBody>
          <a:bodyPr/>
          <a:lstStyle>
            <a:lvl1pPr>
              <a:defRPr/>
            </a:lvl1pPr>
          </a:lstStyle>
          <a:p>
            <a:r>
              <a:rPr lang="en-US" dirty="0"/>
              <a:t>Click to Edit Title Style</a:t>
            </a:r>
            <a:endParaRPr lang="en-GB" dirty="0"/>
          </a:p>
        </p:txBody>
      </p:sp>
      <p:sp>
        <p:nvSpPr>
          <p:cNvPr id="13" name="Text Placeholder 5">
            <a:extLst>
              <a:ext uri="{FF2B5EF4-FFF2-40B4-BE49-F238E27FC236}">
                <a16:creationId xmlns:a16="http://schemas.microsoft.com/office/drawing/2014/main" id="{1DD48C82-DC25-4F7C-883B-89E687158B36}"/>
              </a:ext>
            </a:extLst>
          </p:cNvPr>
          <p:cNvSpPr>
            <a:spLocks noGrp="1"/>
          </p:cNvSpPr>
          <p:nvPr>
            <p:ph type="body" sz="quarter" idx="24" hasCustomPrompt="1"/>
          </p:nvPr>
        </p:nvSpPr>
        <p:spPr>
          <a:xfrm>
            <a:off x="451636" y="6616482"/>
            <a:ext cx="8720501" cy="164148"/>
          </a:xfrm>
        </p:spPr>
        <p:txBody>
          <a:bodyPr wrap="square" anchor="b" anchorCtr="0">
            <a:spAutoFit/>
          </a:bodyPr>
          <a:lstStyle>
            <a:lvl1pPr marL="0" indent="0">
              <a:spcAft>
                <a:spcPts val="400"/>
              </a:spcAft>
              <a:buNone/>
              <a:defRPr sz="1067" baseline="0"/>
            </a:lvl1pPr>
            <a:lvl2pPr marL="357534" indent="0">
              <a:buNone/>
              <a:defRPr sz="1067"/>
            </a:lvl2pPr>
            <a:lvl3pPr marL="719965" indent="0">
              <a:buNone/>
              <a:defRPr sz="1067"/>
            </a:lvl3pPr>
            <a:lvl4pPr marL="1081397" indent="0">
              <a:buNone/>
              <a:defRPr sz="1067"/>
            </a:lvl4pPr>
            <a:lvl5pPr marL="1439928" indent="0">
              <a:buNone/>
              <a:defRPr sz="1067"/>
            </a:lvl5pPr>
          </a:lstStyle>
          <a:p>
            <a:pPr lvl="0"/>
            <a:r>
              <a:rPr lang="en-US" dirty="0"/>
              <a:t>Insert Footnotes, Abbreviations, and References here</a:t>
            </a:r>
          </a:p>
        </p:txBody>
      </p:sp>
    </p:spTree>
    <p:extLst>
      <p:ext uri="{BB962C8B-B14F-4D97-AF65-F5344CB8AC3E}">
        <p14:creationId xmlns:p14="http://schemas.microsoft.com/office/powerpoint/2010/main" val="329365214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_Hyperlinked">
    <p:spTree>
      <p:nvGrpSpPr>
        <p:cNvPr id="1" name=""/>
        <p:cNvGrpSpPr/>
        <p:nvPr/>
      </p:nvGrpSpPr>
      <p:grpSpPr>
        <a:xfrm>
          <a:off x="0" y="0"/>
          <a:ext cx="0" cy="0"/>
          <a:chOff x="0" y="0"/>
          <a:chExt cx="0" cy="0"/>
        </a:xfrm>
      </p:grpSpPr>
      <p:sp>
        <p:nvSpPr>
          <p:cNvPr id="8" name="Snip and Round Single Corner Rectangle 11">
            <a:extLst>
              <a:ext uri="{FF2B5EF4-FFF2-40B4-BE49-F238E27FC236}">
                <a16:creationId xmlns:a16="http://schemas.microsoft.com/office/drawing/2014/main" id="{776684D6-D45B-4DF7-BE67-43DC73F796E1}"/>
              </a:ext>
            </a:extLst>
          </p:cNvPr>
          <p:cNvSpPr/>
          <p:nvPr userDrawn="1"/>
        </p:nvSpPr>
        <p:spPr bwMode="auto">
          <a:xfrm>
            <a:off x="9245600" y="6538195"/>
            <a:ext cx="2946400" cy="329184"/>
          </a:xfrm>
          <a:prstGeom prst="snipRoundRect">
            <a:avLst>
              <a:gd name="adj1" fmla="val 32149"/>
              <a:gd name="adj2" fmla="val 0"/>
            </a:avLst>
          </a:prstGeom>
          <a:solidFill>
            <a:schemeClr val="accent2"/>
          </a:solidFill>
          <a:ln w="6350" cap="flat" cmpd="sng" algn="ctr">
            <a:noFill/>
            <a:prstDash val="solid"/>
            <a:round/>
            <a:headEnd type="none" w="med" len="med"/>
            <a:tailEnd type="none" w="med" len="med"/>
          </a:ln>
          <a:effectLst/>
        </p:spPr>
        <p:txBody>
          <a:bodyPr lIns="0" tIns="0" rIns="0" bIns="0"/>
          <a:lstStyle/>
          <a:p>
            <a:pPr algn="ctr" fontAlgn="base">
              <a:spcBef>
                <a:spcPct val="0"/>
              </a:spcBef>
              <a:spcAft>
                <a:spcPct val="0"/>
              </a:spcAft>
              <a:defRPr/>
            </a:pPr>
            <a:r>
              <a:rPr lang="en-US" sz="1600" dirty="0">
                <a:solidFill>
                  <a:schemeClr val="bg1"/>
                </a:solidFill>
              </a:rPr>
              <a:t>FOR REACTIVE USE ONLY</a:t>
            </a:r>
          </a:p>
        </p:txBody>
      </p:sp>
      <p:sp>
        <p:nvSpPr>
          <p:cNvPr id="9" name="Slide Number Placeholder 5">
            <a:extLst>
              <a:ext uri="{FF2B5EF4-FFF2-40B4-BE49-F238E27FC236}">
                <a16:creationId xmlns:a16="http://schemas.microsoft.com/office/drawing/2014/main" id="{60C953DA-F6F6-48ED-B503-6C5DCA4E6BB8}"/>
              </a:ext>
            </a:extLst>
          </p:cNvPr>
          <p:cNvSpPr>
            <a:spLocks noGrp="1"/>
          </p:cNvSpPr>
          <p:nvPr>
            <p:ph type="sldNum" sz="quarter" idx="4"/>
          </p:nvPr>
        </p:nvSpPr>
        <p:spPr>
          <a:xfrm>
            <a:off x="11296587" y="6287720"/>
            <a:ext cx="443780" cy="292608"/>
          </a:xfrm>
          <a:prstGeom prst="rect">
            <a:avLst/>
          </a:prstGeom>
        </p:spPr>
        <p:txBody>
          <a:bodyPr vert="horz" lIns="72000" tIns="0" rIns="0" bIns="0" rtlCol="0" anchor="ctr" anchorCtr="0"/>
          <a:lstStyle>
            <a:lvl1pPr algn="r">
              <a:defRPr sz="1067">
                <a:solidFill>
                  <a:schemeClr val="tx1"/>
                </a:solidFill>
              </a:defRPr>
            </a:lvl1pPr>
          </a:lstStyle>
          <a:p>
            <a:fld id="{9F9F533D-B52E-4A2F-BF72-0ADD2D94BD75}" type="slidenum">
              <a:rPr lang="en-GB" smtClean="0"/>
              <a:pPr/>
              <a:t>‹#›</a:t>
            </a:fld>
            <a:endParaRPr lang="en-GB" dirty="0"/>
          </a:p>
        </p:txBody>
      </p:sp>
      <p:pic>
        <p:nvPicPr>
          <p:cNvPr id="6" name="Picture 5">
            <a:hlinkClick r:id="rId2" action="ppaction://hlinksldjump"/>
            <a:extLst>
              <a:ext uri="{FF2B5EF4-FFF2-40B4-BE49-F238E27FC236}">
                <a16:creationId xmlns:a16="http://schemas.microsoft.com/office/drawing/2014/main" id="{C4E9D8A1-6206-4372-B825-6D5518EF32A6}"/>
              </a:ext>
            </a:extLst>
          </p:cNvPr>
          <p:cNvPicPr>
            <a:picLocks noChangeAspect="1" noChangeArrowheads="1"/>
          </p:cNvPicPr>
          <p:nvPr userDrawn="1"/>
        </p:nvPicPr>
        <p:blipFill>
          <a:blip r:embed="rId3" cstate="print"/>
          <a:srcRect/>
          <a:stretch>
            <a:fillRect/>
          </a:stretch>
        </p:blipFill>
        <p:spPr bwMode="auto">
          <a:xfrm>
            <a:off x="11271123" y="-4817"/>
            <a:ext cx="920879" cy="329184"/>
          </a:xfrm>
          <a:prstGeom prst="rect">
            <a:avLst/>
          </a:prstGeom>
          <a:solidFill>
            <a:schemeClr val="bg2"/>
          </a:solidFill>
          <a:ln w="9525">
            <a:noFill/>
            <a:miter lim="800000"/>
            <a:headEnd/>
            <a:tailEnd/>
          </a:ln>
          <a:effectLst/>
        </p:spPr>
      </p:pic>
    </p:spTree>
    <p:extLst>
      <p:ext uri="{BB962C8B-B14F-4D97-AF65-F5344CB8AC3E}">
        <p14:creationId xmlns:p14="http://schemas.microsoft.com/office/powerpoint/2010/main" val="416862038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Title and Content_Hyperlinked">
    <p:spTree>
      <p:nvGrpSpPr>
        <p:cNvPr id="1" name=""/>
        <p:cNvGrpSpPr/>
        <p:nvPr/>
      </p:nvGrpSpPr>
      <p:grpSpPr>
        <a:xfrm>
          <a:off x="0" y="0"/>
          <a:ext cx="0" cy="0"/>
          <a:chOff x="0" y="0"/>
          <a:chExt cx="0" cy="0"/>
        </a:xfrm>
      </p:grpSpPr>
      <p:sp>
        <p:nvSpPr>
          <p:cNvPr id="16" name="Content Placeholder 15"/>
          <p:cNvSpPr>
            <a:spLocks noGrp="1" noChangeAspect="1"/>
          </p:cNvSpPr>
          <p:nvPr>
            <p:ph sz="quarter" idx="12"/>
          </p:nvPr>
        </p:nvSpPr>
        <p:spPr>
          <a:xfrm>
            <a:off x="478871" y="1377697"/>
            <a:ext cx="6973824" cy="491027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8" hasCustomPrompt="1"/>
          </p:nvPr>
        </p:nvSpPr>
        <p:spPr>
          <a:xfrm>
            <a:off x="451635" y="6616481"/>
            <a:ext cx="8720501" cy="164148"/>
          </a:xfrm>
        </p:spPr>
        <p:txBody>
          <a:bodyPr wrap="square" anchor="b" anchorCtr="0">
            <a:spAutoFit/>
          </a:bodyPr>
          <a:lstStyle>
            <a:lvl1pPr marL="0" indent="0">
              <a:spcAft>
                <a:spcPts val="400"/>
              </a:spcAft>
              <a:buNone/>
              <a:defRPr sz="1067" baseline="0"/>
            </a:lvl1pPr>
            <a:lvl2pPr marL="357542" indent="0">
              <a:buNone/>
              <a:defRPr sz="1067"/>
            </a:lvl2pPr>
            <a:lvl3pPr marL="719982" indent="0">
              <a:buNone/>
              <a:defRPr sz="1067"/>
            </a:lvl3pPr>
            <a:lvl4pPr marL="1081424" indent="0">
              <a:buNone/>
              <a:defRPr sz="1067"/>
            </a:lvl4pPr>
            <a:lvl5pPr marL="1439964" indent="0">
              <a:buNone/>
              <a:defRPr sz="1067"/>
            </a:lvl5pPr>
          </a:lstStyle>
          <a:p>
            <a:pPr lvl="0"/>
            <a:r>
              <a:rPr lang="en-US" dirty="0"/>
              <a:t>Insert Footnotes, Abbreviations, and References here</a:t>
            </a:r>
          </a:p>
        </p:txBody>
      </p:sp>
      <p:sp>
        <p:nvSpPr>
          <p:cNvPr id="4" name="Title 3"/>
          <p:cNvSpPr>
            <a:spLocks noGrp="1"/>
          </p:cNvSpPr>
          <p:nvPr>
            <p:ph type="title" hasCustomPrompt="1"/>
          </p:nvPr>
        </p:nvSpPr>
        <p:spPr>
          <a:xfrm>
            <a:off x="478870" y="304800"/>
            <a:ext cx="10102852" cy="451405"/>
          </a:xfrm>
        </p:spPr>
        <p:txBody>
          <a:bodyPr/>
          <a:lstStyle>
            <a:lvl1pPr>
              <a:defRPr/>
            </a:lvl1pPr>
          </a:lstStyle>
          <a:p>
            <a:r>
              <a:rPr lang="en-US" dirty="0"/>
              <a:t>Click to Edit Title Style</a:t>
            </a:r>
            <a:endParaRPr lang="en-GB" dirty="0"/>
          </a:p>
        </p:txBody>
      </p:sp>
      <p:sp>
        <p:nvSpPr>
          <p:cNvPr id="11" name="Slide Number Placeholder 5">
            <a:extLst>
              <a:ext uri="{FF2B5EF4-FFF2-40B4-BE49-F238E27FC236}">
                <a16:creationId xmlns:a16="http://schemas.microsoft.com/office/drawing/2014/main" id="{341FE5CD-0E88-49A8-8251-C5EDC62426D9}"/>
              </a:ext>
            </a:extLst>
          </p:cNvPr>
          <p:cNvSpPr>
            <a:spLocks noGrp="1"/>
          </p:cNvSpPr>
          <p:nvPr>
            <p:ph type="sldNum" sz="quarter" idx="4"/>
          </p:nvPr>
        </p:nvSpPr>
        <p:spPr>
          <a:xfrm>
            <a:off x="11296586" y="6287720"/>
            <a:ext cx="443780" cy="292608"/>
          </a:xfrm>
          <a:prstGeom prst="rect">
            <a:avLst/>
          </a:prstGeom>
        </p:spPr>
        <p:txBody>
          <a:bodyPr vert="horz" lIns="72000" tIns="0" rIns="0" bIns="0" rtlCol="0" anchor="ctr" anchorCtr="0"/>
          <a:lstStyle>
            <a:lvl1pPr algn="r">
              <a:defRPr sz="1067">
                <a:solidFill>
                  <a:schemeClr val="tx1"/>
                </a:solidFill>
              </a:defRPr>
            </a:lvl1pPr>
          </a:lstStyle>
          <a:p>
            <a:fld id="{9F9F533D-B52E-4A2F-BF72-0ADD2D94BD75}" type="slidenum">
              <a:rPr lang="en-GB" smtClean="0"/>
              <a:pPr/>
              <a:t>‹#›</a:t>
            </a:fld>
            <a:endParaRPr lang="en-GB" dirty="0"/>
          </a:p>
        </p:txBody>
      </p:sp>
    </p:spTree>
    <p:extLst>
      <p:ext uri="{BB962C8B-B14F-4D97-AF65-F5344CB8AC3E}">
        <p14:creationId xmlns:p14="http://schemas.microsoft.com/office/powerpoint/2010/main" val="2772855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deo Widescreen (16 x 9)">
    <p:spTree>
      <p:nvGrpSpPr>
        <p:cNvPr id="1" name=""/>
        <p:cNvGrpSpPr/>
        <p:nvPr/>
      </p:nvGrpSpPr>
      <p:grpSpPr>
        <a:xfrm>
          <a:off x="0" y="0"/>
          <a:ext cx="0" cy="0"/>
          <a:chOff x="0" y="0"/>
          <a:chExt cx="0" cy="0"/>
        </a:xfrm>
      </p:grpSpPr>
      <p:sp>
        <p:nvSpPr>
          <p:cNvPr id="5" name="Media Placeholder 5"/>
          <p:cNvSpPr>
            <a:spLocks noGrp="1" noChangeAspect="1"/>
          </p:cNvSpPr>
          <p:nvPr>
            <p:ph type="media" sz="quarter" idx="12" hasCustomPrompt="1"/>
          </p:nvPr>
        </p:nvSpPr>
        <p:spPr>
          <a:xfrm>
            <a:off x="1160441" y="1381125"/>
            <a:ext cx="9873427" cy="4182564"/>
          </a:xfrm>
        </p:spPr>
        <p:txBody>
          <a:bodyPr lIns="108000" tIns="108000"/>
          <a:lstStyle>
            <a:lvl1pPr marL="0" indent="0">
              <a:buNone/>
              <a:defRPr baseline="0">
                <a:solidFill>
                  <a:schemeClr val="tx1"/>
                </a:solidFill>
              </a:defRPr>
            </a:lvl1pPr>
          </a:lstStyle>
          <a:p>
            <a:r>
              <a:rPr lang="en-GB" dirty="0"/>
              <a:t>Click on the film icon to insert your widescreen (16x9) video</a:t>
            </a:r>
          </a:p>
        </p:txBody>
      </p:sp>
      <p:sp>
        <p:nvSpPr>
          <p:cNvPr id="8" name="Title 7"/>
          <p:cNvSpPr>
            <a:spLocks noGrp="1"/>
          </p:cNvSpPr>
          <p:nvPr>
            <p:ph type="title"/>
          </p:nvPr>
        </p:nvSpPr>
        <p:spPr>
          <a:xfrm>
            <a:off x="486831" y="228600"/>
            <a:ext cx="11216640" cy="338554"/>
          </a:xfrm>
        </p:spPr>
        <p:txBody>
          <a:bodyPr/>
          <a:lstStyle>
            <a:lvl1pPr>
              <a:defRPr>
                <a:solidFill>
                  <a:schemeClr val="bg2"/>
                </a:solidFill>
              </a:defRPr>
            </a:lvl1pPr>
          </a:lstStyle>
          <a:p>
            <a:r>
              <a:rPr lang="en-US"/>
              <a:t>Click to edit Master title style</a:t>
            </a:r>
            <a:endParaRPr lang="en-GB" dirty="0"/>
          </a:p>
        </p:txBody>
      </p:sp>
      <p:sp>
        <p:nvSpPr>
          <p:cNvPr id="9" name="Slide Number Placeholder 8"/>
          <p:cNvSpPr>
            <a:spLocks noGrp="1"/>
          </p:cNvSpPr>
          <p:nvPr>
            <p:ph type="sldNum" sz="quarter" idx="18"/>
          </p:nvPr>
        </p:nvSpPr>
        <p:spPr/>
        <p:txBody>
          <a:bodyPr/>
          <a:lstStyle/>
          <a:p>
            <a:fld id="{9F9F533D-B52E-4A2F-BF72-0ADD2D94BD75}" type="slidenum">
              <a:rPr lang="en-GB" smtClean="0">
                <a:solidFill>
                  <a:srgbClr val="9A8B7D"/>
                </a:solidFill>
              </a:rPr>
              <a:pPr/>
              <a:t>‹#›</a:t>
            </a:fld>
            <a:endParaRPr lang="en-GB" dirty="0">
              <a:solidFill>
                <a:srgbClr val="9A8B7D"/>
              </a:solidFill>
            </a:endParaRPr>
          </a:p>
        </p:txBody>
      </p:sp>
      <p:sp>
        <p:nvSpPr>
          <p:cNvPr id="10" name="Text Placeholder 5"/>
          <p:cNvSpPr>
            <a:spLocks noGrp="1"/>
          </p:cNvSpPr>
          <p:nvPr>
            <p:ph type="body" sz="quarter" idx="28" hasCustomPrompt="1"/>
          </p:nvPr>
        </p:nvSpPr>
        <p:spPr>
          <a:xfrm>
            <a:off x="486832" y="6620590"/>
            <a:ext cx="8504768" cy="123111"/>
          </a:xfrm>
        </p:spPr>
        <p:txBody>
          <a:bodyPr wrap="square" anchor="b" anchorCtr="0">
            <a:spAutoFit/>
          </a:bodyPr>
          <a:lstStyle>
            <a:lvl1pPr marL="0" indent="0">
              <a:spcAft>
                <a:spcPts val="300"/>
              </a:spcAft>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dirty="0"/>
              <a:t>Insert Source text here</a:t>
            </a:r>
          </a:p>
        </p:txBody>
      </p:sp>
    </p:spTree>
    <p:extLst>
      <p:ext uri="{BB962C8B-B14F-4D97-AF65-F5344CB8AC3E}">
        <p14:creationId xmlns:p14="http://schemas.microsoft.com/office/powerpoint/2010/main" val="39701832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Title and Content_Hyperlinked">
    <p:spTree>
      <p:nvGrpSpPr>
        <p:cNvPr id="1" name=""/>
        <p:cNvGrpSpPr/>
        <p:nvPr/>
      </p:nvGrpSpPr>
      <p:grpSpPr>
        <a:xfrm>
          <a:off x="0" y="0"/>
          <a:ext cx="0" cy="0"/>
          <a:chOff x="0" y="0"/>
          <a:chExt cx="0" cy="0"/>
        </a:xfrm>
      </p:grpSpPr>
      <p:sp>
        <p:nvSpPr>
          <p:cNvPr id="16" name="Content Placeholder 15"/>
          <p:cNvSpPr>
            <a:spLocks noGrp="1" noChangeAspect="1"/>
          </p:cNvSpPr>
          <p:nvPr>
            <p:ph sz="quarter" idx="12"/>
          </p:nvPr>
        </p:nvSpPr>
        <p:spPr>
          <a:xfrm>
            <a:off x="478872" y="1377696"/>
            <a:ext cx="5617129" cy="481346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8" hasCustomPrompt="1"/>
          </p:nvPr>
        </p:nvSpPr>
        <p:spPr>
          <a:xfrm>
            <a:off x="451635" y="6616481"/>
            <a:ext cx="8720501" cy="164148"/>
          </a:xfrm>
        </p:spPr>
        <p:txBody>
          <a:bodyPr wrap="square" anchor="b" anchorCtr="0">
            <a:spAutoFit/>
          </a:bodyPr>
          <a:lstStyle>
            <a:lvl1pPr marL="0" indent="0">
              <a:spcAft>
                <a:spcPts val="400"/>
              </a:spcAft>
              <a:buNone/>
              <a:defRPr sz="1067" baseline="0"/>
            </a:lvl1pPr>
            <a:lvl2pPr marL="357542" indent="0">
              <a:buNone/>
              <a:defRPr sz="1067"/>
            </a:lvl2pPr>
            <a:lvl3pPr marL="719982" indent="0">
              <a:buNone/>
              <a:defRPr sz="1067"/>
            </a:lvl3pPr>
            <a:lvl4pPr marL="1081424" indent="0">
              <a:buNone/>
              <a:defRPr sz="1067"/>
            </a:lvl4pPr>
            <a:lvl5pPr marL="1439964" indent="0">
              <a:buNone/>
              <a:defRPr sz="1067"/>
            </a:lvl5pPr>
          </a:lstStyle>
          <a:p>
            <a:pPr lvl="0"/>
            <a:r>
              <a:rPr lang="en-US" dirty="0"/>
              <a:t>Insert Footnotes, Abbreviations, and References here</a:t>
            </a:r>
          </a:p>
        </p:txBody>
      </p:sp>
      <p:sp>
        <p:nvSpPr>
          <p:cNvPr id="4" name="Title 3"/>
          <p:cNvSpPr>
            <a:spLocks noGrp="1"/>
          </p:cNvSpPr>
          <p:nvPr>
            <p:ph type="title" hasCustomPrompt="1"/>
          </p:nvPr>
        </p:nvSpPr>
        <p:spPr>
          <a:xfrm>
            <a:off x="478870" y="304800"/>
            <a:ext cx="10102852" cy="451405"/>
          </a:xfrm>
        </p:spPr>
        <p:txBody>
          <a:bodyPr/>
          <a:lstStyle>
            <a:lvl1pPr>
              <a:defRPr/>
            </a:lvl1pPr>
          </a:lstStyle>
          <a:p>
            <a:r>
              <a:rPr lang="en-US" dirty="0"/>
              <a:t>Click to Edit Title Style</a:t>
            </a:r>
            <a:endParaRPr lang="en-GB" dirty="0"/>
          </a:p>
        </p:txBody>
      </p:sp>
      <p:sp>
        <p:nvSpPr>
          <p:cNvPr id="11" name="Slide Number Placeholder 5">
            <a:extLst>
              <a:ext uri="{FF2B5EF4-FFF2-40B4-BE49-F238E27FC236}">
                <a16:creationId xmlns:a16="http://schemas.microsoft.com/office/drawing/2014/main" id="{341FE5CD-0E88-49A8-8251-C5EDC62426D9}"/>
              </a:ext>
            </a:extLst>
          </p:cNvPr>
          <p:cNvSpPr>
            <a:spLocks noGrp="1"/>
          </p:cNvSpPr>
          <p:nvPr>
            <p:ph type="sldNum" sz="quarter" idx="4"/>
          </p:nvPr>
        </p:nvSpPr>
        <p:spPr>
          <a:xfrm>
            <a:off x="11296586" y="6287720"/>
            <a:ext cx="443780" cy="292608"/>
          </a:xfrm>
          <a:prstGeom prst="rect">
            <a:avLst/>
          </a:prstGeom>
        </p:spPr>
        <p:txBody>
          <a:bodyPr vert="horz" lIns="72000" tIns="0" rIns="0" bIns="0" rtlCol="0" anchor="ctr" anchorCtr="0"/>
          <a:lstStyle>
            <a:lvl1pPr algn="r">
              <a:defRPr sz="1067">
                <a:solidFill>
                  <a:schemeClr val="tx1"/>
                </a:solidFill>
              </a:defRPr>
            </a:lvl1pPr>
          </a:lstStyle>
          <a:p>
            <a:fld id="{9F9F533D-B52E-4A2F-BF72-0ADD2D94BD75}" type="slidenum">
              <a:rPr lang="en-GB" smtClean="0"/>
              <a:pPr/>
              <a:t>‹#›</a:t>
            </a:fld>
            <a:endParaRPr lang="en-GB" dirty="0"/>
          </a:p>
        </p:txBody>
      </p:sp>
    </p:spTree>
    <p:extLst>
      <p:ext uri="{BB962C8B-B14F-4D97-AF65-F5344CB8AC3E}">
        <p14:creationId xmlns:p14="http://schemas.microsoft.com/office/powerpoint/2010/main" val="122424766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_Title and Subtitle Only_Hyperlinke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769D368C-731C-4EF8-9DF2-A586EE475CEE}"/>
              </a:ext>
            </a:extLst>
          </p:cNvPr>
          <p:cNvSpPr>
            <a:spLocks noGrp="1"/>
          </p:cNvSpPr>
          <p:nvPr>
            <p:ph type="sldNum" sz="quarter" idx="4"/>
          </p:nvPr>
        </p:nvSpPr>
        <p:spPr>
          <a:xfrm>
            <a:off x="11296587" y="6287720"/>
            <a:ext cx="443780" cy="292608"/>
          </a:xfrm>
          <a:prstGeom prst="rect">
            <a:avLst/>
          </a:prstGeom>
        </p:spPr>
        <p:txBody>
          <a:bodyPr vert="horz" lIns="72000" tIns="0" rIns="0" bIns="0" rtlCol="0" anchor="ctr" anchorCtr="0"/>
          <a:lstStyle>
            <a:lvl1pPr algn="r">
              <a:defRPr sz="1067">
                <a:solidFill>
                  <a:schemeClr val="tx1"/>
                </a:solidFill>
              </a:defRPr>
            </a:lvl1pPr>
          </a:lstStyle>
          <a:p>
            <a:fld id="{9F9F533D-B52E-4A2F-BF72-0ADD2D94BD75}" type="slidenum">
              <a:rPr lang="en-GB" smtClean="0"/>
              <a:pPr/>
              <a:t>‹#›</a:t>
            </a:fld>
            <a:endParaRPr lang="en-GB" dirty="0"/>
          </a:p>
        </p:txBody>
      </p:sp>
      <p:sp>
        <p:nvSpPr>
          <p:cNvPr id="10" name="Text Placeholder 2">
            <a:extLst>
              <a:ext uri="{FF2B5EF4-FFF2-40B4-BE49-F238E27FC236}">
                <a16:creationId xmlns:a16="http://schemas.microsoft.com/office/drawing/2014/main" id="{FC00C4C5-D9F9-4BEB-9CAE-27BF07BE8FA6}"/>
              </a:ext>
            </a:extLst>
          </p:cNvPr>
          <p:cNvSpPr>
            <a:spLocks noGrp="1"/>
          </p:cNvSpPr>
          <p:nvPr>
            <p:ph type="body" sz="quarter" idx="14" hasCustomPrompt="1"/>
          </p:nvPr>
        </p:nvSpPr>
        <p:spPr>
          <a:xfrm>
            <a:off x="478869" y="853441"/>
            <a:ext cx="10104000" cy="369332"/>
          </a:xfrm>
        </p:spPr>
        <p:txBody>
          <a:bodyPr anchor="b" anchorCtr="0">
            <a:noAutofit/>
          </a:bodyPr>
          <a:lstStyle>
            <a:lvl1pPr marL="0" marR="0" indent="0" algn="l" defTabSz="1219140" rtl="0" eaLnBrk="1" fontAlgn="auto" latinLnBrk="0" hangingPunct="1">
              <a:lnSpc>
                <a:spcPct val="100000"/>
              </a:lnSpc>
              <a:spcBef>
                <a:spcPts val="0"/>
              </a:spcBef>
              <a:spcAft>
                <a:spcPts val="0"/>
              </a:spcAft>
              <a:buClr>
                <a:schemeClr val="tx1"/>
              </a:buClr>
              <a:buSzTx/>
              <a:buFont typeface="Arial" pitchFamily="34" charset="0"/>
              <a:buNone/>
              <a:tabLst/>
              <a:defRPr sz="1867" i="0">
                <a:latin typeface="+mn-lt"/>
              </a:defRPr>
            </a:lvl1pPr>
            <a:lvl2pPr marL="361934" indent="0">
              <a:buNone/>
              <a:defRPr/>
            </a:lvl2pPr>
            <a:lvl3pPr marL="711165" indent="0">
              <a:buNone/>
              <a:defRPr/>
            </a:lvl3pPr>
            <a:lvl4pPr marL="1087911" indent="0">
              <a:buNone/>
              <a:defRPr/>
            </a:lvl4pPr>
            <a:lvl5pPr marL="1473126" indent="0">
              <a:buNone/>
              <a:defRPr/>
            </a:lvl5pPr>
          </a:lstStyle>
          <a:p>
            <a:pPr marL="0" marR="0" lvl="0" indent="0" algn="l" defTabSz="1219140" rtl="0" eaLnBrk="1" fontAlgn="auto" latinLnBrk="0" hangingPunct="1">
              <a:lnSpc>
                <a:spcPct val="100000"/>
              </a:lnSpc>
              <a:spcBef>
                <a:spcPts val="0"/>
              </a:spcBef>
              <a:spcAft>
                <a:spcPts val="0"/>
              </a:spcAft>
              <a:buClr>
                <a:schemeClr val="tx1"/>
              </a:buClr>
              <a:buSzTx/>
              <a:buFont typeface="Arial" pitchFamily="34" charset="0"/>
              <a:buNone/>
              <a:tabLst/>
              <a:defRPr/>
            </a:pPr>
            <a:r>
              <a:rPr lang="en-GB" dirty="0"/>
              <a:t>Supporting Heading,</a:t>
            </a:r>
            <a:r>
              <a:rPr lang="en-US" dirty="0"/>
              <a:t> if required</a:t>
            </a:r>
          </a:p>
        </p:txBody>
      </p:sp>
      <p:sp>
        <p:nvSpPr>
          <p:cNvPr id="12" name="Title 3">
            <a:extLst>
              <a:ext uri="{FF2B5EF4-FFF2-40B4-BE49-F238E27FC236}">
                <a16:creationId xmlns:a16="http://schemas.microsoft.com/office/drawing/2014/main" id="{B320A0E5-C70F-4EE1-8702-EA4E0680DA59}"/>
              </a:ext>
            </a:extLst>
          </p:cNvPr>
          <p:cNvSpPr>
            <a:spLocks noGrp="1"/>
          </p:cNvSpPr>
          <p:nvPr>
            <p:ph type="title" hasCustomPrompt="1"/>
          </p:nvPr>
        </p:nvSpPr>
        <p:spPr>
          <a:xfrm>
            <a:off x="478871" y="304801"/>
            <a:ext cx="10102852" cy="295465"/>
          </a:xfrm>
        </p:spPr>
        <p:txBody>
          <a:bodyPr/>
          <a:lstStyle>
            <a:lvl1pPr>
              <a:lnSpc>
                <a:spcPct val="90000"/>
              </a:lnSpc>
              <a:defRPr sz="2133"/>
            </a:lvl1pPr>
          </a:lstStyle>
          <a:p>
            <a:r>
              <a:rPr lang="en-US" dirty="0"/>
              <a:t>Click to Edit Title Style</a:t>
            </a:r>
            <a:endParaRPr lang="en-GB" dirty="0"/>
          </a:p>
        </p:txBody>
      </p:sp>
      <p:sp>
        <p:nvSpPr>
          <p:cNvPr id="13" name="Text Placeholder 5">
            <a:extLst>
              <a:ext uri="{FF2B5EF4-FFF2-40B4-BE49-F238E27FC236}">
                <a16:creationId xmlns:a16="http://schemas.microsoft.com/office/drawing/2014/main" id="{1DD48C82-DC25-4F7C-883B-89E687158B36}"/>
              </a:ext>
            </a:extLst>
          </p:cNvPr>
          <p:cNvSpPr>
            <a:spLocks noGrp="1"/>
          </p:cNvSpPr>
          <p:nvPr>
            <p:ph type="body" sz="quarter" idx="24" hasCustomPrompt="1"/>
          </p:nvPr>
        </p:nvSpPr>
        <p:spPr>
          <a:xfrm>
            <a:off x="451636" y="6616482"/>
            <a:ext cx="8720501" cy="164148"/>
          </a:xfrm>
        </p:spPr>
        <p:txBody>
          <a:bodyPr wrap="square" anchor="b" anchorCtr="0">
            <a:spAutoFit/>
          </a:bodyPr>
          <a:lstStyle>
            <a:lvl1pPr marL="0" indent="0">
              <a:spcAft>
                <a:spcPts val="400"/>
              </a:spcAft>
              <a:buNone/>
              <a:defRPr sz="1067" baseline="0"/>
            </a:lvl1pPr>
            <a:lvl2pPr marL="357534" indent="0">
              <a:buNone/>
              <a:defRPr sz="1067"/>
            </a:lvl2pPr>
            <a:lvl3pPr marL="719965" indent="0">
              <a:buNone/>
              <a:defRPr sz="1067"/>
            </a:lvl3pPr>
            <a:lvl4pPr marL="1081397" indent="0">
              <a:buNone/>
              <a:defRPr sz="1067"/>
            </a:lvl4pPr>
            <a:lvl5pPr marL="1439928" indent="0">
              <a:buNone/>
              <a:defRPr sz="1067"/>
            </a:lvl5pPr>
          </a:lstStyle>
          <a:p>
            <a:pPr lvl="0"/>
            <a:r>
              <a:rPr lang="en-US" dirty="0"/>
              <a:t>Insert Footnotes, Abbreviations, and References here</a:t>
            </a:r>
          </a:p>
        </p:txBody>
      </p:sp>
    </p:spTree>
    <p:extLst>
      <p:ext uri="{BB962C8B-B14F-4D97-AF65-F5344CB8AC3E}">
        <p14:creationId xmlns:p14="http://schemas.microsoft.com/office/powerpoint/2010/main" val="327255759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Title_Hyperlinked">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446212" y="1996081"/>
            <a:ext cx="11299581" cy="820737"/>
          </a:xfrm>
          <a:prstGeom prst="rect">
            <a:avLst/>
          </a:prstGeom>
        </p:spPr>
        <p:txBody>
          <a:bodyPr anchor="b" anchorCtr="0"/>
          <a:lstStyle>
            <a:lvl1pPr>
              <a:lnSpc>
                <a:spcPct val="100000"/>
              </a:lnSpc>
              <a:spcBef>
                <a:spcPts val="0"/>
              </a:spcBef>
              <a:defRPr sz="5333">
                <a:solidFill>
                  <a:schemeClr val="bg2"/>
                </a:solidFill>
              </a:defRPr>
            </a:lvl1pPr>
          </a:lstStyle>
          <a:p>
            <a:r>
              <a:rPr lang="en-US" dirty="0"/>
              <a:t>Click to Edit Master Title Style</a:t>
            </a:r>
            <a:endParaRPr lang="en-GB" dirty="0"/>
          </a:p>
        </p:txBody>
      </p:sp>
      <p:pic>
        <p:nvPicPr>
          <p:cNvPr id="5" name="Picture 4">
            <a:extLst>
              <a:ext uri="{FF2B5EF4-FFF2-40B4-BE49-F238E27FC236}">
                <a16:creationId xmlns:a16="http://schemas.microsoft.com/office/drawing/2014/main" id="{AD1C7559-C93B-4719-B761-4EB6DD3A27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42381" y="316149"/>
            <a:ext cx="999577" cy="959319"/>
          </a:xfrm>
          <a:prstGeom prst="rect">
            <a:avLst/>
          </a:prstGeom>
        </p:spPr>
      </p:pic>
      <p:sp>
        <p:nvSpPr>
          <p:cNvPr id="3" name="Text Placeholder 2">
            <a:extLst>
              <a:ext uri="{FF2B5EF4-FFF2-40B4-BE49-F238E27FC236}">
                <a16:creationId xmlns:a16="http://schemas.microsoft.com/office/drawing/2014/main" id="{3B7E4D73-5064-46D9-B90D-C582F8290D85}"/>
              </a:ext>
            </a:extLst>
          </p:cNvPr>
          <p:cNvSpPr>
            <a:spLocks noGrp="1"/>
          </p:cNvSpPr>
          <p:nvPr>
            <p:ph type="body" sz="quarter" idx="10" hasCustomPrompt="1"/>
          </p:nvPr>
        </p:nvSpPr>
        <p:spPr>
          <a:xfrm>
            <a:off x="446212" y="3593927"/>
            <a:ext cx="9757557" cy="447260"/>
          </a:xfrm>
        </p:spPr>
        <p:txBody>
          <a:bodyPr/>
          <a:lstStyle>
            <a:lvl1pPr marL="0" indent="0">
              <a:spcBef>
                <a:spcPts val="0"/>
              </a:spcBef>
              <a:spcAft>
                <a:spcPts val="0"/>
              </a:spcAft>
              <a:buNone/>
              <a:defRPr sz="1867" b="1"/>
            </a:lvl1pPr>
            <a:lvl2pPr>
              <a:defRPr b="1"/>
            </a:lvl2pPr>
            <a:lvl3pPr>
              <a:defRPr b="1"/>
            </a:lvl3pPr>
            <a:lvl4pPr>
              <a:defRPr b="1"/>
            </a:lvl4pPr>
            <a:lvl5pPr>
              <a:defRPr b="1"/>
            </a:lvl5pPr>
          </a:lstStyle>
          <a:p>
            <a:pPr lvl="0"/>
            <a:r>
              <a:rPr lang="en-US" dirty="0"/>
              <a:t>Requestor</a:t>
            </a:r>
          </a:p>
        </p:txBody>
      </p:sp>
      <p:sp>
        <p:nvSpPr>
          <p:cNvPr id="8" name="Text Placeholder 2">
            <a:extLst>
              <a:ext uri="{FF2B5EF4-FFF2-40B4-BE49-F238E27FC236}">
                <a16:creationId xmlns:a16="http://schemas.microsoft.com/office/drawing/2014/main" id="{1412E731-A67B-4257-99A2-4858475C11DD}"/>
              </a:ext>
            </a:extLst>
          </p:cNvPr>
          <p:cNvSpPr>
            <a:spLocks noGrp="1"/>
          </p:cNvSpPr>
          <p:nvPr>
            <p:ph type="body" sz="quarter" idx="11" hasCustomPrompt="1"/>
          </p:nvPr>
        </p:nvSpPr>
        <p:spPr>
          <a:xfrm>
            <a:off x="446212" y="4535473"/>
            <a:ext cx="9757557" cy="859192"/>
          </a:xfrm>
        </p:spPr>
        <p:txBody>
          <a:bodyPr/>
          <a:lstStyle>
            <a:lvl1pPr marL="0" indent="0">
              <a:spcBef>
                <a:spcPts val="0"/>
              </a:spcBef>
              <a:spcAft>
                <a:spcPts val="0"/>
              </a:spcAft>
              <a:buNone/>
              <a:defRPr sz="1867" b="0"/>
            </a:lvl1pPr>
            <a:lvl2pPr>
              <a:defRPr b="1"/>
            </a:lvl2pPr>
            <a:lvl3pPr>
              <a:defRPr b="1"/>
            </a:lvl3pPr>
            <a:lvl4pPr>
              <a:defRPr b="1"/>
            </a:lvl4pPr>
            <a:lvl5pPr>
              <a:defRPr b="1"/>
            </a:lvl5pPr>
          </a:lstStyle>
          <a:p>
            <a:pPr lvl="0"/>
            <a:r>
              <a:rPr lang="en-US" dirty="0"/>
              <a:t>Presenter’s Name</a:t>
            </a:r>
          </a:p>
        </p:txBody>
      </p:sp>
      <p:sp>
        <p:nvSpPr>
          <p:cNvPr id="11" name="Text Placeholder 2">
            <a:extLst>
              <a:ext uri="{FF2B5EF4-FFF2-40B4-BE49-F238E27FC236}">
                <a16:creationId xmlns:a16="http://schemas.microsoft.com/office/drawing/2014/main" id="{A997AE90-EFBD-423C-BF89-354046378D5F}"/>
              </a:ext>
            </a:extLst>
          </p:cNvPr>
          <p:cNvSpPr>
            <a:spLocks noGrp="1"/>
          </p:cNvSpPr>
          <p:nvPr>
            <p:ph type="body" sz="quarter" idx="12" hasCustomPrompt="1"/>
          </p:nvPr>
        </p:nvSpPr>
        <p:spPr>
          <a:xfrm>
            <a:off x="446212" y="5565055"/>
            <a:ext cx="9757557" cy="347980"/>
          </a:xfrm>
        </p:spPr>
        <p:txBody>
          <a:bodyPr/>
          <a:lstStyle>
            <a:lvl1pPr marL="0" indent="0">
              <a:spcBef>
                <a:spcPts val="0"/>
              </a:spcBef>
              <a:spcAft>
                <a:spcPts val="0"/>
              </a:spcAft>
              <a:buNone/>
              <a:defRPr sz="1867" b="0"/>
            </a:lvl1pPr>
            <a:lvl2pPr>
              <a:defRPr b="1"/>
            </a:lvl2pPr>
            <a:lvl3pPr>
              <a:defRPr b="1"/>
            </a:lvl3pPr>
            <a:lvl4pPr>
              <a:defRPr b="1"/>
            </a:lvl4pPr>
            <a:lvl5pPr>
              <a:defRPr b="1"/>
            </a:lvl5pPr>
          </a:lstStyle>
          <a:p>
            <a:pPr lvl="0"/>
            <a:r>
              <a:rPr lang="en-US" dirty="0"/>
              <a:t>Date of Presentation</a:t>
            </a:r>
          </a:p>
        </p:txBody>
      </p:sp>
      <p:sp>
        <p:nvSpPr>
          <p:cNvPr id="13" name="Snip and Round Single Corner Rectangle 11">
            <a:extLst>
              <a:ext uri="{FF2B5EF4-FFF2-40B4-BE49-F238E27FC236}">
                <a16:creationId xmlns:a16="http://schemas.microsoft.com/office/drawing/2014/main" id="{AB5FB86D-FE23-4D59-8C3F-A29307CED1AB}"/>
              </a:ext>
            </a:extLst>
          </p:cNvPr>
          <p:cNvSpPr/>
          <p:nvPr userDrawn="1"/>
        </p:nvSpPr>
        <p:spPr bwMode="auto">
          <a:xfrm>
            <a:off x="9245600" y="6528816"/>
            <a:ext cx="2946400" cy="329184"/>
          </a:xfrm>
          <a:prstGeom prst="snipRoundRect">
            <a:avLst>
              <a:gd name="adj1" fmla="val 32149"/>
              <a:gd name="adj2" fmla="val 0"/>
            </a:avLst>
          </a:prstGeom>
          <a:solidFill>
            <a:schemeClr val="accent2"/>
          </a:solidFill>
          <a:ln w="6350" cap="flat" cmpd="sng" algn="ctr">
            <a:noFill/>
            <a:prstDash val="solid"/>
            <a:round/>
            <a:headEnd type="none" w="med" len="med"/>
            <a:tailEnd type="none" w="med" len="med"/>
          </a:ln>
          <a:effectLst/>
        </p:spPr>
        <p:txBody>
          <a:bodyPr lIns="0" tIns="0" rIns="0" bIns="0"/>
          <a:lstStyle/>
          <a:p>
            <a:pPr algn="ctr" fontAlgn="base">
              <a:spcBef>
                <a:spcPct val="0"/>
              </a:spcBef>
              <a:spcAft>
                <a:spcPct val="0"/>
              </a:spcAft>
              <a:defRPr/>
            </a:pPr>
            <a:r>
              <a:rPr lang="en-US" sz="1600" dirty="0">
                <a:solidFill>
                  <a:schemeClr val="bg1"/>
                </a:solidFill>
              </a:rPr>
              <a:t>FOR REACTIVE USE ONLY</a:t>
            </a:r>
          </a:p>
        </p:txBody>
      </p:sp>
      <p:sp>
        <p:nvSpPr>
          <p:cNvPr id="14" name="TextBox 13">
            <a:extLst>
              <a:ext uri="{FF2B5EF4-FFF2-40B4-BE49-F238E27FC236}">
                <a16:creationId xmlns:a16="http://schemas.microsoft.com/office/drawing/2014/main" id="{985C89D7-9670-4D16-BB14-4B06B14BDBB6}"/>
              </a:ext>
            </a:extLst>
          </p:cNvPr>
          <p:cNvSpPr txBox="1"/>
          <p:nvPr userDrawn="1"/>
        </p:nvSpPr>
        <p:spPr>
          <a:xfrm>
            <a:off x="3" y="6200524"/>
            <a:ext cx="6389719" cy="297454"/>
          </a:xfrm>
          <a:prstGeom prst="rect">
            <a:avLst/>
          </a:prstGeom>
          <a:noFill/>
        </p:spPr>
        <p:txBody>
          <a:bodyPr wrap="square" rtlCol="0">
            <a:spAutoFit/>
          </a:bodyPr>
          <a:lstStyle/>
          <a:p>
            <a:pPr marL="0" indent="0" algn="l">
              <a:buClr>
                <a:schemeClr val="bg2"/>
              </a:buClr>
              <a:buFont typeface="Arial" pitchFamily="34" charset="0"/>
              <a:buNone/>
            </a:pPr>
            <a:r>
              <a:rPr lang="en-US" sz="1333" b="1" dirty="0"/>
              <a:t>Trademarks are property of their respective owners.</a:t>
            </a:r>
          </a:p>
        </p:txBody>
      </p:sp>
      <p:sp>
        <p:nvSpPr>
          <p:cNvPr id="16" name="TextBox 15">
            <a:extLst>
              <a:ext uri="{FF2B5EF4-FFF2-40B4-BE49-F238E27FC236}">
                <a16:creationId xmlns:a16="http://schemas.microsoft.com/office/drawing/2014/main" id="{8B413A6E-EAC3-4926-9E22-2E0C2E614E4F}"/>
              </a:ext>
            </a:extLst>
          </p:cNvPr>
          <p:cNvSpPr txBox="1"/>
          <p:nvPr userDrawn="1"/>
        </p:nvSpPr>
        <p:spPr>
          <a:xfrm>
            <a:off x="3" y="6528820"/>
            <a:ext cx="6389719" cy="297454"/>
          </a:xfrm>
          <a:prstGeom prst="rect">
            <a:avLst/>
          </a:prstGeom>
          <a:noFill/>
        </p:spPr>
        <p:txBody>
          <a:bodyPr wrap="square" rtlCol="0">
            <a:spAutoFit/>
          </a:bodyPr>
          <a:lstStyle/>
          <a:p>
            <a:pPr marL="0" indent="0">
              <a:buFont typeface="Arial" panose="020B0604020202020204" pitchFamily="34" charset="0"/>
              <a:buNone/>
            </a:pPr>
            <a:r>
              <a:rPr lang="en-US" sz="1333" b="1" dirty="0"/>
              <a:t>Trademarks are owned by or licensed to the GSK group of companies.</a:t>
            </a:r>
          </a:p>
        </p:txBody>
      </p:sp>
      <p:pic>
        <p:nvPicPr>
          <p:cNvPr id="17" name="Picture 16">
            <a:hlinkClick r:id="rId3" action="ppaction://hlinksldjump"/>
            <a:extLst>
              <a:ext uri="{FF2B5EF4-FFF2-40B4-BE49-F238E27FC236}">
                <a16:creationId xmlns:a16="http://schemas.microsoft.com/office/drawing/2014/main" id="{FA9C764C-280B-44BA-BD68-7810D2350415}"/>
              </a:ext>
            </a:extLst>
          </p:cNvPr>
          <p:cNvPicPr>
            <a:picLocks noChangeAspect="1" noChangeArrowheads="1"/>
          </p:cNvPicPr>
          <p:nvPr userDrawn="1"/>
        </p:nvPicPr>
        <p:blipFill>
          <a:blip r:embed="rId4" cstate="print"/>
          <a:srcRect/>
          <a:stretch>
            <a:fillRect/>
          </a:stretch>
        </p:blipFill>
        <p:spPr bwMode="auto">
          <a:xfrm>
            <a:off x="11271125" y="-4817"/>
            <a:ext cx="920879" cy="329184"/>
          </a:xfrm>
          <a:prstGeom prst="rect">
            <a:avLst/>
          </a:prstGeom>
          <a:solidFill>
            <a:schemeClr val="bg2"/>
          </a:solidFill>
          <a:ln w="9525">
            <a:noFill/>
            <a:miter lim="800000"/>
            <a:headEnd/>
            <a:tailEnd/>
          </a:ln>
          <a:effectLst/>
        </p:spPr>
      </p:pic>
      <p:sp>
        <p:nvSpPr>
          <p:cNvPr id="12" name="TextBox 11">
            <a:extLst>
              <a:ext uri="{FF2B5EF4-FFF2-40B4-BE49-F238E27FC236}">
                <a16:creationId xmlns:a16="http://schemas.microsoft.com/office/drawing/2014/main" id="{CBD37D6C-D3C0-4968-88CC-BA4313CA6809}"/>
              </a:ext>
            </a:extLst>
          </p:cNvPr>
          <p:cNvSpPr txBox="1"/>
          <p:nvPr userDrawn="1"/>
        </p:nvSpPr>
        <p:spPr>
          <a:xfrm>
            <a:off x="12192000" y="5441415"/>
            <a:ext cx="1524000" cy="912814"/>
          </a:xfrm>
          <a:prstGeom prst="rect">
            <a:avLst/>
          </a:prstGeom>
          <a:noFill/>
        </p:spPr>
        <p:txBody>
          <a:bodyPr wrap="square" rtlCol="0">
            <a:spAutoFit/>
          </a:bodyPr>
          <a:lstStyle/>
          <a:p>
            <a:pPr algn="ctr" fontAlgn="auto">
              <a:spcBef>
                <a:spcPts val="0"/>
              </a:spcBef>
              <a:spcAft>
                <a:spcPts val="0"/>
              </a:spcAft>
              <a:buClr>
                <a:srgbClr val="201C1A"/>
              </a:buClr>
            </a:pPr>
            <a:r>
              <a:rPr lang="en-US" sz="1333" b="1" dirty="0">
                <a:solidFill>
                  <a:srgbClr val="201C1A"/>
                </a:solidFill>
                <a:latin typeface="Arial"/>
              </a:rPr>
              <a:t>Meningococcal Disease State Reference Deck V17</a:t>
            </a:r>
          </a:p>
        </p:txBody>
      </p:sp>
    </p:spTree>
    <p:extLst>
      <p:ext uri="{BB962C8B-B14F-4D97-AF65-F5344CB8AC3E}">
        <p14:creationId xmlns:p14="http://schemas.microsoft.com/office/powerpoint/2010/main" val="16763185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Section Header ORANGE_Hyperlinked">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9381"/>
            <a:ext cx="12192000" cy="6865963"/>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42381" y="316148"/>
            <a:ext cx="999577" cy="959317"/>
          </a:xfrm>
          <a:prstGeom prst="rect">
            <a:avLst/>
          </a:prstGeom>
        </p:spPr>
      </p:pic>
      <p:sp>
        <p:nvSpPr>
          <p:cNvPr id="11" name="Text Placeholder 5"/>
          <p:cNvSpPr>
            <a:spLocks noGrp="1"/>
          </p:cNvSpPr>
          <p:nvPr>
            <p:ph type="body" sz="quarter" idx="11" hasCustomPrompt="1"/>
          </p:nvPr>
        </p:nvSpPr>
        <p:spPr>
          <a:xfrm>
            <a:off x="480000" y="4990685"/>
            <a:ext cx="10924032" cy="410369"/>
          </a:xfrm>
        </p:spPr>
        <p:txBody>
          <a:bodyPr anchor="t" anchorCtr="0">
            <a:spAutoFit/>
          </a:bodyPr>
          <a:lstStyle>
            <a:lvl1pPr marL="0" marR="0" indent="0" algn="l" defTabSz="1219110" rtl="0" eaLnBrk="1" fontAlgn="auto" latinLnBrk="0" hangingPunct="1">
              <a:lnSpc>
                <a:spcPts val="3200"/>
              </a:lnSpc>
              <a:spcBef>
                <a:spcPts val="0"/>
              </a:spcBef>
              <a:spcAft>
                <a:spcPts val="0"/>
              </a:spcAft>
              <a:buClr>
                <a:schemeClr val="tx1"/>
              </a:buClr>
              <a:buSzTx/>
              <a:buFont typeface="Arial" pitchFamily="34" charset="0"/>
              <a:buNone/>
              <a:tabLst/>
              <a:defRPr sz="2933" i="0">
                <a:solidFill>
                  <a:schemeClr val="bg1"/>
                </a:solidFill>
                <a:latin typeface="+mn-lt"/>
              </a:defRPr>
            </a:lvl1pPr>
            <a:lvl2pPr marL="361926" indent="0">
              <a:spcAft>
                <a:spcPts val="0"/>
              </a:spcAft>
              <a:buNone/>
              <a:defRPr>
                <a:solidFill>
                  <a:schemeClr val="bg1"/>
                </a:solidFill>
              </a:defRPr>
            </a:lvl2pPr>
            <a:lvl3pPr marL="711148" indent="0">
              <a:spcAft>
                <a:spcPts val="0"/>
              </a:spcAft>
              <a:buNone/>
              <a:defRPr>
                <a:solidFill>
                  <a:schemeClr val="bg1"/>
                </a:solidFill>
              </a:defRPr>
            </a:lvl3pPr>
            <a:lvl4pPr marL="1087883" indent="0">
              <a:spcAft>
                <a:spcPts val="0"/>
              </a:spcAft>
              <a:buNone/>
              <a:defRPr>
                <a:solidFill>
                  <a:schemeClr val="bg1"/>
                </a:solidFill>
              </a:defRPr>
            </a:lvl4pPr>
            <a:lvl5pPr marL="1473090" indent="0">
              <a:spcAft>
                <a:spcPts val="0"/>
              </a:spcAft>
              <a:buNone/>
              <a:defRPr>
                <a:solidFill>
                  <a:schemeClr val="bg1"/>
                </a:solidFill>
              </a:defRPr>
            </a:lvl5pPr>
          </a:lstStyle>
          <a:p>
            <a:pPr marL="0" marR="0" lvl="0" indent="0" algn="l" defTabSz="1219110" rtl="0" eaLnBrk="1" fontAlgn="auto" latinLnBrk="0" hangingPunct="1">
              <a:lnSpc>
                <a:spcPts val="3200"/>
              </a:lnSpc>
              <a:spcBef>
                <a:spcPts val="0"/>
              </a:spcBef>
              <a:spcAft>
                <a:spcPts val="0"/>
              </a:spcAft>
              <a:buClr>
                <a:schemeClr val="tx1"/>
              </a:buClr>
              <a:buSzTx/>
              <a:buFont typeface="Arial" pitchFamily="34" charset="0"/>
              <a:buNone/>
              <a:tabLst/>
              <a:defRPr/>
            </a:pPr>
            <a:r>
              <a:rPr lang="en-GB" dirty="0"/>
              <a:t>Supporting heading, if required</a:t>
            </a:r>
            <a:endParaRPr lang="en-US" dirty="0"/>
          </a:p>
        </p:txBody>
      </p:sp>
      <p:sp>
        <p:nvSpPr>
          <p:cNvPr id="13" name="Text Placeholder 3"/>
          <p:cNvSpPr>
            <a:spLocks noGrp="1"/>
          </p:cNvSpPr>
          <p:nvPr>
            <p:ph type="body" sz="quarter" idx="10" hasCustomPrompt="1"/>
          </p:nvPr>
        </p:nvSpPr>
        <p:spPr>
          <a:xfrm>
            <a:off x="480000" y="2935667"/>
            <a:ext cx="10928936" cy="1949252"/>
          </a:xfrm>
        </p:spPr>
        <p:txBody>
          <a:bodyPr wrap="square" anchor="b" anchorCtr="0">
            <a:spAutoFit/>
          </a:bodyPr>
          <a:lstStyle>
            <a:lvl1pPr marL="0" indent="0">
              <a:lnSpc>
                <a:spcPts val="7600"/>
              </a:lnSpc>
              <a:spcAft>
                <a:spcPts val="0"/>
              </a:spcAft>
              <a:buNone/>
              <a:defRPr sz="7333" b="1">
                <a:solidFill>
                  <a:schemeClr val="bg1"/>
                </a:solidFill>
              </a:defRPr>
            </a:lvl1pPr>
            <a:lvl2pPr marL="361926" indent="0">
              <a:buNone/>
              <a:defRPr sz="3467" b="1">
                <a:solidFill>
                  <a:schemeClr val="bg1"/>
                </a:solidFill>
              </a:defRPr>
            </a:lvl2pPr>
            <a:lvl3pPr marL="711148" indent="0">
              <a:buNone/>
              <a:defRPr sz="3467" b="1">
                <a:solidFill>
                  <a:schemeClr val="bg1"/>
                </a:solidFill>
              </a:defRPr>
            </a:lvl3pPr>
            <a:lvl4pPr marL="1087883" indent="0">
              <a:buNone/>
              <a:defRPr sz="3467" b="1">
                <a:solidFill>
                  <a:schemeClr val="bg1"/>
                </a:solidFill>
              </a:defRPr>
            </a:lvl4pPr>
            <a:lvl5pPr marL="1473090" indent="0">
              <a:buNone/>
              <a:defRPr sz="3467" b="1">
                <a:solidFill>
                  <a:schemeClr val="bg1"/>
                </a:solidFill>
              </a:defRPr>
            </a:lvl5pPr>
          </a:lstStyle>
          <a:p>
            <a:pPr lvl="0"/>
            <a:r>
              <a:rPr lang="en-US" dirty="0"/>
              <a:t>Sub-Section Heading Title</a:t>
            </a:r>
          </a:p>
        </p:txBody>
      </p:sp>
      <p:sp>
        <p:nvSpPr>
          <p:cNvPr id="7" name="Snip and Round Single Corner Rectangle 11">
            <a:extLst>
              <a:ext uri="{FF2B5EF4-FFF2-40B4-BE49-F238E27FC236}">
                <a16:creationId xmlns:a16="http://schemas.microsoft.com/office/drawing/2014/main" id="{58468565-EB2F-40DC-BC84-37521A0C5EE0}"/>
              </a:ext>
            </a:extLst>
          </p:cNvPr>
          <p:cNvSpPr/>
          <p:nvPr userDrawn="1"/>
        </p:nvSpPr>
        <p:spPr bwMode="auto">
          <a:xfrm>
            <a:off x="9245600" y="6538195"/>
            <a:ext cx="2946400" cy="329184"/>
          </a:xfrm>
          <a:prstGeom prst="snipRoundRect">
            <a:avLst>
              <a:gd name="adj1" fmla="val 32149"/>
              <a:gd name="adj2" fmla="val 0"/>
            </a:avLst>
          </a:prstGeom>
          <a:solidFill>
            <a:schemeClr val="accent2"/>
          </a:solidFill>
          <a:ln w="6350" cap="flat" cmpd="sng" algn="ctr">
            <a:noFill/>
            <a:prstDash val="solid"/>
            <a:round/>
            <a:headEnd type="none" w="med" len="med"/>
            <a:tailEnd type="none" w="med" len="med"/>
          </a:ln>
          <a:effectLst/>
        </p:spPr>
        <p:txBody>
          <a:bodyPr lIns="0" tIns="0" rIns="0" bIns="0"/>
          <a:lstStyle/>
          <a:p>
            <a:pPr algn="ctr" fontAlgn="base">
              <a:spcBef>
                <a:spcPct val="0"/>
              </a:spcBef>
              <a:spcAft>
                <a:spcPct val="0"/>
              </a:spcAft>
              <a:defRPr/>
            </a:pPr>
            <a:r>
              <a:rPr lang="en-US" sz="1600" dirty="0">
                <a:solidFill>
                  <a:schemeClr val="bg1"/>
                </a:solidFill>
              </a:rPr>
              <a:t>FOR REACTIVE USE ONLY</a:t>
            </a:r>
          </a:p>
        </p:txBody>
      </p:sp>
      <p:pic>
        <p:nvPicPr>
          <p:cNvPr id="12" name="Picture 11">
            <a:hlinkClick r:id="rId4" action="ppaction://hlinksldjump"/>
            <a:extLst>
              <a:ext uri="{FF2B5EF4-FFF2-40B4-BE49-F238E27FC236}">
                <a16:creationId xmlns:a16="http://schemas.microsoft.com/office/drawing/2014/main" id="{A8753705-F1E3-4685-BF62-F3575EB2A33F}"/>
              </a:ext>
            </a:extLst>
          </p:cNvPr>
          <p:cNvPicPr>
            <a:picLocks noChangeAspect="1" noChangeArrowheads="1"/>
          </p:cNvPicPr>
          <p:nvPr userDrawn="1"/>
        </p:nvPicPr>
        <p:blipFill>
          <a:blip r:embed="rId5" cstate="print"/>
          <a:srcRect/>
          <a:stretch>
            <a:fillRect/>
          </a:stretch>
        </p:blipFill>
        <p:spPr bwMode="auto">
          <a:xfrm>
            <a:off x="11271125" y="-4817"/>
            <a:ext cx="920879" cy="329184"/>
          </a:xfrm>
          <a:prstGeom prst="rect">
            <a:avLst/>
          </a:prstGeom>
          <a:solidFill>
            <a:schemeClr val="bg2"/>
          </a:solidFill>
          <a:ln w="9525">
            <a:noFill/>
            <a:miter lim="800000"/>
            <a:headEnd/>
            <a:tailEnd/>
          </a:ln>
          <a:effectLst/>
        </p:spPr>
      </p:pic>
      <p:sp>
        <p:nvSpPr>
          <p:cNvPr id="8" name="TextBox 7">
            <a:extLst>
              <a:ext uri="{FF2B5EF4-FFF2-40B4-BE49-F238E27FC236}">
                <a16:creationId xmlns:a16="http://schemas.microsoft.com/office/drawing/2014/main" id="{9DD07760-D784-495D-AF53-974A7DA2D7C2}"/>
              </a:ext>
            </a:extLst>
          </p:cNvPr>
          <p:cNvSpPr txBox="1"/>
          <p:nvPr userDrawn="1"/>
        </p:nvSpPr>
        <p:spPr>
          <a:xfrm>
            <a:off x="12192000" y="5441415"/>
            <a:ext cx="1524000" cy="912814"/>
          </a:xfrm>
          <a:prstGeom prst="rect">
            <a:avLst/>
          </a:prstGeom>
          <a:noFill/>
        </p:spPr>
        <p:txBody>
          <a:bodyPr wrap="square" rtlCol="0">
            <a:spAutoFit/>
          </a:bodyPr>
          <a:lstStyle/>
          <a:p>
            <a:pPr algn="ctr" fontAlgn="auto">
              <a:spcBef>
                <a:spcPts val="0"/>
              </a:spcBef>
              <a:spcAft>
                <a:spcPts val="0"/>
              </a:spcAft>
              <a:buClr>
                <a:srgbClr val="201C1A"/>
              </a:buClr>
            </a:pPr>
            <a:r>
              <a:rPr lang="en-US" sz="1333" b="1" dirty="0">
                <a:solidFill>
                  <a:srgbClr val="201C1A"/>
                </a:solidFill>
                <a:latin typeface="Arial"/>
              </a:rPr>
              <a:t>Meningococcal Disease State Reference Deck V17</a:t>
            </a:r>
          </a:p>
        </p:txBody>
      </p:sp>
    </p:spTree>
    <p:extLst>
      <p:ext uri="{BB962C8B-B14F-4D97-AF65-F5344CB8AC3E}">
        <p14:creationId xmlns:p14="http://schemas.microsoft.com/office/powerpoint/2010/main" val="298111309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_Hyperlinked">
    <p:spTree>
      <p:nvGrpSpPr>
        <p:cNvPr id="1" name=""/>
        <p:cNvGrpSpPr/>
        <p:nvPr/>
      </p:nvGrpSpPr>
      <p:grpSpPr>
        <a:xfrm>
          <a:off x="0" y="0"/>
          <a:ext cx="0" cy="0"/>
          <a:chOff x="0" y="0"/>
          <a:chExt cx="0" cy="0"/>
        </a:xfrm>
      </p:grpSpPr>
      <p:sp>
        <p:nvSpPr>
          <p:cNvPr id="12" name="Text Placeholder 5"/>
          <p:cNvSpPr>
            <a:spLocks noGrp="1"/>
          </p:cNvSpPr>
          <p:nvPr>
            <p:ph type="body" sz="quarter" idx="11" hasCustomPrompt="1"/>
          </p:nvPr>
        </p:nvSpPr>
        <p:spPr>
          <a:xfrm>
            <a:off x="480000" y="4990685"/>
            <a:ext cx="10924032" cy="410369"/>
          </a:xfrm>
        </p:spPr>
        <p:txBody>
          <a:bodyPr anchor="t" anchorCtr="0">
            <a:spAutoFit/>
          </a:bodyPr>
          <a:lstStyle>
            <a:lvl1pPr marL="0" marR="0" indent="0" algn="l" defTabSz="1219110" rtl="0" eaLnBrk="1" fontAlgn="auto" latinLnBrk="0" hangingPunct="1">
              <a:lnSpc>
                <a:spcPts val="3200"/>
              </a:lnSpc>
              <a:spcBef>
                <a:spcPts val="0"/>
              </a:spcBef>
              <a:spcAft>
                <a:spcPts val="0"/>
              </a:spcAft>
              <a:buClr>
                <a:schemeClr val="tx1"/>
              </a:buClr>
              <a:buSzTx/>
              <a:buFont typeface="Arial" pitchFamily="34" charset="0"/>
              <a:buNone/>
              <a:tabLst/>
              <a:defRPr sz="2933" i="0">
                <a:solidFill>
                  <a:schemeClr val="bg2"/>
                </a:solidFill>
                <a:latin typeface="+mn-lt"/>
              </a:defRPr>
            </a:lvl1pPr>
            <a:lvl2pPr marL="361926" indent="0">
              <a:spcAft>
                <a:spcPts val="0"/>
              </a:spcAft>
              <a:buNone/>
              <a:defRPr>
                <a:solidFill>
                  <a:schemeClr val="bg1"/>
                </a:solidFill>
              </a:defRPr>
            </a:lvl2pPr>
            <a:lvl3pPr marL="711148" indent="0">
              <a:spcAft>
                <a:spcPts val="0"/>
              </a:spcAft>
              <a:buNone/>
              <a:defRPr>
                <a:solidFill>
                  <a:schemeClr val="bg1"/>
                </a:solidFill>
              </a:defRPr>
            </a:lvl3pPr>
            <a:lvl4pPr marL="1087883" indent="0">
              <a:spcAft>
                <a:spcPts val="0"/>
              </a:spcAft>
              <a:buNone/>
              <a:defRPr>
                <a:solidFill>
                  <a:schemeClr val="bg1"/>
                </a:solidFill>
              </a:defRPr>
            </a:lvl4pPr>
            <a:lvl5pPr marL="1473090" indent="0">
              <a:spcAft>
                <a:spcPts val="0"/>
              </a:spcAft>
              <a:buNone/>
              <a:defRPr>
                <a:solidFill>
                  <a:schemeClr val="bg1"/>
                </a:solidFill>
              </a:defRPr>
            </a:lvl5pPr>
          </a:lstStyle>
          <a:p>
            <a:pPr marL="0" marR="0" lvl="0" indent="0" algn="l" defTabSz="1219110" rtl="0" eaLnBrk="1" fontAlgn="auto" latinLnBrk="0" hangingPunct="1">
              <a:lnSpc>
                <a:spcPts val="3200"/>
              </a:lnSpc>
              <a:spcBef>
                <a:spcPts val="0"/>
              </a:spcBef>
              <a:spcAft>
                <a:spcPts val="0"/>
              </a:spcAft>
              <a:buClr>
                <a:schemeClr val="tx1"/>
              </a:buClr>
              <a:buSzTx/>
              <a:buFont typeface="Arial" pitchFamily="34" charset="0"/>
              <a:buNone/>
              <a:tabLst/>
              <a:defRPr/>
            </a:pPr>
            <a:r>
              <a:rPr lang="en-GB" dirty="0"/>
              <a:t>Supporting heading,</a:t>
            </a:r>
            <a:r>
              <a:rPr lang="en-US" dirty="0"/>
              <a:t> if required</a:t>
            </a:r>
          </a:p>
        </p:txBody>
      </p:sp>
      <p:sp>
        <p:nvSpPr>
          <p:cNvPr id="13" name="Text Placeholder 3"/>
          <p:cNvSpPr>
            <a:spLocks noGrp="1"/>
          </p:cNvSpPr>
          <p:nvPr>
            <p:ph type="body" sz="quarter" idx="10" hasCustomPrompt="1"/>
          </p:nvPr>
        </p:nvSpPr>
        <p:spPr>
          <a:xfrm>
            <a:off x="480000" y="2935667"/>
            <a:ext cx="10928936" cy="1949252"/>
          </a:xfrm>
        </p:spPr>
        <p:txBody>
          <a:bodyPr wrap="square" anchor="b" anchorCtr="0">
            <a:spAutoFit/>
          </a:bodyPr>
          <a:lstStyle>
            <a:lvl1pPr marL="0" indent="0">
              <a:lnSpc>
                <a:spcPts val="7600"/>
              </a:lnSpc>
              <a:spcAft>
                <a:spcPts val="0"/>
              </a:spcAft>
              <a:buNone/>
              <a:defRPr sz="7333" b="1">
                <a:solidFill>
                  <a:schemeClr val="bg2"/>
                </a:solidFill>
              </a:defRPr>
            </a:lvl1pPr>
            <a:lvl2pPr marL="361926" indent="0">
              <a:buNone/>
              <a:defRPr sz="3467" b="1">
                <a:solidFill>
                  <a:schemeClr val="bg1"/>
                </a:solidFill>
              </a:defRPr>
            </a:lvl2pPr>
            <a:lvl3pPr marL="711148" indent="0">
              <a:buNone/>
              <a:defRPr sz="3467" b="1">
                <a:solidFill>
                  <a:schemeClr val="bg1"/>
                </a:solidFill>
              </a:defRPr>
            </a:lvl3pPr>
            <a:lvl4pPr marL="1087883" indent="0">
              <a:buNone/>
              <a:defRPr sz="3467" b="1">
                <a:solidFill>
                  <a:schemeClr val="bg1"/>
                </a:solidFill>
              </a:defRPr>
            </a:lvl4pPr>
            <a:lvl5pPr marL="1473090" indent="0">
              <a:buNone/>
              <a:defRPr sz="3467" b="1">
                <a:solidFill>
                  <a:schemeClr val="bg1"/>
                </a:solidFill>
              </a:defRPr>
            </a:lvl5pPr>
          </a:lstStyle>
          <a:p>
            <a:pPr lvl="0"/>
            <a:r>
              <a:rPr lang="en-US" dirty="0"/>
              <a:t>Sub-Section Heading Title</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42381" y="316149"/>
            <a:ext cx="999577" cy="959319"/>
          </a:xfrm>
          <a:prstGeom prst="rect">
            <a:avLst/>
          </a:prstGeom>
        </p:spPr>
      </p:pic>
      <p:sp>
        <p:nvSpPr>
          <p:cNvPr id="6" name="Snip and Round Single Corner Rectangle 11">
            <a:extLst>
              <a:ext uri="{FF2B5EF4-FFF2-40B4-BE49-F238E27FC236}">
                <a16:creationId xmlns:a16="http://schemas.microsoft.com/office/drawing/2014/main" id="{B9367618-E7AF-45BC-BF9E-81FE451F9E9F}"/>
              </a:ext>
            </a:extLst>
          </p:cNvPr>
          <p:cNvSpPr/>
          <p:nvPr userDrawn="1"/>
        </p:nvSpPr>
        <p:spPr bwMode="auto">
          <a:xfrm>
            <a:off x="9245600" y="6538195"/>
            <a:ext cx="2946400" cy="329184"/>
          </a:xfrm>
          <a:prstGeom prst="snipRoundRect">
            <a:avLst>
              <a:gd name="adj1" fmla="val 32149"/>
              <a:gd name="adj2" fmla="val 0"/>
            </a:avLst>
          </a:prstGeom>
          <a:solidFill>
            <a:schemeClr val="accent2"/>
          </a:solidFill>
          <a:ln w="6350" cap="flat" cmpd="sng" algn="ctr">
            <a:noFill/>
            <a:prstDash val="solid"/>
            <a:round/>
            <a:headEnd type="none" w="med" len="med"/>
            <a:tailEnd type="none" w="med" len="med"/>
          </a:ln>
          <a:effectLst/>
        </p:spPr>
        <p:txBody>
          <a:bodyPr lIns="0" tIns="0" rIns="0" bIns="0"/>
          <a:lstStyle/>
          <a:p>
            <a:pPr algn="ctr" fontAlgn="base">
              <a:spcBef>
                <a:spcPct val="0"/>
              </a:spcBef>
              <a:spcAft>
                <a:spcPct val="0"/>
              </a:spcAft>
              <a:defRPr/>
            </a:pPr>
            <a:r>
              <a:rPr lang="en-US" sz="1600" dirty="0">
                <a:solidFill>
                  <a:schemeClr val="bg1"/>
                </a:solidFill>
              </a:rPr>
              <a:t>FOR REACTIVE USE ONLY</a:t>
            </a:r>
          </a:p>
        </p:txBody>
      </p:sp>
      <p:sp>
        <p:nvSpPr>
          <p:cNvPr id="7" name="Slide Number Placeholder 5">
            <a:extLst>
              <a:ext uri="{FF2B5EF4-FFF2-40B4-BE49-F238E27FC236}">
                <a16:creationId xmlns:a16="http://schemas.microsoft.com/office/drawing/2014/main" id="{11D43C3F-CE01-471B-A83C-C6C482297C81}"/>
              </a:ext>
            </a:extLst>
          </p:cNvPr>
          <p:cNvSpPr>
            <a:spLocks noGrp="1"/>
          </p:cNvSpPr>
          <p:nvPr>
            <p:ph type="sldNum" sz="quarter" idx="4"/>
          </p:nvPr>
        </p:nvSpPr>
        <p:spPr>
          <a:xfrm>
            <a:off x="11296587" y="6287720"/>
            <a:ext cx="443780" cy="292608"/>
          </a:xfrm>
          <a:prstGeom prst="rect">
            <a:avLst/>
          </a:prstGeom>
        </p:spPr>
        <p:txBody>
          <a:bodyPr vert="horz" lIns="72000" tIns="0" rIns="0" bIns="0" rtlCol="0" anchor="ctr" anchorCtr="0"/>
          <a:lstStyle>
            <a:lvl1pPr algn="r">
              <a:defRPr sz="1067">
                <a:solidFill>
                  <a:schemeClr val="tx1"/>
                </a:solidFill>
              </a:defRPr>
            </a:lvl1pPr>
          </a:lstStyle>
          <a:p>
            <a:fld id="{9F9F533D-B52E-4A2F-BF72-0ADD2D94BD75}" type="slidenum">
              <a:rPr lang="en-GB" smtClean="0"/>
              <a:pPr/>
              <a:t>‹#›</a:t>
            </a:fld>
            <a:endParaRPr lang="en-GB" dirty="0"/>
          </a:p>
        </p:txBody>
      </p:sp>
      <p:pic>
        <p:nvPicPr>
          <p:cNvPr id="10" name="Picture 9">
            <a:hlinkClick r:id="rId3" action="ppaction://hlinksldjump"/>
            <a:extLst>
              <a:ext uri="{FF2B5EF4-FFF2-40B4-BE49-F238E27FC236}">
                <a16:creationId xmlns:a16="http://schemas.microsoft.com/office/drawing/2014/main" id="{3E095B02-2E0C-486C-BA6C-A1262A0AD010}"/>
              </a:ext>
            </a:extLst>
          </p:cNvPr>
          <p:cNvPicPr>
            <a:picLocks noChangeAspect="1" noChangeArrowheads="1"/>
          </p:cNvPicPr>
          <p:nvPr userDrawn="1"/>
        </p:nvPicPr>
        <p:blipFill>
          <a:blip r:embed="rId4" cstate="print"/>
          <a:srcRect/>
          <a:stretch>
            <a:fillRect/>
          </a:stretch>
        </p:blipFill>
        <p:spPr bwMode="auto">
          <a:xfrm>
            <a:off x="11271125" y="-4817"/>
            <a:ext cx="920879" cy="329184"/>
          </a:xfrm>
          <a:prstGeom prst="rect">
            <a:avLst/>
          </a:prstGeom>
          <a:solidFill>
            <a:schemeClr val="bg2"/>
          </a:solidFill>
          <a:ln w="9525">
            <a:noFill/>
            <a:miter lim="800000"/>
            <a:headEnd/>
            <a:tailEnd/>
          </a:ln>
          <a:effectLst/>
        </p:spPr>
      </p:pic>
      <p:sp>
        <p:nvSpPr>
          <p:cNvPr id="8" name="TextBox 7">
            <a:extLst>
              <a:ext uri="{FF2B5EF4-FFF2-40B4-BE49-F238E27FC236}">
                <a16:creationId xmlns:a16="http://schemas.microsoft.com/office/drawing/2014/main" id="{B4CB13BD-0BFB-4978-AD87-F5C79FAF0595}"/>
              </a:ext>
            </a:extLst>
          </p:cNvPr>
          <p:cNvSpPr txBox="1"/>
          <p:nvPr userDrawn="1"/>
        </p:nvSpPr>
        <p:spPr>
          <a:xfrm>
            <a:off x="12192000" y="5441415"/>
            <a:ext cx="1524000" cy="912814"/>
          </a:xfrm>
          <a:prstGeom prst="rect">
            <a:avLst/>
          </a:prstGeom>
          <a:noFill/>
        </p:spPr>
        <p:txBody>
          <a:bodyPr wrap="square" rtlCol="0">
            <a:spAutoFit/>
          </a:bodyPr>
          <a:lstStyle/>
          <a:p>
            <a:pPr algn="ctr" fontAlgn="auto">
              <a:spcBef>
                <a:spcPts val="0"/>
              </a:spcBef>
              <a:spcAft>
                <a:spcPts val="0"/>
              </a:spcAft>
              <a:buClr>
                <a:srgbClr val="201C1A"/>
              </a:buClr>
            </a:pPr>
            <a:r>
              <a:rPr lang="en-US" sz="1333" b="1" dirty="0">
                <a:solidFill>
                  <a:srgbClr val="201C1A"/>
                </a:solidFill>
                <a:latin typeface="Arial"/>
              </a:rPr>
              <a:t>Meningococcal Disease State Reference Deck V17</a:t>
            </a:r>
          </a:p>
        </p:txBody>
      </p:sp>
    </p:spTree>
    <p:extLst>
      <p:ext uri="{BB962C8B-B14F-4D97-AF65-F5344CB8AC3E}">
        <p14:creationId xmlns:p14="http://schemas.microsoft.com/office/powerpoint/2010/main" val="164534390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Subtitle and Content_Hyperlinked">
    <p:spTree>
      <p:nvGrpSpPr>
        <p:cNvPr id="1" name=""/>
        <p:cNvGrpSpPr/>
        <p:nvPr/>
      </p:nvGrpSpPr>
      <p:grpSpPr>
        <a:xfrm>
          <a:off x="0" y="0"/>
          <a:ext cx="0" cy="0"/>
          <a:chOff x="0" y="0"/>
          <a:chExt cx="0" cy="0"/>
        </a:xfrm>
      </p:grpSpPr>
      <p:sp>
        <p:nvSpPr>
          <p:cNvPr id="16" name="Content Placeholder 15"/>
          <p:cNvSpPr>
            <a:spLocks noGrp="1" noChangeAspect="1"/>
          </p:cNvSpPr>
          <p:nvPr>
            <p:ph sz="quarter" idx="12"/>
          </p:nvPr>
        </p:nvSpPr>
        <p:spPr>
          <a:xfrm>
            <a:off x="478873" y="1377696"/>
            <a:ext cx="11231033" cy="481346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2"/>
          <p:cNvSpPr>
            <a:spLocks noGrp="1"/>
          </p:cNvSpPr>
          <p:nvPr>
            <p:ph type="body" sz="quarter" idx="14" hasCustomPrompt="1"/>
          </p:nvPr>
        </p:nvSpPr>
        <p:spPr>
          <a:xfrm>
            <a:off x="478869" y="812195"/>
            <a:ext cx="10104000" cy="369332"/>
          </a:xfrm>
        </p:spPr>
        <p:txBody>
          <a:bodyPr anchor="t" anchorCtr="0">
            <a:noAutofit/>
          </a:bodyPr>
          <a:lstStyle>
            <a:lvl1pPr marL="0" marR="0" indent="0" algn="l" defTabSz="1219110" rtl="0" eaLnBrk="1" fontAlgn="auto" latinLnBrk="0" hangingPunct="1">
              <a:lnSpc>
                <a:spcPct val="100000"/>
              </a:lnSpc>
              <a:spcBef>
                <a:spcPts val="0"/>
              </a:spcBef>
              <a:spcAft>
                <a:spcPts val="0"/>
              </a:spcAft>
              <a:buClr>
                <a:schemeClr val="tx1"/>
              </a:buClr>
              <a:buSzTx/>
              <a:buFont typeface="Arial" pitchFamily="34" charset="0"/>
              <a:buNone/>
              <a:tabLst/>
              <a:defRPr sz="2133" i="0">
                <a:latin typeface="+mn-lt"/>
              </a:defRPr>
            </a:lvl1pPr>
            <a:lvl2pPr marL="361926" indent="0">
              <a:buNone/>
              <a:defRPr/>
            </a:lvl2pPr>
            <a:lvl3pPr marL="711148" indent="0">
              <a:buNone/>
              <a:defRPr/>
            </a:lvl3pPr>
            <a:lvl4pPr marL="1087883" indent="0">
              <a:buNone/>
              <a:defRPr/>
            </a:lvl4pPr>
            <a:lvl5pPr marL="1473090" indent="0">
              <a:buNone/>
              <a:defRPr/>
            </a:lvl5pPr>
          </a:lstStyle>
          <a:p>
            <a:pPr marL="0" marR="0" lvl="0" indent="0" algn="l" defTabSz="1219110" rtl="0" eaLnBrk="1" fontAlgn="auto" latinLnBrk="0" hangingPunct="1">
              <a:lnSpc>
                <a:spcPct val="100000"/>
              </a:lnSpc>
              <a:spcBef>
                <a:spcPts val="0"/>
              </a:spcBef>
              <a:spcAft>
                <a:spcPts val="0"/>
              </a:spcAft>
              <a:buClr>
                <a:schemeClr val="tx1"/>
              </a:buClr>
              <a:buSzTx/>
              <a:buFont typeface="Arial" pitchFamily="34" charset="0"/>
              <a:buNone/>
              <a:tabLst/>
              <a:defRPr/>
            </a:pPr>
            <a:r>
              <a:rPr lang="en-GB" dirty="0"/>
              <a:t>Supporting Heading,</a:t>
            </a:r>
            <a:r>
              <a:rPr lang="en-US" dirty="0"/>
              <a:t> if required</a:t>
            </a:r>
          </a:p>
        </p:txBody>
      </p:sp>
      <p:sp>
        <p:nvSpPr>
          <p:cNvPr id="6" name="Text Placeholder 5"/>
          <p:cNvSpPr>
            <a:spLocks noGrp="1"/>
          </p:cNvSpPr>
          <p:nvPr>
            <p:ph type="body" sz="quarter" idx="18" hasCustomPrompt="1"/>
          </p:nvPr>
        </p:nvSpPr>
        <p:spPr>
          <a:xfrm>
            <a:off x="451636" y="6616483"/>
            <a:ext cx="8720501" cy="164148"/>
          </a:xfrm>
        </p:spPr>
        <p:txBody>
          <a:bodyPr wrap="square" anchor="b" anchorCtr="0">
            <a:spAutoFit/>
          </a:bodyPr>
          <a:lstStyle>
            <a:lvl1pPr marL="0" indent="0">
              <a:spcAft>
                <a:spcPts val="400"/>
              </a:spcAft>
              <a:buNone/>
              <a:defRPr sz="1067" baseline="0"/>
            </a:lvl1pPr>
            <a:lvl2pPr marL="357526" indent="0">
              <a:buNone/>
              <a:defRPr sz="1067"/>
            </a:lvl2pPr>
            <a:lvl3pPr marL="719947" indent="0">
              <a:buNone/>
              <a:defRPr sz="1067"/>
            </a:lvl3pPr>
            <a:lvl4pPr marL="1081370" indent="0">
              <a:buNone/>
              <a:defRPr sz="1067"/>
            </a:lvl4pPr>
            <a:lvl5pPr marL="1439892" indent="0">
              <a:buNone/>
              <a:defRPr sz="1067"/>
            </a:lvl5pPr>
          </a:lstStyle>
          <a:p>
            <a:pPr lvl="0"/>
            <a:r>
              <a:rPr lang="en-US" dirty="0"/>
              <a:t>Insert Footnotes, Abbreviations, and References here</a:t>
            </a:r>
          </a:p>
        </p:txBody>
      </p:sp>
      <p:sp>
        <p:nvSpPr>
          <p:cNvPr id="4" name="Title 3"/>
          <p:cNvSpPr>
            <a:spLocks noGrp="1"/>
          </p:cNvSpPr>
          <p:nvPr>
            <p:ph type="title" hasCustomPrompt="1"/>
          </p:nvPr>
        </p:nvSpPr>
        <p:spPr>
          <a:xfrm>
            <a:off x="478871" y="304800"/>
            <a:ext cx="10102852" cy="451405"/>
          </a:xfrm>
        </p:spPr>
        <p:txBody>
          <a:bodyPr/>
          <a:lstStyle>
            <a:lvl1pPr>
              <a:defRPr/>
            </a:lvl1pPr>
          </a:lstStyle>
          <a:p>
            <a:r>
              <a:rPr lang="en-US" dirty="0"/>
              <a:t>Click to Edit Title Style</a:t>
            </a:r>
            <a:endParaRPr lang="en-GB" dirty="0"/>
          </a:p>
        </p:txBody>
      </p:sp>
      <p:sp>
        <p:nvSpPr>
          <p:cNvPr id="11" name="Slide Number Placeholder 5">
            <a:extLst>
              <a:ext uri="{FF2B5EF4-FFF2-40B4-BE49-F238E27FC236}">
                <a16:creationId xmlns:a16="http://schemas.microsoft.com/office/drawing/2014/main" id="{341FE5CD-0E88-49A8-8251-C5EDC62426D9}"/>
              </a:ext>
            </a:extLst>
          </p:cNvPr>
          <p:cNvSpPr>
            <a:spLocks noGrp="1"/>
          </p:cNvSpPr>
          <p:nvPr>
            <p:ph type="sldNum" sz="quarter" idx="4"/>
          </p:nvPr>
        </p:nvSpPr>
        <p:spPr>
          <a:xfrm>
            <a:off x="11296587" y="6287720"/>
            <a:ext cx="443780" cy="292608"/>
          </a:xfrm>
          <a:prstGeom prst="rect">
            <a:avLst/>
          </a:prstGeom>
        </p:spPr>
        <p:txBody>
          <a:bodyPr vert="horz" lIns="72000" tIns="0" rIns="0" bIns="0" rtlCol="0" anchor="ctr" anchorCtr="0"/>
          <a:lstStyle>
            <a:lvl1pPr algn="r">
              <a:defRPr sz="1067">
                <a:solidFill>
                  <a:schemeClr val="tx1"/>
                </a:solidFill>
              </a:defRPr>
            </a:lvl1pPr>
          </a:lstStyle>
          <a:p>
            <a:fld id="{9F9F533D-B52E-4A2F-BF72-0ADD2D94BD75}" type="slidenum">
              <a:rPr lang="en-GB" smtClean="0"/>
              <a:pPr/>
              <a:t>‹#›</a:t>
            </a:fld>
            <a:endParaRPr lang="en-GB" dirty="0"/>
          </a:p>
        </p:txBody>
      </p:sp>
    </p:spTree>
    <p:extLst>
      <p:ext uri="{BB962C8B-B14F-4D97-AF65-F5344CB8AC3E}">
        <p14:creationId xmlns:p14="http://schemas.microsoft.com/office/powerpoint/2010/main" val="640177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Content_Hyperlinked">
    <p:spTree>
      <p:nvGrpSpPr>
        <p:cNvPr id="1" name=""/>
        <p:cNvGrpSpPr/>
        <p:nvPr/>
      </p:nvGrpSpPr>
      <p:grpSpPr>
        <a:xfrm>
          <a:off x="0" y="0"/>
          <a:ext cx="0" cy="0"/>
          <a:chOff x="0" y="0"/>
          <a:chExt cx="0" cy="0"/>
        </a:xfrm>
      </p:grpSpPr>
      <p:sp>
        <p:nvSpPr>
          <p:cNvPr id="16" name="Content Placeholder 15"/>
          <p:cNvSpPr>
            <a:spLocks noGrp="1" noChangeAspect="1"/>
          </p:cNvSpPr>
          <p:nvPr>
            <p:ph sz="quarter" idx="12"/>
          </p:nvPr>
        </p:nvSpPr>
        <p:spPr>
          <a:xfrm>
            <a:off x="478873" y="1377696"/>
            <a:ext cx="11231033" cy="481346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8" hasCustomPrompt="1"/>
          </p:nvPr>
        </p:nvSpPr>
        <p:spPr>
          <a:xfrm>
            <a:off x="451636" y="6616483"/>
            <a:ext cx="8720501" cy="164148"/>
          </a:xfrm>
        </p:spPr>
        <p:txBody>
          <a:bodyPr wrap="square" anchor="b" anchorCtr="0">
            <a:spAutoFit/>
          </a:bodyPr>
          <a:lstStyle>
            <a:lvl1pPr marL="0" indent="0">
              <a:spcAft>
                <a:spcPts val="400"/>
              </a:spcAft>
              <a:buNone/>
              <a:defRPr sz="1067" baseline="0"/>
            </a:lvl1pPr>
            <a:lvl2pPr marL="357526" indent="0">
              <a:buNone/>
              <a:defRPr sz="1067"/>
            </a:lvl2pPr>
            <a:lvl3pPr marL="719947" indent="0">
              <a:buNone/>
              <a:defRPr sz="1067"/>
            </a:lvl3pPr>
            <a:lvl4pPr marL="1081370" indent="0">
              <a:buNone/>
              <a:defRPr sz="1067"/>
            </a:lvl4pPr>
            <a:lvl5pPr marL="1439892" indent="0">
              <a:buNone/>
              <a:defRPr sz="1067"/>
            </a:lvl5pPr>
          </a:lstStyle>
          <a:p>
            <a:pPr lvl="0"/>
            <a:r>
              <a:rPr lang="en-US" dirty="0"/>
              <a:t>Insert Footnotes, Abbreviations, and References here</a:t>
            </a:r>
          </a:p>
        </p:txBody>
      </p:sp>
      <p:sp>
        <p:nvSpPr>
          <p:cNvPr id="4" name="Title 3"/>
          <p:cNvSpPr>
            <a:spLocks noGrp="1"/>
          </p:cNvSpPr>
          <p:nvPr>
            <p:ph type="title" hasCustomPrompt="1"/>
          </p:nvPr>
        </p:nvSpPr>
        <p:spPr>
          <a:xfrm>
            <a:off x="478871" y="304800"/>
            <a:ext cx="10102852" cy="451405"/>
          </a:xfrm>
        </p:spPr>
        <p:txBody>
          <a:bodyPr/>
          <a:lstStyle>
            <a:lvl1pPr>
              <a:defRPr/>
            </a:lvl1pPr>
          </a:lstStyle>
          <a:p>
            <a:r>
              <a:rPr lang="en-US" dirty="0"/>
              <a:t>Click to Edit Title Style</a:t>
            </a:r>
            <a:endParaRPr lang="en-GB" dirty="0"/>
          </a:p>
        </p:txBody>
      </p:sp>
      <p:sp>
        <p:nvSpPr>
          <p:cNvPr id="11" name="Slide Number Placeholder 5">
            <a:extLst>
              <a:ext uri="{FF2B5EF4-FFF2-40B4-BE49-F238E27FC236}">
                <a16:creationId xmlns:a16="http://schemas.microsoft.com/office/drawing/2014/main" id="{341FE5CD-0E88-49A8-8251-C5EDC62426D9}"/>
              </a:ext>
            </a:extLst>
          </p:cNvPr>
          <p:cNvSpPr>
            <a:spLocks noGrp="1"/>
          </p:cNvSpPr>
          <p:nvPr>
            <p:ph type="sldNum" sz="quarter" idx="4"/>
          </p:nvPr>
        </p:nvSpPr>
        <p:spPr>
          <a:xfrm>
            <a:off x="11296587" y="6287720"/>
            <a:ext cx="443780" cy="292608"/>
          </a:xfrm>
          <a:prstGeom prst="rect">
            <a:avLst/>
          </a:prstGeom>
        </p:spPr>
        <p:txBody>
          <a:bodyPr vert="horz" lIns="72000" tIns="0" rIns="0" bIns="0" rtlCol="0" anchor="ctr" anchorCtr="0"/>
          <a:lstStyle>
            <a:lvl1pPr algn="r">
              <a:defRPr sz="1067">
                <a:solidFill>
                  <a:schemeClr val="tx1"/>
                </a:solidFill>
              </a:defRPr>
            </a:lvl1pPr>
          </a:lstStyle>
          <a:p>
            <a:fld id="{9F9F533D-B52E-4A2F-BF72-0ADD2D94BD75}" type="slidenum">
              <a:rPr lang="en-GB" smtClean="0"/>
              <a:pPr/>
              <a:t>‹#›</a:t>
            </a:fld>
            <a:endParaRPr lang="en-GB" dirty="0"/>
          </a:p>
        </p:txBody>
      </p:sp>
    </p:spTree>
    <p:extLst>
      <p:ext uri="{BB962C8B-B14F-4D97-AF65-F5344CB8AC3E}">
        <p14:creationId xmlns:p14="http://schemas.microsoft.com/office/powerpoint/2010/main" val="169383230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Subtitle Only_Hyperlinke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769D368C-731C-4EF8-9DF2-A586EE475CEE}"/>
              </a:ext>
            </a:extLst>
          </p:cNvPr>
          <p:cNvSpPr>
            <a:spLocks noGrp="1"/>
          </p:cNvSpPr>
          <p:nvPr>
            <p:ph type="sldNum" sz="quarter" idx="4"/>
          </p:nvPr>
        </p:nvSpPr>
        <p:spPr>
          <a:xfrm>
            <a:off x="11296587" y="6287720"/>
            <a:ext cx="443780" cy="292608"/>
          </a:xfrm>
          <a:prstGeom prst="rect">
            <a:avLst/>
          </a:prstGeom>
        </p:spPr>
        <p:txBody>
          <a:bodyPr vert="horz" lIns="72000" tIns="0" rIns="0" bIns="0" rtlCol="0" anchor="ctr" anchorCtr="0"/>
          <a:lstStyle>
            <a:lvl1pPr algn="r">
              <a:defRPr sz="1067">
                <a:solidFill>
                  <a:schemeClr val="tx1"/>
                </a:solidFill>
              </a:defRPr>
            </a:lvl1pPr>
          </a:lstStyle>
          <a:p>
            <a:fld id="{9F9F533D-B52E-4A2F-BF72-0ADD2D94BD75}" type="slidenum">
              <a:rPr lang="en-GB" smtClean="0"/>
              <a:pPr/>
              <a:t>‹#›</a:t>
            </a:fld>
            <a:endParaRPr lang="en-GB" dirty="0"/>
          </a:p>
        </p:txBody>
      </p:sp>
      <p:sp>
        <p:nvSpPr>
          <p:cNvPr id="10" name="Text Placeholder 2">
            <a:extLst>
              <a:ext uri="{FF2B5EF4-FFF2-40B4-BE49-F238E27FC236}">
                <a16:creationId xmlns:a16="http://schemas.microsoft.com/office/drawing/2014/main" id="{FC00C4C5-D9F9-4BEB-9CAE-27BF07BE8FA6}"/>
              </a:ext>
            </a:extLst>
          </p:cNvPr>
          <p:cNvSpPr>
            <a:spLocks noGrp="1"/>
          </p:cNvSpPr>
          <p:nvPr>
            <p:ph type="body" sz="quarter" idx="14" hasCustomPrompt="1"/>
          </p:nvPr>
        </p:nvSpPr>
        <p:spPr>
          <a:xfrm>
            <a:off x="478869" y="812195"/>
            <a:ext cx="10104000" cy="369332"/>
          </a:xfrm>
        </p:spPr>
        <p:txBody>
          <a:bodyPr anchor="t" anchorCtr="0">
            <a:noAutofit/>
          </a:bodyPr>
          <a:lstStyle>
            <a:lvl1pPr marL="0" marR="0" indent="0" algn="l" defTabSz="1219110" rtl="0" eaLnBrk="1" fontAlgn="auto" latinLnBrk="0" hangingPunct="1">
              <a:lnSpc>
                <a:spcPct val="100000"/>
              </a:lnSpc>
              <a:spcBef>
                <a:spcPts val="0"/>
              </a:spcBef>
              <a:spcAft>
                <a:spcPts val="0"/>
              </a:spcAft>
              <a:buClr>
                <a:schemeClr val="tx1"/>
              </a:buClr>
              <a:buSzTx/>
              <a:buFont typeface="Arial" pitchFamily="34" charset="0"/>
              <a:buNone/>
              <a:tabLst/>
              <a:defRPr sz="2133" i="0">
                <a:latin typeface="+mn-lt"/>
              </a:defRPr>
            </a:lvl1pPr>
            <a:lvl2pPr marL="361926" indent="0">
              <a:buNone/>
              <a:defRPr/>
            </a:lvl2pPr>
            <a:lvl3pPr marL="711148" indent="0">
              <a:buNone/>
              <a:defRPr/>
            </a:lvl3pPr>
            <a:lvl4pPr marL="1087883" indent="0">
              <a:buNone/>
              <a:defRPr/>
            </a:lvl4pPr>
            <a:lvl5pPr marL="1473090" indent="0">
              <a:buNone/>
              <a:defRPr/>
            </a:lvl5pPr>
          </a:lstStyle>
          <a:p>
            <a:pPr marL="0" marR="0" lvl="0" indent="0" algn="l" defTabSz="1219110" rtl="0" eaLnBrk="1" fontAlgn="auto" latinLnBrk="0" hangingPunct="1">
              <a:lnSpc>
                <a:spcPct val="100000"/>
              </a:lnSpc>
              <a:spcBef>
                <a:spcPts val="0"/>
              </a:spcBef>
              <a:spcAft>
                <a:spcPts val="0"/>
              </a:spcAft>
              <a:buClr>
                <a:schemeClr val="tx1"/>
              </a:buClr>
              <a:buSzTx/>
              <a:buFont typeface="Arial" pitchFamily="34" charset="0"/>
              <a:buNone/>
              <a:tabLst/>
              <a:defRPr/>
            </a:pPr>
            <a:r>
              <a:rPr lang="en-GB" dirty="0"/>
              <a:t>Supporting Heading,</a:t>
            </a:r>
            <a:r>
              <a:rPr lang="en-US" dirty="0"/>
              <a:t> if required</a:t>
            </a:r>
          </a:p>
        </p:txBody>
      </p:sp>
      <p:sp>
        <p:nvSpPr>
          <p:cNvPr id="12" name="Title 3">
            <a:extLst>
              <a:ext uri="{FF2B5EF4-FFF2-40B4-BE49-F238E27FC236}">
                <a16:creationId xmlns:a16="http://schemas.microsoft.com/office/drawing/2014/main" id="{B320A0E5-C70F-4EE1-8702-EA4E0680DA59}"/>
              </a:ext>
            </a:extLst>
          </p:cNvPr>
          <p:cNvSpPr>
            <a:spLocks noGrp="1"/>
          </p:cNvSpPr>
          <p:nvPr>
            <p:ph type="title" hasCustomPrompt="1"/>
          </p:nvPr>
        </p:nvSpPr>
        <p:spPr>
          <a:xfrm>
            <a:off x="478871" y="304800"/>
            <a:ext cx="10102852" cy="451405"/>
          </a:xfrm>
        </p:spPr>
        <p:txBody>
          <a:bodyPr/>
          <a:lstStyle>
            <a:lvl1pPr>
              <a:defRPr/>
            </a:lvl1pPr>
          </a:lstStyle>
          <a:p>
            <a:r>
              <a:rPr lang="en-US" dirty="0"/>
              <a:t>Click to Edit Title Style</a:t>
            </a:r>
            <a:endParaRPr lang="en-GB" dirty="0"/>
          </a:p>
        </p:txBody>
      </p:sp>
      <p:sp>
        <p:nvSpPr>
          <p:cNvPr id="13" name="Text Placeholder 5">
            <a:extLst>
              <a:ext uri="{FF2B5EF4-FFF2-40B4-BE49-F238E27FC236}">
                <a16:creationId xmlns:a16="http://schemas.microsoft.com/office/drawing/2014/main" id="{1DD48C82-DC25-4F7C-883B-89E687158B36}"/>
              </a:ext>
            </a:extLst>
          </p:cNvPr>
          <p:cNvSpPr>
            <a:spLocks noGrp="1"/>
          </p:cNvSpPr>
          <p:nvPr>
            <p:ph type="body" sz="quarter" idx="24" hasCustomPrompt="1"/>
          </p:nvPr>
        </p:nvSpPr>
        <p:spPr>
          <a:xfrm>
            <a:off x="451636" y="6616483"/>
            <a:ext cx="8720501" cy="164148"/>
          </a:xfrm>
        </p:spPr>
        <p:txBody>
          <a:bodyPr wrap="square" anchor="b" anchorCtr="0">
            <a:spAutoFit/>
          </a:bodyPr>
          <a:lstStyle>
            <a:lvl1pPr marL="0" indent="0">
              <a:spcAft>
                <a:spcPts val="400"/>
              </a:spcAft>
              <a:buNone/>
              <a:defRPr sz="1067" baseline="0"/>
            </a:lvl1pPr>
            <a:lvl2pPr marL="357526" indent="0">
              <a:buNone/>
              <a:defRPr sz="1067"/>
            </a:lvl2pPr>
            <a:lvl3pPr marL="719947" indent="0">
              <a:buNone/>
              <a:defRPr sz="1067"/>
            </a:lvl3pPr>
            <a:lvl4pPr marL="1081370" indent="0">
              <a:buNone/>
              <a:defRPr sz="1067"/>
            </a:lvl4pPr>
            <a:lvl5pPr marL="1439892" indent="0">
              <a:buNone/>
              <a:defRPr sz="1067"/>
            </a:lvl5pPr>
          </a:lstStyle>
          <a:p>
            <a:pPr lvl="0"/>
            <a:r>
              <a:rPr lang="en-US" dirty="0"/>
              <a:t>Insert Footnotes, Abbreviations, and References here</a:t>
            </a:r>
          </a:p>
        </p:txBody>
      </p:sp>
    </p:spTree>
    <p:extLst>
      <p:ext uri="{BB962C8B-B14F-4D97-AF65-F5344CB8AC3E}">
        <p14:creationId xmlns:p14="http://schemas.microsoft.com/office/powerpoint/2010/main" val="98797777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Only_Hyperlinke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769D368C-731C-4EF8-9DF2-A586EE475CEE}"/>
              </a:ext>
            </a:extLst>
          </p:cNvPr>
          <p:cNvSpPr>
            <a:spLocks noGrp="1"/>
          </p:cNvSpPr>
          <p:nvPr>
            <p:ph type="sldNum" sz="quarter" idx="4"/>
          </p:nvPr>
        </p:nvSpPr>
        <p:spPr>
          <a:xfrm>
            <a:off x="11296587" y="6287720"/>
            <a:ext cx="443780" cy="292608"/>
          </a:xfrm>
          <a:prstGeom prst="rect">
            <a:avLst/>
          </a:prstGeom>
        </p:spPr>
        <p:txBody>
          <a:bodyPr vert="horz" lIns="72000" tIns="0" rIns="0" bIns="0" rtlCol="0" anchor="ctr" anchorCtr="0"/>
          <a:lstStyle>
            <a:lvl1pPr algn="r">
              <a:defRPr sz="1067">
                <a:solidFill>
                  <a:schemeClr val="tx1"/>
                </a:solidFill>
              </a:defRPr>
            </a:lvl1pPr>
          </a:lstStyle>
          <a:p>
            <a:fld id="{9F9F533D-B52E-4A2F-BF72-0ADD2D94BD75}" type="slidenum">
              <a:rPr lang="en-GB" smtClean="0"/>
              <a:pPr/>
              <a:t>‹#›</a:t>
            </a:fld>
            <a:endParaRPr lang="en-GB" dirty="0"/>
          </a:p>
        </p:txBody>
      </p:sp>
      <p:sp>
        <p:nvSpPr>
          <p:cNvPr id="12" name="Title 3">
            <a:extLst>
              <a:ext uri="{FF2B5EF4-FFF2-40B4-BE49-F238E27FC236}">
                <a16:creationId xmlns:a16="http://schemas.microsoft.com/office/drawing/2014/main" id="{B320A0E5-C70F-4EE1-8702-EA4E0680DA59}"/>
              </a:ext>
            </a:extLst>
          </p:cNvPr>
          <p:cNvSpPr>
            <a:spLocks noGrp="1"/>
          </p:cNvSpPr>
          <p:nvPr>
            <p:ph type="title" hasCustomPrompt="1"/>
          </p:nvPr>
        </p:nvSpPr>
        <p:spPr>
          <a:xfrm>
            <a:off x="478871" y="304800"/>
            <a:ext cx="10102852" cy="451405"/>
          </a:xfrm>
        </p:spPr>
        <p:txBody>
          <a:bodyPr/>
          <a:lstStyle>
            <a:lvl1pPr>
              <a:defRPr/>
            </a:lvl1pPr>
          </a:lstStyle>
          <a:p>
            <a:r>
              <a:rPr lang="en-US" dirty="0"/>
              <a:t>Click to Edit Title Style</a:t>
            </a:r>
            <a:endParaRPr lang="en-GB" dirty="0"/>
          </a:p>
        </p:txBody>
      </p:sp>
      <p:sp>
        <p:nvSpPr>
          <p:cNvPr id="13" name="Text Placeholder 5">
            <a:extLst>
              <a:ext uri="{FF2B5EF4-FFF2-40B4-BE49-F238E27FC236}">
                <a16:creationId xmlns:a16="http://schemas.microsoft.com/office/drawing/2014/main" id="{1DD48C82-DC25-4F7C-883B-89E687158B36}"/>
              </a:ext>
            </a:extLst>
          </p:cNvPr>
          <p:cNvSpPr>
            <a:spLocks noGrp="1"/>
          </p:cNvSpPr>
          <p:nvPr>
            <p:ph type="body" sz="quarter" idx="24" hasCustomPrompt="1"/>
          </p:nvPr>
        </p:nvSpPr>
        <p:spPr>
          <a:xfrm>
            <a:off x="451636" y="6616483"/>
            <a:ext cx="8720501" cy="164148"/>
          </a:xfrm>
        </p:spPr>
        <p:txBody>
          <a:bodyPr wrap="square" anchor="b" anchorCtr="0">
            <a:spAutoFit/>
          </a:bodyPr>
          <a:lstStyle>
            <a:lvl1pPr marL="0" indent="0">
              <a:spcAft>
                <a:spcPts val="400"/>
              </a:spcAft>
              <a:buNone/>
              <a:defRPr sz="1067" baseline="0"/>
            </a:lvl1pPr>
            <a:lvl2pPr marL="357526" indent="0">
              <a:buNone/>
              <a:defRPr sz="1067"/>
            </a:lvl2pPr>
            <a:lvl3pPr marL="719947" indent="0">
              <a:buNone/>
              <a:defRPr sz="1067"/>
            </a:lvl3pPr>
            <a:lvl4pPr marL="1081370" indent="0">
              <a:buNone/>
              <a:defRPr sz="1067"/>
            </a:lvl4pPr>
            <a:lvl5pPr marL="1439892" indent="0">
              <a:buNone/>
              <a:defRPr sz="1067"/>
            </a:lvl5pPr>
          </a:lstStyle>
          <a:p>
            <a:pPr lvl="0"/>
            <a:r>
              <a:rPr lang="en-US" dirty="0"/>
              <a:t>Insert Footnotes, Abbreviations, and References here</a:t>
            </a:r>
          </a:p>
        </p:txBody>
      </p:sp>
    </p:spTree>
    <p:extLst>
      <p:ext uri="{BB962C8B-B14F-4D97-AF65-F5344CB8AC3E}">
        <p14:creationId xmlns:p14="http://schemas.microsoft.com/office/powerpoint/2010/main" val="5891018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blank" preserve="1">
  <p:cSld name="Blank_Hyperlinked">
    <p:spTree>
      <p:nvGrpSpPr>
        <p:cNvPr id="1" name=""/>
        <p:cNvGrpSpPr/>
        <p:nvPr/>
      </p:nvGrpSpPr>
      <p:grpSpPr>
        <a:xfrm>
          <a:off x="0" y="0"/>
          <a:ext cx="0" cy="0"/>
          <a:chOff x="0" y="0"/>
          <a:chExt cx="0" cy="0"/>
        </a:xfrm>
      </p:grpSpPr>
      <p:sp>
        <p:nvSpPr>
          <p:cNvPr id="8" name="Snip and Round Single Corner Rectangle 11">
            <a:extLst>
              <a:ext uri="{FF2B5EF4-FFF2-40B4-BE49-F238E27FC236}">
                <a16:creationId xmlns:a16="http://schemas.microsoft.com/office/drawing/2014/main" id="{776684D6-D45B-4DF7-BE67-43DC73F796E1}"/>
              </a:ext>
            </a:extLst>
          </p:cNvPr>
          <p:cNvSpPr/>
          <p:nvPr userDrawn="1"/>
        </p:nvSpPr>
        <p:spPr bwMode="auto">
          <a:xfrm>
            <a:off x="9245600" y="6538195"/>
            <a:ext cx="2946400" cy="329184"/>
          </a:xfrm>
          <a:prstGeom prst="snipRoundRect">
            <a:avLst>
              <a:gd name="adj1" fmla="val 32149"/>
              <a:gd name="adj2" fmla="val 0"/>
            </a:avLst>
          </a:prstGeom>
          <a:solidFill>
            <a:schemeClr val="accent2"/>
          </a:solidFill>
          <a:ln w="6350" cap="flat" cmpd="sng" algn="ctr">
            <a:noFill/>
            <a:prstDash val="solid"/>
            <a:round/>
            <a:headEnd type="none" w="med" len="med"/>
            <a:tailEnd type="none" w="med" len="med"/>
          </a:ln>
          <a:effectLst/>
        </p:spPr>
        <p:txBody>
          <a:bodyPr lIns="0" tIns="0" rIns="0" bIns="0"/>
          <a:lstStyle/>
          <a:p>
            <a:pPr algn="ctr" fontAlgn="base">
              <a:spcBef>
                <a:spcPct val="0"/>
              </a:spcBef>
              <a:spcAft>
                <a:spcPct val="0"/>
              </a:spcAft>
              <a:defRPr/>
            </a:pPr>
            <a:r>
              <a:rPr lang="en-US" sz="1600" dirty="0">
                <a:solidFill>
                  <a:schemeClr val="bg1"/>
                </a:solidFill>
              </a:rPr>
              <a:t>FOR REACTIVE USE ONLY</a:t>
            </a:r>
          </a:p>
        </p:txBody>
      </p:sp>
      <p:sp>
        <p:nvSpPr>
          <p:cNvPr id="9" name="Slide Number Placeholder 5">
            <a:extLst>
              <a:ext uri="{FF2B5EF4-FFF2-40B4-BE49-F238E27FC236}">
                <a16:creationId xmlns:a16="http://schemas.microsoft.com/office/drawing/2014/main" id="{60C953DA-F6F6-48ED-B503-6C5DCA4E6BB8}"/>
              </a:ext>
            </a:extLst>
          </p:cNvPr>
          <p:cNvSpPr>
            <a:spLocks noGrp="1"/>
          </p:cNvSpPr>
          <p:nvPr>
            <p:ph type="sldNum" sz="quarter" idx="4"/>
          </p:nvPr>
        </p:nvSpPr>
        <p:spPr>
          <a:xfrm>
            <a:off x="11296587" y="6287720"/>
            <a:ext cx="443780" cy="292608"/>
          </a:xfrm>
          <a:prstGeom prst="rect">
            <a:avLst/>
          </a:prstGeom>
        </p:spPr>
        <p:txBody>
          <a:bodyPr vert="horz" lIns="72000" tIns="0" rIns="0" bIns="0" rtlCol="0" anchor="ctr" anchorCtr="0"/>
          <a:lstStyle>
            <a:lvl1pPr algn="r">
              <a:defRPr sz="1067">
                <a:solidFill>
                  <a:schemeClr val="tx1"/>
                </a:solidFill>
              </a:defRPr>
            </a:lvl1pPr>
          </a:lstStyle>
          <a:p>
            <a:fld id="{9F9F533D-B52E-4A2F-BF72-0ADD2D94BD75}" type="slidenum">
              <a:rPr lang="en-GB" smtClean="0"/>
              <a:pPr/>
              <a:t>‹#›</a:t>
            </a:fld>
            <a:endParaRPr lang="en-GB" dirty="0"/>
          </a:p>
        </p:txBody>
      </p:sp>
      <p:pic>
        <p:nvPicPr>
          <p:cNvPr id="6" name="Picture 5">
            <a:hlinkClick r:id="rId2" action="ppaction://hlinksldjump"/>
            <a:extLst>
              <a:ext uri="{FF2B5EF4-FFF2-40B4-BE49-F238E27FC236}">
                <a16:creationId xmlns:a16="http://schemas.microsoft.com/office/drawing/2014/main" id="{C4E9D8A1-6206-4372-B825-6D5518EF32A6}"/>
              </a:ext>
            </a:extLst>
          </p:cNvPr>
          <p:cNvPicPr>
            <a:picLocks noChangeAspect="1" noChangeArrowheads="1"/>
          </p:cNvPicPr>
          <p:nvPr userDrawn="1"/>
        </p:nvPicPr>
        <p:blipFill>
          <a:blip r:embed="rId3" cstate="print"/>
          <a:srcRect/>
          <a:stretch>
            <a:fillRect/>
          </a:stretch>
        </p:blipFill>
        <p:spPr bwMode="auto">
          <a:xfrm>
            <a:off x="11271125" y="-4817"/>
            <a:ext cx="920879" cy="329184"/>
          </a:xfrm>
          <a:prstGeom prst="rect">
            <a:avLst/>
          </a:prstGeom>
          <a:solidFill>
            <a:schemeClr val="bg2"/>
          </a:solidFill>
          <a:ln w="9525">
            <a:noFill/>
            <a:miter lim="800000"/>
            <a:headEnd/>
            <a:tailEnd/>
          </a:ln>
          <a:effectLst/>
        </p:spPr>
      </p:pic>
      <p:sp>
        <p:nvSpPr>
          <p:cNvPr id="5" name="TextBox 4">
            <a:extLst>
              <a:ext uri="{FF2B5EF4-FFF2-40B4-BE49-F238E27FC236}">
                <a16:creationId xmlns:a16="http://schemas.microsoft.com/office/drawing/2014/main" id="{25C3A414-B102-4052-A06A-A5B9B96E3DD6}"/>
              </a:ext>
            </a:extLst>
          </p:cNvPr>
          <p:cNvSpPr txBox="1"/>
          <p:nvPr userDrawn="1"/>
        </p:nvSpPr>
        <p:spPr>
          <a:xfrm>
            <a:off x="12192000" y="5441415"/>
            <a:ext cx="1524000" cy="912814"/>
          </a:xfrm>
          <a:prstGeom prst="rect">
            <a:avLst/>
          </a:prstGeom>
          <a:noFill/>
        </p:spPr>
        <p:txBody>
          <a:bodyPr wrap="square" rtlCol="0">
            <a:spAutoFit/>
          </a:bodyPr>
          <a:lstStyle/>
          <a:p>
            <a:pPr algn="ctr" fontAlgn="auto">
              <a:spcBef>
                <a:spcPts val="0"/>
              </a:spcBef>
              <a:spcAft>
                <a:spcPts val="0"/>
              </a:spcAft>
              <a:buClr>
                <a:srgbClr val="201C1A"/>
              </a:buClr>
            </a:pPr>
            <a:r>
              <a:rPr lang="en-US" sz="1333" b="1" dirty="0">
                <a:solidFill>
                  <a:srgbClr val="201C1A"/>
                </a:solidFill>
                <a:latin typeface="Arial"/>
              </a:rPr>
              <a:t>Meningococcal Disease State Reference Deck V17</a:t>
            </a:r>
          </a:p>
        </p:txBody>
      </p:sp>
    </p:spTree>
    <p:extLst>
      <p:ext uri="{BB962C8B-B14F-4D97-AF65-F5344CB8AC3E}">
        <p14:creationId xmlns:p14="http://schemas.microsoft.com/office/powerpoint/2010/main" val="3967760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2" name="Title 1"/>
          <p:cNvSpPr>
            <a:spLocks noGrp="1"/>
          </p:cNvSpPr>
          <p:nvPr>
            <p:ph type="title"/>
          </p:nvPr>
        </p:nvSpPr>
        <p:spPr>
          <a:xfrm>
            <a:off x="486831" y="228600"/>
            <a:ext cx="11216640" cy="338554"/>
          </a:xfrm>
        </p:spPr>
        <p:txBody>
          <a:bodyPr/>
          <a:lstStyle/>
          <a:p>
            <a:r>
              <a:rPr lang="en-US"/>
              <a:t>Click to edit Master title style</a:t>
            </a:r>
            <a:endParaRPr lang="en-GB" dirty="0"/>
          </a:p>
        </p:txBody>
      </p:sp>
      <p:sp>
        <p:nvSpPr>
          <p:cNvPr id="7" name="Text Placeholder 6"/>
          <p:cNvSpPr>
            <a:spLocks noGrp="1"/>
          </p:cNvSpPr>
          <p:nvPr>
            <p:ph type="body" sz="quarter" idx="13"/>
          </p:nvPr>
        </p:nvSpPr>
        <p:spPr>
          <a:xfrm>
            <a:off x="486832" y="1181100"/>
            <a:ext cx="5314951" cy="49990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hasCustomPrompt="1"/>
          </p:nvPr>
        </p:nvSpPr>
        <p:spPr>
          <a:xfrm>
            <a:off x="6401508" y="1181100"/>
            <a:ext cx="5329059" cy="4635500"/>
          </a:xfrm>
        </p:spPr>
        <p:txBody>
          <a:bodyPr lIns="0" tIns="0"/>
          <a:lstStyle>
            <a:lvl1pPr marL="0" indent="0">
              <a:buNone/>
              <a:defRPr sz="1100" baseline="0"/>
            </a:lvl1pPr>
          </a:lstStyle>
          <a:p>
            <a:r>
              <a:rPr lang="en-GB" dirty="0"/>
              <a:t>Click on the picture icon to insert your picture</a:t>
            </a:r>
          </a:p>
        </p:txBody>
      </p:sp>
      <p:sp>
        <p:nvSpPr>
          <p:cNvPr id="5" name="Slide Number Placeholder 4"/>
          <p:cNvSpPr>
            <a:spLocks noGrp="1"/>
          </p:cNvSpPr>
          <p:nvPr>
            <p:ph type="sldNum" sz="quarter" idx="18"/>
          </p:nvPr>
        </p:nvSpPr>
        <p:spPr/>
        <p:txBody>
          <a:bodyPr/>
          <a:lstStyle/>
          <a:p>
            <a:fld id="{9F9F533D-B52E-4A2F-BF72-0ADD2D94BD75}" type="slidenum">
              <a:rPr lang="en-GB" smtClean="0">
                <a:solidFill>
                  <a:srgbClr val="9A8B7D"/>
                </a:solidFill>
              </a:rPr>
              <a:pPr/>
              <a:t>‹#›</a:t>
            </a:fld>
            <a:endParaRPr lang="en-GB" dirty="0">
              <a:solidFill>
                <a:srgbClr val="9A8B7D"/>
              </a:solidFill>
            </a:endParaRPr>
          </a:p>
        </p:txBody>
      </p:sp>
      <p:sp>
        <p:nvSpPr>
          <p:cNvPr id="11" name="Text Placeholder 7"/>
          <p:cNvSpPr>
            <a:spLocks noGrp="1"/>
          </p:cNvSpPr>
          <p:nvPr>
            <p:ph type="body" sz="quarter" idx="26" hasCustomPrompt="1"/>
          </p:nvPr>
        </p:nvSpPr>
        <p:spPr>
          <a:xfrm>
            <a:off x="6401508" y="5884335"/>
            <a:ext cx="5328355" cy="301625"/>
          </a:xfrm>
        </p:spPr>
        <p:txBody>
          <a:bodyPr lIns="0" tIns="0" rIns="0" bIns="0"/>
          <a:lstStyle>
            <a:lvl1pPr marL="0" indent="0">
              <a:buNone/>
              <a:defRPr sz="800">
                <a:solidFill>
                  <a:schemeClr val="bg2"/>
                </a:solidFill>
              </a:defRPr>
            </a:lvl1pPr>
            <a:lvl2pPr marL="268163" indent="0">
              <a:buNone/>
              <a:defRPr sz="800">
                <a:solidFill>
                  <a:schemeClr val="bg2"/>
                </a:solidFill>
              </a:defRPr>
            </a:lvl2pPr>
            <a:lvl3pPr marL="540000" indent="0">
              <a:buNone/>
              <a:defRPr sz="800">
                <a:solidFill>
                  <a:schemeClr val="bg2"/>
                </a:solidFill>
              </a:defRPr>
            </a:lvl3pPr>
            <a:lvl4pPr marL="811088" indent="0">
              <a:buNone/>
              <a:defRPr sz="800">
                <a:solidFill>
                  <a:schemeClr val="bg2"/>
                </a:solidFill>
              </a:defRPr>
            </a:lvl4pPr>
            <a:lvl5pPr marL="1080000" indent="0">
              <a:buNone/>
              <a:defRPr sz="800">
                <a:solidFill>
                  <a:schemeClr val="bg2"/>
                </a:solidFill>
              </a:defRPr>
            </a:lvl5pPr>
          </a:lstStyle>
          <a:p>
            <a:pPr lvl="0"/>
            <a:r>
              <a:rPr lang="en-US" dirty="0"/>
              <a:t>Enter your image caption text here</a:t>
            </a:r>
          </a:p>
        </p:txBody>
      </p:sp>
      <p:sp>
        <p:nvSpPr>
          <p:cNvPr id="10" name="Text Placeholder 5"/>
          <p:cNvSpPr>
            <a:spLocks noGrp="1"/>
          </p:cNvSpPr>
          <p:nvPr>
            <p:ph type="body" sz="quarter" idx="28" hasCustomPrompt="1"/>
          </p:nvPr>
        </p:nvSpPr>
        <p:spPr>
          <a:xfrm>
            <a:off x="486832" y="6620590"/>
            <a:ext cx="8504768" cy="123111"/>
          </a:xfrm>
        </p:spPr>
        <p:txBody>
          <a:bodyPr wrap="square" anchor="b" anchorCtr="0">
            <a:spAutoFit/>
          </a:bodyPr>
          <a:lstStyle>
            <a:lvl1pPr marL="0" indent="0">
              <a:spcAft>
                <a:spcPts val="300"/>
              </a:spcAft>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dirty="0"/>
              <a:t>Insert Source text here</a:t>
            </a:r>
          </a:p>
        </p:txBody>
      </p:sp>
    </p:spTree>
    <p:extLst>
      <p:ext uri="{BB962C8B-B14F-4D97-AF65-F5344CB8AC3E}">
        <p14:creationId xmlns:p14="http://schemas.microsoft.com/office/powerpoint/2010/main" val="157843424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Title_Hyperlinked">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446211" y="1996080"/>
            <a:ext cx="11299581" cy="820737"/>
          </a:xfrm>
          <a:prstGeom prst="rect">
            <a:avLst/>
          </a:prstGeom>
        </p:spPr>
        <p:txBody>
          <a:bodyPr anchor="b" anchorCtr="0"/>
          <a:lstStyle>
            <a:lvl1pPr>
              <a:lnSpc>
                <a:spcPct val="100000"/>
              </a:lnSpc>
              <a:spcBef>
                <a:spcPts val="0"/>
              </a:spcBef>
              <a:defRPr sz="5333">
                <a:solidFill>
                  <a:schemeClr val="bg2"/>
                </a:solidFill>
              </a:defRPr>
            </a:lvl1pPr>
          </a:lstStyle>
          <a:p>
            <a:r>
              <a:rPr lang="en-US" dirty="0"/>
              <a:t>Click to Edit Master Title Style</a:t>
            </a:r>
            <a:endParaRPr lang="en-GB" dirty="0"/>
          </a:p>
        </p:txBody>
      </p:sp>
      <p:pic>
        <p:nvPicPr>
          <p:cNvPr id="5" name="Picture 4">
            <a:extLst>
              <a:ext uri="{FF2B5EF4-FFF2-40B4-BE49-F238E27FC236}">
                <a16:creationId xmlns:a16="http://schemas.microsoft.com/office/drawing/2014/main" id="{AD1C7559-C93B-4719-B761-4EB6DD3A27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42380" y="316147"/>
            <a:ext cx="999577" cy="959319"/>
          </a:xfrm>
          <a:prstGeom prst="rect">
            <a:avLst/>
          </a:prstGeom>
        </p:spPr>
      </p:pic>
      <p:sp>
        <p:nvSpPr>
          <p:cNvPr id="3" name="Text Placeholder 2">
            <a:extLst>
              <a:ext uri="{FF2B5EF4-FFF2-40B4-BE49-F238E27FC236}">
                <a16:creationId xmlns:a16="http://schemas.microsoft.com/office/drawing/2014/main" id="{3B7E4D73-5064-46D9-B90D-C582F8290D85}"/>
              </a:ext>
            </a:extLst>
          </p:cNvPr>
          <p:cNvSpPr>
            <a:spLocks noGrp="1"/>
          </p:cNvSpPr>
          <p:nvPr>
            <p:ph type="body" sz="quarter" idx="10" hasCustomPrompt="1"/>
          </p:nvPr>
        </p:nvSpPr>
        <p:spPr>
          <a:xfrm>
            <a:off x="446211" y="3593927"/>
            <a:ext cx="9757557" cy="447260"/>
          </a:xfrm>
        </p:spPr>
        <p:txBody>
          <a:bodyPr/>
          <a:lstStyle>
            <a:lvl1pPr marL="0" indent="0">
              <a:spcBef>
                <a:spcPts val="0"/>
              </a:spcBef>
              <a:spcAft>
                <a:spcPts val="0"/>
              </a:spcAft>
              <a:buNone/>
              <a:defRPr sz="1867" b="1"/>
            </a:lvl1pPr>
            <a:lvl2pPr>
              <a:defRPr b="1"/>
            </a:lvl2pPr>
            <a:lvl3pPr>
              <a:defRPr b="1"/>
            </a:lvl3pPr>
            <a:lvl4pPr>
              <a:defRPr b="1"/>
            </a:lvl4pPr>
            <a:lvl5pPr>
              <a:defRPr b="1"/>
            </a:lvl5pPr>
          </a:lstStyle>
          <a:p>
            <a:pPr lvl="0"/>
            <a:r>
              <a:rPr lang="en-US" dirty="0"/>
              <a:t>Requestor</a:t>
            </a:r>
          </a:p>
        </p:txBody>
      </p:sp>
      <p:sp>
        <p:nvSpPr>
          <p:cNvPr id="8" name="Text Placeholder 2">
            <a:extLst>
              <a:ext uri="{FF2B5EF4-FFF2-40B4-BE49-F238E27FC236}">
                <a16:creationId xmlns:a16="http://schemas.microsoft.com/office/drawing/2014/main" id="{1412E731-A67B-4257-99A2-4858475C11DD}"/>
              </a:ext>
            </a:extLst>
          </p:cNvPr>
          <p:cNvSpPr>
            <a:spLocks noGrp="1"/>
          </p:cNvSpPr>
          <p:nvPr>
            <p:ph type="body" sz="quarter" idx="11" hasCustomPrompt="1"/>
          </p:nvPr>
        </p:nvSpPr>
        <p:spPr>
          <a:xfrm>
            <a:off x="446211" y="4535473"/>
            <a:ext cx="9757557" cy="859192"/>
          </a:xfrm>
        </p:spPr>
        <p:txBody>
          <a:bodyPr/>
          <a:lstStyle>
            <a:lvl1pPr marL="0" indent="0">
              <a:spcBef>
                <a:spcPts val="0"/>
              </a:spcBef>
              <a:spcAft>
                <a:spcPts val="0"/>
              </a:spcAft>
              <a:buNone/>
              <a:defRPr sz="1867" b="0"/>
            </a:lvl1pPr>
            <a:lvl2pPr>
              <a:defRPr b="1"/>
            </a:lvl2pPr>
            <a:lvl3pPr>
              <a:defRPr b="1"/>
            </a:lvl3pPr>
            <a:lvl4pPr>
              <a:defRPr b="1"/>
            </a:lvl4pPr>
            <a:lvl5pPr>
              <a:defRPr b="1"/>
            </a:lvl5pPr>
          </a:lstStyle>
          <a:p>
            <a:pPr lvl="0"/>
            <a:r>
              <a:rPr lang="en-US" dirty="0"/>
              <a:t>Presenter’s Name</a:t>
            </a:r>
          </a:p>
        </p:txBody>
      </p:sp>
      <p:sp>
        <p:nvSpPr>
          <p:cNvPr id="11" name="Text Placeholder 2">
            <a:extLst>
              <a:ext uri="{FF2B5EF4-FFF2-40B4-BE49-F238E27FC236}">
                <a16:creationId xmlns:a16="http://schemas.microsoft.com/office/drawing/2014/main" id="{A997AE90-EFBD-423C-BF89-354046378D5F}"/>
              </a:ext>
            </a:extLst>
          </p:cNvPr>
          <p:cNvSpPr>
            <a:spLocks noGrp="1"/>
          </p:cNvSpPr>
          <p:nvPr>
            <p:ph type="body" sz="quarter" idx="12" hasCustomPrompt="1"/>
          </p:nvPr>
        </p:nvSpPr>
        <p:spPr>
          <a:xfrm>
            <a:off x="446211" y="5565055"/>
            <a:ext cx="9757557" cy="347980"/>
          </a:xfrm>
        </p:spPr>
        <p:txBody>
          <a:bodyPr/>
          <a:lstStyle>
            <a:lvl1pPr marL="0" indent="0">
              <a:spcBef>
                <a:spcPts val="0"/>
              </a:spcBef>
              <a:spcAft>
                <a:spcPts val="0"/>
              </a:spcAft>
              <a:buNone/>
              <a:defRPr sz="1867" b="0"/>
            </a:lvl1pPr>
            <a:lvl2pPr>
              <a:defRPr b="1"/>
            </a:lvl2pPr>
            <a:lvl3pPr>
              <a:defRPr b="1"/>
            </a:lvl3pPr>
            <a:lvl4pPr>
              <a:defRPr b="1"/>
            </a:lvl4pPr>
            <a:lvl5pPr>
              <a:defRPr b="1"/>
            </a:lvl5pPr>
          </a:lstStyle>
          <a:p>
            <a:pPr lvl="0"/>
            <a:r>
              <a:rPr lang="en-US" dirty="0"/>
              <a:t>Date of Presentation</a:t>
            </a:r>
          </a:p>
        </p:txBody>
      </p:sp>
      <p:sp>
        <p:nvSpPr>
          <p:cNvPr id="13" name="Snip and Round Single Corner Rectangle 11">
            <a:extLst>
              <a:ext uri="{FF2B5EF4-FFF2-40B4-BE49-F238E27FC236}">
                <a16:creationId xmlns:a16="http://schemas.microsoft.com/office/drawing/2014/main" id="{AB5FB86D-FE23-4D59-8C3F-A29307CED1AB}"/>
              </a:ext>
            </a:extLst>
          </p:cNvPr>
          <p:cNvSpPr/>
          <p:nvPr userDrawn="1"/>
        </p:nvSpPr>
        <p:spPr bwMode="auto">
          <a:xfrm>
            <a:off x="9245600" y="6528816"/>
            <a:ext cx="2946400" cy="329184"/>
          </a:xfrm>
          <a:prstGeom prst="snipRoundRect">
            <a:avLst>
              <a:gd name="adj1" fmla="val 32149"/>
              <a:gd name="adj2" fmla="val 0"/>
            </a:avLst>
          </a:prstGeom>
          <a:solidFill>
            <a:schemeClr val="accent2"/>
          </a:solidFill>
          <a:ln w="6350" cap="flat" cmpd="sng" algn="ctr">
            <a:noFill/>
            <a:prstDash val="solid"/>
            <a:round/>
            <a:headEnd type="none" w="med" len="med"/>
            <a:tailEnd type="none" w="med" len="med"/>
          </a:ln>
          <a:effectLst/>
        </p:spPr>
        <p:txBody>
          <a:bodyPr lIns="0" tIns="0" rIns="0" bIns="0"/>
          <a:lstStyle/>
          <a:p>
            <a:pPr algn="ctr" fontAlgn="base">
              <a:spcBef>
                <a:spcPct val="0"/>
              </a:spcBef>
              <a:spcAft>
                <a:spcPct val="0"/>
              </a:spcAft>
              <a:defRPr/>
            </a:pPr>
            <a:r>
              <a:rPr lang="en-US" sz="1600" dirty="0">
                <a:solidFill>
                  <a:schemeClr val="bg1"/>
                </a:solidFill>
              </a:rPr>
              <a:t>FOR REACTIVE USE ONLY</a:t>
            </a:r>
          </a:p>
        </p:txBody>
      </p:sp>
      <p:sp>
        <p:nvSpPr>
          <p:cNvPr id="14" name="TextBox 13">
            <a:extLst>
              <a:ext uri="{FF2B5EF4-FFF2-40B4-BE49-F238E27FC236}">
                <a16:creationId xmlns:a16="http://schemas.microsoft.com/office/drawing/2014/main" id="{985C89D7-9670-4D16-BB14-4B06B14BDBB6}"/>
              </a:ext>
            </a:extLst>
          </p:cNvPr>
          <p:cNvSpPr txBox="1"/>
          <p:nvPr userDrawn="1"/>
        </p:nvSpPr>
        <p:spPr>
          <a:xfrm>
            <a:off x="2" y="6200523"/>
            <a:ext cx="6389719" cy="297454"/>
          </a:xfrm>
          <a:prstGeom prst="rect">
            <a:avLst/>
          </a:prstGeom>
          <a:noFill/>
        </p:spPr>
        <p:txBody>
          <a:bodyPr wrap="square" rtlCol="0">
            <a:spAutoFit/>
          </a:bodyPr>
          <a:lstStyle/>
          <a:p>
            <a:pPr marL="0" indent="0" algn="l">
              <a:buClr>
                <a:schemeClr val="bg2"/>
              </a:buClr>
              <a:buFont typeface="Arial" pitchFamily="34" charset="0"/>
              <a:buNone/>
            </a:pPr>
            <a:r>
              <a:rPr lang="en-US" sz="1333" b="1" dirty="0"/>
              <a:t>Trademarks are property of their respective owners.</a:t>
            </a:r>
          </a:p>
        </p:txBody>
      </p:sp>
      <p:sp>
        <p:nvSpPr>
          <p:cNvPr id="16" name="TextBox 15">
            <a:extLst>
              <a:ext uri="{FF2B5EF4-FFF2-40B4-BE49-F238E27FC236}">
                <a16:creationId xmlns:a16="http://schemas.microsoft.com/office/drawing/2014/main" id="{8B413A6E-EAC3-4926-9E22-2E0C2E614E4F}"/>
              </a:ext>
            </a:extLst>
          </p:cNvPr>
          <p:cNvSpPr txBox="1"/>
          <p:nvPr userDrawn="1"/>
        </p:nvSpPr>
        <p:spPr>
          <a:xfrm>
            <a:off x="2" y="6528818"/>
            <a:ext cx="6389719" cy="297454"/>
          </a:xfrm>
          <a:prstGeom prst="rect">
            <a:avLst/>
          </a:prstGeom>
          <a:noFill/>
        </p:spPr>
        <p:txBody>
          <a:bodyPr wrap="square" rtlCol="0">
            <a:spAutoFit/>
          </a:bodyPr>
          <a:lstStyle/>
          <a:p>
            <a:pPr marL="0" indent="0">
              <a:buFont typeface="Arial" panose="020B0604020202020204" pitchFamily="34" charset="0"/>
              <a:buNone/>
            </a:pPr>
            <a:r>
              <a:rPr lang="en-US" sz="1333" b="1" dirty="0"/>
              <a:t>Trademarks are owned by or licensed to the GSK group of companies.</a:t>
            </a:r>
          </a:p>
        </p:txBody>
      </p:sp>
      <p:pic>
        <p:nvPicPr>
          <p:cNvPr id="17" name="Picture 16">
            <a:hlinkClick r:id="" action="ppaction://hlinkshowjump?jump=firstslide"/>
            <a:extLst>
              <a:ext uri="{FF2B5EF4-FFF2-40B4-BE49-F238E27FC236}">
                <a16:creationId xmlns:a16="http://schemas.microsoft.com/office/drawing/2014/main" id="{FA9C764C-280B-44BA-BD68-7810D2350415}"/>
              </a:ext>
            </a:extLst>
          </p:cNvPr>
          <p:cNvPicPr>
            <a:picLocks noChangeAspect="1" noChangeArrowheads="1"/>
          </p:cNvPicPr>
          <p:nvPr userDrawn="1"/>
        </p:nvPicPr>
        <p:blipFill>
          <a:blip r:embed="rId3" cstate="print"/>
          <a:srcRect/>
          <a:stretch>
            <a:fillRect/>
          </a:stretch>
        </p:blipFill>
        <p:spPr bwMode="auto">
          <a:xfrm>
            <a:off x="11271123" y="-4817"/>
            <a:ext cx="920879" cy="329184"/>
          </a:xfrm>
          <a:prstGeom prst="rect">
            <a:avLst/>
          </a:prstGeom>
          <a:solidFill>
            <a:schemeClr val="bg2"/>
          </a:solidFill>
          <a:ln w="9525">
            <a:noFill/>
            <a:miter lim="800000"/>
            <a:headEnd/>
            <a:tailEnd/>
          </a:ln>
          <a:effectLst/>
        </p:spPr>
      </p:pic>
      <p:sp>
        <p:nvSpPr>
          <p:cNvPr id="12" name="TextBox 11">
            <a:extLst>
              <a:ext uri="{FF2B5EF4-FFF2-40B4-BE49-F238E27FC236}">
                <a16:creationId xmlns:a16="http://schemas.microsoft.com/office/drawing/2014/main" id="{CBD37D6C-D3C0-4968-88CC-BA4313CA6809}"/>
              </a:ext>
            </a:extLst>
          </p:cNvPr>
          <p:cNvSpPr txBox="1"/>
          <p:nvPr userDrawn="1"/>
        </p:nvSpPr>
        <p:spPr>
          <a:xfrm>
            <a:off x="12192000" y="5441415"/>
            <a:ext cx="1524000" cy="912814"/>
          </a:xfrm>
          <a:prstGeom prst="rect">
            <a:avLst/>
          </a:prstGeom>
          <a:noFill/>
        </p:spPr>
        <p:txBody>
          <a:bodyPr wrap="square" rtlCol="0">
            <a:spAutoFit/>
          </a:bodyPr>
          <a:lstStyle/>
          <a:p>
            <a:pPr algn="ctr" fontAlgn="auto">
              <a:spcBef>
                <a:spcPts val="0"/>
              </a:spcBef>
              <a:spcAft>
                <a:spcPts val="0"/>
              </a:spcAft>
              <a:buClr>
                <a:srgbClr val="201C1A"/>
              </a:buClr>
            </a:pPr>
            <a:r>
              <a:rPr lang="en-US" sz="1333" b="1" dirty="0">
                <a:solidFill>
                  <a:srgbClr val="201C1A"/>
                </a:solidFill>
                <a:latin typeface="Arial"/>
              </a:rPr>
              <a:t>Meningococcal Disease State Reference Deck V17</a:t>
            </a:r>
          </a:p>
        </p:txBody>
      </p:sp>
    </p:spTree>
    <p:extLst>
      <p:ext uri="{BB962C8B-B14F-4D97-AF65-F5344CB8AC3E}">
        <p14:creationId xmlns:p14="http://schemas.microsoft.com/office/powerpoint/2010/main" val="326114033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Section Header ORANGE_Hyperlinked">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9380"/>
            <a:ext cx="12192000" cy="6865963"/>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42380" y="316147"/>
            <a:ext cx="999577" cy="959317"/>
          </a:xfrm>
          <a:prstGeom prst="rect">
            <a:avLst/>
          </a:prstGeom>
        </p:spPr>
      </p:pic>
      <p:sp>
        <p:nvSpPr>
          <p:cNvPr id="11" name="Text Placeholder 5"/>
          <p:cNvSpPr>
            <a:spLocks noGrp="1"/>
          </p:cNvSpPr>
          <p:nvPr>
            <p:ph type="body" sz="quarter" idx="11" hasCustomPrompt="1"/>
          </p:nvPr>
        </p:nvSpPr>
        <p:spPr>
          <a:xfrm>
            <a:off x="480000" y="4990683"/>
            <a:ext cx="10924032" cy="410369"/>
          </a:xfrm>
        </p:spPr>
        <p:txBody>
          <a:bodyPr anchor="t" anchorCtr="0">
            <a:spAutoFit/>
          </a:bodyPr>
          <a:lstStyle>
            <a:lvl1pPr marL="0" marR="0" indent="0" algn="l" defTabSz="1219140" rtl="0" eaLnBrk="1" fontAlgn="auto" latinLnBrk="0" hangingPunct="1">
              <a:lnSpc>
                <a:spcPts val="3200"/>
              </a:lnSpc>
              <a:spcBef>
                <a:spcPts val="0"/>
              </a:spcBef>
              <a:spcAft>
                <a:spcPts val="0"/>
              </a:spcAft>
              <a:buClr>
                <a:schemeClr val="tx1"/>
              </a:buClr>
              <a:buSzTx/>
              <a:buFont typeface="Arial" pitchFamily="34" charset="0"/>
              <a:buNone/>
              <a:tabLst/>
              <a:defRPr sz="2933" i="0">
                <a:solidFill>
                  <a:schemeClr val="bg1"/>
                </a:solidFill>
                <a:latin typeface="+mn-lt"/>
              </a:defRPr>
            </a:lvl1pPr>
            <a:lvl2pPr marL="361934" indent="0">
              <a:spcAft>
                <a:spcPts val="0"/>
              </a:spcAft>
              <a:buNone/>
              <a:defRPr>
                <a:solidFill>
                  <a:schemeClr val="bg1"/>
                </a:solidFill>
              </a:defRPr>
            </a:lvl2pPr>
            <a:lvl3pPr marL="711165" indent="0">
              <a:spcAft>
                <a:spcPts val="0"/>
              </a:spcAft>
              <a:buNone/>
              <a:defRPr>
                <a:solidFill>
                  <a:schemeClr val="bg1"/>
                </a:solidFill>
              </a:defRPr>
            </a:lvl3pPr>
            <a:lvl4pPr marL="1087911" indent="0">
              <a:spcAft>
                <a:spcPts val="0"/>
              </a:spcAft>
              <a:buNone/>
              <a:defRPr>
                <a:solidFill>
                  <a:schemeClr val="bg1"/>
                </a:solidFill>
              </a:defRPr>
            </a:lvl4pPr>
            <a:lvl5pPr marL="1473126" indent="0">
              <a:spcAft>
                <a:spcPts val="0"/>
              </a:spcAft>
              <a:buNone/>
              <a:defRPr>
                <a:solidFill>
                  <a:schemeClr val="bg1"/>
                </a:solidFill>
              </a:defRPr>
            </a:lvl5pPr>
          </a:lstStyle>
          <a:p>
            <a:pPr marL="0" marR="0" lvl="0" indent="0" algn="l" defTabSz="1219140" rtl="0" eaLnBrk="1" fontAlgn="auto" latinLnBrk="0" hangingPunct="1">
              <a:lnSpc>
                <a:spcPts val="3200"/>
              </a:lnSpc>
              <a:spcBef>
                <a:spcPts val="0"/>
              </a:spcBef>
              <a:spcAft>
                <a:spcPts val="0"/>
              </a:spcAft>
              <a:buClr>
                <a:schemeClr val="tx1"/>
              </a:buClr>
              <a:buSzTx/>
              <a:buFont typeface="Arial" pitchFamily="34" charset="0"/>
              <a:buNone/>
              <a:tabLst/>
              <a:defRPr/>
            </a:pPr>
            <a:r>
              <a:rPr lang="en-GB" dirty="0"/>
              <a:t>Supporting heading, if required</a:t>
            </a:r>
            <a:endParaRPr lang="en-US" dirty="0"/>
          </a:p>
        </p:txBody>
      </p:sp>
      <p:sp>
        <p:nvSpPr>
          <p:cNvPr id="13" name="Text Placeholder 3"/>
          <p:cNvSpPr>
            <a:spLocks noGrp="1"/>
          </p:cNvSpPr>
          <p:nvPr>
            <p:ph type="body" sz="quarter" idx="10" hasCustomPrompt="1"/>
          </p:nvPr>
        </p:nvSpPr>
        <p:spPr>
          <a:xfrm>
            <a:off x="480000" y="2935666"/>
            <a:ext cx="10928936" cy="1949252"/>
          </a:xfrm>
        </p:spPr>
        <p:txBody>
          <a:bodyPr wrap="square" anchor="b" anchorCtr="0">
            <a:spAutoFit/>
          </a:bodyPr>
          <a:lstStyle>
            <a:lvl1pPr marL="0" indent="0">
              <a:lnSpc>
                <a:spcPts val="7600"/>
              </a:lnSpc>
              <a:spcAft>
                <a:spcPts val="0"/>
              </a:spcAft>
              <a:buNone/>
              <a:defRPr sz="7333" b="1">
                <a:solidFill>
                  <a:schemeClr val="bg1"/>
                </a:solidFill>
              </a:defRPr>
            </a:lvl1pPr>
            <a:lvl2pPr marL="361934" indent="0">
              <a:buNone/>
              <a:defRPr sz="3467" b="1">
                <a:solidFill>
                  <a:schemeClr val="bg1"/>
                </a:solidFill>
              </a:defRPr>
            </a:lvl2pPr>
            <a:lvl3pPr marL="711165" indent="0">
              <a:buNone/>
              <a:defRPr sz="3467" b="1">
                <a:solidFill>
                  <a:schemeClr val="bg1"/>
                </a:solidFill>
              </a:defRPr>
            </a:lvl3pPr>
            <a:lvl4pPr marL="1087911" indent="0">
              <a:buNone/>
              <a:defRPr sz="3467" b="1">
                <a:solidFill>
                  <a:schemeClr val="bg1"/>
                </a:solidFill>
              </a:defRPr>
            </a:lvl4pPr>
            <a:lvl5pPr marL="1473126" indent="0">
              <a:buNone/>
              <a:defRPr sz="3467" b="1">
                <a:solidFill>
                  <a:schemeClr val="bg1"/>
                </a:solidFill>
              </a:defRPr>
            </a:lvl5pPr>
          </a:lstStyle>
          <a:p>
            <a:pPr lvl="0"/>
            <a:r>
              <a:rPr lang="en-US" dirty="0"/>
              <a:t>Sub-Section Heading Title</a:t>
            </a:r>
          </a:p>
        </p:txBody>
      </p:sp>
      <p:sp>
        <p:nvSpPr>
          <p:cNvPr id="7" name="Snip and Round Single Corner Rectangle 11">
            <a:extLst>
              <a:ext uri="{FF2B5EF4-FFF2-40B4-BE49-F238E27FC236}">
                <a16:creationId xmlns:a16="http://schemas.microsoft.com/office/drawing/2014/main" id="{58468565-EB2F-40DC-BC84-37521A0C5EE0}"/>
              </a:ext>
            </a:extLst>
          </p:cNvPr>
          <p:cNvSpPr/>
          <p:nvPr userDrawn="1"/>
        </p:nvSpPr>
        <p:spPr bwMode="auto">
          <a:xfrm>
            <a:off x="9245600" y="6538195"/>
            <a:ext cx="2946400" cy="329184"/>
          </a:xfrm>
          <a:prstGeom prst="snipRoundRect">
            <a:avLst>
              <a:gd name="adj1" fmla="val 32149"/>
              <a:gd name="adj2" fmla="val 0"/>
            </a:avLst>
          </a:prstGeom>
          <a:solidFill>
            <a:schemeClr val="accent2"/>
          </a:solidFill>
          <a:ln w="6350" cap="flat" cmpd="sng" algn="ctr">
            <a:noFill/>
            <a:prstDash val="solid"/>
            <a:round/>
            <a:headEnd type="none" w="med" len="med"/>
            <a:tailEnd type="none" w="med" len="med"/>
          </a:ln>
          <a:effectLst/>
        </p:spPr>
        <p:txBody>
          <a:bodyPr lIns="0" tIns="0" rIns="0" bIns="0"/>
          <a:lstStyle/>
          <a:p>
            <a:pPr algn="ctr" fontAlgn="base">
              <a:spcBef>
                <a:spcPct val="0"/>
              </a:spcBef>
              <a:spcAft>
                <a:spcPct val="0"/>
              </a:spcAft>
              <a:defRPr/>
            </a:pPr>
            <a:r>
              <a:rPr lang="en-US" sz="1600" dirty="0">
                <a:solidFill>
                  <a:schemeClr val="bg1"/>
                </a:solidFill>
              </a:rPr>
              <a:t>FOR REACTIVE USE ONLY</a:t>
            </a:r>
          </a:p>
        </p:txBody>
      </p:sp>
      <p:pic>
        <p:nvPicPr>
          <p:cNvPr id="12" name="Picture 11">
            <a:hlinkClick r:id="" action="ppaction://hlinkshowjump?jump=firstslide"/>
            <a:extLst>
              <a:ext uri="{FF2B5EF4-FFF2-40B4-BE49-F238E27FC236}">
                <a16:creationId xmlns:a16="http://schemas.microsoft.com/office/drawing/2014/main" id="{A8753705-F1E3-4685-BF62-F3575EB2A33F}"/>
              </a:ext>
            </a:extLst>
          </p:cNvPr>
          <p:cNvPicPr>
            <a:picLocks noChangeAspect="1" noChangeArrowheads="1"/>
          </p:cNvPicPr>
          <p:nvPr userDrawn="1"/>
        </p:nvPicPr>
        <p:blipFill>
          <a:blip r:embed="rId4" cstate="print"/>
          <a:srcRect/>
          <a:stretch>
            <a:fillRect/>
          </a:stretch>
        </p:blipFill>
        <p:spPr bwMode="auto">
          <a:xfrm>
            <a:off x="11271123" y="-4817"/>
            <a:ext cx="920879" cy="329184"/>
          </a:xfrm>
          <a:prstGeom prst="rect">
            <a:avLst/>
          </a:prstGeom>
          <a:solidFill>
            <a:schemeClr val="bg2"/>
          </a:solidFill>
          <a:ln w="9525">
            <a:noFill/>
            <a:miter lim="800000"/>
            <a:headEnd/>
            <a:tailEnd/>
          </a:ln>
          <a:effectLst/>
        </p:spPr>
      </p:pic>
      <p:sp>
        <p:nvSpPr>
          <p:cNvPr id="8" name="TextBox 7">
            <a:extLst>
              <a:ext uri="{FF2B5EF4-FFF2-40B4-BE49-F238E27FC236}">
                <a16:creationId xmlns:a16="http://schemas.microsoft.com/office/drawing/2014/main" id="{9DD07760-D784-495D-AF53-974A7DA2D7C2}"/>
              </a:ext>
            </a:extLst>
          </p:cNvPr>
          <p:cNvSpPr txBox="1"/>
          <p:nvPr userDrawn="1"/>
        </p:nvSpPr>
        <p:spPr>
          <a:xfrm>
            <a:off x="12192000" y="5441415"/>
            <a:ext cx="1524000" cy="912814"/>
          </a:xfrm>
          <a:prstGeom prst="rect">
            <a:avLst/>
          </a:prstGeom>
          <a:noFill/>
        </p:spPr>
        <p:txBody>
          <a:bodyPr wrap="square" rtlCol="0">
            <a:spAutoFit/>
          </a:bodyPr>
          <a:lstStyle/>
          <a:p>
            <a:pPr algn="ctr" fontAlgn="auto">
              <a:spcBef>
                <a:spcPts val="0"/>
              </a:spcBef>
              <a:spcAft>
                <a:spcPts val="0"/>
              </a:spcAft>
              <a:buClr>
                <a:srgbClr val="201C1A"/>
              </a:buClr>
            </a:pPr>
            <a:r>
              <a:rPr lang="en-US" sz="1333" b="1" dirty="0">
                <a:solidFill>
                  <a:srgbClr val="201C1A"/>
                </a:solidFill>
                <a:latin typeface="Arial"/>
              </a:rPr>
              <a:t>Meningococcal Disease State Reference Deck V17</a:t>
            </a:r>
          </a:p>
        </p:txBody>
      </p:sp>
    </p:spTree>
    <p:extLst>
      <p:ext uri="{BB962C8B-B14F-4D97-AF65-F5344CB8AC3E}">
        <p14:creationId xmlns:p14="http://schemas.microsoft.com/office/powerpoint/2010/main" val="2592231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_Hyperlinked">
    <p:spTree>
      <p:nvGrpSpPr>
        <p:cNvPr id="1" name=""/>
        <p:cNvGrpSpPr/>
        <p:nvPr/>
      </p:nvGrpSpPr>
      <p:grpSpPr>
        <a:xfrm>
          <a:off x="0" y="0"/>
          <a:ext cx="0" cy="0"/>
          <a:chOff x="0" y="0"/>
          <a:chExt cx="0" cy="0"/>
        </a:xfrm>
      </p:grpSpPr>
      <p:sp>
        <p:nvSpPr>
          <p:cNvPr id="12" name="Text Placeholder 5"/>
          <p:cNvSpPr>
            <a:spLocks noGrp="1"/>
          </p:cNvSpPr>
          <p:nvPr>
            <p:ph type="body" sz="quarter" idx="11" hasCustomPrompt="1"/>
          </p:nvPr>
        </p:nvSpPr>
        <p:spPr>
          <a:xfrm>
            <a:off x="480000" y="4990683"/>
            <a:ext cx="10924032" cy="410369"/>
          </a:xfrm>
        </p:spPr>
        <p:txBody>
          <a:bodyPr anchor="t" anchorCtr="0">
            <a:spAutoFit/>
          </a:bodyPr>
          <a:lstStyle>
            <a:lvl1pPr marL="0" marR="0" indent="0" algn="l" defTabSz="1219140" rtl="0" eaLnBrk="1" fontAlgn="auto" latinLnBrk="0" hangingPunct="1">
              <a:lnSpc>
                <a:spcPts val="3200"/>
              </a:lnSpc>
              <a:spcBef>
                <a:spcPts val="0"/>
              </a:spcBef>
              <a:spcAft>
                <a:spcPts val="0"/>
              </a:spcAft>
              <a:buClr>
                <a:schemeClr val="tx1"/>
              </a:buClr>
              <a:buSzTx/>
              <a:buFont typeface="Arial" pitchFamily="34" charset="0"/>
              <a:buNone/>
              <a:tabLst/>
              <a:defRPr sz="2933" i="0">
                <a:solidFill>
                  <a:schemeClr val="bg2"/>
                </a:solidFill>
                <a:latin typeface="+mn-lt"/>
              </a:defRPr>
            </a:lvl1pPr>
            <a:lvl2pPr marL="361934" indent="0">
              <a:spcAft>
                <a:spcPts val="0"/>
              </a:spcAft>
              <a:buNone/>
              <a:defRPr>
                <a:solidFill>
                  <a:schemeClr val="bg1"/>
                </a:solidFill>
              </a:defRPr>
            </a:lvl2pPr>
            <a:lvl3pPr marL="711165" indent="0">
              <a:spcAft>
                <a:spcPts val="0"/>
              </a:spcAft>
              <a:buNone/>
              <a:defRPr>
                <a:solidFill>
                  <a:schemeClr val="bg1"/>
                </a:solidFill>
              </a:defRPr>
            </a:lvl3pPr>
            <a:lvl4pPr marL="1087911" indent="0">
              <a:spcAft>
                <a:spcPts val="0"/>
              </a:spcAft>
              <a:buNone/>
              <a:defRPr>
                <a:solidFill>
                  <a:schemeClr val="bg1"/>
                </a:solidFill>
              </a:defRPr>
            </a:lvl4pPr>
            <a:lvl5pPr marL="1473126" indent="0">
              <a:spcAft>
                <a:spcPts val="0"/>
              </a:spcAft>
              <a:buNone/>
              <a:defRPr>
                <a:solidFill>
                  <a:schemeClr val="bg1"/>
                </a:solidFill>
              </a:defRPr>
            </a:lvl5pPr>
          </a:lstStyle>
          <a:p>
            <a:pPr marL="0" marR="0" lvl="0" indent="0" algn="l" defTabSz="1219140" rtl="0" eaLnBrk="1" fontAlgn="auto" latinLnBrk="0" hangingPunct="1">
              <a:lnSpc>
                <a:spcPts val="3200"/>
              </a:lnSpc>
              <a:spcBef>
                <a:spcPts val="0"/>
              </a:spcBef>
              <a:spcAft>
                <a:spcPts val="0"/>
              </a:spcAft>
              <a:buClr>
                <a:schemeClr val="tx1"/>
              </a:buClr>
              <a:buSzTx/>
              <a:buFont typeface="Arial" pitchFamily="34" charset="0"/>
              <a:buNone/>
              <a:tabLst/>
              <a:defRPr/>
            </a:pPr>
            <a:r>
              <a:rPr lang="en-GB" dirty="0"/>
              <a:t>Supporting heading,</a:t>
            </a:r>
            <a:r>
              <a:rPr lang="en-US" dirty="0"/>
              <a:t> if required</a:t>
            </a:r>
          </a:p>
        </p:txBody>
      </p:sp>
      <p:sp>
        <p:nvSpPr>
          <p:cNvPr id="13" name="Text Placeholder 3"/>
          <p:cNvSpPr>
            <a:spLocks noGrp="1"/>
          </p:cNvSpPr>
          <p:nvPr>
            <p:ph type="body" sz="quarter" idx="10" hasCustomPrompt="1"/>
          </p:nvPr>
        </p:nvSpPr>
        <p:spPr>
          <a:xfrm>
            <a:off x="480000" y="2935666"/>
            <a:ext cx="10928936" cy="1949252"/>
          </a:xfrm>
        </p:spPr>
        <p:txBody>
          <a:bodyPr wrap="square" anchor="b" anchorCtr="0">
            <a:spAutoFit/>
          </a:bodyPr>
          <a:lstStyle>
            <a:lvl1pPr marL="0" indent="0">
              <a:lnSpc>
                <a:spcPts val="7600"/>
              </a:lnSpc>
              <a:spcAft>
                <a:spcPts val="0"/>
              </a:spcAft>
              <a:buNone/>
              <a:defRPr sz="7333" b="1">
                <a:solidFill>
                  <a:schemeClr val="bg2"/>
                </a:solidFill>
              </a:defRPr>
            </a:lvl1pPr>
            <a:lvl2pPr marL="361934" indent="0">
              <a:buNone/>
              <a:defRPr sz="3467" b="1">
                <a:solidFill>
                  <a:schemeClr val="bg1"/>
                </a:solidFill>
              </a:defRPr>
            </a:lvl2pPr>
            <a:lvl3pPr marL="711165" indent="0">
              <a:buNone/>
              <a:defRPr sz="3467" b="1">
                <a:solidFill>
                  <a:schemeClr val="bg1"/>
                </a:solidFill>
              </a:defRPr>
            </a:lvl3pPr>
            <a:lvl4pPr marL="1087911" indent="0">
              <a:buNone/>
              <a:defRPr sz="3467" b="1">
                <a:solidFill>
                  <a:schemeClr val="bg1"/>
                </a:solidFill>
              </a:defRPr>
            </a:lvl4pPr>
            <a:lvl5pPr marL="1473126" indent="0">
              <a:buNone/>
              <a:defRPr sz="3467" b="1">
                <a:solidFill>
                  <a:schemeClr val="bg1"/>
                </a:solidFill>
              </a:defRPr>
            </a:lvl5pPr>
          </a:lstStyle>
          <a:p>
            <a:pPr lvl="0"/>
            <a:r>
              <a:rPr lang="en-US" dirty="0"/>
              <a:t>Sub-Section Heading Title</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42380" y="316147"/>
            <a:ext cx="999577" cy="959319"/>
          </a:xfrm>
          <a:prstGeom prst="rect">
            <a:avLst/>
          </a:prstGeom>
        </p:spPr>
      </p:pic>
      <p:sp>
        <p:nvSpPr>
          <p:cNvPr id="6" name="Snip and Round Single Corner Rectangle 11">
            <a:extLst>
              <a:ext uri="{FF2B5EF4-FFF2-40B4-BE49-F238E27FC236}">
                <a16:creationId xmlns:a16="http://schemas.microsoft.com/office/drawing/2014/main" id="{B9367618-E7AF-45BC-BF9E-81FE451F9E9F}"/>
              </a:ext>
            </a:extLst>
          </p:cNvPr>
          <p:cNvSpPr/>
          <p:nvPr userDrawn="1"/>
        </p:nvSpPr>
        <p:spPr bwMode="auto">
          <a:xfrm>
            <a:off x="9245600" y="6538195"/>
            <a:ext cx="2946400" cy="329184"/>
          </a:xfrm>
          <a:prstGeom prst="snipRoundRect">
            <a:avLst>
              <a:gd name="adj1" fmla="val 32149"/>
              <a:gd name="adj2" fmla="val 0"/>
            </a:avLst>
          </a:prstGeom>
          <a:solidFill>
            <a:schemeClr val="accent2"/>
          </a:solidFill>
          <a:ln w="6350" cap="flat" cmpd="sng" algn="ctr">
            <a:noFill/>
            <a:prstDash val="solid"/>
            <a:round/>
            <a:headEnd type="none" w="med" len="med"/>
            <a:tailEnd type="none" w="med" len="med"/>
          </a:ln>
          <a:effectLst/>
        </p:spPr>
        <p:txBody>
          <a:bodyPr lIns="0" tIns="0" rIns="0" bIns="0"/>
          <a:lstStyle/>
          <a:p>
            <a:pPr algn="ctr" fontAlgn="base">
              <a:spcBef>
                <a:spcPct val="0"/>
              </a:spcBef>
              <a:spcAft>
                <a:spcPct val="0"/>
              </a:spcAft>
              <a:defRPr/>
            </a:pPr>
            <a:r>
              <a:rPr lang="en-US" sz="1600" dirty="0">
                <a:solidFill>
                  <a:schemeClr val="bg1"/>
                </a:solidFill>
              </a:rPr>
              <a:t>FOR REACTIVE USE ONLY</a:t>
            </a:r>
          </a:p>
        </p:txBody>
      </p:sp>
      <p:sp>
        <p:nvSpPr>
          <p:cNvPr id="7" name="Slide Number Placeholder 5">
            <a:extLst>
              <a:ext uri="{FF2B5EF4-FFF2-40B4-BE49-F238E27FC236}">
                <a16:creationId xmlns:a16="http://schemas.microsoft.com/office/drawing/2014/main" id="{11D43C3F-CE01-471B-A83C-C6C482297C81}"/>
              </a:ext>
            </a:extLst>
          </p:cNvPr>
          <p:cNvSpPr>
            <a:spLocks noGrp="1"/>
          </p:cNvSpPr>
          <p:nvPr>
            <p:ph type="sldNum" sz="quarter" idx="4"/>
          </p:nvPr>
        </p:nvSpPr>
        <p:spPr>
          <a:xfrm>
            <a:off x="11296587" y="6287720"/>
            <a:ext cx="443780" cy="292608"/>
          </a:xfrm>
          <a:prstGeom prst="rect">
            <a:avLst/>
          </a:prstGeom>
        </p:spPr>
        <p:txBody>
          <a:bodyPr vert="horz" lIns="72000" tIns="0" rIns="0" bIns="0" rtlCol="0" anchor="ctr" anchorCtr="0"/>
          <a:lstStyle>
            <a:lvl1pPr algn="r">
              <a:defRPr sz="1067">
                <a:solidFill>
                  <a:schemeClr val="tx1"/>
                </a:solidFill>
              </a:defRPr>
            </a:lvl1pPr>
          </a:lstStyle>
          <a:p>
            <a:fld id="{9F9F533D-B52E-4A2F-BF72-0ADD2D94BD75}" type="slidenum">
              <a:rPr lang="en-GB" smtClean="0"/>
              <a:pPr/>
              <a:t>‹#›</a:t>
            </a:fld>
            <a:endParaRPr lang="en-GB" dirty="0"/>
          </a:p>
        </p:txBody>
      </p:sp>
      <p:pic>
        <p:nvPicPr>
          <p:cNvPr id="10" name="Picture 9">
            <a:hlinkClick r:id="" action="ppaction://hlinkshowjump?jump=firstslide"/>
            <a:extLst>
              <a:ext uri="{FF2B5EF4-FFF2-40B4-BE49-F238E27FC236}">
                <a16:creationId xmlns:a16="http://schemas.microsoft.com/office/drawing/2014/main" id="{3E095B02-2E0C-486C-BA6C-A1262A0AD010}"/>
              </a:ext>
            </a:extLst>
          </p:cNvPr>
          <p:cNvPicPr>
            <a:picLocks noChangeAspect="1" noChangeArrowheads="1"/>
          </p:cNvPicPr>
          <p:nvPr userDrawn="1"/>
        </p:nvPicPr>
        <p:blipFill>
          <a:blip r:embed="rId3" cstate="print"/>
          <a:srcRect/>
          <a:stretch>
            <a:fillRect/>
          </a:stretch>
        </p:blipFill>
        <p:spPr bwMode="auto">
          <a:xfrm>
            <a:off x="11271123" y="-4817"/>
            <a:ext cx="920879" cy="329184"/>
          </a:xfrm>
          <a:prstGeom prst="rect">
            <a:avLst/>
          </a:prstGeom>
          <a:solidFill>
            <a:schemeClr val="bg2"/>
          </a:solidFill>
          <a:ln w="9525">
            <a:noFill/>
            <a:miter lim="800000"/>
            <a:headEnd/>
            <a:tailEnd/>
          </a:ln>
          <a:effectLst/>
        </p:spPr>
      </p:pic>
      <p:sp>
        <p:nvSpPr>
          <p:cNvPr id="8" name="TextBox 7">
            <a:extLst>
              <a:ext uri="{FF2B5EF4-FFF2-40B4-BE49-F238E27FC236}">
                <a16:creationId xmlns:a16="http://schemas.microsoft.com/office/drawing/2014/main" id="{B4CB13BD-0BFB-4978-AD87-F5C79FAF0595}"/>
              </a:ext>
            </a:extLst>
          </p:cNvPr>
          <p:cNvSpPr txBox="1"/>
          <p:nvPr userDrawn="1"/>
        </p:nvSpPr>
        <p:spPr>
          <a:xfrm>
            <a:off x="12192000" y="5441415"/>
            <a:ext cx="1524000" cy="912814"/>
          </a:xfrm>
          <a:prstGeom prst="rect">
            <a:avLst/>
          </a:prstGeom>
          <a:noFill/>
        </p:spPr>
        <p:txBody>
          <a:bodyPr wrap="square" rtlCol="0">
            <a:spAutoFit/>
          </a:bodyPr>
          <a:lstStyle/>
          <a:p>
            <a:pPr algn="ctr" fontAlgn="auto">
              <a:spcBef>
                <a:spcPts val="0"/>
              </a:spcBef>
              <a:spcAft>
                <a:spcPts val="0"/>
              </a:spcAft>
              <a:buClr>
                <a:srgbClr val="201C1A"/>
              </a:buClr>
            </a:pPr>
            <a:r>
              <a:rPr lang="en-US" sz="1333" b="1" dirty="0">
                <a:solidFill>
                  <a:srgbClr val="201C1A"/>
                </a:solidFill>
                <a:latin typeface="Arial"/>
              </a:rPr>
              <a:t>Meningococcal Disease State Reference Deck V17</a:t>
            </a:r>
          </a:p>
        </p:txBody>
      </p:sp>
    </p:spTree>
    <p:extLst>
      <p:ext uri="{BB962C8B-B14F-4D97-AF65-F5344CB8AC3E}">
        <p14:creationId xmlns:p14="http://schemas.microsoft.com/office/powerpoint/2010/main" val="329382141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Subtitle and Content_Hyperlinked">
    <p:spTree>
      <p:nvGrpSpPr>
        <p:cNvPr id="1" name=""/>
        <p:cNvGrpSpPr/>
        <p:nvPr/>
      </p:nvGrpSpPr>
      <p:grpSpPr>
        <a:xfrm>
          <a:off x="0" y="0"/>
          <a:ext cx="0" cy="0"/>
          <a:chOff x="0" y="0"/>
          <a:chExt cx="0" cy="0"/>
        </a:xfrm>
      </p:grpSpPr>
      <p:sp>
        <p:nvSpPr>
          <p:cNvPr id="16" name="Content Placeholder 15"/>
          <p:cNvSpPr>
            <a:spLocks noGrp="1" noChangeAspect="1"/>
          </p:cNvSpPr>
          <p:nvPr>
            <p:ph sz="quarter" idx="12"/>
          </p:nvPr>
        </p:nvSpPr>
        <p:spPr>
          <a:xfrm>
            <a:off x="478872" y="1377696"/>
            <a:ext cx="11231033" cy="481346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2"/>
          <p:cNvSpPr>
            <a:spLocks noGrp="1"/>
          </p:cNvSpPr>
          <p:nvPr>
            <p:ph type="body" sz="quarter" idx="14" hasCustomPrompt="1"/>
          </p:nvPr>
        </p:nvSpPr>
        <p:spPr>
          <a:xfrm>
            <a:off x="478869" y="812195"/>
            <a:ext cx="10104000" cy="369332"/>
          </a:xfrm>
        </p:spPr>
        <p:txBody>
          <a:bodyPr anchor="t" anchorCtr="0">
            <a:noAutofit/>
          </a:bodyPr>
          <a:lstStyle>
            <a:lvl1pPr marL="0" marR="0" indent="0" algn="l" defTabSz="1219140" rtl="0" eaLnBrk="1" fontAlgn="auto" latinLnBrk="0" hangingPunct="1">
              <a:lnSpc>
                <a:spcPct val="100000"/>
              </a:lnSpc>
              <a:spcBef>
                <a:spcPts val="0"/>
              </a:spcBef>
              <a:spcAft>
                <a:spcPts val="0"/>
              </a:spcAft>
              <a:buClr>
                <a:schemeClr val="tx1"/>
              </a:buClr>
              <a:buSzTx/>
              <a:buFont typeface="Arial" pitchFamily="34" charset="0"/>
              <a:buNone/>
              <a:tabLst/>
              <a:defRPr sz="2133" i="0">
                <a:latin typeface="+mn-lt"/>
              </a:defRPr>
            </a:lvl1pPr>
            <a:lvl2pPr marL="361934" indent="0">
              <a:buNone/>
              <a:defRPr/>
            </a:lvl2pPr>
            <a:lvl3pPr marL="711165" indent="0">
              <a:buNone/>
              <a:defRPr/>
            </a:lvl3pPr>
            <a:lvl4pPr marL="1087911" indent="0">
              <a:buNone/>
              <a:defRPr/>
            </a:lvl4pPr>
            <a:lvl5pPr marL="1473126" indent="0">
              <a:buNone/>
              <a:defRPr/>
            </a:lvl5pPr>
          </a:lstStyle>
          <a:p>
            <a:pPr marL="0" marR="0" lvl="0" indent="0" algn="l" defTabSz="1219140" rtl="0" eaLnBrk="1" fontAlgn="auto" latinLnBrk="0" hangingPunct="1">
              <a:lnSpc>
                <a:spcPct val="100000"/>
              </a:lnSpc>
              <a:spcBef>
                <a:spcPts val="0"/>
              </a:spcBef>
              <a:spcAft>
                <a:spcPts val="0"/>
              </a:spcAft>
              <a:buClr>
                <a:schemeClr val="tx1"/>
              </a:buClr>
              <a:buSzTx/>
              <a:buFont typeface="Arial" pitchFamily="34" charset="0"/>
              <a:buNone/>
              <a:tabLst/>
              <a:defRPr/>
            </a:pPr>
            <a:r>
              <a:rPr lang="en-GB" dirty="0"/>
              <a:t>Supporting Heading,</a:t>
            </a:r>
            <a:r>
              <a:rPr lang="en-US" dirty="0"/>
              <a:t> if required</a:t>
            </a:r>
          </a:p>
        </p:txBody>
      </p:sp>
      <p:sp>
        <p:nvSpPr>
          <p:cNvPr id="6" name="Text Placeholder 5"/>
          <p:cNvSpPr>
            <a:spLocks noGrp="1"/>
          </p:cNvSpPr>
          <p:nvPr>
            <p:ph type="body" sz="quarter" idx="18" hasCustomPrompt="1"/>
          </p:nvPr>
        </p:nvSpPr>
        <p:spPr>
          <a:xfrm>
            <a:off x="451636" y="6616482"/>
            <a:ext cx="8720501" cy="164148"/>
          </a:xfrm>
        </p:spPr>
        <p:txBody>
          <a:bodyPr wrap="square" anchor="b" anchorCtr="0">
            <a:spAutoFit/>
          </a:bodyPr>
          <a:lstStyle>
            <a:lvl1pPr marL="0" indent="0">
              <a:spcAft>
                <a:spcPts val="400"/>
              </a:spcAft>
              <a:buNone/>
              <a:defRPr sz="1067" baseline="0"/>
            </a:lvl1pPr>
            <a:lvl2pPr marL="357534" indent="0">
              <a:buNone/>
              <a:defRPr sz="1067"/>
            </a:lvl2pPr>
            <a:lvl3pPr marL="719965" indent="0">
              <a:buNone/>
              <a:defRPr sz="1067"/>
            </a:lvl3pPr>
            <a:lvl4pPr marL="1081397" indent="0">
              <a:buNone/>
              <a:defRPr sz="1067"/>
            </a:lvl4pPr>
            <a:lvl5pPr marL="1439928" indent="0">
              <a:buNone/>
              <a:defRPr sz="1067"/>
            </a:lvl5pPr>
          </a:lstStyle>
          <a:p>
            <a:pPr lvl="0"/>
            <a:r>
              <a:rPr lang="en-US" dirty="0"/>
              <a:t>Insert Footnotes, Abbreviations, and References here</a:t>
            </a:r>
          </a:p>
        </p:txBody>
      </p:sp>
      <p:sp>
        <p:nvSpPr>
          <p:cNvPr id="4" name="Title 3"/>
          <p:cNvSpPr>
            <a:spLocks noGrp="1"/>
          </p:cNvSpPr>
          <p:nvPr>
            <p:ph type="title" hasCustomPrompt="1"/>
          </p:nvPr>
        </p:nvSpPr>
        <p:spPr>
          <a:xfrm>
            <a:off x="478871" y="304800"/>
            <a:ext cx="10102852" cy="451405"/>
          </a:xfrm>
        </p:spPr>
        <p:txBody>
          <a:bodyPr/>
          <a:lstStyle>
            <a:lvl1pPr>
              <a:defRPr/>
            </a:lvl1pPr>
          </a:lstStyle>
          <a:p>
            <a:r>
              <a:rPr lang="en-US" dirty="0"/>
              <a:t>Click to Edit Title Style</a:t>
            </a:r>
            <a:endParaRPr lang="en-GB" dirty="0"/>
          </a:p>
        </p:txBody>
      </p:sp>
      <p:sp>
        <p:nvSpPr>
          <p:cNvPr id="11" name="Slide Number Placeholder 5">
            <a:extLst>
              <a:ext uri="{FF2B5EF4-FFF2-40B4-BE49-F238E27FC236}">
                <a16:creationId xmlns:a16="http://schemas.microsoft.com/office/drawing/2014/main" id="{341FE5CD-0E88-49A8-8251-C5EDC62426D9}"/>
              </a:ext>
            </a:extLst>
          </p:cNvPr>
          <p:cNvSpPr>
            <a:spLocks noGrp="1"/>
          </p:cNvSpPr>
          <p:nvPr>
            <p:ph type="sldNum" sz="quarter" idx="4"/>
          </p:nvPr>
        </p:nvSpPr>
        <p:spPr>
          <a:xfrm>
            <a:off x="11296587" y="6287720"/>
            <a:ext cx="443780" cy="292608"/>
          </a:xfrm>
          <a:prstGeom prst="rect">
            <a:avLst/>
          </a:prstGeom>
        </p:spPr>
        <p:txBody>
          <a:bodyPr vert="horz" lIns="72000" tIns="0" rIns="0" bIns="0" rtlCol="0" anchor="ctr" anchorCtr="0"/>
          <a:lstStyle>
            <a:lvl1pPr algn="r">
              <a:defRPr sz="1067">
                <a:solidFill>
                  <a:schemeClr val="tx1"/>
                </a:solidFill>
              </a:defRPr>
            </a:lvl1pPr>
          </a:lstStyle>
          <a:p>
            <a:fld id="{9F9F533D-B52E-4A2F-BF72-0ADD2D94BD75}" type="slidenum">
              <a:rPr lang="en-GB" smtClean="0"/>
              <a:pPr/>
              <a:t>‹#›</a:t>
            </a:fld>
            <a:endParaRPr lang="en-GB" dirty="0"/>
          </a:p>
        </p:txBody>
      </p:sp>
    </p:spTree>
    <p:extLst>
      <p:ext uri="{BB962C8B-B14F-4D97-AF65-F5344CB8AC3E}">
        <p14:creationId xmlns:p14="http://schemas.microsoft.com/office/powerpoint/2010/main" val="371542091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and Content_Hyperlinked">
    <p:spTree>
      <p:nvGrpSpPr>
        <p:cNvPr id="1" name=""/>
        <p:cNvGrpSpPr/>
        <p:nvPr/>
      </p:nvGrpSpPr>
      <p:grpSpPr>
        <a:xfrm>
          <a:off x="0" y="0"/>
          <a:ext cx="0" cy="0"/>
          <a:chOff x="0" y="0"/>
          <a:chExt cx="0" cy="0"/>
        </a:xfrm>
      </p:grpSpPr>
      <p:sp>
        <p:nvSpPr>
          <p:cNvPr id="16" name="Content Placeholder 15"/>
          <p:cNvSpPr>
            <a:spLocks noGrp="1" noChangeAspect="1"/>
          </p:cNvSpPr>
          <p:nvPr>
            <p:ph sz="quarter" idx="12"/>
          </p:nvPr>
        </p:nvSpPr>
        <p:spPr>
          <a:xfrm>
            <a:off x="478872" y="1377696"/>
            <a:ext cx="11231033" cy="481346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8" hasCustomPrompt="1"/>
          </p:nvPr>
        </p:nvSpPr>
        <p:spPr>
          <a:xfrm>
            <a:off x="451636" y="6616482"/>
            <a:ext cx="8720501" cy="164148"/>
          </a:xfrm>
        </p:spPr>
        <p:txBody>
          <a:bodyPr wrap="square" anchor="b" anchorCtr="0">
            <a:spAutoFit/>
          </a:bodyPr>
          <a:lstStyle>
            <a:lvl1pPr marL="0" indent="0">
              <a:spcAft>
                <a:spcPts val="400"/>
              </a:spcAft>
              <a:buNone/>
              <a:defRPr sz="1067" baseline="0"/>
            </a:lvl1pPr>
            <a:lvl2pPr marL="357534" indent="0">
              <a:buNone/>
              <a:defRPr sz="1067"/>
            </a:lvl2pPr>
            <a:lvl3pPr marL="719965" indent="0">
              <a:buNone/>
              <a:defRPr sz="1067"/>
            </a:lvl3pPr>
            <a:lvl4pPr marL="1081397" indent="0">
              <a:buNone/>
              <a:defRPr sz="1067"/>
            </a:lvl4pPr>
            <a:lvl5pPr marL="1439928" indent="0">
              <a:buNone/>
              <a:defRPr sz="1067"/>
            </a:lvl5pPr>
          </a:lstStyle>
          <a:p>
            <a:pPr lvl="0"/>
            <a:r>
              <a:rPr lang="en-US" dirty="0"/>
              <a:t>Insert Footnotes, Abbreviations, and References here</a:t>
            </a:r>
          </a:p>
        </p:txBody>
      </p:sp>
      <p:sp>
        <p:nvSpPr>
          <p:cNvPr id="4" name="Title 3"/>
          <p:cNvSpPr>
            <a:spLocks noGrp="1"/>
          </p:cNvSpPr>
          <p:nvPr>
            <p:ph type="title" hasCustomPrompt="1"/>
          </p:nvPr>
        </p:nvSpPr>
        <p:spPr>
          <a:xfrm>
            <a:off x="478871" y="304800"/>
            <a:ext cx="10102852" cy="451405"/>
          </a:xfrm>
        </p:spPr>
        <p:txBody>
          <a:bodyPr/>
          <a:lstStyle>
            <a:lvl1pPr>
              <a:defRPr/>
            </a:lvl1pPr>
          </a:lstStyle>
          <a:p>
            <a:r>
              <a:rPr lang="en-US" dirty="0"/>
              <a:t>Click to Edit Title Style</a:t>
            </a:r>
            <a:endParaRPr lang="en-GB" dirty="0"/>
          </a:p>
        </p:txBody>
      </p:sp>
      <p:sp>
        <p:nvSpPr>
          <p:cNvPr id="11" name="Slide Number Placeholder 5">
            <a:extLst>
              <a:ext uri="{FF2B5EF4-FFF2-40B4-BE49-F238E27FC236}">
                <a16:creationId xmlns:a16="http://schemas.microsoft.com/office/drawing/2014/main" id="{341FE5CD-0E88-49A8-8251-C5EDC62426D9}"/>
              </a:ext>
            </a:extLst>
          </p:cNvPr>
          <p:cNvSpPr>
            <a:spLocks noGrp="1"/>
          </p:cNvSpPr>
          <p:nvPr>
            <p:ph type="sldNum" sz="quarter" idx="4"/>
          </p:nvPr>
        </p:nvSpPr>
        <p:spPr>
          <a:xfrm>
            <a:off x="11296587" y="6287720"/>
            <a:ext cx="443780" cy="292608"/>
          </a:xfrm>
          <a:prstGeom prst="rect">
            <a:avLst/>
          </a:prstGeom>
        </p:spPr>
        <p:txBody>
          <a:bodyPr vert="horz" lIns="72000" tIns="0" rIns="0" bIns="0" rtlCol="0" anchor="ctr" anchorCtr="0"/>
          <a:lstStyle>
            <a:lvl1pPr algn="r">
              <a:defRPr sz="1067">
                <a:solidFill>
                  <a:schemeClr val="tx1"/>
                </a:solidFill>
              </a:defRPr>
            </a:lvl1pPr>
          </a:lstStyle>
          <a:p>
            <a:fld id="{9F9F533D-B52E-4A2F-BF72-0ADD2D94BD75}" type="slidenum">
              <a:rPr lang="en-GB" smtClean="0"/>
              <a:pPr/>
              <a:t>‹#›</a:t>
            </a:fld>
            <a:endParaRPr lang="en-GB" dirty="0"/>
          </a:p>
        </p:txBody>
      </p:sp>
    </p:spTree>
    <p:extLst>
      <p:ext uri="{BB962C8B-B14F-4D97-AF65-F5344CB8AC3E}">
        <p14:creationId xmlns:p14="http://schemas.microsoft.com/office/powerpoint/2010/main" val="200104293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and Subtitle Only_Hyperlinke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769D368C-731C-4EF8-9DF2-A586EE475CEE}"/>
              </a:ext>
            </a:extLst>
          </p:cNvPr>
          <p:cNvSpPr>
            <a:spLocks noGrp="1"/>
          </p:cNvSpPr>
          <p:nvPr>
            <p:ph type="sldNum" sz="quarter" idx="4"/>
          </p:nvPr>
        </p:nvSpPr>
        <p:spPr>
          <a:xfrm>
            <a:off x="11296587" y="6287720"/>
            <a:ext cx="443780" cy="292608"/>
          </a:xfrm>
          <a:prstGeom prst="rect">
            <a:avLst/>
          </a:prstGeom>
        </p:spPr>
        <p:txBody>
          <a:bodyPr vert="horz" lIns="72000" tIns="0" rIns="0" bIns="0" rtlCol="0" anchor="ctr" anchorCtr="0"/>
          <a:lstStyle>
            <a:lvl1pPr algn="r">
              <a:defRPr sz="1067">
                <a:solidFill>
                  <a:schemeClr val="tx1"/>
                </a:solidFill>
              </a:defRPr>
            </a:lvl1pPr>
          </a:lstStyle>
          <a:p>
            <a:fld id="{9F9F533D-B52E-4A2F-BF72-0ADD2D94BD75}" type="slidenum">
              <a:rPr lang="en-GB" smtClean="0"/>
              <a:pPr/>
              <a:t>‹#›</a:t>
            </a:fld>
            <a:endParaRPr lang="en-GB" dirty="0"/>
          </a:p>
        </p:txBody>
      </p:sp>
      <p:sp>
        <p:nvSpPr>
          <p:cNvPr id="10" name="Text Placeholder 2">
            <a:extLst>
              <a:ext uri="{FF2B5EF4-FFF2-40B4-BE49-F238E27FC236}">
                <a16:creationId xmlns:a16="http://schemas.microsoft.com/office/drawing/2014/main" id="{FC00C4C5-D9F9-4BEB-9CAE-27BF07BE8FA6}"/>
              </a:ext>
            </a:extLst>
          </p:cNvPr>
          <p:cNvSpPr>
            <a:spLocks noGrp="1"/>
          </p:cNvSpPr>
          <p:nvPr>
            <p:ph type="body" sz="quarter" idx="14" hasCustomPrompt="1"/>
          </p:nvPr>
        </p:nvSpPr>
        <p:spPr>
          <a:xfrm>
            <a:off x="478869" y="812195"/>
            <a:ext cx="10104000" cy="369332"/>
          </a:xfrm>
        </p:spPr>
        <p:txBody>
          <a:bodyPr anchor="t" anchorCtr="0">
            <a:noAutofit/>
          </a:bodyPr>
          <a:lstStyle>
            <a:lvl1pPr marL="0" marR="0" indent="0" algn="l" defTabSz="1219140" rtl="0" eaLnBrk="1" fontAlgn="auto" latinLnBrk="0" hangingPunct="1">
              <a:lnSpc>
                <a:spcPct val="100000"/>
              </a:lnSpc>
              <a:spcBef>
                <a:spcPts val="0"/>
              </a:spcBef>
              <a:spcAft>
                <a:spcPts val="0"/>
              </a:spcAft>
              <a:buClr>
                <a:schemeClr val="tx1"/>
              </a:buClr>
              <a:buSzTx/>
              <a:buFont typeface="Arial" pitchFamily="34" charset="0"/>
              <a:buNone/>
              <a:tabLst/>
              <a:defRPr sz="2133" i="0">
                <a:latin typeface="+mn-lt"/>
              </a:defRPr>
            </a:lvl1pPr>
            <a:lvl2pPr marL="361934" indent="0">
              <a:buNone/>
              <a:defRPr/>
            </a:lvl2pPr>
            <a:lvl3pPr marL="711165" indent="0">
              <a:buNone/>
              <a:defRPr/>
            </a:lvl3pPr>
            <a:lvl4pPr marL="1087911" indent="0">
              <a:buNone/>
              <a:defRPr/>
            </a:lvl4pPr>
            <a:lvl5pPr marL="1473126" indent="0">
              <a:buNone/>
              <a:defRPr/>
            </a:lvl5pPr>
          </a:lstStyle>
          <a:p>
            <a:pPr marL="0" marR="0" lvl="0" indent="0" algn="l" defTabSz="1219140" rtl="0" eaLnBrk="1" fontAlgn="auto" latinLnBrk="0" hangingPunct="1">
              <a:lnSpc>
                <a:spcPct val="100000"/>
              </a:lnSpc>
              <a:spcBef>
                <a:spcPts val="0"/>
              </a:spcBef>
              <a:spcAft>
                <a:spcPts val="0"/>
              </a:spcAft>
              <a:buClr>
                <a:schemeClr val="tx1"/>
              </a:buClr>
              <a:buSzTx/>
              <a:buFont typeface="Arial" pitchFamily="34" charset="0"/>
              <a:buNone/>
              <a:tabLst/>
              <a:defRPr/>
            </a:pPr>
            <a:r>
              <a:rPr lang="en-GB" dirty="0"/>
              <a:t>Supporting Heading,</a:t>
            </a:r>
            <a:r>
              <a:rPr lang="en-US" dirty="0"/>
              <a:t> if required</a:t>
            </a:r>
          </a:p>
        </p:txBody>
      </p:sp>
      <p:sp>
        <p:nvSpPr>
          <p:cNvPr id="12" name="Title 3">
            <a:extLst>
              <a:ext uri="{FF2B5EF4-FFF2-40B4-BE49-F238E27FC236}">
                <a16:creationId xmlns:a16="http://schemas.microsoft.com/office/drawing/2014/main" id="{B320A0E5-C70F-4EE1-8702-EA4E0680DA59}"/>
              </a:ext>
            </a:extLst>
          </p:cNvPr>
          <p:cNvSpPr>
            <a:spLocks noGrp="1"/>
          </p:cNvSpPr>
          <p:nvPr>
            <p:ph type="title" hasCustomPrompt="1"/>
          </p:nvPr>
        </p:nvSpPr>
        <p:spPr>
          <a:xfrm>
            <a:off x="478871" y="304800"/>
            <a:ext cx="10102852" cy="451405"/>
          </a:xfrm>
        </p:spPr>
        <p:txBody>
          <a:bodyPr/>
          <a:lstStyle>
            <a:lvl1pPr>
              <a:defRPr/>
            </a:lvl1pPr>
          </a:lstStyle>
          <a:p>
            <a:r>
              <a:rPr lang="en-US" dirty="0"/>
              <a:t>Click to Edit Title Style</a:t>
            </a:r>
            <a:endParaRPr lang="en-GB" dirty="0"/>
          </a:p>
        </p:txBody>
      </p:sp>
      <p:sp>
        <p:nvSpPr>
          <p:cNvPr id="13" name="Text Placeholder 5">
            <a:extLst>
              <a:ext uri="{FF2B5EF4-FFF2-40B4-BE49-F238E27FC236}">
                <a16:creationId xmlns:a16="http://schemas.microsoft.com/office/drawing/2014/main" id="{1DD48C82-DC25-4F7C-883B-89E687158B36}"/>
              </a:ext>
            </a:extLst>
          </p:cNvPr>
          <p:cNvSpPr>
            <a:spLocks noGrp="1"/>
          </p:cNvSpPr>
          <p:nvPr>
            <p:ph type="body" sz="quarter" idx="24" hasCustomPrompt="1"/>
          </p:nvPr>
        </p:nvSpPr>
        <p:spPr>
          <a:xfrm>
            <a:off x="451636" y="6616482"/>
            <a:ext cx="8720501" cy="164148"/>
          </a:xfrm>
        </p:spPr>
        <p:txBody>
          <a:bodyPr wrap="square" anchor="b" anchorCtr="0">
            <a:spAutoFit/>
          </a:bodyPr>
          <a:lstStyle>
            <a:lvl1pPr marL="0" indent="0">
              <a:spcAft>
                <a:spcPts val="400"/>
              </a:spcAft>
              <a:buNone/>
              <a:defRPr sz="1067" baseline="0"/>
            </a:lvl1pPr>
            <a:lvl2pPr marL="357534" indent="0">
              <a:buNone/>
              <a:defRPr sz="1067"/>
            </a:lvl2pPr>
            <a:lvl3pPr marL="719965" indent="0">
              <a:buNone/>
              <a:defRPr sz="1067"/>
            </a:lvl3pPr>
            <a:lvl4pPr marL="1081397" indent="0">
              <a:buNone/>
              <a:defRPr sz="1067"/>
            </a:lvl4pPr>
            <a:lvl5pPr marL="1439928" indent="0">
              <a:buNone/>
              <a:defRPr sz="1067"/>
            </a:lvl5pPr>
          </a:lstStyle>
          <a:p>
            <a:pPr lvl="0"/>
            <a:r>
              <a:rPr lang="en-US" dirty="0"/>
              <a:t>Insert Footnotes, Abbreviations, and References here</a:t>
            </a:r>
          </a:p>
        </p:txBody>
      </p:sp>
    </p:spTree>
    <p:extLst>
      <p:ext uri="{BB962C8B-B14F-4D97-AF65-F5344CB8AC3E}">
        <p14:creationId xmlns:p14="http://schemas.microsoft.com/office/powerpoint/2010/main" val="109644568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Only_Hyperlinke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769D368C-731C-4EF8-9DF2-A586EE475CEE}"/>
              </a:ext>
            </a:extLst>
          </p:cNvPr>
          <p:cNvSpPr>
            <a:spLocks noGrp="1"/>
          </p:cNvSpPr>
          <p:nvPr>
            <p:ph type="sldNum" sz="quarter" idx="4"/>
          </p:nvPr>
        </p:nvSpPr>
        <p:spPr>
          <a:xfrm>
            <a:off x="11296587" y="6287720"/>
            <a:ext cx="443780" cy="292608"/>
          </a:xfrm>
          <a:prstGeom prst="rect">
            <a:avLst/>
          </a:prstGeom>
        </p:spPr>
        <p:txBody>
          <a:bodyPr vert="horz" lIns="72000" tIns="0" rIns="0" bIns="0" rtlCol="0" anchor="ctr" anchorCtr="0"/>
          <a:lstStyle>
            <a:lvl1pPr algn="r">
              <a:defRPr sz="1067">
                <a:solidFill>
                  <a:schemeClr val="tx1"/>
                </a:solidFill>
              </a:defRPr>
            </a:lvl1pPr>
          </a:lstStyle>
          <a:p>
            <a:fld id="{9F9F533D-B52E-4A2F-BF72-0ADD2D94BD75}" type="slidenum">
              <a:rPr lang="en-GB" smtClean="0"/>
              <a:pPr/>
              <a:t>‹#›</a:t>
            </a:fld>
            <a:endParaRPr lang="en-GB" dirty="0"/>
          </a:p>
        </p:txBody>
      </p:sp>
      <p:sp>
        <p:nvSpPr>
          <p:cNvPr id="12" name="Title 3">
            <a:extLst>
              <a:ext uri="{FF2B5EF4-FFF2-40B4-BE49-F238E27FC236}">
                <a16:creationId xmlns:a16="http://schemas.microsoft.com/office/drawing/2014/main" id="{B320A0E5-C70F-4EE1-8702-EA4E0680DA59}"/>
              </a:ext>
            </a:extLst>
          </p:cNvPr>
          <p:cNvSpPr>
            <a:spLocks noGrp="1"/>
          </p:cNvSpPr>
          <p:nvPr>
            <p:ph type="title" hasCustomPrompt="1"/>
          </p:nvPr>
        </p:nvSpPr>
        <p:spPr>
          <a:xfrm>
            <a:off x="478871" y="304800"/>
            <a:ext cx="10102852" cy="451405"/>
          </a:xfrm>
        </p:spPr>
        <p:txBody>
          <a:bodyPr/>
          <a:lstStyle>
            <a:lvl1pPr>
              <a:defRPr/>
            </a:lvl1pPr>
          </a:lstStyle>
          <a:p>
            <a:r>
              <a:rPr lang="en-US" dirty="0"/>
              <a:t>Click to Edit Title Style</a:t>
            </a:r>
            <a:endParaRPr lang="en-GB" dirty="0"/>
          </a:p>
        </p:txBody>
      </p:sp>
      <p:sp>
        <p:nvSpPr>
          <p:cNvPr id="13" name="Text Placeholder 5">
            <a:extLst>
              <a:ext uri="{FF2B5EF4-FFF2-40B4-BE49-F238E27FC236}">
                <a16:creationId xmlns:a16="http://schemas.microsoft.com/office/drawing/2014/main" id="{1DD48C82-DC25-4F7C-883B-89E687158B36}"/>
              </a:ext>
            </a:extLst>
          </p:cNvPr>
          <p:cNvSpPr>
            <a:spLocks noGrp="1"/>
          </p:cNvSpPr>
          <p:nvPr>
            <p:ph type="body" sz="quarter" idx="24" hasCustomPrompt="1"/>
          </p:nvPr>
        </p:nvSpPr>
        <p:spPr>
          <a:xfrm>
            <a:off x="451636" y="6616482"/>
            <a:ext cx="8720501" cy="164148"/>
          </a:xfrm>
        </p:spPr>
        <p:txBody>
          <a:bodyPr wrap="square" anchor="b" anchorCtr="0">
            <a:spAutoFit/>
          </a:bodyPr>
          <a:lstStyle>
            <a:lvl1pPr marL="0" indent="0">
              <a:spcAft>
                <a:spcPts val="400"/>
              </a:spcAft>
              <a:buNone/>
              <a:defRPr sz="1067" baseline="0"/>
            </a:lvl1pPr>
            <a:lvl2pPr marL="357534" indent="0">
              <a:buNone/>
              <a:defRPr sz="1067"/>
            </a:lvl2pPr>
            <a:lvl3pPr marL="719965" indent="0">
              <a:buNone/>
              <a:defRPr sz="1067"/>
            </a:lvl3pPr>
            <a:lvl4pPr marL="1081397" indent="0">
              <a:buNone/>
              <a:defRPr sz="1067"/>
            </a:lvl4pPr>
            <a:lvl5pPr marL="1439928" indent="0">
              <a:buNone/>
              <a:defRPr sz="1067"/>
            </a:lvl5pPr>
          </a:lstStyle>
          <a:p>
            <a:pPr lvl="0"/>
            <a:r>
              <a:rPr lang="en-US" dirty="0"/>
              <a:t>Insert Footnotes, Abbreviations, and References here</a:t>
            </a:r>
          </a:p>
        </p:txBody>
      </p:sp>
    </p:spTree>
    <p:extLst>
      <p:ext uri="{BB962C8B-B14F-4D97-AF65-F5344CB8AC3E}">
        <p14:creationId xmlns:p14="http://schemas.microsoft.com/office/powerpoint/2010/main" val="52155040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blank" preserve="1">
  <p:cSld name="Blank_Hyperlinked">
    <p:spTree>
      <p:nvGrpSpPr>
        <p:cNvPr id="1" name=""/>
        <p:cNvGrpSpPr/>
        <p:nvPr/>
      </p:nvGrpSpPr>
      <p:grpSpPr>
        <a:xfrm>
          <a:off x="0" y="0"/>
          <a:ext cx="0" cy="0"/>
          <a:chOff x="0" y="0"/>
          <a:chExt cx="0" cy="0"/>
        </a:xfrm>
      </p:grpSpPr>
      <p:sp>
        <p:nvSpPr>
          <p:cNvPr id="8" name="Snip and Round Single Corner Rectangle 11">
            <a:extLst>
              <a:ext uri="{FF2B5EF4-FFF2-40B4-BE49-F238E27FC236}">
                <a16:creationId xmlns:a16="http://schemas.microsoft.com/office/drawing/2014/main" id="{776684D6-D45B-4DF7-BE67-43DC73F796E1}"/>
              </a:ext>
            </a:extLst>
          </p:cNvPr>
          <p:cNvSpPr/>
          <p:nvPr userDrawn="1"/>
        </p:nvSpPr>
        <p:spPr bwMode="auto">
          <a:xfrm>
            <a:off x="9245600" y="6538195"/>
            <a:ext cx="2946400" cy="329184"/>
          </a:xfrm>
          <a:prstGeom prst="snipRoundRect">
            <a:avLst>
              <a:gd name="adj1" fmla="val 32149"/>
              <a:gd name="adj2" fmla="val 0"/>
            </a:avLst>
          </a:prstGeom>
          <a:solidFill>
            <a:schemeClr val="accent2"/>
          </a:solidFill>
          <a:ln w="6350" cap="flat" cmpd="sng" algn="ctr">
            <a:noFill/>
            <a:prstDash val="solid"/>
            <a:round/>
            <a:headEnd type="none" w="med" len="med"/>
            <a:tailEnd type="none" w="med" len="med"/>
          </a:ln>
          <a:effectLst/>
        </p:spPr>
        <p:txBody>
          <a:bodyPr lIns="0" tIns="0" rIns="0" bIns="0"/>
          <a:lstStyle/>
          <a:p>
            <a:pPr algn="ctr" fontAlgn="base">
              <a:spcBef>
                <a:spcPct val="0"/>
              </a:spcBef>
              <a:spcAft>
                <a:spcPct val="0"/>
              </a:spcAft>
              <a:defRPr/>
            </a:pPr>
            <a:r>
              <a:rPr lang="en-US" sz="1600" dirty="0">
                <a:solidFill>
                  <a:schemeClr val="bg1"/>
                </a:solidFill>
              </a:rPr>
              <a:t>FOR REACTIVE USE ONLY</a:t>
            </a:r>
          </a:p>
        </p:txBody>
      </p:sp>
      <p:sp>
        <p:nvSpPr>
          <p:cNvPr id="9" name="Slide Number Placeholder 5">
            <a:extLst>
              <a:ext uri="{FF2B5EF4-FFF2-40B4-BE49-F238E27FC236}">
                <a16:creationId xmlns:a16="http://schemas.microsoft.com/office/drawing/2014/main" id="{60C953DA-F6F6-48ED-B503-6C5DCA4E6BB8}"/>
              </a:ext>
            </a:extLst>
          </p:cNvPr>
          <p:cNvSpPr>
            <a:spLocks noGrp="1"/>
          </p:cNvSpPr>
          <p:nvPr>
            <p:ph type="sldNum" sz="quarter" idx="4"/>
          </p:nvPr>
        </p:nvSpPr>
        <p:spPr>
          <a:xfrm>
            <a:off x="11296587" y="6287720"/>
            <a:ext cx="443780" cy="292608"/>
          </a:xfrm>
          <a:prstGeom prst="rect">
            <a:avLst/>
          </a:prstGeom>
        </p:spPr>
        <p:txBody>
          <a:bodyPr vert="horz" lIns="72000" tIns="0" rIns="0" bIns="0" rtlCol="0" anchor="ctr" anchorCtr="0"/>
          <a:lstStyle>
            <a:lvl1pPr algn="r">
              <a:defRPr sz="1067">
                <a:solidFill>
                  <a:schemeClr val="tx1"/>
                </a:solidFill>
              </a:defRPr>
            </a:lvl1pPr>
          </a:lstStyle>
          <a:p>
            <a:fld id="{9F9F533D-B52E-4A2F-BF72-0ADD2D94BD75}" type="slidenum">
              <a:rPr lang="en-GB" smtClean="0"/>
              <a:pPr/>
              <a:t>‹#›</a:t>
            </a:fld>
            <a:endParaRPr lang="en-GB" dirty="0"/>
          </a:p>
        </p:txBody>
      </p:sp>
      <p:pic>
        <p:nvPicPr>
          <p:cNvPr id="6" name="Picture 5">
            <a:hlinkClick r:id="" action="ppaction://hlinkshowjump?jump=firstslide"/>
            <a:extLst>
              <a:ext uri="{FF2B5EF4-FFF2-40B4-BE49-F238E27FC236}">
                <a16:creationId xmlns:a16="http://schemas.microsoft.com/office/drawing/2014/main" id="{C4E9D8A1-6206-4372-B825-6D5518EF32A6}"/>
              </a:ext>
            </a:extLst>
          </p:cNvPr>
          <p:cNvPicPr>
            <a:picLocks noChangeAspect="1" noChangeArrowheads="1"/>
          </p:cNvPicPr>
          <p:nvPr userDrawn="1"/>
        </p:nvPicPr>
        <p:blipFill>
          <a:blip r:embed="rId2" cstate="print"/>
          <a:srcRect/>
          <a:stretch>
            <a:fillRect/>
          </a:stretch>
        </p:blipFill>
        <p:spPr bwMode="auto">
          <a:xfrm>
            <a:off x="11271123" y="-4817"/>
            <a:ext cx="920879" cy="329184"/>
          </a:xfrm>
          <a:prstGeom prst="rect">
            <a:avLst/>
          </a:prstGeom>
          <a:solidFill>
            <a:schemeClr val="bg2"/>
          </a:solidFill>
          <a:ln w="9525">
            <a:noFill/>
            <a:miter lim="800000"/>
            <a:headEnd/>
            <a:tailEnd/>
          </a:ln>
          <a:effectLst/>
        </p:spPr>
      </p:pic>
      <p:sp>
        <p:nvSpPr>
          <p:cNvPr id="5" name="TextBox 4">
            <a:extLst>
              <a:ext uri="{FF2B5EF4-FFF2-40B4-BE49-F238E27FC236}">
                <a16:creationId xmlns:a16="http://schemas.microsoft.com/office/drawing/2014/main" id="{25C3A414-B102-4052-A06A-A5B9B96E3DD6}"/>
              </a:ext>
            </a:extLst>
          </p:cNvPr>
          <p:cNvSpPr txBox="1"/>
          <p:nvPr userDrawn="1"/>
        </p:nvSpPr>
        <p:spPr>
          <a:xfrm>
            <a:off x="12192000" y="5441415"/>
            <a:ext cx="1524000" cy="912814"/>
          </a:xfrm>
          <a:prstGeom prst="rect">
            <a:avLst/>
          </a:prstGeom>
          <a:noFill/>
        </p:spPr>
        <p:txBody>
          <a:bodyPr wrap="square" rtlCol="0">
            <a:spAutoFit/>
          </a:bodyPr>
          <a:lstStyle/>
          <a:p>
            <a:pPr algn="ctr" fontAlgn="auto">
              <a:spcBef>
                <a:spcPts val="0"/>
              </a:spcBef>
              <a:spcAft>
                <a:spcPts val="0"/>
              </a:spcAft>
              <a:buClr>
                <a:srgbClr val="201C1A"/>
              </a:buClr>
            </a:pPr>
            <a:r>
              <a:rPr lang="en-US" sz="1333" b="1" dirty="0">
                <a:solidFill>
                  <a:srgbClr val="201C1A"/>
                </a:solidFill>
                <a:latin typeface="Arial"/>
              </a:rPr>
              <a:t>Meningococcal Disease State Reference Deck V17</a:t>
            </a:r>
          </a:p>
        </p:txBody>
      </p:sp>
    </p:spTree>
    <p:extLst>
      <p:ext uri="{BB962C8B-B14F-4D97-AF65-F5344CB8AC3E}">
        <p14:creationId xmlns:p14="http://schemas.microsoft.com/office/powerpoint/2010/main" val="293246350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Title_Hyperlinked">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446210" y="1996078"/>
            <a:ext cx="11299581" cy="820737"/>
          </a:xfrm>
          <a:prstGeom prst="rect">
            <a:avLst/>
          </a:prstGeom>
        </p:spPr>
        <p:txBody>
          <a:bodyPr anchor="b" anchorCtr="0"/>
          <a:lstStyle>
            <a:lvl1pPr>
              <a:lnSpc>
                <a:spcPct val="100000"/>
              </a:lnSpc>
              <a:spcBef>
                <a:spcPts val="0"/>
              </a:spcBef>
              <a:defRPr sz="5333">
                <a:solidFill>
                  <a:schemeClr val="bg2"/>
                </a:solidFill>
              </a:defRPr>
            </a:lvl1pPr>
          </a:lstStyle>
          <a:p>
            <a:r>
              <a:rPr lang="en-US" dirty="0"/>
              <a:t>Click to Edit Master Title Style</a:t>
            </a:r>
            <a:endParaRPr lang="en-GB" dirty="0"/>
          </a:p>
        </p:txBody>
      </p:sp>
      <p:pic>
        <p:nvPicPr>
          <p:cNvPr id="5" name="Picture 4">
            <a:extLst>
              <a:ext uri="{FF2B5EF4-FFF2-40B4-BE49-F238E27FC236}">
                <a16:creationId xmlns:a16="http://schemas.microsoft.com/office/drawing/2014/main" id="{AD1C7559-C93B-4719-B761-4EB6DD3A27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42378" y="316146"/>
            <a:ext cx="999577" cy="959319"/>
          </a:xfrm>
          <a:prstGeom prst="rect">
            <a:avLst/>
          </a:prstGeom>
        </p:spPr>
      </p:pic>
      <p:sp>
        <p:nvSpPr>
          <p:cNvPr id="3" name="Text Placeholder 2">
            <a:extLst>
              <a:ext uri="{FF2B5EF4-FFF2-40B4-BE49-F238E27FC236}">
                <a16:creationId xmlns:a16="http://schemas.microsoft.com/office/drawing/2014/main" id="{3B7E4D73-5064-46D9-B90D-C582F8290D85}"/>
              </a:ext>
            </a:extLst>
          </p:cNvPr>
          <p:cNvSpPr>
            <a:spLocks noGrp="1"/>
          </p:cNvSpPr>
          <p:nvPr>
            <p:ph type="body" sz="quarter" idx="10" hasCustomPrompt="1"/>
          </p:nvPr>
        </p:nvSpPr>
        <p:spPr>
          <a:xfrm>
            <a:off x="446210" y="3593927"/>
            <a:ext cx="9757557" cy="447260"/>
          </a:xfrm>
        </p:spPr>
        <p:txBody>
          <a:bodyPr/>
          <a:lstStyle>
            <a:lvl1pPr marL="0" indent="0">
              <a:spcBef>
                <a:spcPts val="0"/>
              </a:spcBef>
              <a:spcAft>
                <a:spcPts val="0"/>
              </a:spcAft>
              <a:buNone/>
              <a:defRPr sz="1867" b="1"/>
            </a:lvl1pPr>
            <a:lvl2pPr>
              <a:defRPr b="1"/>
            </a:lvl2pPr>
            <a:lvl3pPr>
              <a:defRPr b="1"/>
            </a:lvl3pPr>
            <a:lvl4pPr>
              <a:defRPr b="1"/>
            </a:lvl4pPr>
            <a:lvl5pPr>
              <a:defRPr b="1"/>
            </a:lvl5pPr>
          </a:lstStyle>
          <a:p>
            <a:pPr lvl="0"/>
            <a:r>
              <a:rPr lang="en-US" dirty="0"/>
              <a:t>Requestor</a:t>
            </a:r>
          </a:p>
        </p:txBody>
      </p:sp>
      <p:sp>
        <p:nvSpPr>
          <p:cNvPr id="8" name="Text Placeholder 2">
            <a:extLst>
              <a:ext uri="{FF2B5EF4-FFF2-40B4-BE49-F238E27FC236}">
                <a16:creationId xmlns:a16="http://schemas.microsoft.com/office/drawing/2014/main" id="{1412E731-A67B-4257-99A2-4858475C11DD}"/>
              </a:ext>
            </a:extLst>
          </p:cNvPr>
          <p:cNvSpPr>
            <a:spLocks noGrp="1"/>
          </p:cNvSpPr>
          <p:nvPr>
            <p:ph type="body" sz="quarter" idx="11" hasCustomPrompt="1"/>
          </p:nvPr>
        </p:nvSpPr>
        <p:spPr>
          <a:xfrm>
            <a:off x="446210" y="4535473"/>
            <a:ext cx="9757557" cy="859192"/>
          </a:xfrm>
        </p:spPr>
        <p:txBody>
          <a:bodyPr/>
          <a:lstStyle>
            <a:lvl1pPr marL="0" indent="0">
              <a:spcBef>
                <a:spcPts val="0"/>
              </a:spcBef>
              <a:spcAft>
                <a:spcPts val="0"/>
              </a:spcAft>
              <a:buNone/>
              <a:defRPr sz="1867" b="0"/>
            </a:lvl1pPr>
            <a:lvl2pPr>
              <a:defRPr b="1"/>
            </a:lvl2pPr>
            <a:lvl3pPr>
              <a:defRPr b="1"/>
            </a:lvl3pPr>
            <a:lvl4pPr>
              <a:defRPr b="1"/>
            </a:lvl4pPr>
            <a:lvl5pPr>
              <a:defRPr b="1"/>
            </a:lvl5pPr>
          </a:lstStyle>
          <a:p>
            <a:pPr lvl="0"/>
            <a:r>
              <a:rPr lang="en-US" dirty="0"/>
              <a:t>Presenter’s Name</a:t>
            </a:r>
          </a:p>
        </p:txBody>
      </p:sp>
      <p:sp>
        <p:nvSpPr>
          <p:cNvPr id="11" name="Text Placeholder 2">
            <a:extLst>
              <a:ext uri="{FF2B5EF4-FFF2-40B4-BE49-F238E27FC236}">
                <a16:creationId xmlns:a16="http://schemas.microsoft.com/office/drawing/2014/main" id="{A997AE90-EFBD-423C-BF89-354046378D5F}"/>
              </a:ext>
            </a:extLst>
          </p:cNvPr>
          <p:cNvSpPr>
            <a:spLocks noGrp="1"/>
          </p:cNvSpPr>
          <p:nvPr>
            <p:ph type="body" sz="quarter" idx="12" hasCustomPrompt="1"/>
          </p:nvPr>
        </p:nvSpPr>
        <p:spPr>
          <a:xfrm>
            <a:off x="446210" y="5565054"/>
            <a:ext cx="9757557" cy="347980"/>
          </a:xfrm>
        </p:spPr>
        <p:txBody>
          <a:bodyPr/>
          <a:lstStyle>
            <a:lvl1pPr marL="0" indent="0">
              <a:spcBef>
                <a:spcPts val="0"/>
              </a:spcBef>
              <a:spcAft>
                <a:spcPts val="0"/>
              </a:spcAft>
              <a:buNone/>
              <a:defRPr sz="1867" b="0"/>
            </a:lvl1pPr>
            <a:lvl2pPr>
              <a:defRPr b="1"/>
            </a:lvl2pPr>
            <a:lvl3pPr>
              <a:defRPr b="1"/>
            </a:lvl3pPr>
            <a:lvl4pPr>
              <a:defRPr b="1"/>
            </a:lvl4pPr>
            <a:lvl5pPr>
              <a:defRPr b="1"/>
            </a:lvl5pPr>
          </a:lstStyle>
          <a:p>
            <a:pPr lvl="0"/>
            <a:r>
              <a:rPr lang="en-US" dirty="0"/>
              <a:t>Date of Presentation</a:t>
            </a:r>
          </a:p>
        </p:txBody>
      </p:sp>
      <p:sp>
        <p:nvSpPr>
          <p:cNvPr id="13" name="Snip and Round Single Corner Rectangle 11">
            <a:extLst>
              <a:ext uri="{FF2B5EF4-FFF2-40B4-BE49-F238E27FC236}">
                <a16:creationId xmlns:a16="http://schemas.microsoft.com/office/drawing/2014/main" id="{AB5FB86D-FE23-4D59-8C3F-A29307CED1AB}"/>
              </a:ext>
            </a:extLst>
          </p:cNvPr>
          <p:cNvSpPr/>
          <p:nvPr userDrawn="1"/>
        </p:nvSpPr>
        <p:spPr bwMode="auto">
          <a:xfrm>
            <a:off x="9245600" y="6528816"/>
            <a:ext cx="2946400" cy="329184"/>
          </a:xfrm>
          <a:prstGeom prst="snipRoundRect">
            <a:avLst>
              <a:gd name="adj1" fmla="val 32149"/>
              <a:gd name="adj2" fmla="val 0"/>
            </a:avLst>
          </a:prstGeom>
          <a:solidFill>
            <a:schemeClr val="accent2"/>
          </a:solidFill>
          <a:ln w="6350" cap="flat" cmpd="sng" algn="ctr">
            <a:noFill/>
            <a:prstDash val="solid"/>
            <a:round/>
            <a:headEnd type="none" w="med" len="med"/>
            <a:tailEnd type="none" w="med" len="med"/>
          </a:ln>
          <a:effectLst/>
        </p:spPr>
        <p:txBody>
          <a:bodyPr lIns="0" tIns="0" rIns="0" bIns="0"/>
          <a:lstStyle/>
          <a:p>
            <a:pPr algn="ctr" fontAlgn="base">
              <a:spcBef>
                <a:spcPct val="0"/>
              </a:spcBef>
              <a:spcAft>
                <a:spcPct val="0"/>
              </a:spcAft>
              <a:defRPr/>
            </a:pPr>
            <a:r>
              <a:rPr lang="en-US" sz="1600" dirty="0">
                <a:solidFill>
                  <a:schemeClr val="bg1"/>
                </a:solidFill>
              </a:rPr>
              <a:t>FOR REACTIVE USE ONLY</a:t>
            </a:r>
          </a:p>
        </p:txBody>
      </p:sp>
      <p:sp>
        <p:nvSpPr>
          <p:cNvPr id="14" name="TextBox 13">
            <a:extLst>
              <a:ext uri="{FF2B5EF4-FFF2-40B4-BE49-F238E27FC236}">
                <a16:creationId xmlns:a16="http://schemas.microsoft.com/office/drawing/2014/main" id="{985C89D7-9670-4D16-BB14-4B06B14BDBB6}"/>
              </a:ext>
            </a:extLst>
          </p:cNvPr>
          <p:cNvSpPr txBox="1"/>
          <p:nvPr userDrawn="1"/>
        </p:nvSpPr>
        <p:spPr>
          <a:xfrm>
            <a:off x="0" y="6200522"/>
            <a:ext cx="6389719" cy="297454"/>
          </a:xfrm>
          <a:prstGeom prst="rect">
            <a:avLst/>
          </a:prstGeom>
          <a:noFill/>
        </p:spPr>
        <p:txBody>
          <a:bodyPr wrap="square" rtlCol="0">
            <a:spAutoFit/>
          </a:bodyPr>
          <a:lstStyle/>
          <a:p>
            <a:pPr marL="0" indent="0" algn="l">
              <a:buClr>
                <a:schemeClr val="bg2"/>
              </a:buClr>
              <a:buFont typeface="Arial" pitchFamily="34" charset="0"/>
              <a:buNone/>
            </a:pPr>
            <a:r>
              <a:rPr lang="en-US" sz="1333" b="1" dirty="0"/>
              <a:t>Trademarks are property of their respective owners.</a:t>
            </a:r>
          </a:p>
        </p:txBody>
      </p:sp>
      <p:sp>
        <p:nvSpPr>
          <p:cNvPr id="16" name="TextBox 15">
            <a:extLst>
              <a:ext uri="{FF2B5EF4-FFF2-40B4-BE49-F238E27FC236}">
                <a16:creationId xmlns:a16="http://schemas.microsoft.com/office/drawing/2014/main" id="{8B413A6E-EAC3-4926-9E22-2E0C2E614E4F}"/>
              </a:ext>
            </a:extLst>
          </p:cNvPr>
          <p:cNvSpPr txBox="1"/>
          <p:nvPr userDrawn="1"/>
        </p:nvSpPr>
        <p:spPr>
          <a:xfrm>
            <a:off x="0" y="6528817"/>
            <a:ext cx="6389719" cy="297454"/>
          </a:xfrm>
          <a:prstGeom prst="rect">
            <a:avLst/>
          </a:prstGeom>
          <a:noFill/>
        </p:spPr>
        <p:txBody>
          <a:bodyPr wrap="square" rtlCol="0">
            <a:spAutoFit/>
          </a:bodyPr>
          <a:lstStyle/>
          <a:p>
            <a:pPr marL="0" indent="0">
              <a:buFont typeface="Arial" panose="020B0604020202020204" pitchFamily="34" charset="0"/>
              <a:buNone/>
            </a:pPr>
            <a:r>
              <a:rPr lang="en-US" sz="1333" b="1" dirty="0"/>
              <a:t>Trademarks are owned by or licensed to the GSK group of companies.</a:t>
            </a:r>
          </a:p>
        </p:txBody>
      </p:sp>
      <p:pic>
        <p:nvPicPr>
          <p:cNvPr id="17" name="Picture 16">
            <a:hlinkClick r:id="rId3" action="ppaction://hlinksldjump"/>
            <a:extLst>
              <a:ext uri="{FF2B5EF4-FFF2-40B4-BE49-F238E27FC236}">
                <a16:creationId xmlns:a16="http://schemas.microsoft.com/office/drawing/2014/main" id="{FA9C764C-280B-44BA-BD68-7810D2350415}"/>
              </a:ext>
            </a:extLst>
          </p:cNvPr>
          <p:cNvPicPr>
            <a:picLocks noChangeAspect="1" noChangeArrowheads="1"/>
          </p:cNvPicPr>
          <p:nvPr userDrawn="1"/>
        </p:nvPicPr>
        <p:blipFill>
          <a:blip r:embed="rId4" cstate="print"/>
          <a:srcRect/>
          <a:stretch>
            <a:fillRect/>
          </a:stretch>
        </p:blipFill>
        <p:spPr bwMode="auto">
          <a:xfrm>
            <a:off x="11271122" y="-4817"/>
            <a:ext cx="920879" cy="329184"/>
          </a:xfrm>
          <a:prstGeom prst="rect">
            <a:avLst/>
          </a:prstGeom>
          <a:solidFill>
            <a:schemeClr val="bg2"/>
          </a:solidFill>
          <a:ln w="9525">
            <a:noFill/>
            <a:miter lim="800000"/>
            <a:headEnd/>
            <a:tailEnd/>
          </a:ln>
          <a:effectLst/>
        </p:spPr>
      </p:pic>
      <p:sp>
        <p:nvSpPr>
          <p:cNvPr id="12" name="TextBox 11">
            <a:extLst>
              <a:ext uri="{FF2B5EF4-FFF2-40B4-BE49-F238E27FC236}">
                <a16:creationId xmlns:a16="http://schemas.microsoft.com/office/drawing/2014/main" id="{CBD37D6C-D3C0-4968-88CC-BA4313CA6809}"/>
              </a:ext>
            </a:extLst>
          </p:cNvPr>
          <p:cNvSpPr txBox="1"/>
          <p:nvPr userDrawn="1"/>
        </p:nvSpPr>
        <p:spPr>
          <a:xfrm>
            <a:off x="12192000" y="5441415"/>
            <a:ext cx="1524000" cy="912814"/>
          </a:xfrm>
          <a:prstGeom prst="rect">
            <a:avLst/>
          </a:prstGeom>
          <a:noFill/>
        </p:spPr>
        <p:txBody>
          <a:bodyPr wrap="square" rtlCol="0">
            <a:spAutoFit/>
          </a:bodyPr>
          <a:lstStyle/>
          <a:p>
            <a:pPr algn="ctr" fontAlgn="auto">
              <a:spcBef>
                <a:spcPts val="0"/>
              </a:spcBef>
              <a:spcAft>
                <a:spcPts val="0"/>
              </a:spcAft>
              <a:buClr>
                <a:srgbClr val="201C1A"/>
              </a:buClr>
            </a:pPr>
            <a:r>
              <a:rPr lang="en-US" sz="1333" b="1" dirty="0">
                <a:solidFill>
                  <a:srgbClr val="201C1A"/>
                </a:solidFill>
                <a:latin typeface="Arial"/>
              </a:rPr>
              <a:t>Meningococcal Disease State Reference Deck V17</a:t>
            </a:r>
          </a:p>
        </p:txBody>
      </p:sp>
    </p:spTree>
    <p:extLst>
      <p:ext uri="{BB962C8B-B14F-4D97-AF65-F5344CB8AC3E}">
        <p14:creationId xmlns:p14="http://schemas.microsoft.com/office/powerpoint/2010/main" val="352877421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Section Header ORANGE_Hyperlinked">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9379"/>
            <a:ext cx="12192000" cy="6865963"/>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42378" y="316146"/>
            <a:ext cx="999577" cy="959317"/>
          </a:xfrm>
          <a:prstGeom prst="rect">
            <a:avLst/>
          </a:prstGeom>
        </p:spPr>
      </p:pic>
      <p:sp>
        <p:nvSpPr>
          <p:cNvPr id="11" name="Text Placeholder 5"/>
          <p:cNvSpPr>
            <a:spLocks noGrp="1"/>
          </p:cNvSpPr>
          <p:nvPr>
            <p:ph type="body" sz="quarter" idx="11" hasCustomPrompt="1"/>
          </p:nvPr>
        </p:nvSpPr>
        <p:spPr>
          <a:xfrm>
            <a:off x="480000" y="4990682"/>
            <a:ext cx="10924032" cy="410369"/>
          </a:xfrm>
        </p:spPr>
        <p:txBody>
          <a:bodyPr anchor="t" anchorCtr="0">
            <a:spAutoFit/>
          </a:bodyPr>
          <a:lstStyle>
            <a:lvl1pPr marL="0" marR="0" indent="0" algn="l" defTabSz="1219170" rtl="0" eaLnBrk="1" fontAlgn="auto" latinLnBrk="0" hangingPunct="1">
              <a:lnSpc>
                <a:spcPts val="3200"/>
              </a:lnSpc>
              <a:spcBef>
                <a:spcPts val="0"/>
              </a:spcBef>
              <a:spcAft>
                <a:spcPts val="0"/>
              </a:spcAft>
              <a:buClr>
                <a:schemeClr val="tx1"/>
              </a:buClr>
              <a:buSzTx/>
              <a:buFont typeface="Arial" pitchFamily="34" charset="0"/>
              <a:buNone/>
              <a:tabLst/>
              <a:defRPr sz="2933" i="0">
                <a:solidFill>
                  <a:schemeClr val="bg1"/>
                </a:solidFill>
                <a:latin typeface="+mn-lt"/>
              </a:defRPr>
            </a:lvl1pPr>
            <a:lvl2pPr marL="361942" indent="0">
              <a:spcAft>
                <a:spcPts val="0"/>
              </a:spcAft>
              <a:buNone/>
              <a:defRPr>
                <a:solidFill>
                  <a:schemeClr val="bg1"/>
                </a:solidFill>
              </a:defRPr>
            </a:lvl2pPr>
            <a:lvl3pPr marL="711182" indent="0">
              <a:spcAft>
                <a:spcPts val="0"/>
              </a:spcAft>
              <a:buNone/>
              <a:defRPr>
                <a:solidFill>
                  <a:schemeClr val="bg1"/>
                </a:solidFill>
              </a:defRPr>
            </a:lvl3pPr>
            <a:lvl4pPr marL="1087939" indent="0">
              <a:spcAft>
                <a:spcPts val="0"/>
              </a:spcAft>
              <a:buNone/>
              <a:defRPr>
                <a:solidFill>
                  <a:schemeClr val="bg1"/>
                </a:solidFill>
              </a:defRPr>
            </a:lvl4pPr>
            <a:lvl5pPr marL="1473163" indent="0">
              <a:spcAft>
                <a:spcPts val="0"/>
              </a:spcAft>
              <a:buNone/>
              <a:defRPr>
                <a:solidFill>
                  <a:schemeClr val="bg1"/>
                </a:solidFill>
              </a:defRPr>
            </a:lvl5pPr>
          </a:lstStyle>
          <a:p>
            <a:pPr marL="0" marR="0" lvl="0" indent="0" algn="l" defTabSz="1219170" rtl="0" eaLnBrk="1" fontAlgn="auto" latinLnBrk="0" hangingPunct="1">
              <a:lnSpc>
                <a:spcPts val="3200"/>
              </a:lnSpc>
              <a:spcBef>
                <a:spcPts val="0"/>
              </a:spcBef>
              <a:spcAft>
                <a:spcPts val="0"/>
              </a:spcAft>
              <a:buClr>
                <a:schemeClr val="tx1"/>
              </a:buClr>
              <a:buSzTx/>
              <a:buFont typeface="Arial" pitchFamily="34" charset="0"/>
              <a:buNone/>
              <a:tabLst/>
              <a:defRPr/>
            </a:pPr>
            <a:r>
              <a:rPr lang="en-GB" dirty="0"/>
              <a:t>Supporting heading, if required</a:t>
            </a:r>
            <a:endParaRPr lang="en-US" dirty="0"/>
          </a:p>
        </p:txBody>
      </p:sp>
      <p:sp>
        <p:nvSpPr>
          <p:cNvPr id="13" name="Text Placeholder 3"/>
          <p:cNvSpPr>
            <a:spLocks noGrp="1"/>
          </p:cNvSpPr>
          <p:nvPr>
            <p:ph type="body" sz="quarter" idx="10" hasCustomPrompt="1"/>
          </p:nvPr>
        </p:nvSpPr>
        <p:spPr>
          <a:xfrm>
            <a:off x="480000" y="2935665"/>
            <a:ext cx="10928936" cy="1949252"/>
          </a:xfrm>
        </p:spPr>
        <p:txBody>
          <a:bodyPr wrap="square" anchor="b" anchorCtr="0">
            <a:spAutoFit/>
          </a:bodyPr>
          <a:lstStyle>
            <a:lvl1pPr marL="0" indent="0">
              <a:lnSpc>
                <a:spcPts val="7600"/>
              </a:lnSpc>
              <a:spcAft>
                <a:spcPts val="0"/>
              </a:spcAft>
              <a:buNone/>
              <a:defRPr sz="7333" b="1">
                <a:solidFill>
                  <a:schemeClr val="bg1"/>
                </a:solidFill>
              </a:defRPr>
            </a:lvl1pPr>
            <a:lvl2pPr marL="361942" indent="0">
              <a:buNone/>
              <a:defRPr sz="3467" b="1">
                <a:solidFill>
                  <a:schemeClr val="bg1"/>
                </a:solidFill>
              </a:defRPr>
            </a:lvl2pPr>
            <a:lvl3pPr marL="711182" indent="0">
              <a:buNone/>
              <a:defRPr sz="3467" b="1">
                <a:solidFill>
                  <a:schemeClr val="bg1"/>
                </a:solidFill>
              </a:defRPr>
            </a:lvl3pPr>
            <a:lvl4pPr marL="1087939" indent="0">
              <a:buNone/>
              <a:defRPr sz="3467" b="1">
                <a:solidFill>
                  <a:schemeClr val="bg1"/>
                </a:solidFill>
              </a:defRPr>
            </a:lvl4pPr>
            <a:lvl5pPr marL="1473163" indent="0">
              <a:buNone/>
              <a:defRPr sz="3467" b="1">
                <a:solidFill>
                  <a:schemeClr val="bg1"/>
                </a:solidFill>
              </a:defRPr>
            </a:lvl5pPr>
          </a:lstStyle>
          <a:p>
            <a:pPr lvl="0"/>
            <a:r>
              <a:rPr lang="en-US" dirty="0"/>
              <a:t>Sub-Section Heading Title</a:t>
            </a:r>
          </a:p>
        </p:txBody>
      </p:sp>
      <p:sp>
        <p:nvSpPr>
          <p:cNvPr id="7" name="Snip and Round Single Corner Rectangle 11">
            <a:extLst>
              <a:ext uri="{FF2B5EF4-FFF2-40B4-BE49-F238E27FC236}">
                <a16:creationId xmlns:a16="http://schemas.microsoft.com/office/drawing/2014/main" id="{58468565-EB2F-40DC-BC84-37521A0C5EE0}"/>
              </a:ext>
            </a:extLst>
          </p:cNvPr>
          <p:cNvSpPr/>
          <p:nvPr userDrawn="1"/>
        </p:nvSpPr>
        <p:spPr bwMode="auto">
          <a:xfrm>
            <a:off x="9245600" y="6538195"/>
            <a:ext cx="2946400" cy="329184"/>
          </a:xfrm>
          <a:prstGeom prst="snipRoundRect">
            <a:avLst>
              <a:gd name="adj1" fmla="val 32149"/>
              <a:gd name="adj2" fmla="val 0"/>
            </a:avLst>
          </a:prstGeom>
          <a:solidFill>
            <a:schemeClr val="accent2"/>
          </a:solidFill>
          <a:ln w="6350" cap="flat" cmpd="sng" algn="ctr">
            <a:noFill/>
            <a:prstDash val="solid"/>
            <a:round/>
            <a:headEnd type="none" w="med" len="med"/>
            <a:tailEnd type="none" w="med" len="med"/>
          </a:ln>
          <a:effectLst/>
        </p:spPr>
        <p:txBody>
          <a:bodyPr lIns="0" tIns="0" rIns="0" bIns="0"/>
          <a:lstStyle/>
          <a:p>
            <a:pPr algn="ctr" fontAlgn="base">
              <a:spcBef>
                <a:spcPct val="0"/>
              </a:spcBef>
              <a:spcAft>
                <a:spcPct val="0"/>
              </a:spcAft>
              <a:defRPr/>
            </a:pPr>
            <a:r>
              <a:rPr lang="en-US" sz="1600" dirty="0">
                <a:solidFill>
                  <a:schemeClr val="bg1"/>
                </a:solidFill>
              </a:rPr>
              <a:t>FOR REACTIVE USE ONLY</a:t>
            </a:r>
          </a:p>
        </p:txBody>
      </p:sp>
      <p:pic>
        <p:nvPicPr>
          <p:cNvPr id="12" name="Picture 11">
            <a:hlinkClick r:id="rId4" action="ppaction://hlinksldjump"/>
            <a:extLst>
              <a:ext uri="{FF2B5EF4-FFF2-40B4-BE49-F238E27FC236}">
                <a16:creationId xmlns:a16="http://schemas.microsoft.com/office/drawing/2014/main" id="{A8753705-F1E3-4685-BF62-F3575EB2A33F}"/>
              </a:ext>
            </a:extLst>
          </p:cNvPr>
          <p:cNvPicPr>
            <a:picLocks noChangeAspect="1" noChangeArrowheads="1"/>
          </p:cNvPicPr>
          <p:nvPr userDrawn="1"/>
        </p:nvPicPr>
        <p:blipFill>
          <a:blip r:embed="rId5" cstate="print"/>
          <a:srcRect/>
          <a:stretch>
            <a:fillRect/>
          </a:stretch>
        </p:blipFill>
        <p:spPr bwMode="auto">
          <a:xfrm>
            <a:off x="11271122" y="-4817"/>
            <a:ext cx="920879" cy="329184"/>
          </a:xfrm>
          <a:prstGeom prst="rect">
            <a:avLst/>
          </a:prstGeom>
          <a:solidFill>
            <a:schemeClr val="bg2"/>
          </a:solidFill>
          <a:ln w="9525">
            <a:noFill/>
            <a:miter lim="800000"/>
            <a:headEnd/>
            <a:tailEnd/>
          </a:ln>
          <a:effectLst/>
        </p:spPr>
      </p:pic>
      <p:sp>
        <p:nvSpPr>
          <p:cNvPr id="8" name="TextBox 7">
            <a:extLst>
              <a:ext uri="{FF2B5EF4-FFF2-40B4-BE49-F238E27FC236}">
                <a16:creationId xmlns:a16="http://schemas.microsoft.com/office/drawing/2014/main" id="{9DD07760-D784-495D-AF53-974A7DA2D7C2}"/>
              </a:ext>
            </a:extLst>
          </p:cNvPr>
          <p:cNvSpPr txBox="1"/>
          <p:nvPr userDrawn="1"/>
        </p:nvSpPr>
        <p:spPr>
          <a:xfrm>
            <a:off x="12192000" y="5441415"/>
            <a:ext cx="1524000" cy="912814"/>
          </a:xfrm>
          <a:prstGeom prst="rect">
            <a:avLst/>
          </a:prstGeom>
          <a:noFill/>
        </p:spPr>
        <p:txBody>
          <a:bodyPr wrap="square" rtlCol="0">
            <a:spAutoFit/>
          </a:bodyPr>
          <a:lstStyle/>
          <a:p>
            <a:pPr algn="ctr" fontAlgn="auto">
              <a:spcBef>
                <a:spcPts val="0"/>
              </a:spcBef>
              <a:spcAft>
                <a:spcPts val="0"/>
              </a:spcAft>
              <a:buClr>
                <a:srgbClr val="201C1A"/>
              </a:buClr>
            </a:pPr>
            <a:r>
              <a:rPr lang="en-US" sz="1333" b="1" dirty="0">
                <a:solidFill>
                  <a:srgbClr val="201C1A"/>
                </a:solidFill>
                <a:latin typeface="Arial"/>
              </a:rPr>
              <a:t>Meningococcal Disease State Reference Deck V17</a:t>
            </a:r>
          </a:p>
        </p:txBody>
      </p:sp>
    </p:spTree>
    <p:extLst>
      <p:ext uri="{BB962C8B-B14F-4D97-AF65-F5344CB8AC3E}">
        <p14:creationId xmlns:p14="http://schemas.microsoft.com/office/powerpoint/2010/main" val="186472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4.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image" Target="../media/image8.png"/><Relationship Id="rId5" Type="http://schemas.openxmlformats.org/officeDocument/2006/relationships/slideLayout" Target="../slideLayouts/slideLayout121.xml"/><Relationship Id="rId10" Type="http://schemas.openxmlformats.org/officeDocument/2006/relationships/slide" Target="../slides/slide1.xml"/><Relationship Id="rId4" Type="http://schemas.openxmlformats.org/officeDocument/2006/relationships/slideLayout" Target="../slideLayouts/slideLayout120.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5" Type="http://schemas.openxmlformats.org/officeDocument/2006/relationships/slideLayout" Target="../slideLayouts/slideLayout129.xml"/><Relationship Id="rId10" Type="http://schemas.openxmlformats.org/officeDocument/2006/relationships/image" Target="../media/image8.png"/><Relationship Id="rId4" Type="http://schemas.openxmlformats.org/officeDocument/2006/relationships/slideLayout" Target="../slideLayouts/slideLayout128.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image" Target="../media/image8.png"/><Relationship Id="rId5" Type="http://schemas.openxmlformats.org/officeDocument/2006/relationships/slideLayout" Target="../slideLayouts/slideLayout137.xml"/><Relationship Id="rId10" Type="http://schemas.openxmlformats.org/officeDocument/2006/relationships/slide" Target="../slides/slide1.xml"/><Relationship Id="rId4" Type="http://schemas.openxmlformats.org/officeDocument/2006/relationships/slideLayout" Target="../slideLayouts/slideLayout136.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8.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5" Type="http://schemas.openxmlformats.org/officeDocument/2006/relationships/slideLayout" Target="../slideLayouts/slideLayout145.xml"/><Relationship Id="rId10" Type="http://schemas.openxmlformats.org/officeDocument/2006/relationships/image" Target="../media/image8.png"/><Relationship Id="rId4" Type="http://schemas.openxmlformats.org/officeDocument/2006/relationships/slideLayout" Target="../slideLayouts/slideLayout144.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slide" Target="../slides/slide1.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theme" Target="../theme/theme14.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image" Target="../media/image8.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theme" Target="../theme/theme2.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image" Target="../media/image8.png"/><Relationship Id="rId5" Type="http://schemas.openxmlformats.org/officeDocument/2006/relationships/slideLayout" Target="../slideLayouts/slideLayout67.xml"/><Relationship Id="rId10" Type="http://schemas.openxmlformats.org/officeDocument/2006/relationships/slide" Target="../slides/slide1.xml"/><Relationship Id="rId4" Type="http://schemas.openxmlformats.org/officeDocument/2006/relationships/slideLayout" Target="../slideLayouts/slideLayout66.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 Target="../slides/slide1.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5.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image" Target="../media/image8.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8.png"/><Relationship Id="rId5" Type="http://schemas.openxmlformats.org/officeDocument/2006/relationships/slideLayout" Target="../slideLayouts/slideLayout86.xml"/><Relationship Id="rId10" Type="http://schemas.openxmlformats.org/officeDocument/2006/relationships/slide" Target="../slides/slide1.xml"/><Relationship Id="rId4" Type="http://schemas.openxmlformats.org/officeDocument/2006/relationships/slideLayout" Target="../slideLayouts/slideLayout85.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5" Type="http://schemas.openxmlformats.org/officeDocument/2006/relationships/slideLayout" Target="../slideLayouts/slideLayout94.xml"/><Relationship Id="rId10" Type="http://schemas.openxmlformats.org/officeDocument/2006/relationships/image" Target="../media/image8.png"/><Relationship Id="rId4" Type="http://schemas.openxmlformats.org/officeDocument/2006/relationships/slideLayout" Target="../slideLayouts/slideLayout93.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5.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image" Target="../media/image8.png"/><Relationship Id="rId5" Type="http://schemas.openxmlformats.org/officeDocument/2006/relationships/slideLayout" Target="../slideLayouts/slideLayout102.xml"/><Relationship Id="rId10" Type="http://schemas.openxmlformats.org/officeDocument/2006/relationships/slide" Target="../slides/slide1.xml"/><Relationship Id="rId4" Type="http://schemas.openxmlformats.org/officeDocument/2006/relationships/slideLayout" Target="../slideLayouts/slideLayout101.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 Target="../slides/slide1.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theme" Target="../theme/theme9.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6832" y="1188928"/>
            <a:ext cx="11218995" cy="4665773"/>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4"/>
          </p:nvPr>
        </p:nvSpPr>
        <p:spPr>
          <a:xfrm>
            <a:off x="10932770" y="6437314"/>
            <a:ext cx="1106831" cy="365125"/>
          </a:xfrm>
          <a:prstGeom prst="rect">
            <a:avLst/>
          </a:prstGeom>
        </p:spPr>
        <p:txBody>
          <a:bodyPr vert="horz" lIns="72000" tIns="0" rIns="0" bIns="0" rtlCol="0" anchor="t" anchorCtr="0"/>
          <a:lstStyle>
            <a:lvl1pPr algn="r">
              <a:defRPr sz="800">
                <a:solidFill>
                  <a:schemeClr val="tx2"/>
                </a:solidFill>
              </a:defRPr>
            </a:lvl1pPr>
          </a:lstStyle>
          <a:p>
            <a:fld id="{9F9F533D-B52E-4A2F-BF72-0ADD2D94BD75}" type="slidenum">
              <a:rPr lang="en-GB" smtClean="0">
                <a:solidFill>
                  <a:srgbClr val="9A8B7D"/>
                </a:solidFill>
              </a:rPr>
              <a:pPr/>
              <a:t>‹#›</a:t>
            </a:fld>
            <a:endParaRPr lang="en-GB" dirty="0">
              <a:solidFill>
                <a:srgbClr val="9A8B7D"/>
              </a:solidFill>
            </a:endParaRPr>
          </a:p>
        </p:txBody>
      </p:sp>
      <p:sp>
        <p:nvSpPr>
          <p:cNvPr id="4" name="Title Placeholder 3"/>
          <p:cNvSpPr>
            <a:spLocks noGrp="1"/>
          </p:cNvSpPr>
          <p:nvPr>
            <p:ph type="title"/>
          </p:nvPr>
        </p:nvSpPr>
        <p:spPr>
          <a:xfrm>
            <a:off x="486832" y="228600"/>
            <a:ext cx="11216640" cy="338554"/>
          </a:xfrm>
          <a:prstGeom prst="rect">
            <a:avLst/>
          </a:prstGeom>
        </p:spPr>
        <p:txBody>
          <a:bodyPr vert="horz" wrap="square" lIns="0" tIns="0" rIns="0" bIns="0" rtlCol="0" anchor="t" anchorCtr="0">
            <a:spAutoFit/>
          </a:bodyPr>
          <a:lstStyle/>
          <a:p>
            <a:r>
              <a:rPr lang="en-US"/>
              <a:t>Click to edit Master title style</a:t>
            </a:r>
            <a:endParaRPr lang="en-GB" dirty="0"/>
          </a:p>
        </p:txBody>
      </p:sp>
      <p:cxnSp>
        <p:nvCxnSpPr>
          <p:cNvPr id="11" name="Straight Connector 10"/>
          <p:cNvCxnSpPr/>
          <p:nvPr/>
        </p:nvCxnSpPr>
        <p:spPr>
          <a:xfrm>
            <a:off x="499534" y="1075533"/>
            <a:ext cx="11221633"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2" name="Snip and Round Single Corner Rectangle 11"/>
          <p:cNvSpPr/>
          <p:nvPr/>
        </p:nvSpPr>
        <p:spPr bwMode="auto">
          <a:xfrm>
            <a:off x="9144000" y="6611112"/>
            <a:ext cx="3048000" cy="246888"/>
          </a:xfrm>
          <a:prstGeom prst="snipRoundRect">
            <a:avLst>
              <a:gd name="adj1" fmla="val 32149"/>
              <a:gd name="adj2" fmla="val 0"/>
            </a:avLst>
          </a:prstGeom>
          <a:solidFill>
            <a:schemeClr val="tx1"/>
          </a:solidFill>
          <a:ln w="6350" cap="flat" cmpd="sng" algn="ctr">
            <a:noFill/>
            <a:prstDash val="solid"/>
            <a:round/>
            <a:headEnd type="none" w="med" len="med"/>
            <a:tailEnd type="none" w="med" len="med"/>
          </a:ln>
          <a:effectLst/>
        </p:spPr>
        <p:txBody>
          <a:bodyPr lIns="0" tIns="0" rIns="0" bIns="0"/>
          <a:lstStyle/>
          <a:p>
            <a:pPr algn="ctr" fontAlgn="base">
              <a:spcBef>
                <a:spcPct val="0"/>
              </a:spcBef>
              <a:spcAft>
                <a:spcPct val="0"/>
              </a:spcAft>
              <a:defRPr/>
            </a:pPr>
            <a:r>
              <a:rPr lang="en-US" sz="1200" dirty="0">
                <a:solidFill>
                  <a:schemeClr val="bg1"/>
                </a:solidFill>
              </a:rPr>
              <a:t>FOR REACTIVE USE ONLY</a:t>
            </a:r>
          </a:p>
        </p:txBody>
      </p:sp>
    </p:spTree>
    <p:extLst>
      <p:ext uri="{BB962C8B-B14F-4D97-AF65-F5344CB8AC3E}">
        <p14:creationId xmlns:p14="http://schemas.microsoft.com/office/powerpoint/2010/main" val="23384354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sldNum="0" hdr="0" ftr="0" dt="0"/>
  <p:txStyles>
    <p:titleStyle>
      <a:lvl1pPr algn="l" defTabSz="914400" rtl="0" eaLnBrk="1" latinLnBrk="0" hangingPunct="1">
        <a:lnSpc>
          <a:spcPct val="100000"/>
        </a:lnSpc>
        <a:spcBef>
          <a:spcPct val="0"/>
        </a:spcBef>
        <a:buNone/>
        <a:defRPr sz="2200" b="1" kern="1200">
          <a:solidFill>
            <a:schemeClr val="bg2"/>
          </a:solidFill>
          <a:latin typeface="+mj-lt"/>
          <a:ea typeface="+mj-ea"/>
          <a:cs typeface="+mj-cs"/>
        </a:defRPr>
      </a:lvl1pPr>
    </p:titleStyle>
    <p:bodyStyle>
      <a:lvl1pPr marL="270000" indent="-270000" algn="l" defTabSz="914400" rtl="0" eaLnBrk="1" latinLnBrk="0" hangingPunct="1">
        <a:spcBef>
          <a:spcPts val="0"/>
        </a:spcBef>
        <a:spcAft>
          <a:spcPts val="600"/>
        </a:spcAft>
        <a:buClr>
          <a:schemeClr val="tx1"/>
        </a:buClr>
        <a:buFont typeface="Arial" pitchFamily="34" charset="0"/>
        <a:buChar char="–"/>
        <a:defRPr sz="1800" kern="1200">
          <a:solidFill>
            <a:schemeClr val="tx1"/>
          </a:solidFill>
          <a:latin typeface="+mn-lt"/>
          <a:ea typeface="+mn-ea"/>
          <a:cs typeface="+mn-cs"/>
        </a:defRPr>
      </a:lvl1pPr>
      <a:lvl2pPr marL="538163" indent="-270000" algn="l" defTabSz="914400" rtl="0" eaLnBrk="1" latinLnBrk="0" hangingPunct="1">
        <a:spcBef>
          <a:spcPts val="0"/>
        </a:spcBef>
        <a:spcAft>
          <a:spcPts val="600"/>
        </a:spcAft>
        <a:buFont typeface="Arial" pitchFamily="34" charset="0"/>
        <a:buChar char="–"/>
        <a:defRPr sz="1600" kern="1200">
          <a:solidFill>
            <a:schemeClr val="tx1"/>
          </a:solidFill>
          <a:latin typeface="+mn-lt"/>
          <a:ea typeface="+mn-ea"/>
          <a:cs typeface="+mn-cs"/>
        </a:defRPr>
      </a:lvl2pPr>
      <a:lvl3pPr marL="810000" indent="-270000" algn="l" defTabSz="9144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3pPr>
      <a:lvl4pPr marL="1081088" indent="-270000" algn="l" defTabSz="9144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1350000" indent="-270000" algn="l" defTabSz="914400" rtl="0" eaLnBrk="1" latinLnBrk="0" hangingPunct="1">
        <a:spcBef>
          <a:spcPts val="0"/>
        </a:spcBef>
        <a:spcAft>
          <a:spcPts val="600"/>
        </a:spcAft>
        <a:buFont typeface="Arial" pitchFamily="34" charset="0"/>
        <a:buChar char="–"/>
        <a:defRPr sz="1400" b="0" kern="1200">
          <a:solidFill>
            <a:schemeClr val="tx1"/>
          </a:solidFill>
          <a:latin typeface="+mn-lt"/>
          <a:ea typeface="+mn-ea"/>
          <a:cs typeface="+mn-cs"/>
        </a:defRPr>
      </a:lvl5pPr>
      <a:lvl6pPr marL="162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6pPr>
      <a:lvl7pPr marL="180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7pPr>
      <a:lvl8pPr marL="207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8pPr>
      <a:lvl9pPr marL="234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8869" y="1377283"/>
            <a:ext cx="11232000" cy="4802796"/>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Placeholder 3"/>
          <p:cNvSpPr>
            <a:spLocks noGrp="1"/>
          </p:cNvSpPr>
          <p:nvPr>
            <p:ph type="title"/>
          </p:nvPr>
        </p:nvSpPr>
        <p:spPr>
          <a:xfrm>
            <a:off x="478870" y="300772"/>
            <a:ext cx="10102852" cy="451405"/>
          </a:xfrm>
          <a:prstGeom prst="rect">
            <a:avLst/>
          </a:prstGeom>
        </p:spPr>
        <p:txBody>
          <a:bodyPr vert="horz" lIns="0" tIns="0" rIns="0" bIns="0" rtlCol="0" anchor="t" anchorCtr="0">
            <a:spAutoFit/>
          </a:bodyPr>
          <a:lstStyle/>
          <a:p>
            <a:r>
              <a:rPr lang="en-US" dirty="0"/>
              <a:t>Click to Edit Master Title Style</a:t>
            </a:r>
            <a:endParaRPr lang="en-GB" dirty="0"/>
          </a:p>
        </p:txBody>
      </p:sp>
      <p:cxnSp>
        <p:nvCxnSpPr>
          <p:cNvPr id="11" name="Straight Connector 10"/>
          <p:cNvCxnSpPr/>
          <p:nvPr userDrawn="1"/>
        </p:nvCxnSpPr>
        <p:spPr>
          <a:xfrm>
            <a:off x="478869" y="1253079"/>
            <a:ext cx="11232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Snip and Round Single Corner Rectangle 11">
            <a:extLst>
              <a:ext uri="{FF2B5EF4-FFF2-40B4-BE49-F238E27FC236}">
                <a16:creationId xmlns:a16="http://schemas.microsoft.com/office/drawing/2014/main" id="{D1F8C132-FF35-403F-B1B4-BCB3B3267CA0}"/>
              </a:ext>
            </a:extLst>
          </p:cNvPr>
          <p:cNvSpPr/>
          <p:nvPr userDrawn="1"/>
        </p:nvSpPr>
        <p:spPr bwMode="auto">
          <a:xfrm>
            <a:off x="9245600" y="6528816"/>
            <a:ext cx="2946400" cy="329184"/>
          </a:xfrm>
          <a:prstGeom prst="snipRoundRect">
            <a:avLst>
              <a:gd name="adj1" fmla="val 32149"/>
              <a:gd name="adj2" fmla="val 0"/>
            </a:avLst>
          </a:prstGeom>
          <a:solidFill>
            <a:schemeClr val="accent2"/>
          </a:solidFill>
          <a:ln w="6350" cap="flat" cmpd="sng" algn="ctr">
            <a:noFill/>
            <a:prstDash val="solid"/>
            <a:round/>
            <a:headEnd type="none" w="med" len="med"/>
            <a:tailEnd type="none" w="med" len="med"/>
          </a:ln>
          <a:effectLst/>
        </p:spPr>
        <p:txBody>
          <a:bodyPr lIns="0" tIns="0" rIns="0" bIns="0"/>
          <a:lstStyle/>
          <a:p>
            <a:pPr algn="ctr" fontAlgn="base">
              <a:spcBef>
                <a:spcPct val="0"/>
              </a:spcBef>
              <a:spcAft>
                <a:spcPct val="0"/>
              </a:spcAft>
              <a:defRPr/>
            </a:pPr>
            <a:r>
              <a:rPr lang="en-US" sz="1600" dirty="0">
                <a:solidFill>
                  <a:schemeClr val="bg1"/>
                </a:solidFill>
              </a:rPr>
              <a:t>FOR REACTIVE USE ONLY</a:t>
            </a:r>
          </a:p>
        </p:txBody>
      </p:sp>
      <p:sp>
        <p:nvSpPr>
          <p:cNvPr id="14" name="Slide Number Placeholder 5">
            <a:extLst>
              <a:ext uri="{FF2B5EF4-FFF2-40B4-BE49-F238E27FC236}">
                <a16:creationId xmlns:a16="http://schemas.microsoft.com/office/drawing/2014/main" id="{F77DCD3A-D2EF-4666-A8F1-DBD999FF092E}"/>
              </a:ext>
            </a:extLst>
          </p:cNvPr>
          <p:cNvSpPr>
            <a:spLocks noGrp="1"/>
          </p:cNvSpPr>
          <p:nvPr>
            <p:ph type="sldNum" sz="quarter" idx="4"/>
          </p:nvPr>
        </p:nvSpPr>
        <p:spPr>
          <a:xfrm>
            <a:off x="11296586" y="6287720"/>
            <a:ext cx="443780" cy="292608"/>
          </a:xfrm>
          <a:prstGeom prst="rect">
            <a:avLst/>
          </a:prstGeom>
        </p:spPr>
        <p:txBody>
          <a:bodyPr vert="horz" lIns="72000" tIns="0" rIns="0" bIns="0" rtlCol="0" anchor="ctr" anchorCtr="0"/>
          <a:lstStyle>
            <a:lvl1pPr algn="r">
              <a:defRPr sz="1067">
                <a:solidFill>
                  <a:schemeClr val="tx1"/>
                </a:solidFill>
              </a:defRPr>
            </a:lvl1pPr>
          </a:lstStyle>
          <a:p>
            <a:fld id="{9F9F533D-B52E-4A2F-BF72-0ADD2D94BD75}" type="slidenum">
              <a:rPr lang="en-GB" smtClean="0"/>
              <a:pPr/>
              <a:t>‹#›</a:t>
            </a:fld>
            <a:endParaRPr lang="en-GB" dirty="0"/>
          </a:p>
        </p:txBody>
      </p:sp>
      <p:pic>
        <p:nvPicPr>
          <p:cNvPr id="8" name="Picture 7">
            <a:hlinkClick r:id="rId10" action="ppaction://hlinksldjump"/>
            <a:extLst>
              <a:ext uri="{FF2B5EF4-FFF2-40B4-BE49-F238E27FC236}">
                <a16:creationId xmlns:a16="http://schemas.microsoft.com/office/drawing/2014/main" id="{3BEAB591-A005-4864-AB0F-1477CB1CAF82}"/>
              </a:ext>
            </a:extLst>
          </p:cNvPr>
          <p:cNvPicPr>
            <a:picLocks noChangeAspect="1" noChangeArrowheads="1"/>
          </p:cNvPicPr>
          <p:nvPr userDrawn="1"/>
        </p:nvPicPr>
        <p:blipFill>
          <a:blip r:embed="rId11" cstate="print"/>
          <a:srcRect/>
          <a:stretch>
            <a:fillRect/>
          </a:stretch>
        </p:blipFill>
        <p:spPr bwMode="auto">
          <a:xfrm>
            <a:off x="11271122" y="-4817"/>
            <a:ext cx="920879" cy="329184"/>
          </a:xfrm>
          <a:prstGeom prst="rect">
            <a:avLst/>
          </a:prstGeom>
          <a:solidFill>
            <a:schemeClr val="bg2"/>
          </a:solidFill>
          <a:ln w="9525">
            <a:noFill/>
            <a:miter lim="800000"/>
            <a:headEnd/>
            <a:tailEnd/>
          </a:ln>
          <a:effectLst/>
        </p:spPr>
      </p:pic>
      <p:sp>
        <p:nvSpPr>
          <p:cNvPr id="9" name="TextBox 8">
            <a:extLst>
              <a:ext uri="{FF2B5EF4-FFF2-40B4-BE49-F238E27FC236}">
                <a16:creationId xmlns:a16="http://schemas.microsoft.com/office/drawing/2014/main" id="{C17145DE-D1ED-4E2C-83C6-05B03C615208}"/>
              </a:ext>
            </a:extLst>
          </p:cNvPr>
          <p:cNvSpPr txBox="1"/>
          <p:nvPr userDrawn="1"/>
        </p:nvSpPr>
        <p:spPr>
          <a:xfrm>
            <a:off x="12192000" y="5441415"/>
            <a:ext cx="1524000" cy="707694"/>
          </a:xfrm>
          <a:prstGeom prst="rect">
            <a:avLst/>
          </a:prstGeom>
          <a:noFill/>
        </p:spPr>
        <p:txBody>
          <a:bodyPr wrap="square" rtlCol="0">
            <a:spAutoFit/>
          </a:bodyPr>
          <a:lstStyle/>
          <a:p>
            <a:pPr algn="ctr" fontAlgn="auto">
              <a:spcBef>
                <a:spcPts val="0"/>
              </a:spcBef>
              <a:spcAft>
                <a:spcPts val="0"/>
              </a:spcAft>
              <a:buClr>
                <a:srgbClr val="201C1A"/>
              </a:buClr>
            </a:pPr>
            <a:r>
              <a:rPr lang="en-US" sz="1333" b="1" dirty="0" err="1">
                <a:solidFill>
                  <a:srgbClr val="201C1A"/>
                </a:solidFill>
                <a:latin typeface="Arial"/>
              </a:rPr>
              <a:t>Bexsero</a:t>
            </a:r>
            <a:r>
              <a:rPr lang="en-US" sz="1333" b="1" dirty="0">
                <a:solidFill>
                  <a:srgbClr val="201C1A"/>
                </a:solidFill>
                <a:latin typeface="Arial"/>
              </a:rPr>
              <a:t> Reference Deck V24</a:t>
            </a:r>
          </a:p>
        </p:txBody>
      </p:sp>
    </p:spTree>
    <p:extLst>
      <p:ext uri="{BB962C8B-B14F-4D97-AF65-F5344CB8AC3E}">
        <p14:creationId xmlns:p14="http://schemas.microsoft.com/office/powerpoint/2010/main" val="1675281015"/>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Lst>
  <p:hf hdr="0" ftr="0" dt="0"/>
  <p:txStyles>
    <p:titleStyle>
      <a:lvl1pPr algn="l" defTabSz="1219170" rtl="0" eaLnBrk="1" latinLnBrk="0" hangingPunct="1">
        <a:lnSpc>
          <a:spcPct val="100000"/>
        </a:lnSpc>
        <a:spcBef>
          <a:spcPct val="0"/>
        </a:spcBef>
        <a:buNone/>
        <a:defRPr sz="2933" b="1" kern="1200">
          <a:solidFill>
            <a:schemeClr val="bg2"/>
          </a:solidFill>
          <a:latin typeface="+mj-lt"/>
          <a:ea typeface="+mj-ea"/>
          <a:cs typeface="+mj-cs"/>
        </a:defRPr>
      </a:lvl1pPr>
    </p:titleStyle>
    <p:bodyStyle>
      <a:lvl1pPr marL="359991" indent="-359991" algn="l" defTabSz="1219170" rtl="0" eaLnBrk="1" latinLnBrk="0" hangingPunct="1">
        <a:spcBef>
          <a:spcPts val="0"/>
        </a:spcBef>
        <a:spcAft>
          <a:spcPts val="800"/>
        </a:spcAft>
        <a:buClr>
          <a:schemeClr val="bg2"/>
        </a:buClr>
        <a:buFont typeface="Arial" pitchFamily="34" charset="0"/>
        <a:buChar char="–"/>
        <a:defRPr sz="2133" kern="1200">
          <a:solidFill>
            <a:schemeClr val="tx1"/>
          </a:solidFill>
          <a:latin typeface="+mn-lt"/>
          <a:ea typeface="+mn-ea"/>
          <a:cs typeface="+mn-cs"/>
        </a:defRPr>
      </a:lvl1pPr>
      <a:lvl2pPr marL="717533" indent="-359991" algn="l" defTabSz="1219170" rtl="0" eaLnBrk="1" latinLnBrk="0" hangingPunct="1">
        <a:spcBef>
          <a:spcPts val="0"/>
        </a:spcBef>
        <a:spcAft>
          <a:spcPts val="800"/>
        </a:spcAft>
        <a:buClr>
          <a:schemeClr val="bg2"/>
        </a:buClr>
        <a:buFont typeface="Arial" pitchFamily="34" charset="0"/>
        <a:buChar char="–"/>
        <a:defRPr sz="1867" kern="1200">
          <a:solidFill>
            <a:schemeClr val="tx1"/>
          </a:solidFill>
          <a:latin typeface="+mn-lt"/>
          <a:ea typeface="+mn-ea"/>
          <a:cs typeface="+mn-cs"/>
        </a:defRPr>
      </a:lvl2pPr>
      <a:lvl3pPr marL="1079973" indent="-359991" algn="l" defTabSz="1219170" rtl="0" eaLnBrk="1" latinLnBrk="0" hangingPunct="1">
        <a:spcBef>
          <a:spcPts val="0"/>
        </a:spcBef>
        <a:spcAft>
          <a:spcPts val="800"/>
        </a:spcAft>
        <a:buClr>
          <a:schemeClr val="bg2"/>
        </a:buClr>
        <a:buFont typeface="Arial" pitchFamily="34" charset="0"/>
        <a:buChar char="–"/>
        <a:defRPr sz="1600" kern="1200">
          <a:solidFill>
            <a:schemeClr val="tx1"/>
          </a:solidFill>
          <a:latin typeface="+mn-lt"/>
          <a:ea typeface="+mn-ea"/>
          <a:cs typeface="+mn-cs"/>
        </a:defRPr>
      </a:lvl3pPr>
      <a:lvl4pPr marL="1441415" indent="-359991" algn="l" defTabSz="1219170" rtl="0" eaLnBrk="1" latinLnBrk="0" hangingPunct="1">
        <a:spcBef>
          <a:spcPts val="0"/>
        </a:spcBef>
        <a:spcAft>
          <a:spcPts val="800"/>
        </a:spcAft>
        <a:buClr>
          <a:schemeClr val="bg2"/>
        </a:buClr>
        <a:buFont typeface="Arial" pitchFamily="34" charset="0"/>
        <a:buChar char="–"/>
        <a:defRPr sz="1600" kern="1200">
          <a:solidFill>
            <a:schemeClr val="tx1"/>
          </a:solidFill>
          <a:latin typeface="+mn-lt"/>
          <a:ea typeface="+mn-ea"/>
          <a:cs typeface="+mn-cs"/>
        </a:defRPr>
      </a:lvl4pPr>
      <a:lvl5pPr marL="1799955" indent="-359991" algn="l" defTabSz="1219170" rtl="0" eaLnBrk="1" latinLnBrk="0" hangingPunct="1">
        <a:spcBef>
          <a:spcPts val="0"/>
        </a:spcBef>
        <a:spcAft>
          <a:spcPts val="800"/>
        </a:spcAft>
        <a:buClr>
          <a:schemeClr val="bg2"/>
        </a:buClr>
        <a:buFont typeface="Arial" pitchFamily="34" charset="0"/>
        <a:buChar char="–"/>
        <a:defRPr sz="1600" b="0" kern="1200">
          <a:solidFill>
            <a:schemeClr val="tx1"/>
          </a:solidFill>
          <a:latin typeface="+mn-lt"/>
          <a:ea typeface="+mn-ea"/>
          <a:cs typeface="+mn-cs"/>
        </a:defRPr>
      </a:lvl5pPr>
      <a:lvl6pPr marL="2159946"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6pPr>
      <a:lvl7pPr marL="2399940"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7pPr>
      <a:lvl8pPr marL="2759931"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8pPr>
      <a:lvl9pPr marL="3119922"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8869" y="1377283"/>
            <a:ext cx="11232000" cy="4802796"/>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Placeholder 3"/>
          <p:cNvSpPr>
            <a:spLocks noGrp="1"/>
          </p:cNvSpPr>
          <p:nvPr>
            <p:ph type="title"/>
          </p:nvPr>
        </p:nvSpPr>
        <p:spPr>
          <a:xfrm>
            <a:off x="478871" y="300772"/>
            <a:ext cx="10102852" cy="451405"/>
          </a:xfrm>
          <a:prstGeom prst="rect">
            <a:avLst/>
          </a:prstGeom>
        </p:spPr>
        <p:txBody>
          <a:bodyPr vert="horz" lIns="0" tIns="0" rIns="0" bIns="0" rtlCol="0" anchor="t" anchorCtr="0">
            <a:spAutoFit/>
          </a:bodyPr>
          <a:lstStyle/>
          <a:p>
            <a:r>
              <a:rPr lang="en-US" dirty="0"/>
              <a:t>Click to Edit Master Title Style</a:t>
            </a:r>
            <a:endParaRPr lang="en-GB" dirty="0"/>
          </a:p>
        </p:txBody>
      </p:sp>
      <p:cxnSp>
        <p:nvCxnSpPr>
          <p:cNvPr id="11" name="Straight Connector 10"/>
          <p:cNvCxnSpPr/>
          <p:nvPr userDrawn="1"/>
        </p:nvCxnSpPr>
        <p:spPr>
          <a:xfrm>
            <a:off x="478869" y="1253079"/>
            <a:ext cx="11232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Snip and Round Single Corner Rectangle 11">
            <a:extLst>
              <a:ext uri="{FF2B5EF4-FFF2-40B4-BE49-F238E27FC236}">
                <a16:creationId xmlns:a16="http://schemas.microsoft.com/office/drawing/2014/main" id="{D1F8C132-FF35-403F-B1B4-BCB3B3267CA0}"/>
              </a:ext>
            </a:extLst>
          </p:cNvPr>
          <p:cNvSpPr/>
          <p:nvPr userDrawn="1"/>
        </p:nvSpPr>
        <p:spPr bwMode="auto">
          <a:xfrm>
            <a:off x="9245600" y="6528816"/>
            <a:ext cx="2946400" cy="329184"/>
          </a:xfrm>
          <a:prstGeom prst="snipRoundRect">
            <a:avLst>
              <a:gd name="adj1" fmla="val 32149"/>
              <a:gd name="adj2" fmla="val 0"/>
            </a:avLst>
          </a:prstGeom>
          <a:solidFill>
            <a:schemeClr val="accent2"/>
          </a:solidFill>
          <a:ln w="6350" cap="flat" cmpd="sng" algn="ctr">
            <a:noFill/>
            <a:prstDash val="solid"/>
            <a:round/>
            <a:headEnd type="none" w="med" len="med"/>
            <a:tailEnd type="none" w="med" len="med"/>
          </a:ln>
          <a:effectLst/>
        </p:spPr>
        <p:txBody>
          <a:bodyPr lIns="0" tIns="0" rIns="0" bIns="0"/>
          <a:lstStyle/>
          <a:p>
            <a:pPr algn="ctr" fontAlgn="base">
              <a:spcBef>
                <a:spcPct val="0"/>
              </a:spcBef>
              <a:spcAft>
                <a:spcPct val="0"/>
              </a:spcAft>
              <a:defRPr/>
            </a:pPr>
            <a:r>
              <a:rPr lang="en-US" sz="1600" dirty="0">
                <a:solidFill>
                  <a:schemeClr val="bg1"/>
                </a:solidFill>
              </a:rPr>
              <a:t>FOR REACTIVE USE ONLY</a:t>
            </a:r>
          </a:p>
        </p:txBody>
      </p:sp>
      <p:sp>
        <p:nvSpPr>
          <p:cNvPr id="14" name="Slide Number Placeholder 5">
            <a:extLst>
              <a:ext uri="{FF2B5EF4-FFF2-40B4-BE49-F238E27FC236}">
                <a16:creationId xmlns:a16="http://schemas.microsoft.com/office/drawing/2014/main" id="{F77DCD3A-D2EF-4666-A8F1-DBD999FF092E}"/>
              </a:ext>
            </a:extLst>
          </p:cNvPr>
          <p:cNvSpPr>
            <a:spLocks noGrp="1"/>
          </p:cNvSpPr>
          <p:nvPr>
            <p:ph type="sldNum" sz="quarter" idx="4"/>
          </p:nvPr>
        </p:nvSpPr>
        <p:spPr>
          <a:xfrm>
            <a:off x="11296587" y="6287720"/>
            <a:ext cx="443780" cy="292608"/>
          </a:xfrm>
          <a:prstGeom prst="rect">
            <a:avLst/>
          </a:prstGeom>
        </p:spPr>
        <p:txBody>
          <a:bodyPr vert="horz" lIns="72000" tIns="0" rIns="0" bIns="0" rtlCol="0" anchor="ctr" anchorCtr="0"/>
          <a:lstStyle>
            <a:lvl1pPr algn="r">
              <a:defRPr sz="1067">
                <a:solidFill>
                  <a:schemeClr val="tx1"/>
                </a:solidFill>
              </a:defRPr>
            </a:lvl1pPr>
          </a:lstStyle>
          <a:p>
            <a:fld id="{9F9F533D-B52E-4A2F-BF72-0ADD2D94BD75}" type="slidenum">
              <a:rPr lang="en-GB" smtClean="0"/>
              <a:pPr/>
              <a:t>‹#›</a:t>
            </a:fld>
            <a:endParaRPr lang="en-GB" dirty="0"/>
          </a:p>
        </p:txBody>
      </p:sp>
      <p:pic>
        <p:nvPicPr>
          <p:cNvPr id="8" name="Picture 7">
            <a:hlinkClick r:id="" action="ppaction://hlinkshowjump?jump=firstslide"/>
            <a:extLst>
              <a:ext uri="{FF2B5EF4-FFF2-40B4-BE49-F238E27FC236}">
                <a16:creationId xmlns:a16="http://schemas.microsoft.com/office/drawing/2014/main" id="{3BEAB591-A005-4864-AB0F-1477CB1CAF82}"/>
              </a:ext>
            </a:extLst>
          </p:cNvPr>
          <p:cNvPicPr>
            <a:picLocks noChangeAspect="1" noChangeArrowheads="1"/>
          </p:cNvPicPr>
          <p:nvPr userDrawn="1"/>
        </p:nvPicPr>
        <p:blipFill>
          <a:blip r:embed="rId10" cstate="print"/>
          <a:srcRect/>
          <a:stretch>
            <a:fillRect/>
          </a:stretch>
        </p:blipFill>
        <p:spPr bwMode="auto">
          <a:xfrm>
            <a:off x="11271122" y="-28412"/>
            <a:ext cx="920879" cy="329184"/>
          </a:xfrm>
          <a:prstGeom prst="rect">
            <a:avLst/>
          </a:prstGeom>
          <a:solidFill>
            <a:schemeClr val="bg2"/>
          </a:solidFill>
          <a:ln w="9525">
            <a:noFill/>
            <a:miter lim="800000"/>
            <a:headEnd/>
            <a:tailEnd/>
          </a:ln>
          <a:effectLst/>
        </p:spPr>
      </p:pic>
      <p:sp>
        <p:nvSpPr>
          <p:cNvPr id="9" name="TextBox 8">
            <a:extLst>
              <a:ext uri="{FF2B5EF4-FFF2-40B4-BE49-F238E27FC236}">
                <a16:creationId xmlns:a16="http://schemas.microsoft.com/office/drawing/2014/main" id="{C17145DE-D1ED-4E2C-83C6-05B03C615208}"/>
              </a:ext>
            </a:extLst>
          </p:cNvPr>
          <p:cNvSpPr txBox="1"/>
          <p:nvPr userDrawn="1"/>
        </p:nvSpPr>
        <p:spPr>
          <a:xfrm>
            <a:off x="12192000" y="5441415"/>
            <a:ext cx="1524000" cy="707694"/>
          </a:xfrm>
          <a:prstGeom prst="rect">
            <a:avLst/>
          </a:prstGeom>
          <a:noFill/>
        </p:spPr>
        <p:txBody>
          <a:bodyPr wrap="square" rtlCol="0">
            <a:spAutoFit/>
          </a:bodyPr>
          <a:lstStyle/>
          <a:p>
            <a:pPr algn="ctr" fontAlgn="auto">
              <a:spcBef>
                <a:spcPts val="0"/>
              </a:spcBef>
              <a:spcAft>
                <a:spcPts val="0"/>
              </a:spcAft>
              <a:buClr>
                <a:srgbClr val="201C1A"/>
              </a:buClr>
            </a:pPr>
            <a:r>
              <a:rPr lang="en-US" sz="1333" b="1" dirty="0" err="1">
                <a:solidFill>
                  <a:srgbClr val="201C1A"/>
                </a:solidFill>
                <a:latin typeface="Arial"/>
              </a:rPr>
              <a:t>Bexsero</a:t>
            </a:r>
            <a:r>
              <a:rPr lang="en-US" sz="1333" b="1" dirty="0">
                <a:solidFill>
                  <a:srgbClr val="201C1A"/>
                </a:solidFill>
                <a:latin typeface="Arial"/>
              </a:rPr>
              <a:t> Reference Deck V24</a:t>
            </a:r>
          </a:p>
        </p:txBody>
      </p:sp>
    </p:spTree>
    <p:extLst>
      <p:ext uri="{BB962C8B-B14F-4D97-AF65-F5344CB8AC3E}">
        <p14:creationId xmlns:p14="http://schemas.microsoft.com/office/powerpoint/2010/main" val="2953993293"/>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Lst>
  <p:hf hdr="0" ftr="0" dt="0"/>
  <p:txStyles>
    <p:titleStyle>
      <a:lvl1pPr algn="l" defTabSz="1219140" rtl="0" eaLnBrk="1" latinLnBrk="0" hangingPunct="1">
        <a:lnSpc>
          <a:spcPct val="100000"/>
        </a:lnSpc>
        <a:spcBef>
          <a:spcPct val="0"/>
        </a:spcBef>
        <a:buNone/>
        <a:defRPr sz="2933" b="1" kern="1200">
          <a:solidFill>
            <a:schemeClr val="bg2"/>
          </a:solidFill>
          <a:latin typeface="+mj-lt"/>
          <a:ea typeface="+mj-ea"/>
          <a:cs typeface="+mj-cs"/>
        </a:defRPr>
      </a:lvl1pPr>
    </p:titleStyle>
    <p:bodyStyle>
      <a:lvl1pPr marL="359982" indent="-359982" algn="l" defTabSz="1219140" rtl="0" eaLnBrk="1" latinLnBrk="0" hangingPunct="1">
        <a:spcBef>
          <a:spcPts val="0"/>
        </a:spcBef>
        <a:spcAft>
          <a:spcPts val="800"/>
        </a:spcAft>
        <a:buClr>
          <a:schemeClr val="bg2"/>
        </a:buClr>
        <a:buFont typeface="Arial" pitchFamily="34" charset="0"/>
        <a:buChar char="–"/>
        <a:defRPr sz="2133" kern="1200">
          <a:solidFill>
            <a:schemeClr val="tx1"/>
          </a:solidFill>
          <a:latin typeface="+mn-lt"/>
          <a:ea typeface="+mn-ea"/>
          <a:cs typeface="+mn-cs"/>
        </a:defRPr>
      </a:lvl1pPr>
      <a:lvl2pPr marL="717515" indent="-359982" algn="l" defTabSz="1219140" rtl="0" eaLnBrk="1" latinLnBrk="0" hangingPunct="1">
        <a:spcBef>
          <a:spcPts val="0"/>
        </a:spcBef>
        <a:spcAft>
          <a:spcPts val="800"/>
        </a:spcAft>
        <a:buClr>
          <a:schemeClr val="bg2"/>
        </a:buClr>
        <a:buFont typeface="Arial" pitchFamily="34" charset="0"/>
        <a:buChar char="–"/>
        <a:defRPr sz="1867" kern="1200">
          <a:solidFill>
            <a:schemeClr val="tx1"/>
          </a:solidFill>
          <a:latin typeface="+mn-lt"/>
          <a:ea typeface="+mn-ea"/>
          <a:cs typeface="+mn-cs"/>
        </a:defRPr>
      </a:lvl2pPr>
      <a:lvl3pPr marL="1079946" indent="-359982" algn="l" defTabSz="1219140" rtl="0" eaLnBrk="1" latinLnBrk="0" hangingPunct="1">
        <a:spcBef>
          <a:spcPts val="0"/>
        </a:spcBef>
        <a:spcAft>
          <a:spcPts val="800"/>
        </a:spcAft>
        <a:buClr>
          <a:schemeClr val="bg2"/>
        </a:buClr>
        <a:buFont typeface="Arial" pitchFamily="34" charset="0"/>
        <a:buChar char="–"/>
        <a:defRPr sz="1600" kern="1200">
          <a:solidFill>
            <a:schemeClr val="tx1"/>
          </a:solidFill>
          <a:latin typeface="+mn-lt"/>
          <a:ea typeface="+mn-ea"/>
          <a:cs typeface="+mn-cs"/>
        </a:defRPr>
      </a:lvl3pPr>
      <a:lvl4pPr marL="1441379" indent="-359982" algn="l" defTabSz="1219140" rtl="0" eaLnBrk="1" latinLnBrk="0" hangingPunct="1">
        <a:spcBef>
          <a:spcPts val="0"/>
        </a:spcBef>
        <a:spcAft>
          <a:spcPts val="800"/>
        </a:spcAft>
        <a:buClr>
          <a:schemeClr val="bg2"/>
        </a:buClr>
        <a:buFont typeface="Arial" pitchFamily="34" charset="0"/>
        <a:buChar char="–"/>
        <a:defRPr sz="1600" kern="1200">
          <a:solidFill>
            <a:schemeClr val="tx1"/>
          </a:solidFill>
          <a:latin typeface="+mn-lt"/>
          <a:ea typeface="+mn-ea"/>
          <a:cs typeface="+mn-cs"/>
        </a:defRPr>
      </a:lvl4pPr>
      <a:lvl5pPr marL="1799910" indent="-359982" algn="l" defTabSz="1219140" rtl="0" eaLnBrk="1" latinLnBrk="0" hangingPunct="1">
        <a:spcBef>
          <a:spcPts val="0"/>
        </a:spcBef>
        <a:spcAft>
          <a:spcPts val="800"/>
        </a:spcAft>
        <a:buClr>
          <a:schemeClr val="bg2"/>
        </a:buClr>
        <a:buFont typeface="Arial" pitchFamily="34" charset="0"/>
        <a:buChar char="–"/>
        <a:defRPr sz="1600" b="0" kern="1200">
          <a:solidFill>
            <a:schemeClr val="tx1"/>
          </a:solidFill>
          <a:latin typeface="+mn-lt"/>
          <a:ea typeface="+mn-ea"/>
          <a:cs typeface="+mn-cs"/>
        </a:defRPr>
      </a:lvl5pPr>
      <a:lvl6pPr marL="2159893" indent="-359982" algn="l" defTabSz="121914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6pPr>
      <a:lvl7pPr marL="2399880" indent="-359982" algn="l" defTabSz="121914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7pPr>
      <a:lvl8pPr marL="2759862" indent="-359982" algn="l" defTabSz="121914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8pPr>
      <a:lvl9pPr marL="3119845" indent="-359982" algn="l" defTabSz="121914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8869" y="1377283"/>
            <a:ext cx="11232000" cy="4802796"/>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Placeholder 3"/>
          <p:cNvSpPr>
            <a:spLocks noGrp="1"/>
          </p:cNvSpPr>
          <p:nvPr>
            <p:ph type="title"/>
          </p:nvPr>
        </p:nvSpPr>
        <p:spPr>
          <a:xfrm>
            <a:off x="478871" y="300772"/>
            <a:ext cx="10102852" cy="451405"/>
          </a:xfrm>
          <a:prstGeom prst="rect">
            <a:avLst/>
          </a:prstGeom>
        </p:spPr>
        <p:txBody>
          <a:bodyPr vert="horz" lIns="0" tIns="0" rIns="0" bIns="0" rtlCol="0" anchor="t" anchorCtr="0">
            <a:spAutoFit/>
          </a:bodyPr>
          <a:lstStyle/>
          <a:p>
            <a:r>
              <a:rPr lang="en-US" dirty="0"/>
              <a:t>Click to Edit Master Title Style</a:t>
            </a:r>
            <a:endParaRPr lang="en-GB" dirty="0"/>
          </a:p>
        </p:txBody>
      </p:sp>
      <p:cxnSp>
        <p:nvCxnSpPr>
          <p:cNvPr id="11" name="Straight Connector 10"/>
          <p:cNvCxnSpPr/>
          <p:nvPr userDrawn="1"/>
        </p:nvCxnSpPr>
        <p:spPr>
          <a:xfrm>
            <a:off x="478869" y="1253079"/>
            <a:ext cx="11232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Snip and Round Single Corner Rectangle 11">
            <a:extLst>
              <a:ext uri="{FF2B5EF4-FFF2-40B4-BE49-F238E27FC236}">
                <a16:creationId xmlns:a16="http://schemas.microsoft.com/office/drawing/2014/main" id="{D1F8C132-FF35-403F-B1B4-BCB3B3267CA0}"/>
              </a:ext>
            </a:extLst>
          </p:cNvPr>
          <p:cNvSpPr/>
          <p:nvPr userDrawn="1"/>
        </p:nvSpPr>
        <p:spPr bwMode="auto">
          <a:xfrm>
            <a:off x="9245600" y="6528816"/>
            <a:ext cx="2946400" cy="329184"/>
          </a:xfrm>
          <a:prstGeom prst="snipRoundRect">
            <a:avLst>
              <a:gd name="adj1" fmla="val 32149"/>
              <a:gd name="adj2" fmla="val 0"/>
            </a:avLst>
          </a:prstGeom>
          <a:solidFill>
            <a:schemeClr val="accent2"/>
          </a:solidFill>
          <a:ln w="6350" cap="flat" cmpd="sng" algn="ctr">
            <a:noFill/>
            <a:prstDash val="solid"/>
            <a:round/>
            <a:headEnd type="none" w="med" len="med"/>
            <a:tailEnd type="none" w="med" len="med"/>
          </a:ln>
          <a:effectLst/>
        </p:spPr>
        <p:txBody>
          <a:bodyPr lIns="0" tIns="0" rIns="0" bIns="0"/>
          <a:lstStyle/>
          <a:p>
            <a:pPr algn="ctr" fontAlgn="base">
              <a:spcBef>
                <a:spcPct val="0"/>
              </a:spcBef>
              <a:spcAft>
                <a:spcPct val="0"/>
              </a:spcAft>
              <a:defRPr/>
            </a:pPr>
            <a:r>
              <a:rPr lang="en-US" sz="1600" dirty="0">
                <a:solidFill>
                  <a:schemeClr val="bg1"/>
                </a:solidFill>
              </a:rPr>
              <a:t>FOR REACTIVE USE ONLY</a:t>
            </a:r>
          </a:p>
        </p:txBody>
      </p:sp>
      <p:sp>
        <p:nvSpPr>
          <p:cNvPr id="14" name="Slide Number Placeholder 5">
            <a:extLst>
              <a:ext uri="{FF2B5EF4-FFF2-40B4-BE49-F238E27FC236}">
                <a16:creationId xmlns:a16="http://schemas.microsoft.com/office/drawing/2014/main" id="{F77DCD3A-D2EF-4666-A8F1-DBD999FF092E}"/>
              </a:ext>
            </a:extLst>
          </p:cNvPr>
          <p:cNvSpPr>
            <a:spLocks noGrp="1"/>
          </p:cNvSpPr>
          <p:nvPr>
            <p:ph type="sldNum" sz="quarter" idx="4"/>
          </p:nvPr>
        </p:nvSpPr>
        <p:spPr>
          <a:xfrm>
            <a:off x="11296587" y="6287720"/>
            <a:ext cx="443780" cy="292608"/>
          </a:xfrm>
          <a:prstGeom prst="rect">
            <a:avLst/>
          </a:prstGeom>
        </p:spPr>
        <p:txBody>
          <a:bodyPr vert="horz" lIns="72000" tIns="0" rIns="0" bIns="0" rtlCol="0" anchor="ctr" anchorCtr="0"/>
          <a:lstStyle>
            <a:lvl1pPr algn="r">
              <a:defRPr sz="1067">
                <a:solidFill>
                  <a:schemeClr val="tx1"/>
                </a:solidFill>
              </a:defRPr>
            </a:lvl1pPr>
          </a:lstStyle>
          <a:p>
            <a:fld id="{9F9F533D-B52E-4A2F-BF72-0ADD2D94BD75}" type="slidenum">
              <a:rPr lang="en-GB" smtClean="0"/>
              <a:pPr/>
              <a:t>‹#›</a:t>
            </a:fld>
            <a:endParaRPr lang="en-GB" dirty="0"/>
          </a:p>
        </p:txBody>
      </p:sp>
      <p:pic>
        <p:nvPicPr>
          <p:cNvPr id="8" name="Picture 7">
            <a:hlinkClick r:id="rId10" action="ppaction://hlinksldjump"/>
            <a:extLst>
              <a:ext uri="{FF2B5EF4-FFF2-40B4-BE49-F238E27FC236}">
                <a16:creationId xmlns:a16="http://schemas.microsoft.com/office/drawing/2014/main" id="{3BEAB591-A005-4864-AB0F-1477CB1CAF82}"/>
              </a:ext>
            </a:extLst>
          </p:cNvPr>
          <p:cNvPicPr>
            <a:picLocks noChangeAspect="1" noChangeArrowheads="1"/>
          </p:cNvPicPr>
          <p:nvPr userDrawn="1"/>
        </p:nvPicPr>
        <p:blipFill>
          <a:blip r:embed="rId11" cstate="print"/>
          <a:srcRect/>
          <a:stretch>
            <a:fillRect/>
          </a:stretch>
        </p:blipFill>
        <p:spPr bwMode="auto">
          <a:xfrm>
            <a:off x="11296587" y="0"/>
            <a:ext cx="920879" cy="329184"/>
          </a:xfrm>
          <a:prstGeom prst="rect">
            <a:avLst/>
          </a:prstGeom>
          <a:solidFill>
            <a:schemeClr val="bg2"/>
          </a:solidFill>
          <a:ln w="9525">
            <a:noFill/>
            <a:miter lim="800000"/>
            <a:headEnd/>
            <a:tailEnd/>
          </a:ln>
          <a:effectLst/>
        </p:spPr>
      </p:pic>
      <p:sp>
        <p:nvSpPr>
          <p:cNvPr id="9" name="TextBox 8">
            <a:extLst>
              <a:ext uri="{FF2B5EF4-FFF2-40B4-BE49-F238E27FC236}">
                <a16:creationId xmlns:a16="http://schemas.microsoft.com/office/drawing/2014/main" id="{C17145DE-D1ED-4E2C-83C6-05B03C615208}"/>
              </a:ext>
            </a:extLst>
          </p:cNvPr>
          <p:cNvSpPr txBox="1"/>
          <p:nvPr userDrawn="1"/>
        </p:nvSpPr>
        <p:spPr>
          <a:xfrm>
            <a:off x="12192000" y="5441415"/>
            <a:ext cx="1524000" cy="707694"/>
          </a:xfrm>
          <a:prstGeom prst="rect">
            <a:avLst/>
          </a:prstGeom>
          <a:noFill/>
        </p:spPr>
        <p:txBody>
          <a:bodyPr wrap="square" rtlCol="0">
            <a:spAutoFit/>
          </a:bodyPr>
          <a:lstStyle/>
          <a:p>
            <a:pPr algn="ctr" fontAlgn="auto">
              <a:spcBef>
                <a:spcPts val="0"/>
              </a:spcBef>
              <a:spcAft>
                <a:spcPts val="0"/>
              </a:spcAft>
              <a:buClr>
                <a:srgbClr val="201C1A"/>
              </a:buClr>
            </a:pPr>
            <a:r>
              <a:rPr lang="en-US" sz="1333" b="1" dirty="0" err="1">
                <a:solidFill>
                  <a:srgbClr val="201C1A"/>
                </a:solidFill>
                <a:latin typeface="Arial"/>
              </a:rPr>
              <a:t>Bexsero</a:t>
            </a:r>
            <a:r>
              <a:rPr lang="en-US" sz="1333" b="1" dirty="0">
                <a:solidFill>
                  <a:srgbClr val="201C1A"/>
                </a:solidFill>
                <a:latin typeface="Arial"/>
              </a:rPr>
              <a:t> Reference Deck V24</a:t>
            </a:r>
          </a:p>
        </p:txBody>
      </p:sp>
    </p:spTree>
    <p:extLst>
      <p:ext uri="{BB962C8B-B14F-4D97-AF65-F5344CB8AC3E}">
        <p14:creationId xmlns:p14="http://schemas.microsoft.com/office/powerpoint/2010/main" val="3527842666"/>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Lst>
  <p:hf hdr="0" ftr="0" dt="0"/>
  <p:txStyles>
    <p:titleStyle>
      <a:lvl1pPr algn="l" defTabSz="1219140" rtl="0" eaLnBrk="1" latinLnBrk="0" hangingPunct="1">
        <a:lnSpc>
          <a:spcPct val="100000"/>
        </a:lnSpc>
        <a:spcBef>
          <a:spcPct val="0"/>
        </a:spcBef>
        <a:buNone/>
        <a:defRPr sz="2933" b="1" kern="1200">
          <a:solidFill>
            <a:schemeClr val="bg2"/>
          </a:solidFill>
          <a:latin typeface="+mj-lt"/>
          <a:ea typeface="+mj-ea"/>
          <a:cs typeface="+mj-cs"/>
        </a:defRPr>
      </a:lvl1pPr>
    </p:titleStyle>
    <p:bodyStyle>
      <a:lvl1pPr marL="359982" indent="-359982" algn="l" defTabSz="1219140" rtl="0" eaLnBrk="1" latinLnBrk="0" hangingPunct="1">
        <a:spcBef>
          <a:spcPts val="0"/>
        </a:spcBef>
        <a:spcAft>
          <a:spcPts val="800"/>
        </a:spcAft>
        <a:buClr>
          <a:schemeClr val="bg2"/>
        </a:buClr>
        <a:buFont typeface="Arial" pitchFamily="34" charset="0"/>
        <a:buChar char="–"/>
        <a:defRPr sz="2133" kern="1200">
          <a:solidFill>
            <a:schemeClr val="tx1"/>
          </a:solidFill>
          <a:latin typeface="+mn-lt"/>
          <a:ea typeface="+mn-ea"/>
          <a:cs typeface="+mn-cs"/>
        </a:defRPr>
      </a:lvl1pPr>
      <a:lvl2pPr marL="717515" indent="-359982" algn="l" defTabSz="1219140" rtl="0" eaLnBrk="1" latinLnBrk="0" hangingPunct="1">
        <a:spcBef>
          <a:spcPts val="0"/>
        </a:spcBef>
        <a:spcAft>
          <a:spcPts val="800"/>
        </a:spcAft>
        <a:buClr>
          <a:schemeClr val="bg2"/>
        </a:buClr>
        <a:buFont typeface="Arial" pitchFamily="34" charset="0"/>
        <a:buChar char="–"/>
        <a:defRPr sz="1867" kern="1200">
          <a:solidFill>
            <a:schemeClr val="tx1"/>
          </a:solidFill>
          <a:latin typeface="+mn-lt"/>
          <a:ea typeface="+mn-ea"/>
          <a:cs typeface="+mn-cs"/>
        </a:defRPr>
      </a:lvl2pPr>
      <a:lvl3pPr marL="1079946" indent="-359982" algn="l" defTabSz="1219140" rtl="0" eaLnBrk="1" latinLnBrk="0" hangingPunct="1">
        <a:spcBef>
          <a:spcPts val="0"/>
        </a:spcBef>
        <a:spcAft>
          <a:spcPts val="800"/>
        </a:spcAft>
        <a:buClr>
          <a:schemeClr val="bg2"/>
        </a:buClr>
        <a:buFont typeface="Arial" pitchFamily="34" charset="0"/>
        <a:buChar char="–"/>
        <a:defRPr sz="1600" kern="1200">
          <a:solidFill>
            <a:schemeClr val="tx1"/>
          </a:solidFill>
          <a:latin typeface="+mn-lt"/>
          <a:ea typeface="+mn-ea"/>
          <a:cs typeface="+mn-cs"/>
        </a:defRPr>
      </a:lvl3pPr>
      <a:lvl4pPr marL="1441379" indent="-359982" algn="l" defTabSz="1219140" rtl="0" eaLnBrk="1" latinLnBrk="0" hangingPunct="1">
        <a:spcBef>
          <a:spcPts val="0"/>
        </a:spcBef>
        <a:spcAft>
          <a:spcPts val="800"/>
        </a:spcAft>
        <a:buClr>
          <a:schemeClr val="bg2"/>
        </a:buClr>
        <a:buFont typeface="Arial" pitchFamily="34" charset="0"/>
        <a:buChar char="–"/>
        <a:defRPr sz="1600" kern="1200">
          <a:solidFill>
            <a:schemeClr val="tx1"/>
          </a:solidFill>
          <a:latin typeface="+mn-lt"/>
          <a:ea typeface="+mn-ea"/>
          <a:cs typeface="+mn-cs"/>
        </a:defRPr>
      </a:lvl4pPr>
      <a:lvl5pPr marL="1799910" indent="-359982" algn="l" defTabSz="1219140" rtl="0" eaLnBrk="1" latinLnBrk="0" hangingPunct="1">
        <a:spcBef>
          <a:spcPts val="0"/>
        </a:spcBef>
        <a:spcAft>
          <a:spcPts val="800"/>
        </a:spcAft>
        <a:buClr>
          <a:schemeClr val="bg2"/>
        </a:buClr>
        <a:buFont typeface="Arial" pitchFamily="34" charset="0"/>
        <a:buChar char="–"/>
        <a:defRPr sz="1600" b="0" kern="1200">
          <a:solidFill>
            <a:schemeClr val="tx1"/>
          </a:solidFill>
          <a:latin typeface="+mn-lt"/>
          <a:ea typeface="+mn-ea"/>
          <a:cs typeface="+mn-cs"/>
        </a:defRPr>
      </a:lvl5pPr>
      <a:lvl6pPr marL="2159893" indent="-359982" algn="l" defTabSz="121914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6pPr>
      <a:lvl7pPr marL="2399880" indent="-359982" algn="l" defTabSz="121914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7pPr>
      <a:lvl8pPr marL="2759862" indent="-359982" algn="l" defTabSz="121914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8pPr>
      <a:lvl9pPr marL="3119845" indent="-359982" algn="l" defTabSz="121914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8869" y="1377283"/>
            <a:ext cx="11232000" cy="4802796"/>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Placeholder 3"/>
          <p:cNvSpPr>
            <a:spLocks noGrp="1"/>
          </p:cNvSpPr>
          <p:nvPr>
            <p:ph type="title"/>
          </p:nvPr>
        </p:nvSpPr>
        <p:spPr>
          <a:xfrm>
            <a:off x="478871" y="300772"/>
            <a:ext cx="10102852" cy="451405"/>
          </a:xfrm>
          <a:prstGeom prst="rect">
            <a:avLst/>
          </a:prstGeom>
        </p:spPr>
        <p:txBody>
          <a:bodyPr vert="horz" lIns="0" tIns="0" rIns="0" bIns="0" rtlCol="0" anchor="t" anchorCtr="0">
            <a:spAutoFit/>
          </a:bodyPr>
          <a:lstStyle/>
          <a:p>
            <a:r>
              <a:rPr lang="en-US" dirty="0"/>
              <a:t>Click to Edit Master Title Style</a:t>
            </a:r>
            <a:endParaRPr lang="en-GB" dirty="0"/>
          </a:p>
        </p:txBody>
      </p:sp>
      <p:cxnSp>
        <p:nvCxnSpPr>
          <p:cNvPr id="11" name="Straight Connector 10"/>
          <p:cNvCxnSpPr/>
          <p:nvPr userDrawn="1"/>
        </p:nvCxnSpPr>
        <p:spPr>
          <a:xfrm>
            <a:off x="478869" y="1253079"/>
            <a:ext cx="11232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Snip and Round Single Corner Rectangle 11">
            <a:extLst>
              <a:ext uri="{FF2B5EF4-FFF2-40B4-BE49-F238E27FC236}">
                <a16:creationId xmlns:a16="http://schemas.microsoft.com/office/drawing/2014/main" id="{D1F8C132-FF35-403F-B1B4-BCB3B3267CA0}"/>
              </a:ext>
            </a:extLst>
          </p:cNvPr>
          <p:cNvSpPr/>
          <p:nvPr userDrawn="1"/>
        </p:nvSpPr>
        <p:spPr bwMode="auto">
          <a:xfrm>
            <a:off x="9245600" y="6528816"/>
            <a:ext cx="2946400" cy="329184"/>
          </a:xfrm>
          <a:prstGeom prst="snipRoundRect">
            <a:avLst>
              <a:gd name="adj1" fmla="val 32149"/>
              <a:gd name="adj2" fmla="val 0"/>
            </a:avLst>
          </a:prstGeom>
          <a:solidFill>
            <a:schemeClr val="accent2"/>
          </a:solidFill>
          <a:ln w="6350" cap="flat" cmpd="sng" algn="ctr">
            <a:noFill/>
            <a:prstDash val="solid"/>
            <a:round/>
            <a:headEnd type="none" w="med" len="med"/>
            <a:tailEnd type="none" w="med" len="med"/>
          </a:ln>
          <a:effectLst/>
        </p:spPr>
        <p:txBody>
          <a:bodyPr lIns="0" tIns="0" rIns="0" bIns="0"/>
          <a:lstStyle/>
          <a:p>
            <a:pPr algn="ctr" fontAlgn="base">
              <a:spcBef>
                <a:spcPct val="0"/>
              </a:spcBef>
              <a:spcAft>
                <a:spcPct val="0"/>
              </a:spcAft>
              <a:defRPr/>
            </a:pPr>
            <a:r>
              <a:rPr lang="en-US" sz="1600" dirty="0">
                <a:solidFill>
                  <a:schemeClr val="bg1"/>
                </a:solidFill>
              </a:rPr>
              <a:t>FOR REACTIVE USE ONLY</a:t>
            </a:r>
          </a:p>
        </p:txBody>
      </p:sp>
      <p:sp>
        <p:nvSpPr>
          <p:cNvPr id="14" name="Slide Number Placeholder 5">
            <a:extLst>
              <a:ext uri="{FF2B5EF4-FFF2-40B4-BE49-F238E27FC236}">
                <a16:creationId xmlns:a16="http://schemas.microsoft.com/office/drawing/2014/main" id="{F77DCD3A-D2EF-4666-A8F1-DBD999FF092E}"/>
              </a:ext>
            </a:extLst>
          </p:cNvPr>
          <p:cNvSpPr>
            <a:spLocks noGrp="1"/>
          </p:cNvSpPr>
          <p:nvPr>
            <p:ph type="sldNum" sz="quarter" idx="4"/>
          </p:nvPr>
        </p:nvSpPr>
        <p:spPr>
          <a:xfrm>
            <a:off x="11296587" y="6287720"/>
            <a:ext cx="443780" cy="292608"/>
          </a:xfrm>
          <a:prstGeom prst="rect">
            <a:avLst/>
          </a:prstGeom>
        </p:spPr>
        <p:txBody>
          <a:bodyPr vert="horz" lIns="72000" tIns="0" rIns="0" bIns="0" rtlCol="0" anchor="ctr" anchorCtr="0"/>
          <a:lstStyle>
            <a:lvl1pPr algn="r">
              <a:defRPr sz="1067">
                <a:solidFill>
                  <a:schemeClr val="tx1"/>
                </a:solidFill>
              </a:defRPr>
            </a:lvl1pPr>
          </a:lstStyle>
          <a:p>
            <a:fld id="{9F9F533D-B52E-4A2F-BF72-0ADD2D94BD75}" type="slidenum">
              <a:rPr lang="en-GB" smtClean="0"/>
              <a:pPr/>
              <a:t>‹#›</a:t>
            </a:fld>
            <a:endParaRPr lang="en-GB" dirty="0"/>
          </a:p>
        </p:txBody>
      </p:sp>
      <p:pic>
        <p:nvPicPr>
          <p:cNvPr id="8" name="Picture 7">
            <a:hlinkClick r:id="" action="ppaction://hlinkshowjump?jump=firstslide"/>
            <a:extLst>
              <a:ext uri="{FF2B5EF4-FFF2-40B4-BE49-F238E27FC236}">
                <a16:creationId xmlns:a16="http://schemas.microsoft.com/office/drawing/2014/main" id="{3BEAB591-A005-4864-AB0F-1477CB1CAF82}"/>
              </a:ext>
            </a:extLst>
          </p:cNvPr>
          <p:cNvPicPr>
            <a:picLocks noChangeAspect="1" noChangeArrowheads="1"/>
          </p:cNvPicPr>
          <p:nvPr userDrawn="1"/>
        </p:nvPicPr>
        <p:blipFill>
          <a:blip r:embed="rId10" cstate="print"/>
          <a:srcRect/>
          <a:stretch>
            <a:fillRect/>
          </a:stretch>
        </p:blipFill>
        <p:spPr bwMode="auto">
          <a:xfrm>
            <a:off x="11271123" y="-4817"/>
            <a:ext cx="920879" cy="329184"/>
          </a:xfrm>
          <a:prstGeom prst="rect">
            <a:avLst/>
          </a:prstGeom>
          <a:solidFill>
            <a:schemeClr val="bg2"/>
          </a:solidFill>
          <a:ln w="9525">
            <a:noFill/>
            <a:miter lim="800000"/>
            <a:headEnd/>
            <a:tailEnd/>
          </a:ln>
          <a:effectLst/>
        </p:spPr>
      </p:pic>
      <p:sp>
        <p:nvSpPr>
          <p:cNvPr id="9" name="TextBox 8">
            <a:extLst>
              <a:ext uri="{FF2B5EF4-FFF2-40B4-BE49-F238E27FC236}">
                <a16:creationId xmlns:a16="http://schemas.microsoft.com/office/drawing/2014/main" id="{C17145DE-D1ED-4E2C-83C6-05B03C615208}"/>
              </a:ext>
            </a:extLst>
          </p:cNvPr>
          <p:cNvSpPr txBox="1"/>
          <p:nvPr userDrawn="1"/>
        </p:nvSpPr>
        <p:spPr>
          <a:xfrm>
            <a:off x="12192000" y="5441415"/>
            <a:ext cx="1524000" cy="707694"/>
          </a:xfrm>
          <a:prstGeom prst="rect">
            <a:avLst/>
          </a:prstGeom>
          <a:noFill/>
        </p:spPr>
        <p:txBody>
          <a:bodyPr wrap="square" rtlCol="0">
            <a:spAutoFit/>
          </a:bodyPr>
          <a:lstStyle/>
          <a:p>
            <a:pPr algn="ctr" fontAlgn="auto">
              <a:spcBef>
                <a:spcPts val="0"/>
              </a:spcBef>
              <a:spcAft>
                <a:spcPts val="0"/>
              </a:spcAft>
              <a:buClr>
                <a:srgbClr val="201C1A"/>
              </a:buClr>
            </a:pPr>
            <a:r>
              <a:rPr lang="en-US" sz="1333" b="1" dirty="0" err="1">
                <a:solidFill>
                  <a:srgbClr val="201C1A"/>
                </a:solidFill>
                <a:latin typeface="Arial"/>
              </a:rPr>
              <a:t>Bexsero</a:t>
            </a:r>
            <a:r>
              <a:rPr lang="en-US" sz="1333" b="1" dirty="0">
                <a:solidFill>
                  <a:srgbClr val="201C1A"/>
                </a:solidFill>
                <a:latin typeface="Arial"/>
              </a:rPr>
              <a:t> Reference Deck V24</a:t>
            </a:r>
          </a:p>
        </p:txBody>
      </p:sp>
    </p:spTree>
    <p:extLst>
      <p:ext uri="{BB962C8B-B14F-4D97-AF65-F5344CB8AC3E}">
        <p14:creationId xmlns:p14="http://schemas.microsoft.com/office/powerpoint/2010/main" val="4284840895"/>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Lst>
  <p:hf hdr="0" ftr="0" dt="0"/>
  <p:txStyles>
    <p:titleStyle>
      <a:lvl1pPr algn="l" defTabSz="1219140" rtl="0" eaLnBrk="1" latinLnBrk="0" hangingPunct="1">
        <a:lnSpc>
          <a:spcPct val="100000"/>
        </a:lnSpc>
        <a:spcBef>
          <a:spcPct val="0"/>
        </a:spcBef>
        <a:buNone/>
        <a:defRPr sz="2933" b="1" kern="1200">
          <a:solidFill>
            <a:schemeClr val="bg2"/>
          </a:solidFill>
          <a:latin typeface="+mj-lt"/>
          <a:ea typeface="+mj-ea"/>
          <a:cs typeface="+mj-cs"/>
        </a:defRPr>
      </a:lvl1pPr>
    </p:titleStyle>
    <p:bodyStyle>
      <a:lvl1pPr marL="359982" indent="-359982" algn="l" defTabSz="1219140" rtl="0" eaLnBrk="1" latinLnBrk="0" hangingPunct="1">
        <a:spcBef>
          <a:spcPts val="0"/>
        </a:spcBef>
        <a:spcAft>
          <a:spcPts val="800"/>
        </a:spcAft>
        <a:buClr>
          <a:schemeClr val="bg2"/>
        </a:buClr>
        <a:buFont typeface="Arial" pitchFamily="34" charset="0"/>
        <a:buChar char="–"/>
        <a:defRPr sz="2133" kern="1200">
          <a:solidFill>
            <a:schemeClr val="tx1"/>
          </a:solidFill>
          <a:latin typeface="+mn-lt"/>
          <a:ea typeface="+mn-ea"/>
          <a:cs typeface="+mn-cs"/>
        </a:defRPr>
      </a:lvl1pPr>
      <a:lvl2pPr marL="717515" indent="-359982" algn="l" defTabSz="1219140" rtl="0" eaLnBrk="1" latinLnBrk="0" hangingPunct="1">
        <a:spcBef>
          <a:spcPts val="0"/>
        </a:spcBef>
        <a:spcAft>
          <a:spcPts val="800"/>
        </a:spcAft>
        <a:buClr>
          <a:schemeClr val="bg2"/>
        </a:buClr>
        <a:buFont typeface="Arial" pitchFamily="34" charset="0"/>
        <a:buChar char="–"/>
        <a:defRPr sz="1867" kern="1200">
          <a:solidFill>
            <a:schemeClr val="tx1"/>
          </a:solidFill>
          <a:latin typeface="+mn-lt"/>
          <a:ea typeface="+mn-ea"/>
          <a:cs typeface="+mn-cs"/>
        </a:defRPr>
      </a:lvl2pPr>
      <a:lvl3pPr marL="1079946" indent="-359982" algn="l" defTabSz="1219140" rtl="0" eaLnBrk="1" latinLnBrk="0" hangingPunct="1">
        <a:spcBef>
          <a:spcPts val="0"/>
        </a:spcBef>
        <a:spcAft>
          <a:spcPts val="800"/>
        </a:spcAft>
        <a:buClr>
          <a:schemeClr val="bg2"/>
        </a:buClr>
        <a:buFont typeface="Arial" pitchFamily="34" charset="0"/>
        <a:buChar char="–"/>
        <a:defRPr sz="1600" kern="1200">
          <a:solidFill>
            <a:schemeClr val="tx1"/>
          </a:solidFill>
          <a:latin typeface="+mn-lt"/>
          <a:ea typeface="+mn-ea"/>
          <a:cs typeface="+mn-cs"/>
        </a:defRPr>
      </a:lvl3pPr>
      <a:lvl4pPr marL="1441379" indent="-359982" algn="l" defTabSz="1219140" rtl="0" eaLnBrk="1" latinLnBrk="0" hangingPunct="1">
        <a:spcBef>
          <a:spcPts val="0"/>
        </a:spcBef>
        <a:spcAft>
          <a:spcPts val="800"/>
        </a:spcAft>
        <a:buClr>
          <a:schemeClr val="bg2"/>
        </a:buClr>
        <a:buFont typeface="Arial" pitchFamily="34" charset="0"/>
        <a:buChar char="–"/>
        <a:defRPr sz="1600" kern="1200">
          <a:solidFill>
            <a:schemeClr val="tx1"/>
          </a:solidFill>
          <a:latin typeface="+mn-lt"/>
          <a:ea typeface="+mn-ea"/>
          <a:cs typeface="+mn-cs"/>
        </a:defRPr>
      </a:lvl4pPr>
      <a:lvl5pPr marL="1799910" indent="-359982" algn="l" defTabSz="1219140" rtl="0" eaLnBrk="1" latinLnBrk="0" hangingPunct="1">
        <a:spcBef>
          <a:spcPts val="0"/>
        </a:spcBef>
        <a:spcAft>
          <a:spcPts val="800"/>
        </a:spcAft>
        <a:buClr>
          <a:schemeClr val="bg2"/>
        </a:buClr>
        <a:buFont typeface="Arial" pitchFamily="34" charset="0"/>
        <a:buChar char="–"/>
        <a:defRPr sz="1600" b="0" kern="1200">
          <a:solidFill>
            <a:schemeClr val="tx1"/>
          </a:solidFill>
          <a:latin typeface="+mn-lt"/>
          <a:ea typeface="+mn-ea"/>
          <a:cs typeface="+mn-cs"/>
        </a:defRPr>
      </a:lvl5pPr>
      <a:lvl6pPr marL="2159893" indent="-359982" algn="l" defTabSz="121914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6pPr>
      <a:lvl7pPr marL="2399880" indent="-359982" algn="l" defTabSz="121914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7pPr>
      <a:lvl8pPr marL="2759862" indent="-359982" algn="l" defTabSz="121914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8pPr>
      <a:lvl9pPr marL="3119845" indent="-359982" algn="l" defTabSz="121914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8869" y="1377283"/>
            <a:ext cx="11232000" cy="4802796"/>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Placeholder 3"/>
          <p:cNvSpPr>
            <a:spLocks noGrp="1"/>
          </p:cNvSpPr>
          <p:nvPr>
            <p:ph type="title"/>
          </p:nvPr>
        </p:nvSpPr>
        <p:spPr>
          <a:xfrm>
            <a:off x="478870" y="300772"/>
            <a:ext cx="10102852" cy="451405"/>
          </a:xfrm>
          <a:prstGeom prst="rect">
            <a:avLst/>
          </a:prstGeom>
        </p:spPr>
        <p:txBody>
          <a:bodyPr vert="horz" lIns="0" tIns="0" rIns="0" bIns="0" rtlCol="0" anchor="t" anchorCtr="0">
            <a:spAutoFit/>
          </a:bodyPr>
          <a:lstStyle/>
          <a:p>
            <a:r>
              <a:rPr lang="en-US" dirty="0"/>
              <a:t>Click to Edit Master Title Style</a:t>
            </a:r>
            <a:endParaRPr lang="en-GB" dirty="0"/>
          </a:p>
        </p:txBody>
      </p:sp>
      <p:cxnSp>
        <p:nvCxnSpPr>
          <p:cNvPr id="11" name="Straight Connector 10"/>
          <p:cNvCxnSpPr/>
          <p:nvPr userDrawn="1"/>
        </p:nvCxnSpPr>
        <p:spPr>
          <a:xfrm>
            <a:off x="478869" y="1253079"/>
            <a:ext cx="11232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Snip and Round Single Corner Rectangle 11">
            <a:extLst>
              <a:ext uri="{FF2B5EF4-FFF2-40B4-BE49-F238E27FC236}">
                <a16:creationId xmlns:a16="http://schemas.microsoft.com/office/drawing/2014/main" id="{D1F8C132-FF35-403F-B1B4-BCB3B3267CA0}"/>
              </a:ext>
            </a:extLst>
          </p:cNvPr>
          <p:cNvSpPr/>
          <p:nvPr userDrawn="1"/>
        </p:nvSpPr>
        <p:spPr bwMode="auto">
          <a:xfrm>
            <a:off x="9245600" y="6528816"/>
            <a:ext cx="2946400" cy="329184"/>
          </a:xfrm>
          <a:prstGeom prst="snipRoundRect">
            <a:avLst>
              <a:gd name="adj1" fmla="val 32149"/>
              <a:gd name="adj2" fmla="val 0"/>
            </a:avLst>
          </a:prstGeom>
          <a:solidFill>
            <a:schemeClr val="accent2"/>
          </a:solidFill>
          <a:ln w="6350" cap="flat" cmpd="sng" algn="ctr">
            <a:noFill/>
            <a:prstDash val="solid"/>
            <a:round/>
            <a:headEnd type="none" w="med" len="med"/>
            <a:tailEnd type="none" w="med" len="med"/>
          </a:ln>
          <a:effectLst/>
        </p:spPr>
        <p:txBody>
          <a:bodyPr lIns="0" tIns="0" rIns="0" bIns="0"/>
          <a:lstStyle/>
          <a:p>
            <a:pPr algn="ctr" fontAlgn="base">
              <a:spcBef>
                <a:spcPct val="0"/>
              </a:spcBef>
              <a:spcAft>
                <a:spcPct val="0"/>
              </a:spcAft>
              <a:defRPr/>
            </a:pPr>
            <a:r>
              <a:rPr lang="en-US" sz="1600" dirty="0">
                <a:solidFill>
                  <a:schemeClr val="bg1"/>
                </a:solidFill>
              </a:rPr>
              <a:t>FOR REACTIVE USE ONLY</a:t>
            </a:r>
          </a:p>
        </p:txBody>
      </p:sp>
      <p:sp>
        <p:nvSpPr>
          <p:cNvPr id="14" name="Slide Number Placeholder 5">
            <a:extLst>
              <a:ext uri="{FF2B5EF4-FFF2-40B4-BE49-F238E27FC236}">
                <a16:creationId xmlns:a16="http://schemas.microsoft.com/office/drawing/2014/main" id="{F77DCD3A-D2EF-4666-A8F1-DBD999FF092E}"/>
              </a:ext>
            </a:extLst>
          </p:cNvPr>
          <p:cNvSpPr>
            <a:spLocks noGrp="1"/>
          </p:cNvSpPr>
          <p:nvPr>
            <p:ph type="sldNum" sz="quarter" idx="4"/>
          </p:nvPr>
        </p:nvSpPr>
        <p:spPr>
          <a:xfrm>
            <a:off x="11296586" y="6287720"/>
            <a:ext cx="443780" cy="292608"/>
          </a:xfrm>
          <a:prstGeom prst="rect">
            <a:avLst/>
          </a:prstGeom>
        </p:spPr>
        <p:txBody>
          <a:bodyPr vert="horz" lIns="72000" tIns="0" rIns="0" bIns="0" rtlCol="0" anchor="ctr" anchorCtr="0"/>
          <a:lstStyle>
            <a:lvl1pPr algn="r">
              <a:defRPr sz="1067">
                <a:solidFill>
                  <a:schemeClr val="tx1"/>
                </a:solidFill>
              </a:defRPr>
            </a:lvl1pPr>
          </a:lstStyle>
          <a:p>
            <a:fld id="{9F9F533D-B52E-4A2F-BF72-0ADD2D94BD75}" type="slidenum">
              <a:rPr lang="en-GB" smtClean="0"/>
              <a:pPr/>
              <a:t>‹#›</a:t>
            </a:fld>
            <a:endParaRPr lang="en-GB" dirty="0"/>
          </a:p>
        </p:txBody>
      </p:sp>
      <p:pic>
        <p:nvPicPr>
          <p:cNvPr id="8" name="Picture 7">
            <a:hlinkClick r:id="rId13" action="ppaction://hlinksldjump"/>
            <a:extLst>
              <a:ext uri="{FF2B5EF4-FFF2-40B4-BE49-F238E27FC236}">
                <a16:creationId xmlns:a16="http://schemas.microsoft.com/office/drawing/2014/main" id="{3BEAB591-A005-4864-AB0F-1477CB1CAF82}"/>
              </a:ext>
            </a:extLst>
          </p:cNvPr>
          <p:cNvPicPr>
            <a:picLocks noChangeAspect="1" noChangeArrowheads="1"/>
          </p:cNvPicPr>
          <p:nvPr userDrawn="1"/>
        </p:nvPicPr>
        <p:blipFill>
          <a:blip r:embed="rId14" cstate="print"/>
          <a:srcRect/>
          <a:stretch>
            <a:fillRect/>
          </a:stretch>
        </p:blipFill>
        <p:spPr bwMode="auto">
          <a:xfrm>
            <a:off x="11271122" y="0"/>
            <a:ext cx="920879" cy="329184"/>
          </a:xfrm>
          <a:prstGeom prst="rect">
            <a:avLst/>
          </a:prstGeom>
          <a:solidFill>
            <a:schemeClr val="bg2"/>
          </a:solidFill>
          <a:ln w="9525">
            <a:noFill/>
            <a:miter lim="800000"/>
            <a:headEnd/>
            <a:tailEnd/>
          </a:ln>
          <a:effectLst/>
        </p:spPr>
      </p:pic>
      <p:sp>
        <p:nvSpPr>
          <p:cNvPr id="9" name="TextBox 8">
            <a:extLst>
              <a:ext uri="{FF2B5EF4-FFF2-40B4-BE49-F238E27FC236}">
                <a16:creationId xmlns:a16="http://schemas.microsoft.com/office/drawing/2014/main" id="{E900A0B3-478D-4CE8-A62F-6336602CCFCA}"/>
              </a:ext>
            </a:extLst>
          </p:cNvPr>
          <p:cNvSpPr txBox="1"/>
          <p:nvPr userDrawn="1"/>
        </p:nvSpPr>
        <p:spPr>
          <a:xfrm>
            <a:off x="12192000" y="5441415"/>
            <a:ext cx="1524000" cy="707694"/>
          </a:xfrm>
          <a:prstGeom prst="rect">
            <a:avLst/>
          </a:prstGeom>
          <a:noFill/>
        </p:spPr>
        <p:txBody>
          <a:bodyPr wrap="square" rtlCol="0">
            <a:spAutoFit/>
          </a:bodyPr>
          <a:lstStyle/>
          <a:p>
            <a:pPr marL="0" indent="0" algn="ctr">
              <a:buClr>
                <a:schemeClr val="tx1"/>
              </a:buClr>
              <a:buFontTx/>
              <a:buNone/>
            </a:pPr>
            <a:r>
              <a:rPr lang="en-US" sz="1333" b="1" dirty="0" err="1">
                <a:solidFill>
                  <a:schemeClr val="tx1"/>
                </a:solidFill>
              </a:rPr>
              <a:t>Menveo</a:t>
            </a:r>
            <a:r>
              <a:rPr lang="en-US" sz="1333" b="1" dirty="0">
                <a:solidFill>
                  <a:schemeClr val="tx1"/>
                </a:solidFill>
              </a:rPr>
              <a:t> Reference Deck V13</a:t>
            </a:r>
          </a:p>
        </p:txBody>
      </p:sp>
    </p:spTree>
    <p:extLst>
      <p:ext uri="{BB962C8B-B14F-4D97-AF65-F5344CB8AC3E}">
        <p14:creationId xmlns:p14="http://schemas.microsoft.com/office/powerpoint/2010/main" val="98201221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hf hdr="0" ftr="0" dt="0"/>
  <p:txStyles>
    <p:titleStyle>
      <a:lvl1pPr algn="l" defTabSz="1219170" rtl="0" eaLnBrk="1" latinLnBrk="0" hangingPunct="1">
        <a:lnSpc>
          <a:spcPct val="100000"/>
        </a:lnSpc>
        <a:spcBef>
          <a:spcPct val="0"/>
        </a:spcBef>
        <a:buNone/>
        <a:defRPr sz="2933" b="1" kern="1200">
          <a:solidFill>
            <a:schemeClr val="bg2"/>
          </a:solidFill>
          <a:latin typeface="+mj-lt"/>
          <a:ea typeface="+mj-ea"/>
          <a:cs typeface="+mj-cs"/>
        </a:defRPr>
      </a:lvl1pPr>
    </p:titleStyle>
    <p:bodyStyle>
      <a:lvl1pPr marL="359991" indent="-359991" algn="l" defTabSz="1219170" rtl="0" eaLnBrk="1" latinLnBrk="0" hangingPunct="1">
        <a:spcBef>
          <a:spcPts val="0"/>
        </a:spcBef>
        <a:spcAft>
          <a:spcPts val="800"/>
        </a:spcAft>
        <a:buClr>
          <a:schemeClr val="bg2"/>
        </a:buClr>
        <a:buFont typeface="Arial" pitchFamily="34" charset="0"/>
        <a:buChar char="–"/>
        <a:defRPr sz="2133" kern="1200">
          <a:solidFill>
            <a:schemeClr val="tx1"/>
          </a:solidFill>
          <a:latin typeface="+mn-lt"/>
          <a:ea typeface="+mn-ea"/>
          <a:cs typeface="+mn-cs"/>
        </a:defRPr>
      </a:lvl1pPr>
      <a:lvl2pPr marL="717533" indent="-359991" algn="l" defTabSz="1219170" rtl="0" eaLnBrk="1" latinLnBrk="0" hangingPunct="1">
        <a:spcBef>
          <a:spcPts val="0"/>
        </a:spcBef>
        <a:spcAft>
          <a:spcPts val="800"/>
        </a:spcAft>
        <a:buClr>
          <a:schemeClr val="bg2"/>
        </a:buClr>
        <a:buFont typeface="Arial" pitchFamily="34" charset="0"/>
        <a:buChar char="–"/>
        <a:defRPr sz="1867" kern="1200">
          <a:solidFill>
            <a:schemeClr val="tx1"/>
          </a:solidFill>
          <a:latin typeface="+mn-lt"/>
          <a:ea typeface="+mn-ea"/>
          <a:cs typeface="+mn-cs"/>
        </a:defRPr>
      </a:lvl2pPr>
      <a:lvl3pPr marL="1079973" indent="-359991" algn="l" defTabSz="1219170" rtl="0" eaLnBrk="1" latinLnBrk="0" hangingPunct="1">
        <a:spcBef>
          <a:spcPts val="0"/>
        </a:spcBef>
        <a:spcAft>
          <a:spcPts val="800"/>
        </a:spcAft>
        <a:buClr>
          <a:schemeClr val="bg2"/>
        </a:buClr>
        <a:buFont typeface="Arial" pitchFamily="34" charset="0"/>
        <a:buChar char="–"/>
        <a:defRPr sz="1600" kern="1200">
          <a:solidFill>
            <a:schemeClr val="tx1"/>
          </a:solidFill>
          <a:latin typeface="+mn-lt"/>
          <a:ea typeface="+mn-ea"/>
          <a:cs typeface="+mn-cs"/>
        </a:defRPr>
      </a:lvl3pPr>
      <a:lvl4pPr marL="1441415" indent="-359991" algn="l" defTabSz="1219170" rtl="0" eaLnBrk="1" latinLnBrk="0" hangingPunct="1">
        <a:spcBef>
          <a:spcPts val="0"/>
        </a:spcBef>
        <a:spcAft>
          <a:spcPts val="800"/>
        </a:spcAft>
        <a:buClr>
          <a:schemeClr val="bg2"/>
        </a:buClr>
        <a:buFont typeface="Arial" pitchFamily="34" charset="0"/>
        <a:buChar char="–"/>
        <a:defRPr sz="1600" kern="1200">
          <a:solidFill>
            <a:schemeClr val="tx1"/>
          </a:solidFill>
          <a:latin typeface="+mn-lt"/>
          <a:ea typeface="+mn-ea"/>
          <a:cs typeface="+mn-cs"/>
        </a:defRPr>
      </a:lvl4pPr>
      <a:lvl5pPr marL="1799955" indent="-359991" algn="l" defTabSz="1219170" rtl="0" eaLnBrk="1" latinLnBrk="0" hangingPunct="1">
        <a:spcBef>
          <a:spcPts val="0"/>
        </a:spcBef>
        <a:spcAft>
          <a:spcPts val="800"/>
        </a:spcAft>
        <a:buClr>
          <a:schemeClr val="bg2"/>
        </a:buClr>
        <a:buFont typeface="Arial" pitchFamily="34" charset="0"/>
        <a:buChar char="–"/>
        <a:defRPr sz="1600" b="0" kern="1200">
          <a:solidFill>
            <a:schemeClr val="tx1"/>
          </a:solidFill>
          <a:latin typeface="+mn-lt"/>
          <a:ea typeface="+mn-ea"/>
          <a:cs typeface="+mn-cs"/>
        </a:defRPr>
      </a:lvl5pPr>
      <a:lvl6pPr marL="2159946"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6pPr>
      <a:lvl7pPr marL="2399940"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7pPr>
      <a:lvl8pPr marL="2759931"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8pPr>
      <a:lvl9pPr marL="3119922"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9872" y="1179577"/>
            <a:ext cx="11218995" cy="4665773"/>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Placeholder 3"/>
          <p:cNvSpPr>
            <a:spLocks noGrp="1"/>
          </p:cNvSpPr>
          <p:nvPr>
            <p:ph type="title"/>
          </p:nvPr>
        </p:nvSpPr>
        <p:spPr>
          <a:xfrm>
            <a:off x="499873" y="294810"/>
            <a:ext cx="10102852" cy="338554"/>
          </a:xfrm>
          <a:prstGeom prst="rect">
            <a:avLst/>
          </a:prstGeom>
        </p:spPr>
        <p:txBody>
          <a:bodyPr vert="horz" lIns="0" tIns="0" rIns="0" bIns="0" rtlCol="0" anchor="t" anchorCtr="0">
            <a:spAutoFit/>
          </a:bodyPr>
          <a:lstStyle/>
          <a:p>
            <a:r>
              <a:rPr lang="en-US" dirty="0"/>
              <a:t>Click to edit Master heading style</a:t>
            </a:r>
            <a:endParaRPr lang="en-GB" dirty="0"/>
          </a:p>
        </p:txBody>
      </p:sp>
      <p:cxnSp>
        <p:nvCxnSpPr>
          <p:cNvPr id="10" name="Straight Connector 9"/>
          <p:cNvCxnSpPr/>
          <p:nvPr userDrawn="1"/>
        </p:nvCxnSpPr>
        <p:spPr>
          <a:xfrm>
            <a:off x="499534" y="6323289"/>
            <a:ext cx="112216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99534" y="1075533"/>
            <a:ext cx="112216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989703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Lst>
  <p:hf hdr="0"/>
  <p:txStyles>
    <p:titleStyle>
      <a:lvl1pPr algn="l" defTabSz="914400" rtl="0" eaLnBrk="1" latinLnBrk="0" hangingPunct="1">
        <a:lnSpc>
          <a:spcPct val="100000"/>
        </a:lnSpc>
        <a:spcBef>
          <a:spcPct val="0"/>
        </a:spcBef>
        <a:buNone/>
        <a:defRPr sz="2200" b="1" kern="1200">
          <a:solidFill>
            <a:schemeClr val="bg2"/>
          </a:solidFill>
          <a:latin typeface="+mj-lt"/>
          <a:ea typeface="+mj-ea"/>
          <a:cs typeface="+mj-cs"/>
        </a:defRPr>
      </a:lvl1pPr>
    </p:titleStyle>
    <p:bodyStyle>
      <a:lvl1pPr marL="270000" indent="-270000" algn="l" defTabSz="914400" rtl="0" eaLnBrk="1" latinLnBrk="0" hangingPunct="1">
        <a:spcBef>
          <a:spcPts val="0"/>
        </a:spcBef>
        <a:spcAft>
          <a:spcPts val="600"/>
        </a:spcAft>
        <a:buClr>
          <a:schemeClr val="accent2"/>
        </a:buClr>
        <a:buFont typeface="Arial" pitchFamily="34" charset="0"/>
        <a:buChar char="–"/>
        <a:defRPr sz="1600" kern="1200">
          <a:solidFill>
            <a:schemeClr val="accent2"/>
          </a:solidFill>
          <a:latin typeface="+mn-lt"/>
          <a:ea typeface="+mn-ea"/>
          <a:cs typeface="+mn-cs"/>
        </a:defRPr>
      </a:lvl1pPr>
      <a:lvl2pPr marL="538163" indent="-270000" algn="l" defTabSz="914400" rtl="0" eaLnBrk="1" latinLnBrk="0" hangingPunct="1">
        <a:spcBef>
          <a:spcPts val="0"/>
        </a:spcBef>
        <a:spcAft>
          <a:spcPts val="600"/>
        </a:spcAft>
        <a:buFont typeface="Arial" pitchFamily="34" charset="0"/>
        <a:buChar char="–"/>
        <a:defRPr sz="1400" kern="1200">
          <a:solidFill>
            <a:schemeClr val="accent2"/>
          </a:solidFill>
          <a:latin typeface="+mn-lt"/>
          <a:ea typeface="+mn-ea"/>
          <a:cs typeface="+mn-cs"/>
        </a:defRPr>
      </a:lvl2pPr>
      <a:lvl3pPr marL="810000" indent="-270000" algn="l" defTabSz="914400" rtl="0" eaLnBrk="1" latinLnBrk="0" hangingPunct="1">
        <a:spcBef>
          <a:spcPts val="0"/>
        </a:spcBef>
        <a:spcAft>
          <a:spcPts val="600"/>
        </a:spcAft>
        <a:buFont typeface="Arial" pitchFamily="34" charset="0"/>
        <a:buChar char="–"/>
        <a:defRPr sz="1200" kern="1200">
          <a:solidFill>
            <a:schemeClr val="accent2"/>
          </a:solidFill>
          <a:latin typeface="+mn-lt"/>
          <a:ea typeface="+mn-ea"/>
          <a:cs typeface="+mn-cs"/>
        </a:defRPr>
      </a:lvl3pPr>
      <a:lvl4pPr marL="1081088" indent="-270000" algn="l" defTabSz="914400" rtl="0" eaLnBrk="1" latinLnBrk="0" hangingPunct="1">
        <a:spcBef>
          <a:spcPts val="0"/>
        </a:spcBef>
        <a:spcAft>
          <a:spcPts val="600"/>
        </a:spcAft>
        <a:buFont typeface="Arial" pitchFamily="34" charset="0"/>
        <a:buChar char="–"/>
        <a:defRPr sz="1200" kern="1200">
          <a:solidFill>
            <a:schemeClr val="accent2"/>
          </a:solidFill>
          <a:latin typeface="+mn-lt"/>
          <a:ea typeface="+mn-ea"/>
          <a:cs typeface="+mn-cs"/>
        </a:defRPr>
      </a:lvl4pPr>
      <a:lvl5pPr marL="1350000" indent="-270000" algn="l" defTabSz="914400" rtl="0" eaLnBrk="1" latinLnBrk="0" hangingPunct="1">
        <a:spcBef>
          <a:spcPts val="0"/>
        </a:spcBef>
        <a:spcAft>
          <a:spcPts val="600"/>
        </a:spcAft>
        <a:buFont typeface="Arial" pitchFamily="34" charset="0"/>
        <a:buChar char="–"/>
        <a:defRPr sz="1200" b="0" kern="1200">
          <a:solidFill>
            <a:schemeClr val="accent2"/>
          </a:solidFill>
          <a:latin typeface="+mn-lt"/>
          <a:ea typeface="+mn-ea"/>
          <a:cs typeface="+mn-cs"/>
        </a:defRPr>
      </a:lvl5pPr>
      <a:lvl6pPr marL="162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6pPr>
      <a:lvl7pPr marL="180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7pPr>
      <a:lvl8pPr marL="207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8pPr>
      <a:lvl9pPr marL="234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6832" y="1188928"/>
            <a:ext cx="11218995" cy="466577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Placeholder 3"/>
          <p:cNvSpPr>
            <a:spLocks noGrp="1"/>
          </p:cNvSpPr>
          <p:nvPr>
            <p:ph type="title"/>
          </p:nvPr>
        </p:nvSpPr>
        <p:spPr>
          <a:xfrm>
            <a:off x="486832" y="228600"/>
            <a:ext cx="11216640" cy="338554"/>
          </a:xfrm>
          <a:prstGeom prst="rect">
            <a:avLst/>
          </a:prstGeom>
        </p:spPr>
        <p:txBody>
          <a:bodyPr vert="horz" wrap="square" lIns="0" tIns="0" rIns="0" bIns="0" rtlCol="0" anchor="t" anchorCtr="0">
            <a:noAutofit/>
          </a:bodyPr>
          <a:lstStyle/>
          <a:p>
            <a:r>
              <a:rPr lang="en-US" dirty="0"/>
              <a:t>Click to edit Master title style</a:t>
            </a:r>
            <a:endParaRPr lang="en-GB" dirty="0"/>
          </a:p>
        </p:txBody>
      </p:sp>
      <p:cxnSp>
        <p:nvCxnSpPr>
          <p:cNvPr id="11" name="Straight Connector 10"/>
          <p:cNvCxnSpPr/>
          <p:nvPr/>
        </p:nvCxnSpPr>
        <p:spPr>
          <a:xfrm>
            <a:off x="485185" y="1075533"/>
            <a:ext cx="11221633"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2" name="Snip and Round Single Corner Rectangle 11"/>
          <p:cNvSpPr/>
          <p:nvPr userDrawn="1"/>
        </p:nvSpPr>
        <p:spPr bwMode="auto">
          <a:xfrm>
            <a:off x="9144000" y="6611112"/>
            <a:ext cx="3048000" cy="246888"/>
          </a:xfrm>
          <a:prstGeom prst="snipRoundRect">
            <a:avLst>
              <a:gd name="adj1" fmla="val 32149"/>
              <a:gd name="adj2" fmla="val 0"/>
            </a:avLst>
          </a:prstGeom>
          <a:solidFill>
            <a:schemeClr val="tx1"/>
          </a:solidFill>
          <a:ln w="6350" cap="flat" cmpd="sng" algn="ctr">
            <a:noFill/>
            <a:prstDash val="solid"/>
            <a:round/>
            <a:headEnd type="none" w="med" len="med"/>
            <a:tailEnd type="none" w="med" len="med"/>
          </a:ln>
          <a:effectLst/>
        </p:spPr>
        <p:txBody>
          <a:bodyPr lIns="0" tIns="0" rIns="0" bIns="0"/>
          <a:lstStyle/>
          <a:p>
            <a:pPr algn="ctr" fontAlgn="base">
              <a:spcBef>
                <a:spcPct val="0"/>
              </a:spcBef>
              <a:spcAft>
                <a:spcPct val="0"/>
              </a:spcAft>
              <a:defRPr/>
            </a:pPr>
            <a:r>
              <a:rPr lang="en-US" sz="1200" dirty="0">
                <a:solidFill>
                  <a:schemeClr val="bg1"/>
                </a:solidFill>
              </a:rPr>
              <a:t>NOT FOR AFFIRMATIVE USE</a:t>
            </a:r>
          </a:p>
        </p:txBody>
      </p:sp>
      <p:sp>
        <p:nvSpPr>
          <p:cNvPr id="7" name="TextBox 6"/>
          <p:cNvSpPr txBox="1"/>
          <p:nvPr userDrawn="1"/>
        </p:nvSpPr>
        <p:spPr>
          <a:xfrm>
            <a:off x="11253216" y="6391656"/>
            <a:ext cx="914400" cy="215444"/>
          </a:xfrm>
          <a:prstGeom prst="rect">
            <a:avLst/>
          </a:prstGeom>
          <a:noFill/>
        </p:spPr>
        <p:txBody>
          <a:bodyPr wrap="square" rtlCol="0">
            <a:spAutoFit/>
          </a:bodyPr>
          <a:lstStyle/>
          <a:p>
            <a:pPr marL="171450" indent="-171450" algn="r">
              <a:buClr>
                <a:schemeClr val="tx1"/>
              </a:buClr>
              <a:buFontTx/>
              <a:buNone/>
            </a:pPr>
            <a:fld id="{A502EAD3-E49F-406C-854E-DC1B43ECCD86}" type="slidenum">
              <a:rPr lang="en-US" sz="800" smtClean="0">
                <a:solidFill>
                  <a:schemeClr val="accent3"/>
                </a:solidFill>
              </a:rPr>
              <a:pPr marL="171450" indent="-171450" algn="r">
                <a:buClr>
                  <a:schemeClr val="tx1"/>
                </a:buClr>
                <a:buFontTx/>
                <a:buNone/>
              </a:pPr>
              <a:t>‹#›</a:t>
            </a:fld>
            <a:endParaRPr lang="en-US" sz="800" dirty="0" err="1">
              <a:solidFill>
                <a:schemeClr val="accent3"/>
              </a:solidFill>
            </a:endParaRPr>
          </a:p>
        </p:txBody>
      </p:sp>
    </p:spTree>
    <p:extLst>
      <p:ext uri="{BB962C8B-B14F-4D97-AF65-F5344CB8AC3E}">
        <p14:creationId xmlns:p14="http://schemas.microsoft.com/office/powerpoint/2010/main" val="248367498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 id="2147483722" r:id="rId21"/>
    <p:sldLayoutId id="2147483723" r:id="rId22"/>
    <p:sldLayoutId id="2147483724" r:id="rId23"/>
    <p:sldLayoutId id="2147483726" r:id="rId24"/>
    <p:sldLayoutId id="2147483727" r:id="rId25"/>
    <p:sldLayoutId id="2147483836" r:id="rId26"/>
  </p:sldLayoutIdLst>
  <p:hf sldNum="0" hdr="0" ftr="0" dt="0"/>
  <p:txStyles>
    <p:titleStyle>
      <a:lvl1pPr algn="l" defTabSz="914400" rtl="0" eaLnBrk="1" latinLnBrk="0" hangingPunct="1">
        <a:lnSpc>
          <a:spcPct val="100000"/>
        </a:lnSpc>
        <a:spcBef>
          <a:spcPct val="0"/>
        </a:spcBef>
        <a:buNone/>
        <a:defRPr sz="2200" b="1" kern="1200">
          <a:solidFill>
            <a:schemeClr val="accent1"/>
          </a:solidFill>
          <a:latin typeface="+mj-lt"/>
          <a:ea typeface="+mj-ea"/>
          <a:cs typeface="+mj-cs"/>
        </a:defRPr>
      </a:lvl1pPr>
    </p:titleStyle>
    <p:bodyStyle>
      <a:lvl1pPr marL="270000" indent="-270000" algn="l" defTabSz="914400" rtl="0" eaLnBrk="1" latinLnBrk="0" hangingPunct="1">
        <a:spcBef>
          <a:spcPts val="0"/>
        </a:spcBef>
        <a:spcAft>
          <a:spcPts val="600"/>
        </a:spcAft>
        <a:buClr>
          <a:schemeClr val="tx1"/>
        </a:buClr>
        <a:buFont typeface="Arial" pitchFamily="34" charset="0"/>
        <a:buChar char="–"/>
        <a:defRPr sz="1800" kern="1200">
          <a:solidFill>
            <a:schemeClr val="tx1"/>
          </a:solidFill>
          <a:latin typeface="+mn-lt"/>
          <a:ea typeface="+mn-ea"/>
          <a:cs typeface="+mn-cs"/>
        </a:defRPr>
      </a:lvl1pPr>
      <a:lvl2pPr marL="538163" indent="-270000" algn="l" defTabSz="914400" rtl="0" eaLnBrk="1" latinLnBrk="0" hangingPunct="1">
        <a:spcBef>
          <a:spcPts val="0"/>
        </a:spcBef>
        <a:spcAft>
          <a:spcPts val="600"/>
        </a:spcAft>
        <a:buFont typeface="Arial" pitchFamily="34" charset="0"/>
        <a:buChar char="–"/>
        <a:defRPr sz="1600" kern="1200">
          <a:solidFill>
            <a:schemeClr val="tx1"/>
          </a:solidFill>
          <a:latin typeface="+mn-lt"/>
          <a:ea typeface="+mn-ea"/>
          <a:cs typeface="+mn-cs"/>
        </a:defRPr>
      </a:lvl2pPr>
      <a:lvl3pPr marL="810000" indent="-270000" algn="l" defTabSz="9144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3pPr>
      <a:lvl4pPr marL="1081088" indent="-270000" algn="l" defTabSz="9144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1350000" indent="-270000" algn="l" defTabSz="914400" rtl="0" eaLnBrk="1" latinLnBrk="0" hangingPunct="1">
        <a:spcBef>
          <a:spcPts val="0"/>
        </a:spcBef>
        <a:spcAft>
          <a:spcPts val="600"/>
        </a:spcAft>
        <a:buFont typeface="Arial" pitchFamily="34" charset="0"/>
        <a:buChar char="–"/>
        <a:defRPr sz="1400" b="0" kern="1200">
          <a:solidFill>
            <a:schemeClr val="tx1"/>
          </a:solidFill>
          <a:latin typeface="+mn-lt"/>
          <a:ea typeface="+mn-ea"/>
          <a:cs typeface="+mn-cs"/>
        </a:defRPr>
      </a:lvl5pPr>
      <a:lvl6pPr marL="162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6pPr>
      <a:lvl7pPr marL="180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7pPr>
      <a:lvl8pPr marL="207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8pPr>
      <a:lvl9pPr marL="234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8869" y="1377283"/>
            <a:ext cx="11232000" cy="4802796"/>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Placeholder 3"/>
          <p:cNvSpPr>
            <a:spLocks noGrp="1"/>
          </p:cNvSpPr>
          <p:nvPr>
            <p:ph type="title"/>
          </p:nvPr>
        </p:nvSpPr>
        <p:spPr>
          <a:xfrm>
            <a:off x="478870" y="300772"/>
            <a:ext cx="10102852" cy="451405"/>
          </a:xfrm>
          <a:prstGeom prst="rect">
            <a:avLst/>
          </a:prstGeom>
        </p:spPr>
        <p:txBody>
          <a:bodyPr vert="horz" lIns="0" tIns="0" rIns="0" bIns="0" rtlCol="0" anchor="t" anchorCtr="0">
            <a:spAutoFit/>
          </a:bodyPr>
          <a:lstStyle/>
          <a:p>
            <a:r>
              <a:rPr lang="en-US" dirty="0"/>
              <a:t>Click to Edit Master Title Style</a:t>
            </a:r>
            <a:endParaRPr lang="en-GB" dirty="0"/>
          </a:p>
        </p:txBody>
      </p:sp>
      <p:cxnSp>
        <p:nvCxnSpPr>
          <p:cNvPr id="11" name="Straight Connector 10"/>
          <p:cNvCxnSpPr/>
          <p:nvPr userDrawn="1"/>
        </p:nvCxnSpPr>
        <p:spPr>
          <a:xfrm>
            <a:off x="478869" y="1253079"/>
            <a:ext cx="11232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Snip and Round Single Corner Rectangle 11">
            <a:extLst>
              <a:ext uri="{FF2B5EF4-FFF2-40B4-BE49-F238E27FC236}">
                <a16:creationId xmlns:a16="http://schemas.microsoft.com/office/drawing/2014/main" id="{D1F8C132-FF35-403F-B1B4-BCB3B3267CA0}"/>
              </a:ext>
            </a:extLst>
          </p:cNvPr>
          <p:cNvSpPr/>
          <p:nvPr userDrawn="1"/>
        </p:nvSpPr>
        <p:spPr bwMode="auto">
          <a:xfrm>
            <a:off x="9245600" y="6528816"/>
            <a:ext cx="2946400" cy="329184"/>
          </a:xfrm>
          <a:prstGeom prst="snipRoundRect">
            <a:avLst>
              <a:gd name="adj1" fmla="val 32149"/>
              <a:gd name="adj2" fmla="val 0"/>
            </a:avLst>
          </a:prstGeom>
          <a:solidFill>
            <a:schemeClr val="accent2"/>
          </a:solidFill>
          <a:ln w="6350" cap="flat" cmpd="sng" algn="ctr">
            <a:noFill/>
            <a:prstDash val="solid"/>
            <a:round/>
            <a:headEnd type="none" w="med" len="med"/>
            <a:tailEnd type="none" w="med" len="med"/>
          </a:ln>
          <a:effectLst/>
        </p:spPr>
        <p:txBody>
          <a:bodyPr lIns="0" tIns="0" rIns="0" bIns="0"/>
          <a:lstStyle/>
          <a:p>
            <a:pPr algn="ctr" fontAlgn="base">
              <a:spcBef>
                <a:spcPct val="0"/>
              </a:spcBef>
              <a:spcAft>
                <a:spcPct val="0"/>
              </a:spcAft>
              <a:defRPr/>
            </a:pPr>
            <a:r>
              <a:rPr lang="en-US" sz="1600" dirty="0">
                <a:solidFill>
                  <a:schemeClr val="bg1"/>
                </a:solidFill>
              </a:rPr>
              <a:t>FOR REACTIVE USE ONLY</a:t>
            </a:r>
          </a:p>
        </p:txBody>
      </p:sp>
      <p:sp>
        <p:nvSpPr>
          <p:cNvPr id="14" name="Slide Number Placeholder 5">
            <a:extLst>
              <a:ext uri="{FF2B5EF4-FFF2-40B4-BE49-F238E27FC236}">
                <a16:creationId xmlns:a16="http://schemas.microsoft.com/office/drawing/2014/main" id="{F77DCD3A-D2EF-4666-A8F1-DBD999FF092E}"/>
              </a:ext>
            </a:extLst>
          </p:cNvPr>
          <p:cNvSpPr>
            <a:spLocks noGrp="1"/>
          </p:cNvSpPr>
          <p:nvPr>
            <p:ph type="sldNum" sz="quarter" idx="4"/>
          </p:nvPr>
        </p:nvSpPr>
        <p:spPr>
          <a:xfrm>
            <a:off x="11296586" y="6287720"/>
            <a:ext cx="443780" cy="292608"/>
          </a:xfrm>
          <a:prstGeom prst="rect">
            <a:avLst/>
          </a:prstGeom>
        </p:spPr>
        <p:txBody>
          <a:bodyPr vert="horz" lIns="72000" tIns="0" rIns="0" bIns="0" rtlCol="0" anchor="ctr" anchorCtr="0"/>
          <a:lstStyle>
            <a:lvl1pPr algn="r">
              <a:defRPr sz="1067">
                <a:solidFill>
                  <a:schemeClr val="tx1"/>
                </a:solidFill>
              </a:defRPr>
            </a:lvl1pPr>
          </a:lstStyle>
          <a:p>
            <a:fld id="{9F9F533D-B52E-4A2F-BF72-0ADD2D94BD75}" type="slidenum">
              <a:rPr lang="en-GB" smtClean="0"/>
              <a:pPr/>
              <a:t>‹#›</a:t>
            </a:fld>
            <a:endParaRPr lang="en-GB" dirty="0"/>
          </a:p>
        </p:txBody>
      </p:sp>
      <p:pic>
        <p:nvPicPr>
          <p:cNvPr id="8" name="Picture 7">
            <a:hlinkClick r:id="rId10" action="ppaction://hlinksldjump"/>
            <a:extLst>
              <a:ext uri="{FF2B5EF4-FFF2-40B4-BE49-F238E27FC236}">
                <a16:creationId xmlns:a16="http://schemas.microsoft.com/office/drawing/2014/main" id="{3BEAB591-A005-4864-AB0F-1477CB1CAF82}"/>
              </a:ext>
            </a:extLst>
          </p:cNvPr>
          <p:cNvPicPr>
            <a:picLocks noChangeAspect="1" noChangeArrowheads="1"/>
          </p:cNvPicPr>
          <p:nvPr userDrawn="1"/>
        </p:nvPicPr>
        <p:blipFill>
          <a:blip r:embed="rId11" cstate="print"/>
          <a:srcRect/>
          <a:stretch>
            <a:fillRect/>
          </a:stretch>
        </p:blipFill>
        <p:spPr bwMode="auto">
          <a:xfrm>
            <a:off x="11271122" y="-4817"/>
            <a:ext cx="920879" cy="329184"/>
          </a:xfrm>
          <a:prstGeom prst="rect">
            <a:avLst/>
          </a:prstGeom>
          <a:solidFill>
            <a:schemeClr val="bg2"/>
          </a:solidFill>
          <a:ln w="9525">
            <a:noFill/>
            <a:miter lim="800000"/>
            <a:headEnd/>
            <a:tailEnd/>
          </a:ln>
          <a:effectLst/>
        </p:spPr>
      </p:pic>
      <p:sp>
        <p:nvSpPr>
          <p:cNvPr id="9" name="TextBox 8">
            <a:extLst>
              <a:ext uri="{FF2B5EF4-FFF2-40B4-BE49-F238E27FC236}">
                <a16:creationId xmlns:a16="http://schemas.microsoft.com/office/drawing/2014/main" id="{09345359-98CF-4152-BA65-9FC866697B6A}"/>
              </a:ext>
            </a:extLst>
          </p:cNvPr>
          <p:cNvSpPr txBox="1"/>
          <p:nvPr userDrawn="1"/>
        </p:nvSpPr>
        <p:spPr>
          <a:xfrm>
            <a:off x="12192000" y="5441415"/>
            <a:ext cx="1524000" cy="912814"/>
          </a:xfrm>
          <a:prstGeom prst="rect">
            <a:avLst/>
          </a:prstGeom>
          <a:noFill/>
        </p:spPr>
        <p:txBody>
          <a:bodyPr wrap="square" rtlCol="0">
            <a:spAutoFit/>
          </a:bodyPr>
          <a:lstStyle/>
          <a:p>
            <a:pPr algn="ctr" fontAlgn="auto">
              <a:spcBef>
                <a:spcPts val="0"/>
              </a:spcBef>
              <a:spcAft>
                <a:spcPts val="0"/>
              </a:spcAft>
              <a:buClr>
                <a:srgbClr val="201C1A"/>
              </a:buClr>
            </a:pPr>
            <a:r>
              <a:rPr lang="en-US" sz="1333" b="1" dirty="0">
                <a:solidFill>
                  <a:srgbClr val="201C1A"/>
                </a:solidFill>
                <a:latin typeface="Arial"/>
              </a:rPr>
              <a:t>Meningococcal Disease State Reference Deck V17</a:t>
            </a:r>
          </a:p>
        </p:txBody>
      </p:sp>
    </p:spTree>
    <p:extLst>
      <p:ext uri="{BB962C8B-B14F-4D97-AF65-F5344CB8AC3E}">
        <p14:creationId xmlns:p14="http://schemas.microsoft.com/office/powerpoint/2010/main" val="322350234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Lst>
  <p:hf hdr="0" ftr="0" dt="0"/>
  <p:txStyles>
    <p:titleStyle>
      <a:lvl1pPr algn="l" defTabSz="1219170" rtl="0" eaLnBrk="1" latinLnBrk="0" hangingPunct="1">
        <a:lnSpc>
          <a:spcPct val="100000"/>
        </a:lnSpc>
        <a:spcBef>
          <a:spcPct val="0"/>
        </a:spcBef>
        <a:buNone/>
        <a:defRPr sz="2933" b="1" kern="1200">
          <a:solidFill>
            <a:schemeClr val="bg2"/>
          </a:solidFill>
          <a:latin typeface="+mj-lt"/>
          <a:ea typeface="+mj-ea"/>
          <a:cs typeface="+mj-cs"/>
        </a:defRPr>
      </a:lvl1pPr>
    </p:titleStyle>
    <p:bodyStyle>
      <a:lvl1pPr marL="359991" indent="-359991" algn="l" defTabSz="1219170" rtl="0" eaLnBrk="1" latinLnBrk="0" hangingPunct="1">
        <a:spcBef>
          <a:spcPts val="0"/>
        </a:spcBef>
        <a:spcAft>
          <a:spcPts val="800"/>
        </a:spcAft>
        <a:buClr>
          <a:schemeClr val="bg2"/>
        </a:buClr>
        <a:buFont typeface="Arial" pitchFamily="34" charset="0"/>
        <a:buChar char="–"/>
        <a:defRPr sz="2133" kern="1200">
          <a:solidFill>
            <a:schemeClr val="tx1"/>
          </a:solidFill>
          <a:latin typeface="+mn-lt"/>
          <a:ea typeface="+mn-ea"/>
          <a:cs typeface="+mn-cs"/>
        </a:defRPr>
      </a:lvl1pPr>
      <a:lvl2pPr marL="717533" indent="-359991" algn="l" defTabSz="1219170" rtl="0" eaLnBrk="1" latinLnBrk="0" hangingPunct="1">
        <a:spcBef>
          <a:spcPts val="0"/>
        </a:spcBef>
        <a:spcAft>
          <a:spcPts val="800"/>
        </a:spcAft>
        <a:buClr>
          <a:schemeClr val="bg2"/>
        </a:buClr>
        <a:buFont typeface="Arial" pitchFamily="34" charset="0"/>
        <a:buChar char="–"/>
        <a:defRPr sz="1867" kern="1200">
          <a:solidFill>
            <a:schemeClr val="tx1"/>
          </a:solidFill>
          <a:latin typeface="+mn-lt"/>
          <a:ea typeface="+mn-ea"/>
          <a:cs typeface="+mn-cs"/>
        </a:defRPr>
      </a:lvl2pPr>
      <a:lvl3pPr marL="1079973" indent="-359991" algn="l" defTabSz="1219170" rtl="0" eaLnBrk="1" latinLnBrk="0" hangingPunct="1">
        <a:spcBef>
          <a:spcPts val="0"/>
        </a:spcBef>
        <a:spcAft>
          <a:spcPts val="800"/>
        </a:spcAft>
        <a:buClr>
          <a:schemeClr val="bg2"/>
        </a:buClr>
        <a:buFont typeface="Arial" pitchFamily="34" charset="0"/>
        <a:buChar char="–"/>
        <a:defRPr sz="1600" kern="1200">
          <a:solidFill>
            <a:schemeClr val="tx1"/>
          </a:solidFill>
          <a:latin typeface="+mn-lt"/>
          <a:ea typeface="+mn-ea"/>
          <a:cs typeface="+mn-cs"/>
        </a:defRPr>
      </a:lvl3pPr>
      <a:lvl4pPr marL="1441415" indent="-359991" algn="l" defTabSz="1219170" rtl="0" eaLnBrk="1" latinLnBrk="0" hangingPunct="1">
        <a:spcBef>
          <a:spcPts val="0"/>
        </a:spcBef>
        <a:spcAft>
          <a:spcPts val="800"/>
        </a:spcAft>
        <a:buClr>
          <a:schemeClr val="bg2"/>
        </a:buClr>
        <a:buFont typeface="Arial" pitchFamily="34" charset="0"/>
        <a:buChar char="–"/>
        <a:defRPr sz="1600" kern="1200">
          <a:solidFill>
            <a:schemeClr val="tx1"/>
          </a:solidFill>
          <a:latin typeface="+mn-lt"/>
          <a:ea typeface="+mn-ea"/>
          <a:cs typeface="+mn-cs"/>
        </a:defRPr>
      </a:lvl4pPr>
      <a:lvl5pPr marL="1799955" indent="-359991" algn="l" defTabSz="1219170" rtl="0" eaLnBrk="1" latinLnBrk="0" hangingPunct="1">
        <a:spcBef>
          <a:spcPts val="0"/>
        </a:spcBef>
        <a:spcAft>
          <a:spcPts val="800"/>
        </a:spcAft>
        <a:buClr>
          <a:schemeClr val="bg2"/>
        </a:buClr>
        <a:buFont typeface="Arial" pitchFamily="34" charset="0"/>
        <a:buChar char="–"/>
        <a:defRPr sz="1600" b="0" kern="1200">
          <a:solidFill>
            <a:schemeClr val="tx1"/>
          </a:solidFill>
          <a:latin typeface="+mn-lt"/>
          <a:ea typeface="+mn-ea"/>
          <a:cs typeface="+mn-cs"/>
        </a:defRPr>
      </a:lvl5pPr>
      <a:lvl6pPr marL="2159946"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6pPr>
      <a:lvl7pPr marL="2399940"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7pPr>
      <a:lvl8pPr marL="2759931"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8pPr>
      <a:lvl9pPr marL="3119922"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8869" y="1377283"/>
            <a:ext cx="11232000" cy="4802796"/>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Placeholder 3"/>
          <p:cNvSpPr>
            <a:spLocks noGrp="1"/>
          </p:cNvSpPr>
          <p:nvPr>
            <p:ph type="title"/>
          </p:nvPr>
        </p:nvSpPr>
        <p:spPr>
          <a:xfrm>
            <a:off x="478871" y="300772"/>
            <a:ext cx="10102852" cy="451405"/>
          </a:xfrm>
          <a:prstGeom prst="rect">
            <a:avLst/>
          </a:prstGeom>
        </p:spPr>
        <p:txBody>
          <a:bodyPr vert="horz" lIns="0" tIns="0" rIns="0" bIns="0" rtlCol="0" anchor="t" anchorCtr="0">
            <a:spAutoFit/>
          </a:bodyPr>
          <a:lstStyle/>
          <a:p>
            <a:r>
              <a:rPr lang="en-US" dirty="0"/>
              <a:t>Click to Edit Master Title Style</a:t>
            </a:r>
            <a:endParaRPr lang="en-GB" dirty="0"/>
          </a:p>
        </p:txBody>
      </p:sp>
      <p:cxnSp>
        <p:nvCxnSpPr>
          <p:cNvPr id="11" name="Straight Connector 10"/>
          <p:cNvCxnSpPr/>
          <p:nvPr userDrawn="1"/>
        </p:nvCxnSpPr>
        <p:spPr>
          <a:xfrm>
            <a:off x="478869" y="1253079"/>
            <a:ext cx="11232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Snip and Round Single Corner Rectangle 11">
            <a:extLst>
              <a:ext uri="{FF2B5EF4-FFF2-40B4-BE49-F238E27FC236}">
                <a16:creationId xmlns:a16="http://schemas.microsoft.com/office/drawing/2014/main" id="{D1F8C132-FF35-403F-B1B4-BCB3B3267CA0}"/>
              </a:ext>
            </a:extLst>
          </p:cNvPr>
          <p:cNvSpPr/>
          <p:nvPr userDrawn="1"/>
        </p:nvSpPr>
        <p:spPr bwMode="auto">
          <a:xfrm>
            <a:off x="9245600" y="6528816"/>
            <a:ext cx="2946400" cy="329184"/>
          </a:xfrm>
          <a:prstGeom prst="snipRoundRect">
            <a:avLst>
              <a:gd name="adj1" fmla="val 32149"/>
              <a:gd name="adj2" fmla="val 0"/>
            </a:avLst>
          </a:prstGeom>
          <a:solidFill>
            <a:schemeClr val="accent2"/>
          </a:solidFill>
          <a:ln w="6350" cap="flat" cmpd="sng" algn="ctr">
            <a:noFill/>
            <a:prstDash val="solid"/>
            <a:round/>
            <a:headEnd type="none" w="med" len="med"/>
            <a:tailEnd type="none" w="med" len="med"/>
          </a:ln>
          <a:effectLst/>
        </p:spPr>
        <p:txBody>
          <a:bodyPr lIns="0" tIns="0" rIns="0" bIns="0"/>
          <a:lstStyle/>
          <a:p>
            <a:pPr algn="ctr" fontAlgn="base">
              <a:spcBef>
                <a:spcPct val="0"/>
              </a:spcBef>
              <a:spcAft>
                <a:spcPct val="0"/>
              </a:spcAft>
              <a:defRPr/>
            </a:pPr>
            <a:r>
              <a:rPr lang="en-US" sz="1600" dirty="0">
                <a:solidFill>
                  <a:schemeClr val="bg1"/>
                </a:solidFill>
              </a:rPr>
              <a:t>FOR REACTIVE USE ONLY</a:t>
            </a:r>
          </a:p>
        </p:txBody>
      </p:sp>
      <p:sp>
        <p:nvSpPr>
          <p:cNvPr id="14" name="Slide Number Placeholder 5">
            <a:extLst>
              <a:ext uri="{FF2B5EF4-FFF2-40B4-BE49-F238E27FC236}">
                <a16:creationId xmlns:a16="http://schemas.microsoft.com/office/drawing/2014/main" id="{F77DCD3A-D2EF-4666-A8F1-DBD999FF092E}"/>
              </a:ext>
            </a:extLst>
          </p:cNvPr>
          <p:cNvSpPr>
            <a:spLocks noGrp="1"/>
          </p:cNvSpPr>
          <p:nvPr>
            <p:ph type="sldNum" sz="quarter" idx="4"/>
          </p:nvPr>
        </p:nvSpPr>
        <p:spPr>
          <a:xfrm>
            <a:off x="11296587" y="6287720"/>
            <a:ext cx="443780" cy="292608"/>
          </a:xfrm>
          <a:prstGeom prst="rect">
            <a:avLst/>
          </a:prstGeom>
        </p:spPr>
        <p:txBody>
          <a:bodyPr vert="horz" lIns="72000" tIns="0" rIns="0" bIns="0" rtlCol="0" anchor="ctr" anchorCtr="0"/>
          <a:lstStyle>
            <a:lvl1pPr algn="r">
              <a:defRPr sz="1067">
                <a:solidFill>
                  <a:schemeClr val="tx1"/>
                </a:solidFill>
              </a:defRPr>
            </a:lvl1pPr>
          </a:lstStyle>
          <a:p>
            <a:fld id="{9F9F533D-B52E-4A2F-BF72-0ADD2D94BD75}" type="slidenum">
              <a:rPr lang="en-GB" smtClean="0"/>
              <a:pPr/>
              <a:t>‹#›</a:t>
            </a:fld>
            <a:endParaRPr lang="en-GB" dirty="0"/>
          </a:p>
        </p:txBody>
      </p:sp>
      <p:pic>
        <p:nvPicPr>
          <p:cNvPr id="8" name="Picture 7">
            <a:hlinkClick r:id="rId13" action="ppaction://hlinksldjump"/>
            <a:extLst>
              <a:ext uri="{FF2B5EF4-FFF2-40B4-BE49-F238E27FC236}">
                <a16:creationId xmlns:a16="http://schemas.microsoft.com/office/drawing/2014/main" id="{3BEAB591-A005-4864-AB0F-1477CB1CAF82}"/>
              </a:ext>
            </a:extLst>
          </p:cNvPr>
          <p:cNvPicPr>
            <a:picLocks noChangeAspect="1" noChangeArrowheads="1"/>
          </p:cNvPicPr>
          <p:nvPr userDrawn="1"/>
        </p:nvPicPr>
        <p:blipFill>
          <a:blip r:embed="rId14" cstate="print"/>
          <a:srcRect/>
          <a:stretch>
            <a:fillRect/>
          </a:stretch>
        </p:blipFill>
        <p:spPr bwMode="auto">
          <a:xfrm>
            <a:off x="11271123" y="-4817"/>
            <a:ext cx="920879" cy="329184"/>
          </a:xfrm>
          <a:prstGeom prst="rect">
            <a:avLst/>
          </a:prstGeom>
          <a:solidFill>
            <a:schemeClr val="bg2"/>
          </a:solidFill>
          <a:ln w="9525">
            <a:noFill/>
            <a:miter lim="800000"/>
            <a:headEnd/>
            <a:tailEnd/>
          </a:ln>
          <a:effectLst/>
        </p:spPr>
      </p:pic>
    </p:spTree>
    <p:extLst>
      <p:ext uri="{BB962C8B-B14F-4D97-AF65-F5344CB8AC3E}">
        <p14:creationId xmlns:p14="http://schemas.microsoft.com/office/powerpoint/2010/main" val="3444355273"/>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ftr="0" dt="0"/>
  <p:txStyles>
    <p:titleStyle>
      <a:lvl1pPr algn="l" defTabSz="1219140" rtl="0" eaLnBrk="1" latinLnBrk="0" hangingPunct="1">
        <a:lnSpc>
          <a:spcPct val="100000"/>
        </a:lnSpc>
        <a:spcBef>
          <a:spcPct val="0"/>
        </a:spcBef>
        <a:buNone/>
        <a:defRPr sz="2933" b="1" kern="1200">
          <a:solidFill>
            <a:schemeClr val="bg2"/>
          </a:solidFill>
          <a:latin typeface="+mj-lt"/>
          <a:ea typeface="+mj-ea"/>
          <a:cs typeface="+mj-cs"/>
        </a:defRPr>
      </a:lvl1pPr>
    </p:titleStyle>
    <p:bodyStyle>
      <a:lvl1pPr marL="359982" indent="-359982" algn="l" defTabSz="1219140" rtl="0" eaLnBrk="1" latinLnBrk="0" hangingPunct="1">
        <a:spcBef>
          <a:spcPts val="0"/>
        </a:spcBef>
        <a:spcAft>
          <a:spcPts val="800"/>
        </a:spcAft>
        <a:buClr>
          <a:schemeClr val="bg2"/>
        </a:buClr>
        <a:buFont typeface="Arial" pitchFamily="34" charset="0"/>
        <a:buChar char="–"/>
        <a:defRPr sz="2133" kern="1200">
          <a:solidFill>
            <a:schemeClr val="tx1"/>
          </a:solidFill>
          <a:latin typeface="+mn-lt"/>
          <a:ea typeface="+mn-ea"/>
          <a:cs typeface="+mn-cs"/>
        </a:defRPr>
      </a:lvl1pPr>
      <a:lvl2pPr marL="717515" indent="-359982" algn="l" defTabSz="1219140" rtl="0" eaLnBrk="1" latinLnBrk="0" hangingPunct="1">
        <a:spcBef>
          <a:spcPts val="0"/>
        </a:spcBef>
        <a:spcAft>
          <a:spcPts val="800"/>
        </a:spcAft>
        <a:buClr>
          <a:schemeClr val="bg2"/>
        </a:buClr>
        <a:buFont typeface="Arial" pitchFamily="34" charset="0"/>
        <a:buChar char="–"/>
        <a:defRPr sz="1867" kern="1200">
          <a:solidFill>
            <a:schemeClr val="tx1"/>
          </a:solidFill>
          <a:latin typeface="+mn-lt"/>
          <a:ea typeface="+mn-ea"/>
          <a:cs typeface="+mn-cs"/>
        </a:defRPr>
      </a:lvl2pPr>
      <a:lvl3pPr marL="1079946" indent="-359982" algn="l" defTabSz="1219140" rtl="0" eaLnBrk="1" latinLnBrk="0" hangingPunct="1">
        <a:spcBef>
          <a:spcPts val="0"/>
        </a:spcBef>
        <a:spcAft>
          <a:spcPts val="800"/>
        </a:spcAft>
        <a:buClr>
          <a:schemeClr val="bg2"/>
        </a:buClr>
        <a:buFont typeface="Arial" pitchFamily="34" charset="0"/>
        <a:buChar char="–"/>
        <a:defRPr sz="1600" kern="1200">
          <a:solidFill>
            <a:schemeClr val="tx1"/>
          </a:solidFill>
          <a:latin typeface="+mn-lt"/>
          <a:ea typeface="+mn-ea"/>
          <a:cs typeface="+mn-cs"/>
        </a:defRPr>
      </a:lvl3pPr>
      <a:lvl4pPr marL="1441379" indent="-359982" algn="l" defTabSz="1219140" rtl="0" eaLnBrk="1" latinLnBrk="0" hangingPunct="1">
        <a:spcBef>
          <a:spcPts val="0"/>
        </a:spcBef>
        <a:spcAft>
          <a:spcPts val="800"/>
        </a:spcAft>
        <a:buClr>
          <a:schemeClr val="bg2"/>
        </a:buClr>
        <a:buFont typeface="Arial" pitchFamily="34" charset="0"/>
        <a:buChar char="–"/>
        <a:defRPr sz="1600" kern="1200">
          <a:solidFill>
            <a:schemeClr val="tx1"/>
          </a:solidFill>
          <a:latin typeface="+mn-lt"/>
          <a:ea typeface="+mn-ea"/>
          <a:cs typeface="+mn-cs"/>
        </a:defRPr>
      </a:lvl4pPr>
      <a:lvl5pPr marL="1799910" indent="-359982" algn="l" defTabSz="1219140" rtl="0" eaLnBrk="1" latinLnBrk="0" hangingPunct="1">
        <a:spcBef>
          <a:spcPts val="0"/>
        </a:spcBef>
        <a:spcAft>
          <a:spcPts val="800"/>
        </a:spcAft>
        <a:buClr>
          <a:schemeClr val="bg2"/>
        </a:buClr>
        <a:buFont typeface="Arial" pitchFamily="34" charset="0"/>
        <a:buChar char="–"/>
        <a:defRPr sz="1600" b="0" kern="1200">
          <a:solidFill>
            <a:schemeClr val="tx1"/>
          </a:solidFill>
          <a:latin typeface="+mn-lt"/>
          <a:ea typeface="+mn-ea"/>
          <a:cs typeface="+mn-cs"/>
        </a:defRPr>
      </a:lvl5pPr>
      <a:lvl6pPr marL="2159893" indent="-359982" algn="l" defTabSz="121914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6pPr>
      <a:lvl7pPr marL="2399880" indent="-359982" algn="l" defTabSz="121914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7pPr>
      <a:lvl8pPr marL="2759862" indent="-359982" algn="l" defTabSz="121914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8pPr>
      <a:lvl9pPr marL="3119845" indent="-359982" algn="l" defTabSz="121914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8869" y="1377283"/>
            <a:ext cx="11232000" cy="4802796"/>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Placeholder 3"/>
          <p:cNvSpPr>
            <a:spLocks noGrp="1"/>
          </p:cNvSpPr>
          <p:nvPr>
            <p:ph type="title"/>
          </p:nvPr>
        </p:nvSpPr>
        <p:spPr>
          <a:xfrm>
            <a:off x="478871" y="300772"/>
            <a:ext cx="10102852" cy="451405"/>
          </a:xfrm>
          <a:prstGeom prst="rect">
            <a:avLst/>
          </a:prstGeom>
        </p:spPr>
        <p:txBody>
          <a:bodyPr vert="horz" lIns="0" tIns="0" rIns="0" bIns="0" rtlCol="0" anchor="t" anchorCtr="0">
            <a:spAutoFit/>
          </a:bodyPr>
          <a:lstStyle/>
          <a:p>
            <a:r>
              <a:rPr lang="en-US" dirty="0"/>
              <a:t>Click to Edit Master Title Style</a:t>
            </a:r>
            <a:endParaRPr lang="en-GB" dirty="0"/>
          </a:p>
        </p:txBody>
      </p:sp>
      <p:cxnSp>
        <p:nvCxnSpPr>
          <p:cNvPr id="11" name="Straight Connector 10"/>
          <p:cNvCxnSpPr/>
          <p:nvPr userDrawn="1"/>
        </p:nvCxnSpPr>
        <p:spPr>
          <a:xfrm>
            <a:off x="478869" y="1253079"/>
            <a:ext cx="11232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Snip and Round Single Corner Rectangle 11">
            <a:extLst>
              <a:ext uri="{FF2B5EF4-FFF2-40B4-BE49-F238E27FC236}">
                <a16:creationId xmlns:a16="http://schemas.microsoft.com/office/drawing/2014/main" id="{D1F8C132-FF35-403F-B1B4-BCB3B3267CA0}"/>
              </a:ext>
            </a:extLst>
          </p:cNvPr>
          <p:cNvSpPr/>
          <p:nvPr userDrawn="1"/>
        </p:nvSpPr>
        <p:spPr bwMode="auto">
          <a:xfrm>
            <a:off x="9245600" y="6528816"/>
            <a:ext cx="2946400" cy="329184"/>
          </a:xfrm>
          <a:prstGeom prst="snipRoundRect">
            <a:avLst>
              <a:gd name="adj1" fmla="val 32149"/>
              <a:gd name="adj2" fmla="val 0"/>
            </a:avLst>
          </a:prstGeom>
          <a:solidFill>
            <a:schemeClr val="accent2"/>
          </a:solidFill>
          <a:ln w="6350" cap="flat" cmpd="sng" algn="ctr">
            <a:noFill/>
            <a:prstDash val="solid"/>
            <a:round/>
            <a:headEnd type="none" w="med" len="med"/>
            <a:tailEnd type="none" w="med" len="med"/>
          </a:ln>
          <a:effectLst/>
        </p:spPr>
        <p:txBody>
          <a:bodyPr lIns="0" tIns="0" rIns="0" bIns="0"/>
          <a:lstStyle/>
          <a:p>
            <a:pPr algn="ctr" fontAlgn="base">
              <a:spcBef>
                <a:spcPct val="0"/>
              </a:spcBef>
              <a:spcAft>
                <a:spcPct val="0"/>
              </a:spcAft>
              <a:defRPr/>
            </a:pPr>
            <a:r>
              <a:rPr lang="en-US" sz="1600" dirty="0">
                <a:solidFill>
                  <a:schemeClr val="bg1"/>
                </a:solidFill>
              </a:rPr>
              <a:t>FOR REACTIVE USE ONLY</a:t>
            </a:r>
          </a:p>
        </p:txBody>
      </p:sp>
      <p:sp>
        <p:nvSpPr>
          <p:cNvPr id="14" name="Slide Number Placeholder 5">
            <a:extLst>
              <a:ext uri="{FF2B5EF4-FFF2-40B4-BE49-F238E27FC236}">
                <a16:creationId xmlns:a16="http://schemas.microsoft.com/office/drawing/2014/main" id="{F77DCD3A-D2EF-4666-A8F1-DBD999FF092E}"/>
              </a:ext>
            </a:extLst>
          </p:cNvPr>
          <p:cNvSpPr>
            <a:spLocks noGrp="1"/>
          </p:cNvSpPr>
          <p:nvPr>
            <p:ph type="sldNum" sz="quarter" idx="4"/>
          </p:nvPr>
        </p:nvSpPr>
        <p:spPr>
          <a:xfrm>
            <a:off x="11296587" y="6287720"/>
            <a:ext cx="443780" cy="292608"/>
          </a:xfrm>
          <a:prstGeom prst="rect">
            <a:avLst/>
          </a:prstGeom>
        </p:spPr>
        <p:txBody>
          <a:bodyPr vert="horz" lIns="72000" tIns="0" rIns="0" bIns="0" rtlCol="0" anchor="ctr" anchorCtr="0"/>
          <a:lstStyle>
            <a:lvl1pPr algn="r">
              <a:defRPr sz="1067">
                <a:solidFill>
                  <a:schemeClr val="tx1"/>
                </a:solidFill>
              </a:defRPr>
            </a:lvl1pPr>
          </a:lstStyle>
          <a:p>
            <a:fld id="{9F9F533D-B52E-4A2F-BF72-0ADD2D94BD75}" type="slidenum">
              <a:rPr lang="en-GB" smtClean="0"/>
              <a:pPr/>
              <a:t>‹#›</a:t>
            </a:fld>
            <a:endParaRPr lang="en-GB" dirty="0"/>
          </a:p>
        </p:txBody>
      </p:sp>
      <p:pic>
        <p:nvPicPr>
          <p:cNvPr id="8" name="Picture 7">
            <a:hlinkClick r:id="rId10" action="ppaction://hlinksldjump"/>
            <a:extLst>
              <a:ext uri="{FF2B5EF4-FFF2-40B4-BE49-F238E27FC236}">
                <a16:creationId xmlns:a16="http://schemas.microsoft.com/office/drawing/2014/main" id="{3BEAB591-A005-4864-AB0F-1477CB1CAF82}"/>
              </a:ext>
            </a:extLst>
          </p:cNvPr>
          <p:cNvPicPr>
            <a:picLocks noChangeAspect="1" noChangeArrowheads="1"/>
          </p:cNvPicPr>
          <p:nvPr userDrawn="1"/>
        </p:nvPicPr>
        <p:blipFill>
          <a:blip r:embed="rId11" cstate="print"/>
          <a:srcRect/>
          <a:stretch>
            <a:fillRect/>
          </a:stretch>
        </p:blipFill>
        <p:spPr bwMode="auto">
          <a:xfrm>
            <a:off x="11271125" y="-4817"/>
            <a:ext cx="920879" cy="329184"/>
          </a:xfrm>
          <a:prstGeom prst="rect">
            <a:avLst/>
          </a:prstGeom>
          <a:solidFill>
            <a:schemeClr val="bg2"/>
          </a:solidFill>
          <a:ln w="9525">
            <a:noFill/>
            <a:miter lim="800000"/>
            <a:headEnd/>
            <a:tailEnd/>
          </a:ln>
          <a:effectLst/>
        </p:spPr>
      </p:pic>
      <p:sp>
        <p:nvSpPr>
          <p:cNvPr id="9" name="TextBox 8">
            <a:extLst>
              <a:ext uri="{FF2B5EF4-FFF2-40B4-BE49-F238E27FC236}">
                <a16:creationId xmlns:a16="http://schemas.microsoft.com/office/drawing/2014/main" id="{09345359-98CF-4152-BA65-9FC866697B6A}"/>
              </a:ext>
            </a:extLst>
          </p:cNvPr>
          <p:cNvSpPr txBox="1"/>
          <p:nvPr userDrawn="1"/>
        </p:nvSpPr>
        <p:spPr>
          <a:xfrm>
            <a:off x="12192000" y="5441415"/>
            <a:ext cx="1524000" cy="912814"/>
          </a:xfrm>
          <a:prstGeom prst="rect">
            <a:avLst/>
          </a:prstGeom>
          <a:noFill/>
        </p:spPr>
        <p:txBody>
          <a:bodyPr wrap="square" rtlCol="0">
            <a:spAutoFit/>
          </a:bodyPr>
          <a:lstStyle/>
          <a:p>
            <a:pPr algn="ctr" fontAlgn="auto">
              <a:spcBef>
                <a:spcPts val="0"/>
              </a:spcBef>
              <a:spcAft>
                <a:spcPts val="0"/>
              </a:spcAft>
              <a:buClr>
                <a:srgbClr val="201C1A"/>
              </a:buClr>
            </a:pPr>
            <a:r>
              <a:rPr lang="en-US" sz="1333" b="1" dirty="0">
                <a:solidFill>
                  <a:srgbClr val="201C1A"/>
                </a:solidFill>
                <a:latin typeface="Arial"/>
              </a:rPr>
              <a:t>Meningococcal Disease State Reference Deck V17</a:t>
            </a:r>
          </a:p>
        </p:txBody>
      </p:sp>
    </p:spTree>
    <p:extLst>
      <p:ext uri="{BB962C8B-B14F-4D97-AF65-F5344CB8AC3E}">
        <p14:creationId xmlns:p14="http://schemas.microsoft.com/office/powerpoint/2010/main" val="3182936537"/>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Lst>
  <p:hf hdr="0" ftr="0" dt="0"/>
  <p:txStyles>
    <p:titleStyle>
      <a:lvl1pPr algn="l" defTabSz="1219110" rtl="0" eaLnBrk="1" latinLnBrk="0" hangingPunct="1">
        <a:lnSpc>
          <a:spcPct val="100000"/>
        </a:lnSpc>
        <a:spcBef>
          <a:spcPct val="0"/>
        </a:spcBef>
        <a:buNone/>
        <a:defRPr sz="2933" b="1" kern="1200">
          <a:solidFill>
            <a:schemeClr val="bg2"/>
          </a:solidFill>
          <a:latin typeface="+mj-lt"/>
          <a:ea typeface="+mj-ea"/>
          <a:cs typeface="+mj-cs"/>
        </a:defRPr>
      </a:lvl1pPr>
    </p:titleStyle>
    <p:bodyStyle>
      <a:lvl1pPr marL="359974" indent="-359974" algn="l" defTabSz="1219110" rtl="0" eaLnBrk="1" latinLnBrk="0" hangingPunct="1">
        <a:spcBef>
          <a:spcPts val="0"/>
        </a:spcBef>
        <a:spcAft>
          <a:spcPts val="800"/>
        </a:spcAft>
        <a:buClr>
          <a:schemeClr val="bg2"/>
        </a:buClr>
        <a:buFont typeface="Arial" pitchFamily="34" charset="0"/>
        <a:buChar char="–"/>
        <a:defRPr sz="2133" kern="1200">
          <a:solidFill>
            <a:schemeClr val="tx1"/>
          </a:solidFill>
          <a:latin typeface="+mn-lt"/>
          <a:ea typeface="+mn-ea"/>
          <a:cs typeface="+mn-cs"/>
        </a:defRPr>
      </a:lvl1pPr>
      <a:lvl2pPr marL="717497" indent="-359974" algn="l" defTabSz="1219110" rtl="0" eaLnBrk="1" latinLnBrk="0" hangingPunct="1">
        <a:spcBef>
          <a:spcPts val="0"/>
        </a:spcBef>
        <a:spcAft>
          <a:spcPts val="800"/>
        </a:spcAft>
        <a:buClr>
          <a:schemeClr val="bg2"/>
        </a:buClr>
        <a:buFont typeface="Arial" pitchFamily="34" charset="0"/>
        <a:buChar char="–"/>
        <a:defRPr sz="1867" kern="1200">
          <a:solidFill>
            <a:schemeClr val="tx1"/>
          </a:solidFill>
          <a:latin typeface="+mn-lt"/>
          <a:ea typeface="+mn-ea"/>
          <a:cs typeface="+mn-cs"/>
        </a:defRPr>
      </a:lvl2pPr>
      <a:lvl3pPr marL="1079920" indent="-359974" algn="l" defTabSz="1219110" rtl="0" eaLnBrk="1" latinLnBrk="0" hangingPunct="1">
        <a:spcBef>
          <a:spcPts val="0"/>
        </a:spcBef>
        <a:spcAft>
          <a:spcPts val="800"/>
        </a:spcAft>
        <a:buClr>
          <a:schemeClr val="bg2"/>
        </a:buClr>
        <a:buFont typeface="Arial" pitchFamily="34" charset="0"/>
        <a:buChar char="–"/>
        <a:defRPr sz="1600" kern="1200">
          <a:solidFill>
            <a:schemeClr val="tx1"/>
          </a:solidFill>
          <a:latin typeface="+mn-lt"/>
          <a:ea typeface="+mn-ea"/>
          <a:cs typeface="+mn-cs"/>
        </a:defRPr>
      </a:lvl3pPr>
      <a:lvl4pPr marL="1441343" indent="-359974" algn="l" defTabSz="1219110" rtl="0" eaLnBrk="1" latinLnBrk="0" hangingPunct="1">
        <a:spcBef>
          <a:spcPts val="0"/>
        </a:spcBef>
        <a:spcAft>
          <a:spcPts val="800"/>
        </a:spcAft>
        <a:buClr>
          <a:schemeClr val="bg2"/>
        </a:buClr>
        <a:buFont typeface="Arial" pitchFamily="34" charset="0"/>
        <a:buChar char="–"/>
        <a:defRPr sz="1600" kern="1200">
          <a:solidFill>
            <a:schemeClr val="tx1"/>
          </a:solidFill>
          <a:latin typeface="+mn-lt"/>
          <a:ea typeface="+mn-ea"/>
          <a:cs typeface="+mn-cs"/>
        </a:defRPr>
      </a:lvl4pPr>
      <a:lvl5pPr marL="1799866" indent="-359974" algn="l" defTabSz="1219110" rtl="0" eaLnBrk="1" latinLnBrk="0" hangingPunct="1">
        <a:spcBef>
          <a:spcPts val="0"/>
        </a:spcBef>
        <a:spcAft>
          <a:spcPts val="800"/>
        </a:spcAft>
        <a:buClr>
          <a:schemeClr val="bg2"/>
        </a:buClr>
        <a:buFont typeface="Arial" pitchFamily="34" charset="0"/>
        <a:buChar char="–"/>
        <a:defRPr sz="1600" b="0" kern="1200">
          <a:solidFill>
            <a:schemeClr val="tx1"/>
          </a:solidFill>
          <a:latin typeface="+mn-lt"/>
          <a:ea typeface="+mn-ea"/>
          <a:cs typeface="+mn-cs"/>
        </a:defRPr>
      </a:lvl5pPr>
      <a:lvl6pPr marL="2159839" indent="-359974" algn="l" defTabSz="121911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6pPr>
      <a:lvl7pPr marL="2399820" indent="-359974" algn="l" defTabSz="121911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7pPr>
      <a:lvl8pPr marL="2759794" indent="-359974" algn="l" defTabSz="121911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8pPr>
      <a:lvl9pPr marL="3119767" indent="-359974" algn="l" defTabSz="121911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9pPr>
    </p:bodyStyle>
    <p:otherStyle>
      <a:defPPr>
        <a:defRPr lang="en-US"/>
      </a:defPPr>
      <a:lvl1pPr marL="0" algn="l" defTabSz="1219110" rtl="0" eaLnBrk="1" latinLnBrk="0" hangingPunct="1">
        <a:defRPr sz="2400" kern="1200">
          <a:solidFill>
            <a:schemeClr val="tx1"/>
          </a:solidFill>
          <a:latin typeface="+mn-lt"/>
          <a:ea typeface="+mn-ea"/>
          <a:cs typeface="+mn-cs"/>
        </a:defRPr>
      </a:lvl1pPr>
      <a:lvl2pPr marL="609555" algn="l" defTabSz="1219110" rtl="0" eaLnBrk="1" latinLnBrk="0" hangingPunct="1">
        <a:defRPr sz="2400" kern="1200">
          <a:solidFill>
            <a:schemeClr val="tx1"/>
          </a:solidFill>
          <a:latin typeface="+mn-lt"/>
          <a:ea typeface="+mn-ea"/>
          <a:cs typeface="+mn-cs"/>
        </a:defRPr>
      </a:lvl2pPr>
      <a:lvl3pPr marL="1219110" algn="l" defTabSz="1219110" rtl="0" eaLnBrk="1" latinLnBrk="0" hangingPunct="1">
        <a:defRPr sz="2400" kern="1200">
          <a:solidFill>
            <a:schemeClr val="tx1"/>
          </a:solidFill>
          <a:latin typeface="+mn-lt"/>
          <a:ea typeface="+mn-ea"/>
          <a:cs typeface="+mn-cs"/>
        </a:defRPr>
      </a:lvl3pPr>
      <a:lvl4pPr marL="1828664" algn="l" defTabSz="1219110" rtl="0" eaLnBrk="1" latinLnBrk="0" hangingPunct="1">
        <a:defRPr sz="2400" kern="1200">
          <a:solidFill>
            <a:schemeClr val="tx1"/>
          </a:solidFill>
          <a:latin typeface="+mn-lt"/>
          <a:ea typeface="+mn-ea"/>
          <a:cs typeface="+mn-cs"/>
        </a:defRPr>
      </a:lvl4pPr>
      <a:lvl5pPr marL="2438218" algn="l" defTabSz="1219110" rtl="0" eaLnBrk="1" latinLnBrk="0" hangingPunct="1">
        <a:defRPr sz="2400" kern="1200">
          <a:solidFill>
            <a:schemeClr val="tx1"/>
          </a:solidFill>
          <a:latin typeface="+mn-lt"/>
          <a:ea typeface="+mn-ea"/>
          <a:cs typeface="+mn-cs"/>
        </a:defRPr>
      </a:lvl5pPr>
      <a:lvl6pPr marL="3047772" algn="l" defTabSz="1219110" rtl="0" eaLnBrk="1" latinLnBrk="0" hangingPunct="1">
        <a:defRPr sz="2400" kern="1200">
          <a:solidFill>
            <a:schemeClr val="tx1"/>
          </a:solidFill>
          <a:latin typeface="+mn-lt"/>
          <a:ea typeface="+mn-ea"/>
          <a:cs typeface="+mn-cs"/>
        </a:defRPr>
      </a:lvl6pPr>
      <a:lvl7pPr marL="3657327" algn="l" defTabSz="1219110" rtl="0" eaLnBrk="1" latinLnBrk="0" hangingPunct="1">
        <a:defRPr sz="2400" kern="1200">
          <a:solidFill>
            <a:schemeClr val="tx1"/>
          </a:solidFill>
          <a:latin typeface="+mn-lt"/>
          <a:ea typeface="+mn-ea"/>
          <a:cs typeface="+mn-cs"/>
        </a:defRPr>
      </a:lvl7pPr>
      <a:lvl8pPr marL="4266880" algn="l" defTabSz="1219110" rtl="0" eaLnBrk="1" latinLnBrk="0" hangingPunct="1">
        <a:defRPr sz="2400" kern="1200">
          <a:solidFill>
            <a:schemeClr val="tx1"/>
          </a:solidFill>
          <a:latin typeface="+mn-lt"/>
          <a:ea typeface="+mn-ea"/>
          <a:cs typeface="+mn-cs"/>
        </a:defRPr>
      </a:lvl8pPr>
      <a:lvl9pPr marL="4876435" algn="l" defTabSz="121911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8869" y="1377283"/>
            <a:ext cx="11232000" cy="4802796"/>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Placeholder 3"/>
          <p:cNvSpPr>
            <a:spLocks noGrp="1"/>
          </p:cNvSpPr>
          <p:nvPr>
            <p:ph type="title"/>
          </p:nvPr>
        </p:nvSpPr>
        <p:spPr>
          <a:xfrm>
            <a:off x="478871" y="300772"/>
            <a:ext cx="10102852" cy="451405"/>
          </a:xfrm>
          <a:prstGeom prst="rect">
            <a:avLst/>
          </a:prstGeom>
        </p:spPr>
        <p:txBody>
          <a:bodyPr vert="horz" lIns="0" tIns="0" rIns="0" bIns="0" rtlCol="0" anchor="t" anchorCtr="0">
            <a:spAutoFit/>
          </a:bodyPr>
          <a:lstStyle/>
          <a:p>
            <a:r>
              <a:rPr lang="en-US" dirty="0"/>
              <a:t>Click to Edit Master Title Style</a:t>
            </a:r>
            <a:endParaRPr lang="en-GB" dirty="0"/>
          </a:p>
        </p:txBody>
      </p:sp>
      <p:cxnSp>
        <p:nvCxnSpPr>
          <p:cNvPr id="11" name="Straight Connector 10"/>
          <p:cNvCxnSpPr/>
          <p:nvPr userDrawn="1"/>
        </p:nvCxnSpPr>
        <p:spPr>
          <a:xfrm>
            <a:off x="478869" y="1253079"/>
            <a:ext cx="11232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Snip and Round Single Corner Rectangle 11">
            <a:extLst>
              <a:ext uri="{FF2B5EF4-FFF2-40B4-BE49-F238E27FC236}">
                <a16:creationId xmlns:a16="http://schemas.microsoft.com/office/drawing/2014/main" id="{D1F8C132-FF35-403F-B1B4-BCB3B3267CA0}"/>
              </a:ext>
            </a:extLst>
          </p:cNvPr>
          <p:cNvSpPr/>
          <p:nvPr userDrawn="1"/>
        </p:nvSpPr>
        <p:spPr bwMode="auto">
          <a:xfrm>
            <a:off x="9245600" y="6528816"/>
            <a:ext cx="2946400" cy="329184"/>
          </a:xfrm>
          <a:prstGeom prst="snipRoundRect">
            <a:avLst>
              <a:gd name="adj1" fmla="val 32149"/>
              <a:gd name="adj2" fmla="val 0"/>
            </a:avLst>
          </a:prstGeom>
          <a:solidFill>
            <a:schemeClr val="accent2"/>
          </a:solidFill>
          <a:ln w="6350" cap="flat" cmpd="sng" algn="ctr">
            <a:noFill/>
            <a:prstDash val="solid"/>
            <a:round/>
            <a:headEnd type="none" w="med" len="med"/>
            <a:tailEnd type="none" w="med" len="med"/>
          </a:ln>
          <a:effectLst/>
        </p:spPr>
        <p:txBody>
          <a:bodyPr lIns="0" tIns="0" rIns="0" bIns="0"/>
          <a:lstStyle/>
          <a:p>
            <a:pPr algn="ctr" fontAlgn="base">
              <a:spcBef>
                <a:spcPct val="0"/>
              </a:spcBef>
              <a:spcAft>
                <a:spcPct val="0"/>
              </a:spcAft>
              <a:defRPr/>
            </a:pPr>
            <a:r>
              <a:rPr lang="en-US" sz="1600" dirty="0">
                <a:solidFill>
                  <a:schemeClr val="bg1"/>
                </a:solidFill>
              </a:rPr>
              <a:t>FOR REACTIVE USE ONLY</a:t>
            </a:r>
          </a:p>
        </p:txBody>
      </p:sp>
      <p:sp>
        <p:nvSpPr>
          <p:cNvPr id="14" name="Slide Number Placeholder 5">
            <a:extLst>
              <a:ext uri="{FF2B5EF4-FFF2-40B4-BE49-F238E27FC236}">
                <a16:creationId xmlns:a16="http://schemas.microsoft.com/office/drawing/2014/main" id="{F77DCD3A-D2EF-4666-A8F1-DBD999FF092E}"/>
              </a:ext>
            </a:extLst>
          </p:cNvPr>
          <p:cNvSpPr>
            <a:spLocks noGrp="1"/>
          </p:cNvSpPr>
          <p:nvPr>
            <p:ph type="sldNum" sz="quarter" idx="4"/>
          </p:nvPr>
        </p:nvSpPr>
        <p:spPr>
          <a:xfrm>
            <a:off x="11296587" y="6287720"/>
            <a:ext cx="443780" cy="292608"/>
          </a:xfrm>
          <a:prstGeom prst="rect">
            <a:avLst/>
          </a:prstGeom>
        </p:spPr>
        <p:txBody>
          <a:bodyPr vert="horz" lIns="72000" tIns="0" rIns="0" bIns="0" rtlCol="0" anchor="ctr" anchorCtr="0"/>
          <a:lstStyle>
            <a:lvl1pPr algn="r">
              <a:defRPr sz="1067">
                <a:solidFill>
                  <a:schemeClr val="tx1"/>
                </a:solidFill>
              </a:defRPr>
            </a:lvl1pPr>
          </a:lstStyle>
          <a:p>
            <a:fld id="{9F9F533D-B52E-4A2F-BF72-0ADD2D94BD75}" type="slidenum">
              <a:rPr lang="en-GB" smtClean="0"/>
              <a:pPr/>
              <a:t>‹#›</a:t>
            </a:fld>
            <a:endParaRPr lang="en-GB" dirty="0"/>
          </a:p>
        </p:txBody>
      </p:sp>
      <p:pic>
        <p:nvPicPr>
          <p:cNvPr id="8" name="Picture 7">
            <a:hlinkClick r:id="" action="ppaction://hlinkshowjump?jump=firstslide"/>
            <a:extLst>
              <a:ext uri="{FF2B5EF4-FFF2-40B4-BE49-F238E27FC236}">
                <a16:creationId xmlns:a16="http://schemas.microsoft.com/office/drawing/2014/main" id="{3BEAB591-A005-4864-AB0F-1477CB1CAF82}"/>
              </a:ext>
            </a:extLst>
          </p:cNvPr>
          <p:cNvPicPr>
            <a:picLocks noChangeAspect="1" noChangeArrowheads="1"/>
          </p:cNvPicPr>
          <p:nvPr userDrawn="1"/>
        </p:nvPicPr>
        <p:blipFill>
          <a:blip r:embed="rId10" cstate="print"/>
          <a:srcRect/>
          <a:stretch>
            <a:fillRect/>
          </a:stretch>
        </p:blipFill>
        <p:spPr bwMode="auto">
          <a:xfrm>
            <a:off x="11271123" y="-4817"/>
            <a:ext cx="920879" cy="329184"/>
          </a:xfrm>
          <a:prstGeom prst="rect">
            <a:avLst/>
          </a:prstGeom>
          <a:solidFill>
            <a:schemeClr val="bg2"/>
          </a:solidFill>
          <a:ln w="9525">
            <a:noFill/>
            <a:miter lim="800000"/>
            <a:headEnd/>
            <a:tailEnd/>
          </a:ln>
          <a:effectLst/>
        </p:spPr>
      </p:pic>
      <p:sp>
        <p:nvSpPr>
          <p:cNvPr id="9" name="TextBox 8">
            <a:extLst>
              <a:ext uri="{FF2B5EF4-FFF2-40B4-BE49-F238E27FC236}">
                <a16:creationId xmlns:a16="http://schemas.microsoft.com/office/drawing/2014/main" id="{09345359-98CF-4152-BA65-9FC866697B6A}"/>
              </a:ext>
            </a:extLst>
          </p:cNvPr>
          <p:cNvSpPr txBox="1"/>
          <p:nvPr userDrawn="1"/>
        </p:nvSpPr>
        <p:spPr>
          <a:xfrm>
            <a:off x="12192000" y="5441415"/>
            <a:ext cx="1524000" cy="912814"/>
          </a:xfrm>
          <a:prstGeom prst="rect">
            <a:avLst/>
          </a:prstGeom>
          <a:noFill/>
        </p:spPr>
        <p:txBody>
          <a:bodyPr wrap="square" rtlCol="0">
            <a:spAutoFit/>
          </a:bodyPr>
          <a:lstStyle/>
          <a:p>
            <a:pPr algn="ctr" fontAlgn="auto">
              <a:spcBef>
                <a:spcPts val="0"/>
              </a:spcBef>
              <a:spcAft>
                <a:spcPts val="0"/>
              </a:spcAft>
              <a:buClr>
                <a:srgbClr val="201C1A"/>
              </a:buClr>
            </a:pPr>
            <a:r>
              <a:rPr lang="en-US" sz="1333" b="1" dirty="0">
                <a:solidFill>
                  <a:srgbClr val="201C1A"/>
                </a:solidFill>
                <a:latin typeface="Arial"/>
              </a:rPr>
              <a:t>Meningococcal Disease State Reference Deck V17</a:t>
            </a:r>
          </a:p>
        </p:txBody>
      </p:sp>
    </p:spTree>
    <p:extLst>
      <p:ext uri="{BB962C8B-B14F-4D97-AF65-F5344CB8AC3E}">
        <p14:creationId xmlns:p14="http://schemas.microsoft.com/office/powerpoint/2010/main" val="2498470423"/>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Lst>
  <p:hf hdr="0" ftr="0" dt="0"/>
  <p:txStyles>
    <p:titleStyle>
      <a:lvl1pPr algn="l" defTabSz="1219140" rtl="0" eaLnBrk="1" latinLnBrk="0" hangingPunct="1">
        <a:lnSpc>
          <a:spcPct val="100000"/>
        </a:lnSpc>
        <a:spcBef>
          <a:spcPct val="0"/>
        </a:spcBef>
        <a:buNone/>
        <a:defRPr sz="2933" b="1" kern="1200">
          <a:solidFill>
            <a:schemeClr val="bg2"/>
          </a:solidFill>
          <a:latin typeface="+mj-lt"/>
          <a:ea typeface="+mj-ea"/>
          <a:cs typeface="+mj-cs"/>
        </a:defRPr>
      </a:lvl1pPr>
    </p:titleStyle>
    <p:bodyStyle>
      <a:lvl1pPr marL="359982" indent="-359982" algn="l" defTabSz="1219140" rtl="0" eaLnBrk="1" latinLnBrk="0" hangingPunct="1">
        <a:spcBef>
          <a:spcPts val="0"/>
        </a:spcBef>
        <a:spcAft>
          <a:spcPts val="800"/>
        </a:spcAft>
        <a:buClr>
          <a:schemeClr val="bg2"/>
        </a:buClr>
        <a:buFont typeface="Arial" pitchFamily="34" charset="0"/>
        <a:buChar char="–"/>
        <a:defRPr sz="2133" kern="1200">
          <a:solidFill>
            <a:schemeClr val="tx1"/>
          </a:solidFill>
          <a:latin typeface="+mn-lt"/>
          <a:ea typeface="+mn-ea"/>
          <a:cs typeface="+mn-cs"/>
        </a:defRPr>
      </a:lvl1pPr>
      <a:lvl2pPr marL="717515" indent="-359982" algn="l" defTabSz="1219140" rtl="0" eaLnBrk="1" latinLnBrk="0" hangingPunct="1">
        <a:spcBef>
          <a:spcPts val="0"/>
        </a:spcBef>
        <a:spcAft>
          <a:spcPts val="800"/>
        </a:spcAft>
        <a:buClr>
          <a:schemeClr val="bg2"/>
        </a:buClr>
        <a:buFont typeface="Arial" pitchFamily="34" charset="0"/>
        <a:buChar char="–"/>
        <a:defRPr sz="1867" kern="1200">
          <a:solidFill>
            <a:schemeClr val="tx1"/>
          </a:solidFill>
          <a:latin typeface="+mn-lt"/>
          <a:ea typeface="+mn-ea"/>
          <a:cs typeface="+mn-cs"/>
        </a:defRPr>
      </a:lvl2pPr>
      <a:lvl3pPr marL="1079946" indent="-359982" algn="l" defTabSz="1219140" rtl="0" eaLnBrk="1" latinLnBrk="0" hangingPunct="1">
        <a:spcBef>
          <a:spcPts val="0"/>
        </a:spcBef>
        <a:spcAft>
          <a:spcPts val="800"/>
        </a:spcAft>
        <a:buClr>
          <a:schemeClr val="bg2"/>
        </a:buClr>
        <a:buFont typeface="Arial" pitchFamily="34" charset="0"/>
        <a:buChar char="–"/>
        <a:defRPr sz="1600" kern="1200">
          <a:solidFill>
            <a:schemeClr val="tx1"/>
          </a:solidFill>
          <a:latin typeface="+mn-lt"/>
          <a:ea typeface="+mn-ea"/>
          <a:cs typeface="+mn-cs"/>
        </a:defRPr>
      </a:lvl3pPr>
      <a:lvl4pPr marL="1441379" indent="-359982" algn="l" defTabSz="1219140" rtl="0" eaLnBrk="1" latinLnBrk="0" hangingPunct="1">
        <a:spcBef>
          <a:spcPts val="0"/>
        </a:spcBef>
        <a:spcAft>
          <a:spcPts val="800"/>
        </a:spcAft>
        <a:buClr>
          <a:schemeClr val="bg2"/>
        </a:buClr>
        <a:buFont typeface="Arial" pitchFamily="34" charset="0"/>
        <a:buChar char="–"/>
        <a:defRPr sz="1600" kern="1200">
          <a:solidFill>
            <a:schemeClr val="tx1"/>
          </a:solidFill>
          <a:latin typeface="+mn-lt"/>
          <a:ea typeface="+mn-ea"/>
          <a:cs typeface="+mn-cs"/>
        </a:defRPr>
      </a:lvl4pPr>
      <a:lvl5pPr marL="1799910" indent="-359982" algn="l" defTabSz="1219140" rtl="0" eaLnBrk="1" latinLnBrk="0" hangingPunct="1">
        <a:spcBef>
          <a:spcPts val="0"/>
        </a:spcBef>
        <a:spcAft>
          <a:spcPts val="800"/>
        </a:spcAft>
        <a:buClr>
          <a:schemeClr val="bg2"/>
        </a:buClr>
        <a:buFont typeface="Arial" pitchFamily="34" charset="0"/>
        <a:buChar char="–"/>
        <a:defRPr sz="1600" b="0" kern="1200">
          <a:solidFill>
            <a:schemeClr val="tx1"/>
          </a:solidFill>
          <a:latin typeface="+mn-lt"/>
          <a:ea typeface="+mn-ea"/>
          <a:cs typeface="+mn-cs"/>
        </a:defRPr>
      </a:lvl5pPr>
      <a:lvl6pPr marL="2159893" indent="-359982" algn="l" defTabSz="121914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6pPr>
      <a:lvl7pPr marL="2399880" indent="-359982" algn="l" defTabSz="121914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7pPr>
      <a:lvl8pPr marL="2759862" indent="-359982" algn="l" defTabSz="121914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8pPr>
      <a:lvl9pPr marL="3119845" indent="-359982" algn="l" defTabSz="121914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8869" y="1377283"/>
            <a:ext cx="11232000" cy="4802796"/>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Placeholder 3"/>
          <p:cNvSpPr>
            <a:spLocks noGrp="1"/>
          </p:cNvSpPr>
          <p:nvPr>
            <p:ph type="title"/>
          </p:nvPr>
        </p:nvSpPr>
        <p:spPr>
          <a:xfrm>
            <a:off x="478870" y="300772"/>
            <a:ext cx="10102852" cy="451405"/>
          </a:xfrm>
          <a:prstGeom prst="rect">
            <a:avLst/>
          </a:prstGeom>
        </p:spPr>
        <p:txBody>
          <a:bodyPr vert="horz" lIns="0" tIns="0" rIns="0" bIns="0" rtlCol="0" anchor="t" anchorCtr="0">
            <a:spAutoFit/>
          </a:bodyPr>
          <a:lstStyle/>
          <a:p>
            <a:r>
              <a:rPr lang="en-US" dirty="0"/>
              <a:t>Click to Edit Master Title Style</a:t>
            </a:r>
            <a:endParaRPr lang="en-GB" dirty="0"/>
          </a:p>
        </p:txBody>
      </p:sp>
      <p:cxnSp>
        <p:nvCxnSpPr>
          <p:cNvPr id="11" name="Straight Connector 10"/>
          <p:cNvCxnSpPr/>
          <p:nvPr userDrawn="1"/>
        </p:nvCxnSpPr>
        <p:spPr>
          <a:xfrm>
            <a:off x="478869" y="1253079"/>
            <a:ext cx="11232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Snip and Round Single Corner Rectangle 11">
            <a:extLst>
              <a:ext uri="{FF2B5EF4-FFF2-40B4-BE49-F238E27FC236}">
                <a16:creationId xmlns:a16="http://schemas.microsoft.com/office/drawing/2014/main" id="{D1F8C132-FF35-403F-B1B4-BCB3B3267CA0}"/>
              </a:ext>
            </a:extLst>
          </p:cNvPr>
          <p:cNvSpPr/>
          <p:nvPr userDrawn="1"/>
        </p:nvSpPr>
        <p:spPr bwMode="auto">
          <a:xfrm>
            <a:off x="9245600" y="6528816"/>
            <a:ext cx="2946400" cy="329184"/>
          </a:xfrm>
          <a:prstGeom prst="snipRoundRect">
            <a:avLst>
              <a:gd name="adj1" fmla="val 32149"/>
              <a:gd name="adj2" fmla="val 0"/>
            </a:avLst>
          </a:prstGeom>
          <a:solidFill>
            <a:schemeClr val="accent2"/>
          </a:solidFill>
          <a:ln w="6350" cap="flat" cmpd="sng" algn="ctr">
            <a:noFill/>
            <a:prstDash val="solid"/>
            <a:round/>
            <a:headEnd type="none" w="med" len="med"/>
            <a:tailEnd type="none" w="med" len="med"/>
          </a:ln>
          <a:effectLst/>
        </p:spPr>
        <p:txBody>
          <a:bodyPr lIns="0" tIns="0" rIns="0" bIns="0"/>
          <a:lstStyle/>
          <a:p>
            <a:pPr algn="ctr" fontAlgn="base">
              <a:spcBef>
                <a:spcPct val="0"/>
              </a:spcBef>
              <a:spcAft>
                <a:spcPct val="0"/>
              </a:spcAft>
              <a:defRPr/>
            </a:pPr>
            <a:r>
              <a:rPr lang="en-US" sz="1600" dirty="0">
                <a:solidFill>
                  <a:schemeClr val="bg1"/>
                </a:solidFill>
              </a:rPr>
              <a:t>FOR REACTIVE USE ONLY</a:t>
            </a:r>
          </a:p>
        </p:txBody>
      </p:sp>
      <p:sp>
        <p:nvSpPr>
          <p:cNvPr id="14" name="Slide Number Placeholder 5">
            <a:extLst>
              <a:ext uri="{FF2B5EF4-FFF2-40B4-BE49-F238E27FC236}">
                <a16:creationId xmlns:a16="http://schemas.microsoft.com/office/drawing/2014/main" id="{F77DCD3A-D2EF-4666-A8F1-DBD999FF092E}"/>
              </a:ext>
            </a:extLst>
          </p:cNvPr>
          <p:cNvSpPr>
            <a:spLocks noGrp="1"/>
          </p:cNvSpPr>
          <p:nvPr>
            <p:ph type="sldNum" sz="quarter" idx="4"/>
          </p:nvPr>
        </p:nvSpPr>
        <p:spPr>
          <a:xfrm>
            <a:off x="11296586" y="6287720"/>
            <a:ext cx="443780" cy="292608"/>
          </a:xfrm>
          <a:prstGeom prst="rect">
            <a:avLst/>
          </a:prstGeom>
        </p:spPr>
        <p:txBody>
          <a:bodyPr vert="horz" lIns="72000" tIns="0" rIns="0" bIns="0" rtlCol="0" anchor="ctr" anchorCtr="0"/>
          <a:lstStyle>
            <a:lvl1pPr algn="r">
              <a:defRPr sz="1067">
                <a:solidFill>
                  <a:schemeClr val="tx1"/>
                </a:solidFill>
              </a:defRPr>
            </a:lvl1pPr>
          </a:lstStyle>
          <a:p>
            <a:fld id="{9F9F533D-B52E-4A2F-BF72-0ADD2D94BD75}" type="slidenum">
              <a:rPr lang="en-GB" smtClean="0"/>
              <a:pPr/>
              <a:t>‹#›</a:t>
            </a:fld>
            <a:endParaRPr lang="en-GB" dirty="0"/>
          </a:p>
        </p:txBody>
      </p:sp>
      <p:pic>
        <p:nvPicPr>
          <p:cNvPr id="8" name="Picture 7">
            <a:hlinkClick r:id="rId10" action="ppaction://hlinksldjump"/>
            <a:extLst>
              <a:ext uri="{FF2B5EF4-FFF2-40B4-BE49-F238E27FC236}">
                <a16:creationId xmlns:a16="http://schemas.microsoft.com/office/drawing/2014/main" id="{3BEAB591-A005-4864-AB0F-1477CB1CAF82}"/>
              </a:ext>
            </a:extLst>
          </p:cNvPr>
          <p:cNvPicPr>
            <a:picLocks noChangeAspect="1" noChangeArrowheads="1"/>
          </p:cNvPicPr>
          <p:nvPr userDrawn="1"/>
        </p:nvPicPr>
        <p:blipFill>
          <a:blip r:embed="rId11" cstate="print"/>
          <a:srcRect/>
          <a:stretch>
            <a:fillRect/>
          </a:stretch>
        </p:blipFill>
        <p:spPr bwMode="auto">
          <a:xfrm>
            <a:off x="11271122" y="-4817"/>
            <a:ext cx="920879" cy="329184"/>
          </a:xfrm>
          <a:prstGeom prst="rect">
            <a:avLst/>
          </a:prstGeom>
          <a:solidFill>
            <a:schemeClr val="bg2"/>
          </a:solidFill>
          <a:ln w="9525">
            <a:noFill/>
            <a:miter lim="800000"/>
            <a:headEnd/>
            <a:tailEnd/>
          </a:ln>
          <a:effectLst/>
        </p:spPr>
      </p:pic>
      <p:sp>
        <p:nvSpPr>
          <p:cNvPr id="9" name="TextBox 8">
            <a:extLst>
              <a:ext uri="{FF2B5EF4-FFF2-40B4-BE49-F238E27FC236}">
                <a16:creationId xmlns:a16="http://schemas.microsoft.com/office/drawing/2014/main" id="{09345359-98CF-4152-BA65-9FC866697B6A}"/>
              </a:ext>
            </a:extLst>
          </p:cNvPr>
          <p:cNvSpPr txBox="1"/>
          <p:nvPr userDrawn="1"/>
        </p:nvSpPr>
        <p:spPr>
          <a:xfrm>
            <a:off x="12192000" y="5441415"/>
            <a:ext cx="1524000" cy="912814"/>
          </a:xfrm>
          <a:prstGeom prst="rect">
            <a:avLst/>
          </a:prstGeom>
          <a:noFill/>
        </p:spPr>
        <p:txBody>
          <a:bodyPr wrap="square" rtlCol="0">
            <a:spAutoFit/>
          </a:bodyPr>
          <a:lstStyle/>
          <a:p>
            <a:pPr algn="ctr" fontAlgn="auto">
              <a:spcBef>
                <a:spcPts val="0"/>
              </a:spcBef>
              <a:spcAft>
                <a:spcPts val="0"/>
              </a:spcAft>
              <a:buClr>
                <a:srgbClr val="201C1A"/>
              </a:buClr>
            </a:pPr>
            <a:r>
              <a:rPr lang="en-US" sz="1333" b="1" dirty="0">
                <a:solidFill>
                  <a:srgbClr val="201C1A"/>
                </a:solidFill>
                <a:latin typeface="Arial"/>
              </a:rPr>
              <a:t>Meningococcal Disease State Reference Deck V17</a:t>
            </a:r>
          </a:p>
        </p:txBody>
      </p:sp>
    </p:spTree>
    <p:extLst>
      <p:ext uri="{BB962C8B-B14F-4D97-AF65-F5344CB8AC3E}">
        <p14:creationId xmlns:p14="http://schemas.microsoft.com/office/powerpoint/2010/main" val="670092532"/>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Lst>
  <p:hf hdr="0" ftr="0" dt="0"/>
  <p:txStyles>
    <p:titleStyle>
      <a:lvl1pPr algn="l" defTabSz="1219170" rtl="0" eaLnBrk="1" latinLnBrk="0" hangingPunct="1">
        <a:lnSpc>
          <a:spcPct val="100000"/>
        </a:lnSpc>
        <a:spcBef>
          <a:spcPct val="0"/>
        </a:spcBef>
        <a:buNone/>
        <a:defRPr sz="2933" b="1" kern="1200">
          <a:solidFill>
            <a:schemeClr val="bg2"/>
          </a:solidFill>
          <a:latin typeface="+mj-lt"/>
          <a:ea typeface="+mj-ea"/>
          <a:cs typeface="+mj-cs"/>
        </a:defRPr>
      </a:lvl1pPr>
    </p:titleStyle>
    <p:bodyStyle>
      <a:lvl1pPr marL="359991" indent="-359991" algn="l" defTabSz="1219170" rtl="0" eaLnBrk="1" latinLnBrk="0" hangingPunct="1">
        <a:spcBef>
          <a:spcPts val="0"/>
        </a:spcBef>
        <a:spcAft>
          <a:spcPts val="800"/>
        </a:spcAft>
        <a:buClr>
          <a:schemeClr val="bg2"/>
        </a:buClr>
        <a:buFont typeface="Arial" pitchFamily="34" charset="0"/>
        <a:buChar char="–"/>
        <a:defRPr sz="2133" kern="1200">
          <a:solidFill>
            <a:schemeClr val="tx1"/>
          </a:solidFill>
          <a:latin typeface="+mn-lt"/>
          <a:ea typeface="+mn-ea"/>
          <a:cs typeface="+mn-cs"/>
        </a:defRPr>
      </a:lvl1pPr>
      <a:lvl2pPr marL="717533" indent="-359991" algn="l" defTabSz="1219170" rtl="0" eaLnBrk="1" latinLnBrk="0" hangingPunct="1">
        <a:spcBef>
          <a:spcPts val="0"/>
        </a:spcBef>
        <a:spcAft>
          <a:spcPts val="800"/>
        </a:spcAft>
        <a:buClr>
          <a:schemeClr val="bg2"/>
        </a:buClr>
        <a:buFont typeface="Arial" pitchFamily="34" charset="0"/>
        <a:buChar char="–"/>
        <a:defRPr sz="1867" kern="1200">
          <a:solidFill>
            <a:schemeClr val="tx1"/>
          </a:solidFill>
          <a:latin typeface="+mn-lt"/>
          <a:ea typeface="+mn-ea"/>
          <a:cs typeface="+mn-cs"/>
        </a:defRPr>
      </a:lvl2pPr>
      <a:lvl3pPr marL="1079973" indent="-359991" algn="l" defTabSz="1219170" rtl="0" eaLnBrk="1" latinLnBrk="0" hangingPunct="1">
        <a:spcBef>
          <a:spcPts val="0"/>
        </a:spcBef>
        <a:spcAft>
          <a:spcPts val="800"/>
        </a:spcAft>
        <a:buClr>
          <a:schemeClr val="bg2"/>
        </a:buClr>
        <a:buFont typeface="Arial" pitchFamily="34" charset="0"/>
        <a:buChar char="–"/>
        <a:defRPr sz="1600" kern="1200">
          <a:solidFill>
            <a:schemeClr val="tx1"/>
          </a:solidFill>
          <a:latin typeface="+mn-lt"/>
          <a:ea typeface="+mn-ea"/>
          <a:cs typeface="+mn-cs"/>
        </a:defRPr>
      </a:lvl3pPr>
      <a:lvl4pPr marL="1441415" indent="-359991" algn="l" defTabSz="1219170" rtl="0" eaLnBrk="1" latinLnBrk="0" hangingPunct="1">
        <a:spcBef>
          <a:spcPts val="0"/>
        </a:spcBef>
        <a:spcAft>
          <a:spcPts val="800"/>
        </a:spcAft>
        <a:buClr>
          <a:schemeClr val="bg2"/>
        </a:buClr>
        <a:buFont typeface="Arial" pitchFamily="34" charset="0"/>
        <a:buChar char="–"/>
        <a:defRPr sz="1600" kern="1200">
          <a:solidFill>
            <a:schemeClr val="tx1"/>
          </a:solidFill>
          <a:latin typeface="+mn-lt"/>
          <a:ea typeface="+mn-ea"/>
          <a:cs typeface="+mn-cs"/>
        </a:defRPr>
      </a:lvl4pPr>
      <a:lvl5pPr marL="1799955" indent="-359991" algn="l" defTabSz="1219170" rtl="0" eaLnBrk="1" latinLnBrk="0" hangingPunct="1">
        <a:spcBef>
          <a:spcPts val="0"/>
        </a:spcBef>
        <a:spcAft>
          <a:spcPts val="800"/>
        </a:spcAft>
        <a:buClr>
          <a:schemeClr val="bg2"/>
        </a:buClr>
        <a:buFont typeface="Arial" pitchFamily="34" charset="0"/>
        <a:buChar char="–"/>
        <a:defRPr sz="1600" b="0" kern="1200">
          <a:solidFill>
            <a:schemeClr val="tx1"/>
          </a:solidFill>
          <a:latin typeface="+mn-lt"/>
          <a:ea typeface="+mn-ea"/>
          <a:cs typeface="+mn-cs"/>
        </a:defRPr>
      </a:lvl5pPr>
      <a:lvl6pPr marL="2159946"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6pPr>
      <a:lvl7pPr marL="2399940"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7pPr>
      <a:lvl8pPr marL="2759931"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8pPr>
      <a:lvl9pPr marL="3119922"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8869" y="1377283"/>
            <a:ext cx="11232000" cy="4802796"/>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Placeholder 3"/>
          <p:cNvSpPr>
            <a:spLocks noGrp="1"/>
          </p:cNvSpPr>
          <p:nvPr>
            <p:ph type="title"/>
          </p:nvPr>
        </p:nvSpPr>
        <p:spPr>
          <a:xfrm>
            <a:off x="478871" y="300772"/>
            <a:ext cx="10102852" cy="451405"/>
          </a:xfrm>
          <a:prstGeom prst="rect">
            <a:avLst/>
          </a:prstGeom>
        </p:spPr>
        <p:txBody>
          <a:bodyPr vert="horz" lIns="0" tIns="0" rIns="0" bIns="0" rtlCol="0" anchor="t" anchorCtr="0">
            <a:spAutoFit/>
          </a:bodyPr>
          <a:lstStyle/>
          <a:p>
            <a:r>
              <a:rPr lang="en-US" dirty="0"/>
              <a:t>Click to Edit Master Title Style</a:t>
            </a:r>
            <a:endParaRPr lang="en-GB" dirty="0"/>
          </a:p>
        </p:txBody>
      </p:sp>
      <p:cxnSp>
        <p:nvCxnSpPr>
          <p:cNvPr id="11" name="Straight Connector 10"/>
          <p:cNvCxnSpPr/>
          <p:nvPr userDrawn="1"/>
        </p:nvCxnSpPr>
        <p:spPr>
          <a:xfrm>
            <a:off x="478869" y="1253079"/>
            <a:ext cx="11232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Snip and Round Single Corner Rectangle 11">
            <a:extLst>
              <a:ext uri="{FF2B5EF4-FFF2-40B4-BE49-F238E27FC236}">
                <a16:creationId xmlns:a16="http://schemas.microsoft.com/office/drawing/2014/main" id="{D1F8C132-FF35-403F-B1B4-BCB3B3267CA0}"/>
              </a:ext>
            </a:extLst>
          </p:cNvPr>
          <p:cNvSpPr/>
          <p:nvPr userDrawn="1"/>
        </p:nvSpPr>
        <p:spPr bwMode="auto">
          <a:xfrm>
            <a:off x="9245600" y="6528816"/>
            <a:ext cx="2946400" cy="329184"/>
          </a:xfrm>
          <a:prstGeom prst="snipRoundRect">
            <a:avLst>
              <a:gd name="adj1" fmla="val 32149"/>
              <a:gd name="adj2" fmla="val 0"/>
            </a:avLst>
          </a:prstGeom>
          <a:solidFill>
            <a:schemeClr val="accent2"/>
          </a:solidFill>
          <a:ln w="6350" cap="flat" cmpd="sng" algn="ctr">
            <a:noFill/>
            <a:prstDash val="solid"/>
            <a:round/>
            <a:headEnd type="none" w="med" len="med"/>
            <a:tailEnd type="none" w="med" len="med"/>
          </a:ln>
          <a:effectLst/>
        </p:spPr>
        <p:txBody>
          <a:bodyPr lIns="0" tIns="0" rIns="0" bIns="0"/>
          <a:lstStyle/>
          <a:p>
            <a:pPr algn="ctr" fontAlgn="base">
              <a:spcBef>
                <a:spcPct val="0"/>
              </a:spcBef>
              <a:spcAft>
                <a:spcPct val="0"/>
              </a:spcAft>
              <a:defRPr/>
            </a:pPr>
            <a:r>
              <a:rPr lang="en-US" sz="1600" dirty="0">
                <a:solidFill>
                  <a:schemeClr val="bg1"/>
                </a:solidFill>
              </a:rPr>
              <a:t>FOR REACTIVE USE ONLY</a:t>
            </a:r>
          </a:p>
        </p:txBody>
      </p:sp>
      <p:sp>
        <p:nvSpPr>
          <p:cNvPr id="14" name="Slide Number Placeholder 5">
            <a:extLst>
              <a:ext uri="{FF2B5EF4-FFF2-40B4-BE49-F238E27FC236}">
                <a16:creationId xmlns:a16="http://schemas.microsoft.com/office/drawing/2014/main" id="{F77DCD3A-D2EF-4666-A8F1-DBD999FF092E}"/>
              </a:ext>
            </a:extLst>
          </p:cNvPr>
          <p:cNvSpPr>
            <a:spLocks noGrp="1"/>
          </p:cNvSpPr>
          <p:nvPr>
            <p:ph type="sldNum" sz="quarter" idx="4"/>
          </p:nvPr>
        </p:nvSpPr>
        <p:spPr>
          <a:xfrm>
            <a:off x="11296587" y="6287720"/>
            <a:ext cx="443780" cy="292608"/>
          </a:xfrm>
          <a:prstGeom prst="rect">
            <a:avLst/>
          </a:prstGeom>
        </p:spPr>
        <p:txBody>
          <a:bodyPr vert="horz" lIns="72000" tIns="0" rIns="0" bIns="0" rtlCol="0" anchor="ctr" anchorCtr="0"/>
          <a:lstStyle>
            <a:lvl1pPr algn="r">
              <a:defRPr sz="1067">
                <a:solidFill>
                  <a:schemeClr val="tx1"/>
                </a:solidFill>
              </a:defRPr>
            </a:lvl1pPr>
          </a:lstStyle>
          <a:p>
            <a:fld id="{9F9F533D-B52E-4A2F-BF72-0ADD2D94BD75}" type="slidenum">
              <a:rPr lang="en-GB" smtClean="0"/>
              <a:pPr/>
              <a:t>‹#›</a:t>
            </a:fld>
            <a:endParaRPr lang="en-GB" dirty="0"/>
          </a:p>
        </p:txBody>
      </p:sp>
      <p:pic>
        <p:nvPicPr>
          <p:cNvPr id="8" name="Picture 7">
            <a:hlinkClick r:id="rId13" action="ppaction://hlinksldjump"/>
            <a:extLst>
              <a:ext uri="{FF2B5EF4-FFF2-40B4-BE49-F238E27FC236}">
                <a16:creationId xmlns:a16="http://schemas.microsoft.com/office/drawing/2014/main" id="{3BEAB591-A005-4864-AB0F-1477CB1CAF82}"/>
              </a:ext>
            </a:extLst>
          </p:cNvPr>
          <p:cNvPicPr>
            <a:picLocks noChangeAspect="1" noChangeArrowheads="1"/>
          </p:cNvPicPr>
          <p:nvPr userDrawn="1"/>
        </p:nvPicPr>
        <p:blipFill>
          <a:blip r:embed="rId14" cstate="print"/>
          <a:srcRect/>
          <a:stretch>
            <a:fillRect/>
          </a:stretch>
        </p:blipFill>
        <p:spPr bwMode="auto">
          <a:xfrm>
            <a:off x="11271125" y="-4817"/>
            <a:ext cx="920879" cy="329184"/>
          </a:xfrm>
          <a:prstGeom prst="rect">
            <a:avLst/>
          </a:prstGeom>
          <a:solidFill>
            <a:schemeClr val="bg2"/>
          </a:solidFill>
          <a:ln w="9525">
            <a:noFill/>
            <a:miter lim="800000"/>
            <a:headEnd/>
            <a:tailEnd/>
          </a:ln>
          <a:effectLst/>
        </p:spPr>
      </p:pic>
    </p:spTree>
    <p:extLst>
      <p:ext uri="{BB962C8B-B14F-4D97-AF65-F5344CB8AC3E}">
        <p14:creationId xmlns:p14="http://schemas.microsoft.com/office/powerpoint/2010/main" val="2943618966"/>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hf hdr="0" ftr="0" dt="0"/>
  <p:txStyles>
    <p:titleStyle>
      <a:lvl1pPr algn="l" defTabSz="1219110" rtl="0" eaLnBrk="1" latinLnBrk="0" hangingPunct="1">
        <a:lnSpc>
          <a:spcPct val="100000"/>
        </a:lnSpc>
        <a:spcBef>
          <a:spcPct val="0"/>
        </a:spcBef>
        <a:buNone/>
        <a:defRPr sz="2933" b="1" kern="1200">
          <a:solidFill>
            <a:schemeClr val="bg2"/>
          </a:solidFill>
          <a:latin typeface="+mj-lt"/>
          <a:ea typeface="+mj-ea"/>
          <a:cs typeface="+mj-cs"/>
        </a:defRPr>
      </a:lvl1pPr>
    </p:titleStyle>
    <p:bodyStyle>
      <a:lvl1pPr marL="359974" indent="-359974" algn="l" defTabSz="1219110" rtl="0" eaLnBrk="1" latinLnBrk="0" hangingPunct="1">
        <a:spcBef>
          <a:spcPts val="0"/>
        </a:spcBef>
        <a:spcAft>
          <a:spcPts val="800"/>
        </a:spcAft>
        <a:buClr>
          <a:schemeClr val="bg2"/>
        </a:buClr>
        <a:buFont typeface="Arial" pitchFamily="34" charset="0"/>
        <a:buChar char="–"/>
        <a:defRPr sz="2133" kern="1200">
          <a:solidFill>
            <a:schemeClr val="tx1"/>
          </a:solidFill>
          <a:latin typeface="+mn-lt"/>
          <a:ea typeface="+mn-ea"/>
          <a:cs typeface="+mn-cs"/>
        </a:defRPr>
      </a:lvl1pPr>
      <a:lvl2pPr marL="717497" indent="-359974" algn="l" defTabSz="1219110" rtl="0" eaLnBrk="1" latinLnBrk="0" hangingPunct="1">
        <a:spcBef>
          <a:spcPts val="0"/>
        </a:spcBef>
        <a:spcAft>
          <a:spcPts val="800"/>
        </a:spcAft>
        <a:buClr>
          <a:schemeClr val="bg2"/>
        </a:buClr>
        <a:buFont typeface="Arial" pitchFamily="34" charset="0"/>
        <a:buChar char="–"/>
        <a:defRPr sz="1867" kern="1200">
          <a:solidFill>
            <a:schemeClr val="tx1"/>
          </a:solidFill>
          <a:latin typeface="+mn-lt"/>
          <a:ea typeface="+mn-ea"/>
          <a:cs typeface="+mn-cs"/>
        </a:defRPr>
      </a:lvl2pPr>
      <a:lvl3pPr marL="1079920" indent="-359974" algn="l" defTabSz="1219110" rtl="0" eaLnBrk="1" latinLnBrk="0" hangingPunct="1">
        <a:spcBef>
          <a:spcPts val="0"/>
        </a:spcBef>
        <a:spcAft>
          <a:spcPts val="800"/>
        </a:spcAft>
        <a:buClr>
          <a:schemeClr val="bg2"/>
        </a:buClr>
        <a:buFont typeface="Arial" pitchFamily="34" charset="0"/>
        <a:buChar char="–"/>
        <a:defRPr sz="1600" kern="1200">
          <a:solidFill>
            <a:schemeClr val="tx1"/>
          </a:solidFill>
          <a:latin typeface="+mn-lt"/>
          <a:ea typeface="+mn-ea"/>
          <a:cs typeface="+mn-cs"/>
        </a:defRPr>
      </a:lvl3pPr>
      <a:lvl4pPr marL="1441343" indent="-359974" algn="l" defTabSz="1219110" rtl="0" eaLnBrk="1" latinLnBrk="0" hangingPunct="1">
        <a:spcBef>
          <a:spcPts val="0"/>
        </a:spcBef>
        <a:spcAft>
          <a:spcPts val="800"/>
        </a:spcAft>
        <a:buClr>
          <a:schemeClr val="bg2"/>
        </a:buClr>
        <a:buFont typeface="Arial" pitchFamily="34" charset="0"/>
        <a:buChar char="–"/>
        <a:defRPr sz="1600" kern="1200">
          <a:solidFill>
            <a:schemeClr val="tx1"/>
          </a:solidFill>
          <a:latin typeface="+mn-lt"/>
          <a:ea typeface="+mn-ea"/>
          <a:cs typeface="+mn-cs"/>
        </a:defRPr>
      </a:lvl4pPr>
      <a:lvl5pPr marL="1799866" indent="-359974" algn="l" defTabSz="1219110" rtl="0" eaLnBrk="1" latinLnBrk="0" hangingPunct="1">
        <a:spcBef>
          <a:spcPts val="0"/>
        </a:spcBef>
        <a:spcAft>
          <a:spcPts val="800"/>
        </a:spcAft>
        <a:buClr>
          <a:schemeClr val="bg2"/>
        </a:buClr>
        <a:buFont typeface="Arial" pitchFamily="34" charset="0"/>
        <a:buChar char="–"/>
        <a:defRPr sz="1600" b="0" kern="1200">
          <a:solidFill>
            <a:schemeClr val="tx1"/>
          </a:solidFill>
          <a:latin typeface="+mn-lt"/>
          <a:ea typeface="+mn-ea"/>
          <a:cs typeface="+mn-cs"/>
        </a:defRPr>
      </a:lvl5pPr>
      <a:lvl6pPr marL="2159839" indent="-359974" algn="l" defTabSz="121911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6pPr>
      <a:lvl7pPr marL="2399820" indent="-359974" algn="l" defTabSz="121911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7pPr>
      <a:lvl8pPr marL="2759794" indent="-359974" algn="l" defTabSz="121911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8pPr>
      <a:lvl9pPr marL="3119767" indent="-359974" algn="l" defTabSz="121911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9pPr>
    </p:bodyStyle>
    <p:otherStyle>
      <a:defPPr>
        <a:defRPr lang="en-US"/>
      </a:defPPr>
      <a:lvl1pPr marL="0" algn="l" defTabSz="1219110" rtl="0" eaLnBrk="1" latinLnBrk="0" hangingPunct="1">
        <a:defRPr sz="2400" kern="1200">
          <a:solidFill>
            <a:schemeClr val="tx1"/>
          </a:solidFill>
          <a:latin typeface="+mn-lt"/>
          <a:ea typeface="+mn-ea"/>
          <a:cs typeface="+mn-cs"/>
        </a:defRPr>
      </a:lvl1pPr>
      <a:lvl2pPr marL="609555" algn="l" defTabSz="1219110" rtl="0" eaLnBrk="1" latinLnBrk="0" hangingPunct="1">
        <a:defRPr sz="2400" kern="1200">
          <a:solidFill>
            <a:schemeClr val="tx1"/>
          </a:solidFill>
          <a:latin typeface="+mn-lt"/>
          <a:ea typeface="+mn-ea"/>
          <a:cs typeface="+mn-cs"/>
        </a:defRPr>
      </a:lvl2pPr>
      <a:lvl3pPr marL="1219110" algn="l" defTabSz="1219110" rtl="0" eaLnBrk="1" latinLnBrk="0" hangingPunct="1">
        <a:defRPr sz="2400" kern="1200">
          <a:solidFill>
            <a:schemeClr val="tx1"/>
          </a:solidFill>
          <a:latin typeface="+mn-lt"/>
          <a:ea typeface="+mn-ea"/>
          <a:cs typeface="+mn-cs"/>
        </a:defRPr>
      </a:lvl3pPr>
      <a:lvl4pPr marL="1828664" algn="l" defTabSz="1219110" rtl="0" eaLnBrk="1" latinLnBrk="0" hangingPunct="1">
        <a:defRPr sz="2400" kern="1200">
          <a:solidFill>
            <a:schemeClr val="tx1"/>
          </a:solidFill>
          <a:latin typeface="+mn-lt"/>
          <a:ea typeface="+mn-ea"/>
          <a:cs typeface="+mn-cs"/>
        </a:defRPr>
      </a:lvl4pPr>
      <a:lvl5pPr marL="2438218" algn="l" defTabSz="1219110" rtl="0" eaLnBrk="1" latinLnBrk="0" hangingPunct="1">
        <a:defRPr sz="2400" kern="1200">
          <a:solidFill>
            <a:schemeClr val="tx1"/>
          </a:solidFill>
          <a:latin typeface="+mn-lt"/>
          <a:ea typeface="+mn-ea"/>
          <a:cs typeface="+mn-cs"/>
        </a:defRPr>
      </a:lvl5pPr>
      <a:lvl6pPr marL="3047772" algn="l" defTabSz="1219110" rtl="0" eaLnBrk="1" latinLnBrk="0" hangingPunct="1">
        <a:defRPr sz="2400" kern="1200">
          <a:solidFill>
            <a:schemeClr val="tx1"/>
          </a:solidFill>
          <a:latin typeface="+mn-lt"/>
          <a:ea typeface="+mn-ea"/>
          <a:cs typeface="+mn-cs"/>
        </a:defRPr>
      </a:lvl6pPr>
      <a:lvl7pPr marL="3657327" algn="l" defTabSz="1219110" rtl="0" eaLnBrk="1" latinLnBrk="0" hangingPunct="1">
        <a:defRPr sz="2400" kern="1200">
          <a:solidFill>
            <a:schemeClr val="tx1"/>
          </a:solidFill>
          <a:latin typeface="+mn-lt"/>
          <a:ea typeface="+mn-ea"/>
          <a:cs typeface="+mn-cs"/>
        </a:defRPr>
      </a:lvl7pPr>
      <a:lvl8pPr marL="4266880" algn="l" defTabSz="1219110" rtl="0" eaLnBrk="1" latinLnBrk="0" hangingPunct="1">
        <a:defRPr sz="2400" kern="1200">
          <a:solidFill>
            <a:schemeClr val="tx1"/>
          </a:solidFill>
          <a:latin typeface="+mn-lt"/>
          <a:ea typeface="+mn-ea"/>
          <a:cs typeface="+mn-cs"/>
        </a:defRPr>
      </a:lvl8pPr>
      <a:lvl9pPr marL="4876435" algn="l" defTabSz="121911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cdc.gov/vaccines/schedules/downloads/child/0-18yrs-child-combined-schedule.pdf" TargetMode="External"/><Relationship Id="rId1" Type="http://schemas.openxmlformats.org/officeDocument/2006/relationships/slideLayout" Target="../slideLayouts/slideLayout37.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cdc.gov/vaccines/schedules/downloads/child/0-18yrs-child-combined-schedule.pdf" TargetMode="External"/><Relationship Id="rId1" Type="http://schemas.openxmlformats.org/officeDocument/2006/relationships/slideLayout" Target="../slideLayouts/slideLayout37.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3.xml"/><Relationship Id="rId1" Type="http://schemas.openxmlformats.org/officeDocument/2006/relationships/vmlDrawing" Target="../drawings/vmlDrawing1.vml"/><Relationship Id="rId4" Type="http://schemas.openxmlformats.org/officeDocument/2006/relationships/image" Target="../media/image19.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3" Type="http://schemas.openxmlformats.org/officeDocument/2006/relationships/hyperlink" Target="https://www.cdc.gov/flu/weekly/" TargetMode="External"/><Relationship Id="rId2" Type="http://schemas.openxmlformats.org/officeDocument/2006/relationships/hyperlink" Target="https://www.cdc.gov/flu/weekly/fluviewinteractive.htm" TargetMode="External"/><Relationship Id="rId1" Type="http://schemas.openxmlformats.org/officeDocument/2006/relationships/slideLayout" Target="../slideLayouts/slideLayout39.xml"/><Relationship Id="rId4" Type="http://schemas.openxmlformats.org/officeDocument/2006/relationships/image" Target="../media/image20.gif"/></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cdc.gov/flu/about/disease/burden.htm" TargetMode="External"/><Relationship Id="rId1" Type="http://schemas.openxmlformats.org/officeDocument/2006/relationships/slideLayout" Target="../slideLayouts/slideLayout58.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www.cdc.gov/flu/about/burden/2018-2019.html" TargetMode="External"/><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57.xml"/><Relationship Id="rId6" Type="http://schemas.openxmlformats.org/officeDocument/2006/relationships/hyperlink" Target="https://www.cdc.gov/flu/fluvaxview/nifs-estimates-nov2018.htm" TargetMode="External"/><Relationship Id="rId5" Type="http://schemas.openxmlformats.org/officeDocument/2006/relationships/hyperlink" Target="https://www.cdc.gov/flu/about/burden/faq.htm" TargetMode="External"/><Relationship Id="rId4" Type="http://schemas.openxmlformats.org/officeDocument/2006/relationships/hyperlink" Target="https://www.cdc.gov/flu/about/season/flu-season-2017-2018.htm"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s://www.cdc.gov/flu/vaccines-work/past-seasons-estimates.html" TargetMode="External"/><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3" Type="http://schemas.openxmlformats.org/officeDocument/2006/relationships/hyperlink" Target="https://www.cdc.gov/flu/professionals/vaccination/effectiveness-studies.htm" TargetMode="External"/><Relationship Id="rId2" Type="http://schemas.openxmlformats.org/officeDocument/2006/relationships/notesSlide" Target="../notesSlides/notesSlide5.xml"/><Relationship Id="rId1" Type="http://schemas.openxmlformats.org/officeDocument/2006/relationships/slideLayout" Target="../slideLayouts/slideLayout58.xml"/><Relationship Id="rId6" Type="http://schemas.openxmlformats.org/officeDocument/2006/relationships/image" Target="../media/image25.jpeg"/><Relationship Id="rId5" Type="http://schemas.microsoft.com/office/2007/relationships/hdphoto" Target="../media/hdphoto1.wdp"/><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cdc.gov/flu/about/disease/2015-16.htm" TargetMode="External"/><Relationship Id="rId2" Type="http://schemas.openxmlformats.org/officeDocument/2006/relationships/hyperlink" Target="http://www.cdc.gov/flu/about/disease/2014-15.htm" TargetMode="External"/><Relationship Id="rId1" Type="http://schemas.openxmlformats.org/officeDocument/2006/relationships/slideLayout" Target="../slideLayouts/slideLayout39.xml"/><Relationship Id="rId4" Type="http://schemas.openxmlformats.org/officeDocument/2006/relationships/hyperlink" Target="https://www.cdc.gov/flu/about/disease/2016-17.ht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cdc.gov/flu/fluvaxview/coverage-1314estimates.htm" TargetMode="External"/><Relationship Id="rId7"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58.xml"/><Relationship Id="rId6" Type="http://schemas.openxmlformats.org/officeDocument/2006/relationships/hyperlink" Target="http://www.healthypeople.gov/2020/topics-objectives/topic/immunization-and-infectious-diseases/objectives" TargetMode="External"/><Relationship Id="rId5" Type="http://schemas.openxmlformats.org/officeDocument/2006/relationships/hyperlink" Target="http://www.cdc.gov/flu/fluvaxview/coverage-1516estimates.htm" TargetMode="External"/><Relationship Id="rId4" Type="http://schemas.openxmlformats.org/officeDocument/2006/relationships/hyperlink" Target="http://www.cdc.gov/flu/fluvaxview/coverage-1415estimates.htm" TargetMode="Externa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cdc.gov/vaccines/schedules/downloads/child/0-18yrs-child-combined-schedule.pdf" TargetMode="External"/><Relationship Id="rId1" Type="http://schemas.openxmlformats.org/officeDocument/2006/relationships/slideLayout" Target="../slideLayouts/slideLayout37.xml"/><Relationship Id="rId5" Type="http://schemas.openxmlformats.org/officeDocument/2006/relationships/image" Target="../media/image11.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cdc.gov/vaccines/schedules/downloads/child/0-18yrs-child-combined-schedule.pdf" TargetMode="External"/><Relationship Id="rId1" Type="http://schemas.openxmlformats.org/officeDocument/2006/relationships/slideLayout" Target="../slideLayouts/slideLayout37.xml"/><Relationship Id="rId5"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www.cdc.gov/vaccines/schedules/downloads/child/0-18yrs-child-combined-schedule.pdf"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39.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39.xml"/><Relationship Id="rId5" Type="http://schemas.openxmlformats.org/officeDocument/2006/relationships/image" Target="../media/image29.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3" Type="http://schemas.openxmlformats.org/officeDocument/2006/relationships/hyperlink" Target="https://www.cdc.gov/tetanus/about/causes-transmission.html" TargetMode="External"/><Relationship Id="rId2" Type="http://schemas.openxmlformats.org/officeDocument/2006/relationships/notesSlide" Target="../notesSlides/notesSlide11.xml"/><Relationship Id="rId1" Type="http://schemas.openxmlformats.org/officeDocument/2006/relationships/slideLayout" Target="../slideLayouts/slideLayout53.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hyperlink" Target="https://www.cdc.gov/tetanus/about/causes-transmission.html" TargetMode="External"/><Relationship Id="rId2" Type="http://schemas.openxmlformats.org/officeDocument/2006/relationships/notesSlide" Target="../notesSlides/notesSlide12.xml"/><Relationship Id="rId1" Type="http://schemas.openxmlformats.org/officeDocument/2006/relationships/slideLayout" Target="../slideLayouts/slideLayout53.xml"/></Relationships>
</file>

<file path=ppt/slides/_rels/slide31.xml.rels><?xml version="1.0" encoding="UTF-8" standalone="yes"?>
<Relationships xmlns="http://schemas.openxmlformats.org/package/2006/relationships"><Relationship Id="rId3" Type="http://schemas.openxmlformats.org/officeDocument/2006/relationships/hyperlink" Target="https://www.cdc.gov/tetanus/" TargetMode="External"/><Relationship Id="rId2" Type="http://schemas.openxmlformats.org/officeDocument/2006/relationships/image" Target="../media/image31.png"/><Relationship Id="rId1" Type="http://schemas.openxmlformats.org/officeDocument/2006/relationships/slideLayout" Target="../slideLayouts/slideLayout5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3.xml.rels><?xml version="1.0" encoding="UTF-8" standalone="yes"?>
<Relationships xmlns="http://schemas.openxmlformats.org/package/2006/relationships"><Relationship Id="rId3" Type="http://schemas.openxmlformats.org/officeDocument/2006/relationships/hyperlink" Target="https://www.cdc.gov/diphtheria/surveillance.html" TargetMode="External"/><Relationship Id="rId2" Type="http://schemas.openxmlformats.org/officeDocument/2006/relationships/image" Target="../media/image32.jpg"/><Relationship Id="rId1" Type="http://schemas.openxmlformats.org/officeDocument/2006/relationships/slideLayout" Target="../slideLayouts/slideLayout53.xml"/></Relationships>
</file>

<file path=ppt/slides/_rels/slide34.xml.rels><?xml version="1.0" encoding="UTF-8" standalone="yes"?>
<Relationships xmlns="http://schemas.openxmlformats.org/package/2006/relationships"><Relationship Id="rId3" Type="http://schemas.openxmlformats.org/officeDocument/2006/relationships/hyperlink" Target="https://www.cdc.gov/vaccines/pubs/pinkbook/downloads/dip.pdf" TargetMode="External"/><Relationship Id="rId2" Type="http://schemas.openxmlformats.org/officeDocument/2006/relationships/hyperlink" Target="https://www.cdc.gov/diphtheria/surveillance.html" TargetMode="External"/><Relationship Id="rId1" Type="http://schemas.openxmlformats.org/officeDocument/2006/relationships/slideLayout" Target="../slideLayouts/slideLayout53.xml"/><Relationship Id="rId5" Type="http://schemas.openxmlformats.org/officeDocument/2006/relationships/image" Target="../media/image34.png"/><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59.xml"/></Relationships>
</file>

<file path=ppt/slides/_rels/slide3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59.xml"/></Relationships>
</file>

<file path=ppt/slides/_rels/slide3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3" Type="http://schemas.openxmlformats.org/officeDocument/2006/relationships/hyperlink" Target="http://www.cdc.gov/pertussis/about/signs-symptoms.html" TargetMode="External"/><Relationship Id="rId2" Type="http://schemas.openxmlformats.org/officeDocument/2006/relationships/notesSlide" Target="../notesSlides/notesSlide13.xml"/><Relationship Id="rId1" Type="http://schemas.openxmlformats.org/officeDocument/2006/relationships/slideLayout" Target="../slideLayouts/slideLayout61.xml"/><Relationship Id="rId4" Type="http://schemas.openxmlformats.org/officeDocument/2006/relationships/slide" Target="slide2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slide" Target="slide7.xml"/><Relationship Id="rId2" Type="http://schemas.openxmlformats.org/officeDocument/2006/relationships/slideLayout" Target="../slideLayouts/slideLayout60.xml"/><Relationship Id="rId1" Type="http://schemas.openxmlformats.org/officeDocument/2006/relationships/vmlDrawing" Target="../drawings/vmlDrawing2.vml"/><Relationship Id="rId6" Type="http://schemas.openxmlformats.org/officeDocument/2006/relationships/chart" Target="../charts/chart3.xml"/><Relationship Id="rId5" Type="http://schemas.openxmlformats.org/officeDocument/2006/relationships/image" Target="../media/image37.emf"/><Relationship Id="rId4" Type="http://schemas.openxmlformats.org/officeDocument/2006/relationships/oleObject" Target="../embeddings/oleObject2.bin"/></Relationships>
</file>

<file path=ppt/slides/_rels/slide42.xml.rels><?xml version="1.0" encoding="UTF-8" standalone="yes"?>
<Relationships xmlns="http://schemas.openxmlformats.org/package/2006/relationships"><Relationship Id="rId3" Type="http://schemas.openxmlformats.org/officeDocument/2006/relationships/hyperlink" Target="https://www.cdc.gov/pertussis/surv-reporting.html" TargetMode="External"/><Relationship Id="rId2" Type="http://schemas.openxmlformats.org/officeDocument/2006/relationships/notesSlide" Target="../notesSlides/notesSlide15.xml"/><Relationship Id="rId1" Type="http://schemas.openxmlformats.org/officeDocument/2006/relationships/slideLayout" Target="../slideLayouts/slideLayout61.xml"/><Relationship Id="rId5" Type="http://schemas.openxmlformats.org/officeDocument/2006/relationships/slide" Target="slide10.xml"/><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3" Type="http://schemas.openxmlformats.org/officeDocument/2006/relationships/hyperlink" Target="https://www.cdc.gov/pertussis/surv-reporting.html" TargetMode="External"/><Relationship Id="rId2" Type="http://schemas.openxmlformats.org/officeDocument/2006/relationships/notesSlide" Target="../notesSlides/notesSlide16.xml"/><Relationship Id="rId1" Type="http://schemas.openxmlformats.org/officeDocument/2006/relationships/slideLayout" Target="../slideLayouts/slideLayout61.xml"/><Relationship Id="rId5" Type="http://schemas.openxmlformats.org/officeDocument/2006/relationships/slide" Target="slide10.xml"/><Relationship Id="rId4" Type="http://schemas.openxmlformats.org/officeDocument/2006/relationships/image" Target="../media/image39.png"/></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cdc.gov/vaccines/schedules/downloads/child/0-18yrs-child-combined-schedule.pdf" TargetMode="External"/><Relationship Id="rId1" Type="http://schemas.openxmlformats.org/officeDocument/2006/relationships/slideLayout" Target="../slideLayouts/slideLayout37.xml"/><Relationship Id="rId5" Type="http://schemas.openxmlformats.org/officeDocument/2006/relationships/image" Target="../media/image11.png"/><Relationship Id="rId4" Type="http://schemas.openxmlformats.org/officeDocument/2006/relationships/image" Target="../media/image10.png"/></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cdc.gov/vaccines/schedules/downloads/child/0-18yrs-child-combined-schedule.pdf" TargetMode="External"/><Relationship Id="rId1" Type="http://schemas.openxmlformats.org/officeDocument/2006/relationships/slideLayout" Target="../slideLayouts/slideLayout37.xml"/><Relationship Id="rId5" Type="http://schemas.openxmlformats.org/officeDocument/2006/relationships/image" Target="../media/image11.png"/><Relationship Id="rId4" Type="http://schemas.openxmlformats.org/officeDocument/2006/relationships/image" Target="../media/image10.png"/></Relationships>
</file>

<file path=ppt/slides/_rels/slide46.xml.rels><?xml version="1.0" encoding="UTF-8" standalone="yes"?>
<Relationships xmlns="http://schemas.openxmlformats.org/package/2006/relationships"><Relationship Id="rId3" Type="http://schemas.openxmlformats.org/officeDocument/2006/relationships/slide" Target="slide81.xml"/><Relationship Id="rId2" Type="http://schemas.openxmlformats.org/officeDocument/2006/relationships/hyperlink" Target="https://www.cdc.gov/vaccines/schedules/hcp/imz/child-adolescent.html" TargetMode="External"/><Relationship Id="rId1" Type="http://schemas.openxmlformats.org/officeDocument/2006/relationships/slideLayout" Target="../slideLayouts/slideLayout39.xml"/><Relationship Id="rId4" Type="http://schemas.openxmlformats.org/officeDocument/2006/relationships/image" Target="../media/image40.png"/></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3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www.cdc.gov/vaccines/schedules/downloads/child/0-18yrs-child-combined-schedule.pdf"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cdc.gov/vaccines/schedules/downloads/child/0-18yrs-child-combined-schedule.pdf" TargetMode="External"/><Relationship Id="rId1" Type="http://schemas.openxmlformats.org/officeDocument/2006/relationships/slideLayout" Target="../slideLayouts/slideLayout37.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hyperlink" Target="https://www.cdc.gov/vaccines/schedules/downloads/child/0-18yrs-child-combined-schedule.pdf" TargetMode="External"/><Relationship Id="rId2" Type="http://schemas.openxmlformats.org/officeDocument/2006/relationships/image" Target="../media/image12.png"/><Relationship Id="rId1" Type="http://schemas.openxmlformats.org/officeDocument/2006/relationships/slideLayout" Target="../slideLayouts/slideLayout39.xml"/><Relationship Id="rId5" Type="http://schemas.openxmlformats.org/officeDocument/2006/relationships/image" Target="../media/image11.pn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cdc.gov/vaccines/schedules/downloads/child/0-18yrs-child-combined-schedule.pdf" TargetMode="External"/><Relationship Id="rId1" Type="http://schemas.openxmlformats.org/officeDocument/2006/relationships/slideLayout" Target="../slideLayouts/slideLayout37.xml"/><Relationship Id="rId5" Type="http://schemas.openxmlformats.org/officeDocument/2006/relationships/image" Target="../media/image11.png"/><Relationship Id="rId4" Type="http://schemas.openxmlformats.org/officeDocument/2006/relationships/image" Target="../media/image10.png"/></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cdc.gov/vaccines/schedules/downloads/child/0-18yrs-child-combined-schedule.pdf" TargetMode="External"/><Relationship Id="rId1" Type="http://schemas.openxmlformats.org/officeDocument/2006/relationships/slideLayout" Target="../slideLayouts/slideLayout39.xml"/></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cdc.gov/vaccines/schedules/downloads/child/0-18yrs-child-combined-schedule.pdf" TargetMode="External"/><Relationship Id="rId1" Type="http://schemas.openxmlformats.org/officeDocument/2006/relationships/slideLayout" Target="../slideLayouts/slideLayout39.xml"/></Relationships>
</file>

<file path=ppt/slides/_rels/slide53.xml.rels><?xml version="1.0" encoding="UTF-8" standalone="yes"?>
<Relationships xmlns="http://schemas.openxmlformats.org/package/2006/relationships"><Relationship Id="rId3" Type="http://schemas.openxmlformats.org/officeDocument/2006/relationships/hyperlink" Target="https://www.cdc.gov/vaccines/schedules/downloads/child/0-18yrs-child-combined-schedule.pdf" TargetMode="External"/><Relationship Id="rId2" Type="http://schemas.openxmlformats.org/officeDocument/2006/relationships/image" Target="../media/image12.png"/><Relationship Id="rId1" Type="http://schemas.openxmlformats.org/officeDocument/2006/relationships/slideLayout" Target="../slideLayouts/slideLayout39.xml"/><Relationship Id="rId5" Type="http://schemas.openxmlformats.org/officeDocument/2006/relationships/image" Target="../media/image11.png"/><Relationship Id="rId4" Type="http://schemas.openxmlformats.org/officeDocument/2006/relationships/image" Target="../media/image10.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4.xml"/></Relationships>
</file>

<file path=ppt/slides/_rels/slide55.xml.rels><?xml version="1.0" encoding="UTF-8" standalone="yes"?>
<Relationships xmlns="http://schemas.openxmlformats.org/package/2006/relationships"><Relationship Id="rId3" Type="http://schemas.openxmlformats.org/officeDocument/2006/relationships/hyperlink" Target="https://www.cdc.gov/vaccines/vpd/mening/hcp/adolescent-vaccine.html" TargetMode="External"/><Relationship Id="rId2" Type="http://schemas.openxmlformats.org/officeDocument/2006/relationships/notesSlide" Target="../notesSlides/notesSlide18.xml"/><Relationship Id="rId1" Type="http://schemas.openxmlformats.org/officeDocument/2006/relationships/slideLayout" Target="../slideLayouts/slideLayout14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5.xml"/></Relationships>
</file>

<file path=ppt/slides/_rels/slide5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145.xml"/><Relationship Id="rId4" Type="http://schemas.openxmlformats.org/officeDocument/2006/relationships/hyperlink" Target="https://www.cdc.gov/vaccines/pubs/surv-manual/chpt08-mening.html"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www.cdc.gov/meningococcal/clinical-info.html" TargetMode="External"/><Relationship Id="rId7" Type="http://schemas.openxmlformats.org/officeDocument/2006/relationships/image" Target="../media/image43.jpeg"/><Relationship Id="rId2" Type="http://schemas.openxmlformats.org/officeDocument/2006/relationships/notesSlide" Target="../notesSlides/notesSlide21.xml"/><Relationship Id="rId1" Type="http://schemas.openxmlformats.org/officeDocument/2006/relationships/slideLayout" Target="../slideLayouts/slideLayout145.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hyperlink" Target="http://www.cdc.gov/vaccines/pubs/pinkbook/mening.html" TargetMode="External"/></Relationships>
</file>

<file path=ppt/slides/_rels/slide5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hyperlink" Target="http://www.cdc.gov/vaccines/pubs/pinkbook/index.html#chapters" TargetMode="External"/><Relationship Id="rId1" Type="http://schemas.openxmlformats.org/officeDocument/2006/relationships/slideLayout" Target="../slideLayouts/slideLayout7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www.cdc.gov/vaccines/schedules/downloads/child/0-18yrs-child-combined-schedule.pdf"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7.xml"/></Relationships>
</file>

<file path=ppt/slides/_rels/slide61.xml.rels><?xml version="1.0" encoding="UTF-8" standalone="yes"?>
<Relationships xmlns="http://schemas.openxmlformats.org/package/2006/relationships"><Relationship Id="rId3" Type="http://schemas.openxmlformats.org/officeDocument/2006/relationships/hyperlink" Target="https://www.cdc.gov/vaccines/pubs/surv-manual/chpt08-mening.html" TargetMode="External"/><Relationship Id="rId2" Type="http://schemas.openxmlformats.org/officeDocument/2006/relationships/notesSlide" Target="../notesSlides/notesSlide23.xml"/><Relationship Id="rId1" Type="http://schemas.openxmlformats.org/officeDocument/2006/relationships/slideLayout" Target="../slideLayouts/slideLayout145.xml"/><Relationship Id="rId6" Type="http://schemas.openxmlformats.org/officeDocument/2006/relationships/hyperlink" Target="http://www.mayoclinic.org/diseases-conditions/meningitis/symptoms-causes/syc-20350508" TargetMode="External"/><Relationship Id="rId5" Type="http://schemas.openxmlformats.org/officeDocument/2006/relationships/hyperlink" Target="https://www.cdc.gov/meningococcal/about/causes-transmission.html" TargetMode="External"/><Relationship Id="rId4" Type="http://schemas.openxmlformats.org/officeDocument/2006/relationships/hyperlink" Target="http://www.cdc.gov/vaccines/pubs/pinkbook/mening.html"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145.xml"/><Relationship Id="rId4" Type="http://schemas.openxmlformats.org/officeDocument/2006/relationships/hyperlink" Target="https://stacks.cdc.gov/view/cdc/59918"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96.xml"/><Relationship Id="rId5" Type="http://schemas.openxmlformats.org/officeDocument/2006/relationships/hyperlink" Target="http://doi.org/10.1093/jpids/piz024" TargetMode="External"/><Relationship Id="rId4" Type="http://schemas.openxmlformats.org/officeDocument/2006/relationships/hyperlink" Target="https://doi.org/10.1093/cid/ciy548"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104.xml"/></Relationships>
</file>

<file path=ppt/slides/_rels/slide6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7.xml"/><Relationship Id="rId1" Type="http://schemas.openxmlformats.org/officeDocument/2006/relationships/slideLayout" Target="../slideLayouts/slideLayout109.xml"/></Relationships>
</file>

<file path=ppt/slides/_rels/slide6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54.xml"/></Relationships>
</file>

<file path=ppt/slides/_rels/slide6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cdc.gov/vaccines/schedules/downloads/child/0-18yrs-child-combined-schedule.pdf" TargetMode="External"/><Relationship Id="rId1" Type="http://schemas.openxmlformats.org/officeDocument/2006/relationships/slideLayout" Target="../slideLayouts/slideLayout159.xml"/><Relationship Id="rId5" Type="http://schemas.openxmlformats.org/officeDocument/2006/relationships/image" Target="../media/image11.png"/><Relationship Id="rId4" Type="http://schemas.openxmlformats.org/officeDocument/2006/relationships/image" Target="../media/image10.png"/></Relationships>
</file>

<file path=ppt/slides/_rels/slide6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cdc.gov/vaccines/schedules/downloads/child/0-18yrs-child-combined-schedule.pdf" TargetMode="External"/><Relationship Id="rId1" Type="http://schemas.openxmlformats.org/officeDocument/2006/relationships/slideLayout" Target="../slideLayouts/slideLayout159.xml"/><Relationship Id="rId5" Type="http://schemas.openxmlformats.org/officeDocument/2006/relationships/image" Target="../media/image11.png"/><Relationship Id="rId4" Type="http://schemas.openxmlformats.org/officeDocument/2006/relationships/image" Target="../media/image10.png"/></Relationships>
</file>

<file path=ppt/slides/_rels/slide6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cdc.gov/vaccines/schedules/downloads/child/0-18yrs-child-combined-schedule.pdf" TargetMode="External"/><Relationship Id="rId1" Type="http://schemas.openxmlformats.org/officeDocument/2006/relationships/slideLayout" Target="../slideLayouts/slideLayout159.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3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www.cdc.gov/vaccines/schedules/downloads/child/0-18yrs-child-combined-schedule.pdf"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cdc.gov/vaccines/schedules/downloads/child/0-18yrs-child-combined-schedule.pdf" TargetMode="External"/><Relationship Id="rId1" Type="http://schemas.openxmlformats.org/officeDocument/2006/relationships/slideLayout" Target="../slideLayouts/slideLayout159.xml"/><Relationship Id="rId5" Type="http://schemas.openxmlformats.org/officeDocument/2006/relationships/image" Target="../media/image11.png"/><Relationship Id="rId4" Type="http://schemas.openxmlformats.org/officeDocument/2006/relationships/image" Target="../media/image10.png"/></Relationships>
</file>

<file path=ppt/slides/_rels/slide7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5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www.cdc.gov/vaccines/schedules/downloads/child/0-18yrs-child-combined-schedule.pdf"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5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www.cdc.gov/vaccines/schedules/downloads/child/0-18yrs-child-combined-schedule.pdf"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37.xml"/><Relationship Id="rId5" Type="http://schemas.openxmlformats.org/officeDocument/2006/relationships/image" Target="../media/image51.png"/><Relationship Id="rId4" Type="http://schemas.openxmlformats.org/officeDocument/2006/relationships/image" Target="../media/image50.png"/></Relationships>
</file>

<file path=ppt/slides/_rels/slide74.xml.rels><?xml version="1.0" encoding="UTF-8" standalone="yes"?>
<Relationships xmlns="http://schemas.openxmlformats.org/package/2006/relationships"><Relationship Id="rId3" Type="http://schemas.openxmlformats.org/officeDocument/2006/relationships/hyperlink" Target="https://www.who.int/emergencies/ten-threats-to-global-health-in-2019" TargetMode="External"/><Relationship Id="rId7" Type="http://schemas.openxmlformats.org/officeDocument/2006/relationships/image" Target="../media/image53.png"/><Relationship Id="rId2" Type="http://schemas.openxmlformats.org/officeDocument/2006/relationships/hyperlink" Target="https://www.who.int/immunization/programmes_systems/vaccine_hesitancy/en/" TargetMode="External"/><Relationship Id="rId1" Type="http://schemas.openxmlformats.org/officeDocument/2006/relationships/slideLayout" Target="../slideLayouts/slideLayout53.xml"/><Relationship Id="rId6" Type="http://schemas.openxmlformats.org/officeDocument/2006/relationships/image" Target="../media/image52.png"/><Relationship Id="rId5" Type="http://schemas.openxmlformats.org/officeDocument/2006/relationships/hyperlink" Target="https://pediatrics.aappublications.org/content/138/3/e20162146" TargetMode="External"/><Relationship Id="rId4" Type="http://schemas.openxmlformats.org/officeDocument/2006/relationships/hyperlink" Target="https://www.aap.org/en-us/advocacy-and-policy/aap-health-initiatives/immunizations/Pages/vaccine-hesitant-parents.aspx"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s://www.cdc.gov/vaccines/covid-19/info-by-product/clinical-considerations.html#Coadministration" TargetMode="External"/><Relationship Id="rId2" Type="http://schemas.openxmlformats.org/officeDocument/2006/relationships/hyperlink" Target="https://www.cdc.gov/vaccines/covid-19/clinical-considerations/covid-19-vaccines-us.html?CDC_AA_refVal=https%3A%2F%2Fwww.cdc.gov%2Fvaccines%2Fcovid-19%2Finfo-by-product%2Fclinical-considerations.html" TargetMode="External"/><Relationship Id="rId1" Type="http://schemas.openxmlformats.org/officeDocument/2006/relationships/slideLayout" Target="../slideLayouts/slideLayout53.xml"/><Relationship Id="rId4" Type="http://schemas.openxmlformats.org/officeDocument/2006/relationships/hyperlink" Target="https://www.cdc.gov/vaccines/covid-19/clinical-considerations/covid-19-vaccines-us.html?CDC_AA_refVal=https%3A%2F%2Fwww.cdc.gov%2Fvaccines%2Fcovid-19%2Finfo-by-product%2Fclinical-considerations.html#Coadministration" TargetMode="Externa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4.xml"/></Relationships>
</file>

<file path=ppt/slides/_rels/slide7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9.xml"/><Relationship Id="rId1" Type="http://schemas.openxmlformats.org/officeDocument/2006/relationships/slideLayout" Target="../slideLayouts/slideLayout53.xml"/><Relationship Id="rId4" Type="http://schemas.openxmlformats.org/officeDocument/2006/relationships/image" Target="../media/image55.jpeg"/></Relationships>
</file>

<file path=ppt/slides/_rels/slide7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53.xml"/><Relationship Id="rId4" Type="http://schemas.openxmlformats.org/officeDocument/2006/relationships/image" Target="../media/image58.jpeg"/></Relationships>
</file>

<file path=ppt/slides/_rels/slide7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53.xml"/><Relationship Id="rId4" Type="http://schemas.openxmlformats.org/officeDocument/2006/relationships/image" Target="../media/image61.jpeg"/></Relationships>
</file>

<file path=ppt/slides/_rels/slide8.xml.rels><?xml version="1.0" encoding="UTF-8" standalone="yes"?>
<Relationships xmlns="http://schemas.openxmlformats.org/package/2006/relationships"><Relationship Id="rId3" Type="http://schemas.openxmlformats.org/officeDocument/2006/relationships/hyperlink" Target="https://www.cdc.gov/vaccines/schedules/downloads/child/0-18yrs-child-combined-schedule.pdf" TargetMode="External"/><Relationship Id="rId2" Type="http://schemas.openxmlformats.org/officeDocument/2006/relationships/image" Target="../media/image16.png"/><Relationship Id="rId1" Type="http://schemas.openxmlformats.org/officeDocument/2006/relationships/slideLayout" Target="../slideLayouts/slideLayout39.xml"/><Relationship Id="rId5" Type="http://schemas.openxmlformats.org/officeDocument/2006/relationships/image" Target="../media/image11.png"/><Relationship Id="rId4" Type="http://schemas.openxmlformats.org/officeDocument/2006/relationships/image" Target="../media/image10.png"/></Relationships>
</file>

<file path=ppt/slides/_rels/slide8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53.xml"/></Relationships>
</file>

<file path=ppt/slides/_rels/slide8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53.xml"/></Relationships>
</file>

<file path=ppt/slides/_rels/slide8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53.xml"/></Relationships>
</file>

<file path=ppt/slides/_rels/slide83.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55.xml"/></Relationships>
</file>

<file path=ppt/slides/_rels/slide8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0.xml"/><Relationship Id="rId1" Type="http://schemas.openxmlformats.org/officeDocument/2006/relationships/slideLayout" Target="../slideLayouts/slideLayout5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4.xml"/></Relationships>
</file>

<file path=ppt/slides/_rels/slide8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5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3" Type="http://schemas.openxmlformats.org/officeDocument/2006/relationships/hyperlink" Target="https://www.cdc.gov/vaccines/schedules/downloads/child/0-18yrs-child-combined-schedule.pdf" TargetMode="External"/><Relationship Id="rId2" Type="http://schemas.openxmlformats.org/officeDocument/2006/relationships/image" Target="../media/image17.png"/><Relationship Id="rId1" Type="http://schemas.openxmlformats.org/officeDocument/2006/relationships/slideLayout" Target="../slideLayouts/slideLayout39.xml"/><Relationship Id="rId5" Type="http://schemas.openxmlformats.org/officeDocument/2006/relationships/image" Target="../media/image11.png"/><Relationship Id="rId4" Type="http://schemas.openxmlformats.org/officeDocument/2006/relationships/image" Target="../media/image10.png"/></Relationships>
</file>

<file path=ppt/slides/_rels/slide9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3.xml"/><Relationship Id="rId1" Type="http://schemas.openxmlformats.org/officeDocument/2006/relationships/slideLayout" Target="../slideLayouts/slideLayout62.xml"/><Relationship Id="rId4" Type="http://schemas.openxmlformats.org/officeDocument/2006/relationships/hyperlink" Target="https://www.cdc.gov/meningococcal/images/meningococcal-disease-incidence.jpg" TargetMode="External"/></Relationships>
</file>

<file path=ppt/slides/_rels/slide91.xml.rels><?xml version="1.0" encoding="UTF-8" standalone="yes"?>
<Relationships xmlns="http://schemas.openxmlformats.org/package/2006/relationships"><Relationship Id="rId3" Type="http://schemas.openxmlformats.org/officeDocument/2006/relationships/hyperlink" Target="http://www.cdc.gov/abcs/reports-findings/surv-reports.html" TargetMode="External"/><Relationship Id="rId2" Type="http://schemas.openxmlformats.org/officeDocument/2006/relationships/notesSlide" Target="../notesSlides/notesSlide34.xml"/><Relationship Id="rId1" Type="http://schemas.openxmlformats.org/officeDocument/2006/relationships/slideLayout" Target="../slideLayouts/slideLayout61.xml"/><Relationship Id="rId5" Type="http://schemas.openxmlformats.org/officeDocument/2006/relationships/chart" Target="../charts/chart7.xml"/><Relationship Id="rId4" Type="http://schemas.openxmlformats.org/officeDocument/2006/relationships/image" Target="../media/image55.png"/></Relationships>
</file>

<file path=ppt/slides/_rels/slide9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5.xml"/><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92301" y="2354870"/>
            <a:ext cx="6960258" cy="997196"/>
          </a:xfrm>
        </p:spPr>
        <p:txBody>
          <a:bodyPr/>
          <a:lstStyle/>
          <a:p>
            <a:r>
              <a:rPr lang="en-US" dirty="0">
                <a:solidFill>
                  <a:srgbClr val="F36633"/>
                </a:solidFill>
              </a:rPr>
              <a:t>Overview of Adolescent Immunization Schedule Ages 11 – 18 Years of Age, Including Disease State Information and Vaccinations</a:t>
            </a:r>
          </a:p>
        </p:txBody>
      </p:sp>
      <p:sp>
        <p:nvSpPr>
          <p:cNvPr id="3" name="Subtitle 2"/>
          <p:cNvSpPr>
            <a:spLocks noGrp="1"/>
          </p:cNvSpPr>
          <p:nvPr>
            <p:ph type="subTitle" idx="1"/>
          </p:nvPr>
        </p:nvSpPr>
        <p:spPr>
          <a:xfrm>
            <a:off x="1892301" y="3742283"/>
            <a:ext cx="6960258" cy="492443"/>
          </a:xfrm>
        </p:spPr>
        <p:txBody>
          <a:bodyPr/>
          <a:lstStyle/>
          <a:p>
            <a:r>
              <a:rPr lang="nb-NO" dirty="0"/>
              <a:t>Nadine Miller RN, MS, BSN</a:t>
            </a:r>
          </a:p>
          <a:p>
            <a:r>
              <a:rPr lang="en-US" dirty="0"/>
              <a:t>School Nurses Organization of Arizona (</a:t>
            </a:r>
            <a:r>
              <a:rPr lang="nb-NO" dirty="0"/>
              <a:t>SNOA) President</a:t>
            </a:r>
          </a:p>
        </p:txBody>
      </p:sp>
      <p:sp>
        <p:nvSpPr>
          <p:cNvPr id="4" name="Text Placeholder 3"/>
          <p:cNvSpPr>
            <a:spLocks noGrp="1"/>
          </p:cNvSpPr>
          <p:nvPr>
            <p:ph type="body" sz="quarter" idx="10"/>
          </p:nvPr>
        </p:nvSpPr>
        <p:spPr/>
        <p:txBody>
          <a:bodyPr/>
          <a:lstStyle/>
          <a:p>
            <a:r>
              <a:rPr lang="en-US" dirty="0"/>
              <a:t>Jason McCanless, PharmD</a:t>
            </a:r>
          </a:p>
          <a:p>
            <a:r>
              <a:rPr lang="en-US" dirty="0"/>
              <a:t>Medical Science Liaison</a:t>
            </a:r>
          </a:p>
          <a:p>
            <a:r>
              <a:rPr lang="en-US" dirty="0"/>
              <a:t>GlaxoSmithKline Vaccines</a:t>
            </a:r>
          </a:p>
        </p:txBody>
      </p:sp>
      <p:sp>
        <p:nvSpPr>
          <p:cNvPr id="5" name="Text Placeholder 4"/>
          <p:cNvSpPr>
            <a:spLocks noGrp="1"/>
          </p:cNvSpPr>
          <p:nvPr>
            <p:ph type="body" sz="quarter" idx="11"/>
          </p:nvPr>
        </p:nvSpPr>
        <p:spPr/>
        <p:txBody>
          <a:bodyPr/>
          <a:lstStyle/>
          <a:p>
            <a:r>
              <a:rPr lang="en-US" dirty="0"/>
              <a:t>June 7, 2021</a:t>
            </a:r>
          </a:p>
        </p:txBody>
      </p:sp>
      <p:sp>
        <p:nvSpPr>
          <p:cNvPr id="6" name="Rectangle 5">
            <a:extLst>
              <a:ext uri="{FF2B5EF4-FFF2-40B4-BE49-F238E27FC236}">
                <a16:creationId xmlns:a16="http://schemas.microsoft.com/office/drawing/2014/main" id="{29893CDB-3443-4A65-A415-F42F18C0B3C1}"/>
              </a:ext>
            </a:extLst>
          </p:cNvPr>
          <p:cNvSpPr/>
          <p:nvPr/>
        </p:nvSpPr>
        <p:spPr bwMode="auto">
          <a:xfrm>
            <a:off x="10678332" y="216976"/>
            <a:ext cx="1394848" cy="743919"/>
          </a:xfrm>
          <a:prstGeom prst="rect">
            <a:avLst/>
          </a:prstGeom>
          <a:solidFill>
            <a:schemeClr val="bg1"/>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marR="0" lvl="0" indent="-180975" algn="ctr" defTabSz="914400" rtl="0" eaLnBrk="0" fontAlgn="auto" latinLnBrk="0" hangingPunct="0">
              <a:lnSpc>
                <a:spcPct val="100000"/>
              </a:lnSpc>
              <a:spcBef>
                <a:spcPts val="0"/>
              </a:spcBef>
              <a:spcAft>
                <a:spcPts val="0"/>
              </a:spcAft>
              <a:buClr>
                <a:srgbClr val="FFFFFF"/>
              </a:buClr>
              <a:buSzTx/>
              <a:buFont typeface="Arial" pitchFamily="34" charset="0"/>
              <a:buChar char="–"/>
              <a:tabLst/>
              <a:defRPr/>
            </a:pPr>
            <a:endParaRPr kumimoji="0" lang="en-US" sz="1200" b="1" i="0" u="none" strike="noStrike" kern="0" cap="none" spc="0" normalizeH="0" baseline="0" noProof="0" dirty="0" err="1">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711094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D36022D5-3592-4563-8958-9FD40F088A8B}"/>
              </a:ext>
            </a:extLst>
          </p:cNvPr>
          <p:cNvSpPr txBox="1">
            <a:spLocks/>
          </p:cNvSpPr>
          <p:nvPr/>
        </p:nvSpPr>
        <p:spPr>
          <a:xfrm>
            <a:off x="1889123" y="6472355"/>
            <a:ext cx="6775148" cy="326003"/>
          </a:xfrm>
          <a:prstGeom prst="rect">
            <a:avLst/>
          </a:prstGeom>
        </p:spPr>
        <p:txBody>
          <a:bodyPr/>
          <a:lstStyle>
            <a:lvl1pPr marL="270000" indent="-270000" algn="l" defTabSz="914400" rtl="0" eaLnBrk="1" latinLnBrk="0" hangingPunct="1">
              <a:spcBef>
                <a:spcPts val="0"/>
              </a:spcBef>
              <a:spcAft>
                <a:spcPts val="600"/>
              </a:spcAft>
              <a:buClr>
                <a:schemeClr val="tx1"/>
              </a:buClr>
              <a:buFont typeface="Arial" pitchFamily="34" charset="0"/>
              <a:buChar char="–"/>
              <a:defRPr sz="1800" kern="1200">
                <a:solidFill>
                  <a:schemeClr val="tx1"/>
                </a:solidFill>
                <a:latin typeface="+mn-lt"/>
                <a:ea typeface="+mn-ea"/>
                <a:cs typeface="+mn-cs"/>
              </a:defRPr>
            </a:lvl1pPr>
            <a:lvl2pPr marL="538163" indent="-270000" algn="l" defTabSz="914400" rtl="0" eaLnBrk="1" latinLnBrk="0" hangingPunct="1">
              <a:spcBef>
                <a:spcPts val="0"/>
              </a:spcBef>
              <a:spcAft>
                <a:spcPts val="600"/>
              </a:spcAft>
              <a:buFont typeface="Arial" pitchFamily="34" charset="0"/>
              <a:buChar char="–"/>
              <a:defRPr sz="1600" kern="1200">
                <a:solidFill>
                  <a:schemeClr val="tx1"/>
                </a:solidFill>
                <a:latin typeface="+mn-lt"/>
                <a:ea typeface="+mn-ea"/>
                <a:cs typeface="+mn-cs"/>
              </a:defRPr>
            </a:lvl2pPr>
            <a:lvl3pPr marL="810000" indent="-270000" algn="l" defTabSz="9144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3pPr>
            <a:lvl4pPr marL="1081088" indent="-270000" algn="l" defTabSz="9144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1350000" indent="-270000" algn="l" defTabSz="914400" rtl="0" eaLnBrk="1" latinLnBrk="0" hangingPunct="1">
              <a:spcBef>
                <a:spcPts val="0"/>
              </a:spcBef>
              <a:spcAft>
                <a:spcPts val="600"/>
              </a:spcAft>
              <a:buFont typeface="Arial" pitchFamily="34" charset="0"/>
              <a:buChar char="–"/>
              <a:defRPr sz="1400" b="0" kern="1200">
                <a:solidFill>
                  <a:schemeClr val="tx1"/>
                </a:solidFill>
                <a:latin typeface="+mn-lt"/>
                <a:ea typeface="+mn-ea"/>
                <a:cs typeface="+mn-cs"/>
              </a:defRPr>
            </a:lvl5pPr>
            <a:lvl6pPr marL="162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6pPr>
            <a:lvl7pPr marL="180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7pPr>
            <a:lvl8pPr marL="207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8pPr>
            <a:lvl9pPr marL="234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9pPr>
          </a:lstStyle>
          <a:p>
            <a:pPr marL="0" indent="0">
              <a:buNone/>
            </a:pPr>
            <a:r>
              <a:rPr lang="en-US" sz="800" dirty="0"/>
              <a:t>Centers for Disease Control and Prevention. Recommended Child and Adolescent Immunization for Ages 18 Years or Younger, US, 2021</a:t>
            </a:r>
            <a:r>
              <a:rPr lang="en-US" sz="800" dirty="0">
                <a:solidFill>
                  <a:srgbClr val="000000"/>
                </a:solidFill>
              </a:rPr>
              <a:t>. Available at </a:t>
            </a:r>
            <a:r>
              <a:rPr lang="en-US" sz="800" dirty="0">
                <a:solidFill>
                  <a:srgbClr val="000000"/>
                </a:solidFill>
                <a:hlinkClick r:id="rId2"/>
              </a:rPr>
              <a:t>h</a:t>
            </a:r>
            <a:r>
              <a:rPr lang="en-US" sz="800" u="sng" dirty="0">
                <a:solidFill>
                  <a:srgbClr val="000000"/>
                </a:solidFill>
                <a:hlinkClick r:id="rId2"/>
              </a:rPr>
              <a:t>ttps://www.cdc.gov/vaccines/schedules/downloads/child/0-18yrs-child-combined-schedule.pdf</a:t>
            </a:r>
            <a:r>
              <a:rPr lang="en-US" sz="800" u="sng" dirty="0">
                <a:solidFill>
                  <a:srgbClr val="000000"/>
                </a:solidFill>
              </a:rPr>
              <a:t>. </a:t>
            </a:r>
            <a:r>
              <a:rPr lang="en-US" sz="800" dirty="0">
                <a:solidFill>
                  <a:srgbClr val="000000"/>
                </a:solidFill>
              </a:rPr>
              <a:t>Accessed February 13, 2021</a:t>
            </a:r>
          </a:p>
          <a:p>
            <a:pPr fontAlgn="auto"/>
            <a:r>
              <a:rPr lang="en-US" dirty="0">
                <a:solidFill>
                  <a:srgbClr val="000000"/>
                </a:solidFill>
              </a:rPr>
              <a:t>.</a:t>
            </a:r>
          </a:p>
        </p:txBody>
      </p:sp>
      <p:pic>
        <p:nvPicPr>
          <p:cNvPr id="2" name="Picture 1">
            <a:extLst>
              <a:ext uri="{FF2B5EF4-FFF2-40B4-BE49-F238E27FC236}">
                <a16:creationId xmlns:a16="http://schemas.microsoft.com/office/drawing/2014/main" id="{0ACA2B5B-3A7E-4EDD-83E1-7345D610504C}"/>
              </a:ext>
            </a:extLst>
          </p:cNvPr>
          <p:cNvPicPr>
            <a:picLocks noChangeAspect="1"/>
          </p:cNvPicPr>
          <p:nvPr/>
        </p:nvPicPr>
        <p:blipFill>
          <a:blip r:embed="rId3"/>
          <a:stretch>
            <a:fillRect/>
          </a:stretch>
        </p:blipFill>
        <p:spPr>
          <a:xfrm>
            <a:off x="1772603" y="211773"/>
            <a:ext cx="7915275" cy="6048375"/>
          </a:xfrm>
          <a:prstGeom prst="rect">
            <a:avLst/>
          </a:prstGeom>
        </p:spPr>
      </p:pic>
      <p:pic>
        <p:nvPicPr>
          <p:cNvPr id="4" name="Picture 3">
            <a:extLst>
              <a:ext uri="{FF2B5EF4-FFF2-40B4-BE49-F238E27FC236}">
                <a16:creationId xmlns:a16="http://schemas.microsoft.com/office/drawing/2014/main" id="{3D765D4D-469E-40DF-A51B-3611169FE657}"/>
              </a:ext>
            </a:extLst>
          </p:cNvPr>
          <p:cNvPicPr>
            <a:picLocks noChangeAspect="1"/>
          </p:cNvPicPr>
          <p:nvPr/>
        </p:nvPicPr>
        <p:blipFill>
          <a:blip r:embed="rId4"/>
          <a:stretch>
            <a:fillRect/>
          </a:stretch>
        </p:blipFill>
        <p:spPr>
          <a:xfrm>
            <a:off x="8416119" y="6615041"/>
            <a:ext cx="2251881" cy="208844"/>
          </a:xfrm>
          <a:prstGeom prst="rect">
            <a:avLst/>
          </a:prstGeom>
        </p:spPr>
      </p:pic>
      <p:pic>
        <p:nvPicPr>
          <p:cNvPr id="5" name="Picture 4">
            <a:extLst>
              <a:ext uri="{FF2B5EF4-FFF2-40B4-BE49-F238E27FC236}">
                <a16:creationId xmlns:a16="http://schemas.microsoft.com/office/drawing/2014/main" id="{73811FE6-81A1-4363-9EC1-77F1304A8437}"/>
              </a:ext>
            </a:extLst>
          </p:cNvPr>
          <p:cNvPicPr>
            <a:picLocks noChangeAspect="1"/>
          </p:cNvPicPr>
          <p:nvPr/>
        </p:nvPicPr>
        <p:blipFill>
          <a:blip r:embed="rId5"/>
          <a:stretch>
            <a:fillRect/>
          </a:stretch>
        </p:blipFill>
        <p:spPr>
          <a:xfrm>
            <a:off x="8279643" y="6523634"/>
            <a:ext cx="2388356" cy="335153"/>
          </a:xfrm>
          <a:prstGeom prst="rect">
            <a:avLst/>
          </a:prstGeom>
        </p:spPr>
      </p:pic>
    </p:spTree>
    <p:extLst>
      <p:ext uri="{BB962C8B-B14F-4D97-AF65-F5344CB8AC3E}">
        <p14:creationId xmlns:p14="http://schemas.microsoft.com/office/powerpoint/2010/main" val="1624068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D36022D5-3592-4563-8958-9FD40F088A8B}"/>
              </a:ext>
            </a:extLst>
          </p:cNvPr>
          <p:cNvSpPr txBox="1">
            <a:spLocks/>
          </p:cNvSpPr>
          <p:nvPr/>
        </p:nvSpPr>
        <p:spPr>
          <a:xfrm>
            <a:off x="1889123" y="6472355"/>
            <a:ext cx="6775148" cy="326003"/>
          </a:xfrm>
          <a:prstGeom prst="rect">
            <a:avLst/>
          </a:prstGeom>
        </p:spPr>
        <p:txBody>
          <a:bodyPr/>
          <a:lstStyle>
            <a:lvl1pPr marL="270000" indent="-270000" algn="l" defTabSz="914400" rtl="0" eaLnBrk="1" latinLnBrk="0" hangingPunct="1">
              <a:spcBef>
                <a:spcPts val="0"/>
              </a:spcBef>
              <a:spcAft>
                <a:spcPts val="600"/>
              </a:spcAft>
              <a:buClr>
                <a:schemeClr val="tx1"/>
              </a:buClr>
              <a:buFont typeface="Arial" pitchFamily="34" charset="0"/>
              <a:buChar char="–"/>
              <a:defRPr sz="1800" kern="1200">
                <a:solidFill>
                  <a:schemeClr val="tx1"/>
                </a:solidFill>
                <a:latin typeface="+mn-lt"/>
                <a:ea typeface="+mn-ea"/>
                <a:cs typeface="+mn-cs"/>
              </a:defRPr>
            </a:lvl1pPr>
            <a:lvl2pPr marL="538163" indent="-270000" algn="l" defTabSz="914400" rtl="0" eaLnBrk="1" latinLnBrk="0" hangingPunct="1">
              <a:spcBef>
                <a:spcPts val="0"/>
              </a:spcBef>
              <a:spcAft>
                <a:spcPts val="600"/>
              </a:spcAft>
              <a:buFont typeface="Arial" pitchFamily="34" charset="0"/>
              <a:buChar char="–"/>
              <a:defRPr sz="1600" kern="1200">
                <a:solidFill>
                  <a:schemeClr val="tx1"/>
                </a:solidFill>
                <a:latin typeface="+mn-lt"/>
                <a:ea typeface="+mn-ea"/>
                <a:cs typeface="+mn-cs"/>
              </a:defRPr>
            </a:lvl2pPr>
            <a:lvl3pPr marL="810000" indent="-270000" algn="l" defTabSz="9144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3pPr>
            <a:lvl4pPr marL="1081088" indent="-270000" algn="l" defTabSz="9144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1350000" indent="-270000" algn="l" defTabSz="914400" rtl="0" eaLnBrk="1" latinLnBrk="0" hangingPunct="1">
              <a:spcBef>
                <a:spcPts val="0"/>
              </a:spcBef>
              <a:spcAft>
                <a:spcPts val="600"/>
              </a:spcAft>
              <a:buFont typeface="Arial" pitchFamily="34" charset="0"/>
              <a:buChar char="–"/>
              <a:defRPr sz="1400" b="0" kern="1200">
                <a:solidFill>
                  <a:schemeClr val="tx1"/>
                </a:solidFill>
                <a:latin typeface="+mn-lt"/>
                <a:ea typeface="+mn-ea"/>
                <a:cs typeface="+mn-cs"/>
              </a:defRPr>
            </a:lvl5pPr>
            <a:lvl6pPr marL="162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6pPr>
            <a:lvl7pPr marL="180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7pPr>
            <a:lvl8pPr marL="207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8pPr>
            <a:lvl9pPr marL="234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9pPr>
          </a:lstStyle>
          <a:p>
            <a:pPr marL="0" indent="0">
              <a:buNone/>
            </a:pPr>
            <a:r>
              <a:rPr lang="en-US" sz="800" dirty="0"/>
              <a:t>Centers for Disease Control and Prevention. Recommended Child and Adolescent Immunization for Ages 18 Years or Younger, US, 2021</a:t>
            </a:r>
            <a:r>
              <a:rPr lang="en-US" sz="800" dirty="0">
                <a:solidFill>
                  <a:srgbClr val="000000"/>
                </a:solidFill>
              </a:rPr>
              <a:t>. Available at </a:t>
            </a:r>
            <a:r>
              <a:rPr lang="en-US" sz="800" dirty="0">
                <a:solidFill>
                  <a:srgbClr val="000000"/>
                </a:solidFill>
                <a:hlinkClick r:id="rId2"/>
              </a:rPr>
              <a:t>h</a:t>
            </a:r>
            <a:r>
              <a:rPr lang="en-US" sz="800" u="sng" dirty="0">
                <a:solidFill>
                  <a:srgbClr val="000000"/>
                </a:solidFill>
                <a:hlinkClick r:id="rId2"/>
              </a:rPr>
              <a:t>ttps://www.cdc.gov/vaccines/schedules/downloads/child/0-18yrs-child-combined-schedule.pdf</a:t>
            </a:r>
            <a:r>
              <a:rPr lang="en-US" sz="800" u="sng" dirty="0">
                <a:solidFill>
                  <a:srgbClr val="000000"/>
                </a:solidFill>
              </a:rPr>
              <a:t>. </a:t>
            </a:r>
            <a:r>
              <a:rPr lang="en-US" sz="800" dirty="0">
                <a:solidFill>
                  <a:srgbClr val="000000"/>
                </a:solidFill>
              </a:rPr>
              <a:t>Accessed February 13, 2021</a:t>
            </a:r>
          </a:p>
          <a:p>
            <a:pPr fontAlgn="auto"/>
            <a:r>
              <a:rPr lang="en-US" dirty="0">
                <a:solidFill>
                  <a:srgbClr val="000000"/>
                </a:solidFill>
              </a:rPr>
              <a:t>.</a:t>
            </a:r>
          </a:p>
        </p:txBody>
      </p:sp>
      <p:pic>
        <p:nvPicPr>
          <p:cNvPr id="2" name="Picture 1">
            <a:extLst>
              <a:ext uri="{FF2B5EF4-FFF2-40B4-BE49-F238E27FC236}">
                <a16:creationId xmlns:a16="http://schemas.microsoft.com/office/drawing/2014/main" id="{0ACA2B5B-3A7E-4EDD-83E1-7345D610504C}"/>
              </a:ext>
            </a:extLst>
          </p:cNvPr>
          <p:cNvPicPr>
            <a:picLocks noChangeAspect="1"/>
          </p:cNvPicPr>
          <p:nvPr/>
        </p:nvPicPr>
        <p:blipFill>
          <a:blip r:embed="rId3"/>
          <a:stretch>
            <a:fillRect/>
          </a:stretch>
        </p:blipFill>
        <p:spPr>
          <a:xfrm>
            <a:off x="1772603" y="211773"/>
            <a:ext cx="7915275" cy="6048375"/>
          </a:xfrm>
          <a:prstGeom prst="rect">
            <a:avLst/>
          </a:prstGeom>
        </p:spPr>
      </p:pic>
      <p:pic>
        <p:nvPicPr>
          <p:cNvPr id="4" name="Picture 3">
            <a:extLst>
              <a:ext uri="{FF2B5EF4-FFF2-40B4-BE49-F238E27FC236}">
                <a16:creationId xmlns:a16="http://schemas.microsoft.com/office/drawing/2014/main" id="{3D765D4D-469E-40DF-A51B-3611169FE657}"/>
              </a:ext>
            </a:extLst>
          </p:cNvPr>
          <p:cNvPicPr>
            <a:picLocks noChangeAspect="1"/>
          </p:cNvPicPr>
          <p:nvPr/>
        </p:nvPicPr>
        <p:blipFill>
          <a:blip r:embed="rId4"/>
          <a:stretch>
            <a:fillRect/>
          </a:stretch>
        </p:blipFill>
        <p:spPr>
          <a:xfrm>
            <a:off x="8416119" y="6615041"/>
            <a:ext cx="2251881" cy="208844"/>
          </a:xfrm>
          <a:prstGeom prst="rect">
            <a:avLst/>
          </a:prstGeom>
        </p:spPr>
      </p:pic>
      <p:pic>
        <p:nvPicPr>
          <p:cNvPr id="5" name="Picture 4">
            <a:extLst>
              <a:ext uri="{FF2B5EF4-FFF2-40B4-BE49-F238E27FC236}">
                <a16:creationId xmlns:a16="http://schemas.microsoft.com/office/drawing/2014/main" id="{73811FE6-81A1-4363-9EC1-77F1304A8437}"/>
              </a:ext>
            </a:extLst>
          </p:cNvPr>
          <p:cNvPicPr>
            <a:picLocks noChangeAspect="1"/>
          </p:cNvPicPr>
          <p:nvPr/>
        </p:nvPicPr>
        <p:blipFill>
          <a:blip r:embed="rId5"/>
          <a:stretch>
            <a:fillRect/>
          </a:stretch>
        </p:blipFill>
        <p:spPr>
          <a:xfrm>
            <a:off x="8279643" y="6523634"/>
            <a:ext cx="2388356" cy="335153"/>
          </a:xfrm>
          <a:prstGeom prst="rect">
            <a:avLst/>
          </a:prstGeom>
        </p:spPr>
      </p:pic>
      <p:sp>
        <p:nvSpPr>
          <p:cNvPr id="3" name="Rectangle 2">
            <a:extLst>
              <a:ext uri="{FF2B5EF4-FFF2-40B4-BE49-F238E27FC236}">
                <a16:creationId xmlns:a16="http://schemas.microsoft.com/office/drawing/2014/main" id="{69C58634-0B11-463A-AC14-CB0BA8766878}"/>
              </a:ext>
            </a:extLst>
          </p:cNvPr>
          <p:cNvSpPr/>
          <p:nvPr/>
        </p:nvSpPr>
        <p:spPr bwMode="auto">
          <a:xfrm>
            <a:off x="8038769" y="874643"/>
            <a:ext cx="1550504" cy="5104738"/>
          </a:xfrm>
          <a:prstGeom prst="rect">
            <a:avLst/>
          </a:prstGeom>
          <a:noFill/>
          <a:ln w="76200">
            <a:solidFill>
              <a:schemeClr val="bg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US" sz="1200" b="1" kern="0" dirty="0" err="1">
              <a:solidFill>
                <a:srgbClr val="FFFFFF"/>
              </a:solidFill>
              <a:latin typeface="Arial"/>
            </a:endParaRPr>
          </a:p>
        </p:txBody>
      </p:sp>
    </p:spTree>
    <p:extLst>
      <p:ext uri="{BB962C8B-B14F-4D97-AF65-F5344CB8AC3E}">
        <p14:creationId xmlns:p14="http://schemas.microsoft.com/office/powerpoint/2010/main" val="1369851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D86BF3C2-3742-4A31-8066-88849C0151BF}"/>
              </a:ext>
            </a:extLst>
          </p:cNvPr>
          <p:cNvGraphicFramePr>
            <a:graphicFrameLocks noChangeAspect="1"/>
          </p:cNvGraphicFramePr>
          <p:nvPr/>
        </p:nvGraphicFramePr>
        <p:xfrm>
          <a:off x="3247818" y="-284882"/>
          <a:ext cx="5518992" cy="7142882"/>
        </p:xfrm>
        <a:graphic>
          <a:graphicData uri="http://schemas.openxmlformats.org/presentationml/2006/ole">
            <mc:AlternateContent xmlns:mc="http://schemas.openxmlformats.org/markup-compatibility/2006">
              <mc:Choice xmlns:v="urn:schemas-microsoft-com:vml" Requires="v">
                <p:oleObj spid="_x0000_s1027" name="Acrobat Document" r:id="rId3" imgW="5829103" imgH="7543564" progId="AcroExch.Document.11">
                  <p:embed/>
                </p:oleObj>
              </mc:Choice>
              <mc:Fallback>
                <p:oleObj name="Acrobat Document" r:id="rId3" imgW="5829103" imgH="7543564" progId="AcroExch.Document.11">
                  <p:embed/>
                  <p:pic>
                    <p:nvPicPr>
                      <p:cNvPr id="3" name="Object 2">
                        <a:extLst>
                          <a:ext uri="{FF2B5EF4-FFF2-40B4-BE49-F238E27FC236}">
                            <a16:creationId xmlns:a16="http://schemas.microsoft.com/office/drawing/2014/main" id="{D86BF3C2-3742-4A31-8066-88849C0151BF}"/>
                          </a:ext>
                        </a:extLst>
                      </p:cNvPr>
                      <p:cNvPicPr/>
                      <p:nvPr/>
                    </p:nvPicPr>
                    <p:blipFill>
                      <a:blip r:embed="rId4"/>
                      <a:stretch>
                        <a:fillRect/>
                      </a:stretch>
                    </p:blipFill>
                    <p:spPr>
                      <a:xfrm>
                        <a:off x="3247818" y="-284882"/>
                        <a:ext cx="5518992" cy="7142882"/>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DF0F964A-C815-4520-AD86-8366B44730E5}"/>
              </a:ext>
            </a:extLst>
          </p:cNvPr>
          <p:cNvSpPr/>
          <p:nvPr/>
        </p:nvSpPr>
        <p:spPr bwMode="auto">
          <a:xfrm>
            <a:off x="10678332" y="216976"/>
            <a:ext cx="1394848" cy="743919"/>
          </a:xfrm>
          <a:prstGeom prst="rect">
            <a:avLst/>
          </a:prstGeom>
          <a:solidFill>
            <a:schemeClr val="bg1"/>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US" sz="1200" b="1" kern="0" dirty="0" err="1">
              <a:solidFill>
                <a:srgbClr val="FFFFFF"/>
              </a:solidFill>
              <a:latin typeface="Arial"/>
            </a:endParaRPr>
          </a:p>
        </p:txBody>
      </p:sp>
    </p:spTree>
    <p:extLst>
      <p:ext uri="{BB962C8B-B14F-4D97-AF65-F5344CB8AC3E}">
        <p14:creationId xmlns:p14="http://schemas.microsoft.com/office/powerpoint/2010/main" val="844704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1132C0-59D9-4D2D-A10A-1CB7B52CE248}"/>
              </a:ext>
            </a:extLst>
          </p:cNvPr>
          <p:cNvSpPr>
            <a:spLocks noGrp="1"/>
          </p:cNvSpPr>
          <p:nvPr>
            <p:ph type="ctrTitle"/>
          </p:nvPr>
        </p:nvSpPr>
        <p:spPr>
          <a:xfrm>
            <a:off x="1659826" y="3583984"/>
            <a:ext cx="7404100" cy="1161967"/>
          </a:xfrm>
        </p:spPr>
        <p:txBody>
          <a:bodyPr/>
          <a:lstStyle/>
          <a:p>
            <a:br>
              <a:rPr lang="en-GB" dirty="0"/>
            </a:br>
            <a:br>
              <a:rPr lang="en-GB" dirty="0"/>
            </a:br>
            <a:r>
              <a:rPr lang="en-GB" dirty="0"/>
              <a:t>Influenza</a:t>
            </a:r>
            <a:br>
              <a:rPr lang="en-GB" dirty="0"/>
            </a:br>
            <a:br>
              <a:rPr lang="en-US" dirty="0"/>
            </a:br>
            <a:br>
              <a:rPr lang="en-US" dirty="0"/>
            </a:br>
            <a:endParaRPr lang="en-US" dirty="0"/>
          </a:p>
        </p:txBody>
      </p:sp>
    </p:spTree>
    <p:extLst>
      <p:ext uri="{BB962C8B-B14F-4D97-AF65-F5344CB8AC3E}">
        <p14:creationId xmlns:p14="http://schemas.microsoft.com/office/powerpoint/2010/main" val="4088872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EA938224-0AB5-456D-8411-690434A46BE6}"/>
              </a:ext>
            </a:extLst>
          </p:cNvPr>
          <p:cNvSpPr>
            <a:spLocks noGrp="1"/>
          </p:cNvSpPr>
          <p:nvPr>
            <p:ph sz="quarter" idx="12"/>
          </p:nvPr>
        </p:nvSpPr>
        <p:spPr>
          <a:xfrm>
            <a:off x="2242626" y="6629400"/>
            <a:ext cx="11231033" cy="338554"/>
          </a:xfrm>
        </p:spPr>
        <p:txBody>
          <a:bodyPr/>
          <a:lstStyle/>
          <a:p>
            <a:pPr marL="0" indent="0" algn="ctr">
              <a:buNone/>
            </a:pPr>
            <a:r>
              <a:rPr lang="en-US" sz="800" dirty="0">
                <a:hlinkClick r:id="rId2"/>
              </a:rPr>
              <a:t>https://www.cdc.gov/flu/weekly/fluviewinteractive.htm</a:t>
            </a:r>
            <a:endParaRPr lang="en-US" sz="800" dirty="0"/>
          </a:p>
          <a:p>
            <a:pPr marL="0" indent="0" algn="ctr">
              <a:buNone/>
            </a:pPr>
            <a:endParaRPr lang="en-US" sz="2000" dirty="0"/>
          </a:p>
        </p:txBody>
      </p:sp>
      <p:sp>
        <p:nvSpPr>
          <p:cNvPr id="9" name="Text Placeholder 8">
            <a:extLst>
              <a:ext uri="{FF2B5EF4-FFF2-40B4-BE49-F238E27FC236}">
                <a16:creationId xmlns:a16="http://schemas.microsoft.com/office/drawing/2014/main" id="{736818BD-1A58-4F52-A394-25EFF36F1B97}"/>
              </a:ext>
            </a:extLst>
          </p:cNvPr>
          <p:cNvSpPr>
            <a:spLocks noGrp="1"/>
          </p:cNvSpPr>
          <p:nvPr>
            <p:ph type="body" sz="quarter" idx="18"/>
          </p:nvPr>
        </p:nvSpPr>
        <p:spPr/>
        <p:txBody>
          <a:bodyPr/>
          <a:lstStyle/>
          <a:p>
            <a:r>
              <a:rPr lang="en-US" dirty="0">
                <a:hlinkClick r:id="rId3"/>
              </a:rPr>
              <a:t>https://www.cdc.gov/flu/weekly/</a:t>
            </a:r>
            <a:r>
              <a:rPr lang="en-US" dirty="0"/>
              <a:t> </a:t>
            </a:r>
          </a:p>
          <a:p>
            <a:r>
              <a:rPr lang="en-US" dirty="0"/>
              <a:t>Key Updates for Week 20, ending May 22, 2021</a:t>
            </a:r>
          </a:p>
          <a:p>
            <a:r>
              <a:rPr lang="en-US" dirty="0"/>
              <a:t>Accessed 03Jun2021</a:t>
            </a:r>
          </a:p>
        </p:txBody>
      </p:sp>
      <p:sp>
        <p:nvSpPr>
          <p:cNvPr id="2" name="Title 1">
            <a:extLst>
              <a:ext uri="{FF2B5EF4-FFF2-40B4-BE49-F238E27FC236}">
                <a16:creationId xmlns:a16="http://schemas.microsoft.com/office/drawing/2014/main" id="{0F276178-D560-4A47-8C98-1439D13C4372}"/>
              </a:ext>
            </a:extLst>
          </p:cNvPr>
          <p:cNvSpPr>
            <a:spLocks noGrp="1"/>
          </p:cNvSpPr>
          <p:nvPr>
            <p:ph type="title"/>
          </p:nvPr>
        </p:nvSpPr>
        <p:spPr/>
        <p:txBody>
          <a:bodyPr/>
          <a:lstStyle/>
          <a:p>
            <a:r>
              <a:rPr lang="en-US"/>
              <a:t>Centers for Disease Control and Prevention (CDC)</a:t>
            </a:r>
            <a:br>
              <a:rPr lang="en-US"/>
            </a:br>
            <a:r>
              <a:rPr lang="en-US" err="1"/>
              <a:t>FluView</a:t>
            </a:r>
            <a:r>
              <a:rPr lang="en-US"/>
              <a:t> Interactive</a:t>
            </a:r>
          </a:p>
        </p:txBody>
      </p:sp>
      <p:pic>
        <p:nvPicPr>
          <p:cNvPr id="3074" name="Picture 2" descr="Percent of Visits for Influenza-like Illness (ILI) Reported by the U.S. Outpatient influenza-like Illness Network">
            <a:extLst>
              <a:ext uri="{FF2B5EF4-FFF2-40B4-BE49-F238E27FC236}">
                <a16:creationId xmlns:a16="http://schemas.microsoft.com/office/drawing/2014/main" id="{58D36155-73B5-40AA-A2F1-5E68BB2D1D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794" y="1088967"/>
            <a:ext cx="10626894" cy="5307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136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Influenza Virus</a:t>
            </a:r>
          </a:p>
        </p:txBody>
      </p:sp>
      <p:sp>
        <p:nvSpPr>
          <p:cNvPr id="4" name="Text Placeholder 3"/>
          <p:cNvSpPr>
            <a:spLocks noGrp="1"/>
          </p:cNvSpPr>
          <p:nvPr>
            <p:ph type="body" sz="quarter" idx="18"/>
          </p:nvPr>
        </p:nvSpPr>
        <p:spPr/>
        <p:txBody>
          <a:bodyPr/>
          <a:lstStyle/>
          <a:p>
            <a:r>
              <a:rPr lang="en-US"/>
              <a:t>CDC</a:t>
            </a:r>
            <a:r>
              <a:rPr lang="en-US" i="1"/>
              <a:t>. Epidemiology and Prevention of Vaccine-Preventable Diseases</a:t>
            </a:r>
            <a:r>
              <a:rPr lang="en-US"/>
              <a:t>. 13th ed. 2015.</a:t>
            </a:r>
          </a:p>
        </p:txBody>
      </p:sp>
      <p:pic>
        <p:nvPicPr>
          <p:cNvPr id="15" name="Picture 14"/>
          <p:cNvPicPr>
            <a:picLocks noChangeAspect="1"/>
          </p:cNvPicPr>
          <p:nvPr/>
        </p:nvPicPr>
        <p:blipFill>
          <a:blip r:embed="rId2"/>
          <a:stretch>
            <a:fillRect/>
          </a:stretch>
        </p:blipFill>
        <p:spPr>
          <a:xfrm>
            <a:off x="2991235" y="1251160"/>
            <a:ext cx="6286554" cy="4113424"/>
          </a:xfrm>
          <a:prstGeom prst="rect">
            <a:avLst/>
          </a:prstGeom>
        </p:spPr>
      </p:pic>
    </p:spTree>
    <p:extLst>
      <p:ext uri="{BB962C8B-B14F-4D97-AF65-F5344CB8AC3E}">
        <p14:creationId xmlns:p14="http://schemas.microsoft.com/office/powerpoint/2010/main" val="289198579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 Placeholder 51"/>
          <p:cNvSpPr>
            <a:spLocks noGrp="1"/>
          </p:cNvSpPr>
          <p:nvPr>
            <p:ph type="body" sz="quarter" idx="18"/>
          </p:nvPr>
        </p:nvSpPr>
        <p:spPr/>
        <p:txBody>
          <a:bodyPr/>
          <a:lstStyle/>
          <a:p>
            <a:r>
              <a:rPr lang="en-GB"/>
              <a:t>*Due to illness and loss of life; **using projected statistical life values</a:t>
            </a:r>
          </a:p>
        </p:txBody>
      </p:sp>
      <p:sp>
        <p:nvSpPr>
          <p:cNvPr id="2" name="Title 1"/>
          <p:cNvSpPr>
            <a:spLocks noGrp="1"/>
          </p:cNvSpPr>
          <p:nvPr>
            <p:ph type="title"/>
          </p:nvPr>
        </p:nvSpPr>
        <p:spPr>
          <a:xfrm>
            <a:off x="1883153" y="314361"/>
            <a:ext cx="8228257" cy="677108"/>
          </a:xfrm>
        </p:spPr>
        <p:txBody>
          <a:bodyPr/>
          <a:lstStyle/>
          <a:p>
            <a:r>
              <a:rPr lang="en-GB"/>
              <a:t>Seasonal Influenza Places a Substantial Healthcare Burden on the United States Each Season</a:t>
            </a:r>
            <a:endParaRPr lang="en-US"/>
          </a:p>
        </p:txBody>
      </p:sp>
      <p:sp>
        <p:nvSpPr>
          <p:cNvPr id="53" name="Text Placeholder 52"/>
          <p:cNvSpPr>
            <a:spLocks noGrp="1"/>
          </p:cNvSpPr>
          <p:nvPr>
            <p:ph type="body" sz="quarter" idx="22"/>
          </p:nvPr>
        </p:nvSpPr>
        <p:spPr>
          <a:xfrm>
            <a:off x="1883152" y="6457552"/>
            <a:ext cx="8133684" cy="446276"/>
          </a:xfrm>
        </p:spPr>
        <p:txBody>
          <a:bodyPr/>
          <a:lstStyle/>
          <a:p>
            <a:r>
              <a:rPr lang="en-GB"/>
              <a:t>1. Centers for Disease Control and Prevention (CDC), 2017. Disease burden of influenza. </a:t>
            </a:r>
            <a:r>
              <a:rPr lang="en-GB">
                <a:hlinkClick r:id="rId2"/>
              </a:rPr>
              <a:t>https://www.cdc.gov/flu/about/disease/burden.htm</a:t>
            </a:r>
            <a:r>
              <a:rPr lang="en-GB"/>
              <a:t> (accessed Sept 12, 2019); </a:t>
            </a:r>
            <a:br>
              <a:rPr lang="en-GB"/>
            </a:br>
            <a:r>
              <a:rPr lang="en-GB"/>
              <a:t>2. Molinari NA </a:t>
            </a:r>
            <a:r>
              <a:rPr lang="en-GB" i="1"/>
              <a:t>et al. </a:t>
            </a:r>
            <a:r>
              <a:rPr lang="es-ES" i="1"/>
              <a:t>Vaccine </a:t>
            </a:r>
            <a:r>
              <a:rPr lang="es-ES"/>
              <a:t>2007;25:5086–5096</a:t>
            </a:r>
            <a:r>
              <a:rPr lang="en-GB"/>
              <a:t> </a:t>
            </a:r>
          </a:p>
          <a:p>
            <a:endParaRPr lang="en-GB"/>
          </a:p>
        </p:txBody>
      </p:sp>
      <p:grpSp>
        <p:nvGrpSpPr>
          <p:cNvPr id="5" name="Group 4"/>
          <p:cNvGrpSpPr/>
          <p:nvPr/>
        </p:nvGrpSpPr>
        <p:grpSpPr>
          <a:xfrm>
            <a:off x="3309093" y="2983619"/>
            <a:ext cx="466572" cy="332936"/>
            <a:chOff x="7159197" y="5564117"/>
            <a:chExt cx="624522" cy="377102"/>
          </a:xfrm>
          <a:solidFill>
            <a:schemeClr val="accent5"/>
          </a:solidFill>
        </p:grpSpPr>
        <p:grpSp>
          <p:nvGrpSpPr>
            <p:cNvPr id="6" name="Group 5"/>
            <p:cNvGrpSpPr/>
            <p:nvPr/>
          </p:nvGrpSpPr>
          <p:grpSpPr>
            <a:xfrm>
              <a:off x="7159197" y="5706224"/>
              <a:ext cx="624522" cy="234995"/>
              <a:chOff x="7327135" y="5684093"/>
              <a:chExt cx="624522" cy="234995"/>
            </a:xfrm>
            <a:grpFill/>
          </p:grpSpPr>
          <p:sp>
            <p:nvSpPr>
              <p:cNvPr id="10" name="Rounded Rectangle 66"/>
              <p:cNvSpPr/>
              <p:nvPr/>
            </p:nvSpPr>
            <p:spPr bwMode="auto">
              <a:xfrm>
                <a:off x="7327135" y="5712904"/>
                <a:ext cx="624522" cy="126000"/>
              </a:xfrm>
              <a:prstGeom prst="roundRect">
                <a:avLst/>
              </a:prstGeom>
              <a:grp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schemeClr val="bg1"/>
                  </a:buClr>
                  <a:buFont typeface="Arial" pitchFamily="34" charset="0"/>
                  <a:buChar char="–"/>
                </a:pPr>
                <a:endParaRPr lang="en-GB" sz="1200" b="1" kern="0">
                  <a:solidFill>
                    <a:srgbClr val="FFFFFF"/>
                  </a:solidFill>
                  <a:latin typeface="Arial"/>
                </a:endParaRPr>
              </a:p>
            </p:txBody>
          </p:sp>
          <p:sp>
            <p:nvSpPr>
              <p:cNvPr id="11" name="Oval 10"/>
              <p:cNvSpPr/>
              <p:nvPr/>
            </p:nvSpPr>
            <p:spPr bwMode="auto">
              <a:xfrm>
                <a:off x="7332507" y="5684093"/>
                <a:ext cx="164817" cy="83556"/>
              </a:xfrm>
              <a:prstGeom prst="ellipse">
                <a:avLst/>
              </a:prstGeom>
              <a:grp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schemeClr val="bg1"/>
                  </a:buClr>
                  <a:buFont typeface="Arial" pitchFamily="34" charset="0"/>
                  <a:buChar char="–"/>
                </a:pPr>
                <a:endParaRPr lang="en-GB" sz="1200" b="1" kern="0">
                  <a:solidFill>
                    <a:srgbClr val="FFFFFF"/>
                  </a:solidFill>
                  <a:latin typeface="Arial"/>
                </a:endParaRPr>
              </a:p>
            </p:txBody>
          </p:sp>
          <p:sp>
            <p:nvSpPr>
              <p:cNvPr id="12" name="Rounded Rectangle 68"/>
              <p:cNvSpPr/>
              <p:nvPr/>
            </p:nvSpPr>
            <p:spPr bwMode="auto">
              <a:xfrm>
                <a:off x="7380587" y="5844617"/>
                <a:ext cx="45719" cy="74471"/>
              </a:xfrm>
              <a:prstGeom prst="roundRect">
                <a:avLst/>
              </a:prstGeom>
              <a:grp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schemeClr val="bg1"/>
                  </a:buClr>
                  <a:buFont typeface="Arial" pitchFamily="34" charset="0"/>
                  <a:buChar char="–"/>
                </a:pPr>
                <a:endParaRPr lang="en-GB" sz="1200" b="1" kern="0">
                  <a:solidFill>
                    <a:srgbClr val="FFFFFF"/>
                  </a:solidFill>
                  <a:latin typeface="Arial"/>
                </a:endParaRPr>
              </a:p>
            </p:txBody>
          </p:sp>
          <p:sp>
            <p:nvSpPr>
              <p:cNvPr id="13" name="Rounded Rectangle 69"/>
              <p:cNvSpPr/>
              <p:nvPr/>
            </p:nvSpPr>
            <p:spPr bwMode="auto">
              <a:xfrm>
                <a:off x="7861834" y="5844617"/>
                <a:ext cx="45719" cy="74471"/>
              </a:xfrm>
              <a:prstGeom prst="roundRect">
                <a:avLst/>
              </a:prstGeom>
              <a:grp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schemeClr val="bg1"/>
                  </a:buClr>
                  <a:buFont typeface="Arial" pitchFamily="34" charset="0"/>
                  <a:buChar char="–"/>
                </a:pPr>
                <a:endParaRPr lang="en-GB" sz="1200" b="1" kern="0">
                  <a:solidFill>
                    <a:srgbClr val="FFFFFF"/>
                  </a:solidFill>
                  <a:latin typeface="Arial"/>
                </a:endParaRPr>
              </a:p>
            </p:txBody>
          </p:sp>
        </p:grpSp>
        <p:sp>
          <p:nvSpPr>
            <p:cNvPr id="7" name="Oval 6"/>
            <p:cNvSpPr/>
            <p:nvPr/>
          </p:nvSpPr>
          <p:spPr bwMode="auto">
            <a:xfrm>
              <a:off x="7194815" y="5564117"/>
              <a:ext cx="133045" cy="133045"/>
            </a:xfrm>
            <a:prstGeom prst="ellipse">
              <a:avLst/>
            </a:prstGeom>
            <a:grp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schemeClr val="bg1"/>
                </a:buClr>
                <a:buFont typeface="Arial" pitchFamily="34" charset="0"/>
                <a:buChar char="–"/>
              </a:pPr>
              <a:endParaRPr lang="en-GB" sz="1200" b="1" kern="0">
                <a:solidFill>
                  <a:srgbClr val="FFFFFF"/>
                </a:solidFill>
                <a:latin typeface="Arial"/>
              </a:endParaRPr>
            </a:p>
          </p:txBody>
        </p:sp>
        <p:sp>
          <p:nvSpPr>
            <p:cNvPr id="8" name="Freeform 64"/>
            <p:cNvSpPr/>
            <p:nvPr/>
          </p:nvSpPr>
          <p:spPr bwMode="auto">
            <a:xfrm>
              <a:off x="7336640" y="5626707"/>
              <a:ext cx="420109" cy="91060"/>
            </a:xfrm>
            <a:custGeom>
              <a:avLst/>
              <a:gdLst>
                <a:gd name="connsiteX0" fmla="*/ 396174 w 420109"/>
                <a:gd name="connsiteY0" fmla="*/ 202 h 91060"/>
                <a:gd name="connsiteX1" fmla="*/ 411173 w 420109"/>
                <a:gd name="connsiteY1" fmla="*/ 7852 h 91060"/>
                <a:gd name="connsiteX2" fmla="*/ 416782 w 420109"/>
                <a:gd name="connsiteY2" fmla="*/ 35240 h 91060"/>
                <a:gd name="connsiteX3" fmla="*/ 370270 w 420109"/>
                <a:gd name="connsiteY3" fmla="*/ 84630 h 91060"/>
                <a:gd name="connsiteX4" fmla="*/ 363260 w 420109"/>
                <a:gd name="connsiteY4" fmla="*/ 86672 h 91060"/>
                <a:gd name="connsiteX5" fmla="*/ 359309 w 420109"/>
                <a:gd name="connsiteY5" fmla="*/ 88997 h 91060"/>
                <a:gd name="connsiteX6" fmla="*/ 291466 w 420109"/>
                <a:gd name="connsiteY6" fmla="*/ 88997 h 91060"/>
                <a:gd name="connsiteX7" fmla="*/ 290116 w 420109"/>
                <a:gd name="connsiteY7" fmla="*/ 88203 h 91060"/>
                <a:gd name="connsiteX8" fmla="*/ 86011 w 420109"/>
                <a:gd name="connsiteY8" fmla="*/ 88203 h 91060"/>
                <a:gd name="connsiteX9" fmla="*/ 65366 w 420109"/>
                <a:gd name="connsiteY9" fmla="*/ 91060 h 91060"/>
                <a:gd name="connsiteX10" fmla="*/ 39922 w 420109"/>
                <a:gd name="connsiteY10" fmla="*/ 87539 h 91060"/>
                <a:gd name="connsiteX11" fmla="*/ 30371 w 420109"/>
                <a:gd name="connsiteY11" fmla="*/ 83125 h 91060"/>
                <a:gd name="connsiteX12" fmla="*/ 20577 w 420109"/>
                <a:gd name="connsiteY12" fmla="*/ 81508 h 91060"/>
                <a:gd name="connsiteX13" fmla="*/ 3780 w 420109"/>
                <a:gd name="connsiteY13" fmla="*/ 65344 h 91060"/>
                <a:gd name="connsiteX14" fmla="*/ 8683 w 420109"/>
                <a:gd name="connsiteY14" fmla="*/ 60625 h 91060"/>
                <a:gd name="connsiteX15" fmla="*/ 0 w 420109"/>
                <a:gd name="connsiteY15" fmla="*/ 46255 h 91060"/>
                <a:gd name="connsiteX16" fmla="*/ 39922 w 420109"/>
                <a:gd name="connsiteY16" fmla="*/ 4971 h 91060"/>
                <a:gd name="connsiteX17" fmla="*/ 54155 w 420109"/>
                <a:gd name="connsiteY17" fmla="*/ 3001 h 91060"/>
                <a:gd name="connsiteX18" fmla="*/ 54481 w 420109"/>
                <a:gd name="connsiteY18" fmla="*/ 1450 h 91060"/>
                <a:gd name="connsiteX19" fmla="*/ 58800 w 420109"/>
                <a:gd name="connsiteY19" fmla="*/ 2358 h 91060"/>
                <a:gd name="connsiteX20" fmla="*/ 65366 w 420109"/>
                <a:gd name="connsiteY20" fmla="*/ 1450 h 91060"/>
                <a:gd name="connsiteX21" fmla="*/ 90809 w 420109"/>
                <a:gd name="connsiteY21" fmla="*/ 4971 h 91060"/>
                <a:gd name="connsiteX22" fmla="*/ 107181 w 420109"/>
                <a:gd name="connsiteY22" fmla="*/ 12537 h 91060"/>
                <a:gd name="connsiteX23" fmla="*/ 249527 w 420109"/>
                <a:gd name="connsiteY23" fmla="*/ 42484 h 91060"/>
                <a:gd name="connsiteX24" fmla="*/ 302881 w 420109"/>
                <a:gd name="connsiteY24" fmla="*/ 42484 h 91060"/>
                <a:gd name="connsiteX25" fmla="*/ 307690 w 420109"/>
                <a:gd name="connsiteY25" fmla="*/ 43278 h 91060"/>
                <a:gd name="connsiteX26" fmla="*/ 346411 w 420109"/>
                <a:gd name="connsiteY26" fmla="*/ 43278 h 91060"/>
                <a:gd name="connsiteX27" fmla="*/ 383499 w 420109"/>
                <a:gd name="connsiteY27" fmla="*/ 3895 h 91060"/>
                <a:gd name="connsiteX28" fmla="*/ 396174 w 420109"/>
                <a:gd name="connsiteY28" fmla="*/ 202 h 9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20109" h="91060">
                  <a:moveTo>
                    <a:pt x="396174" y="202"/>
                  </a:moveTo>
                  <a:cubicBezTo>
                    <a:pt x="401182" y="918"/>
                    <a:pt x="406578" y="3524"/>
                    <a:pt x="411173" y="7852"/>
                  </a:cubicBezTo>
                  <a:cubicBezTo>
                    <a:pt x="420364" y="16508"/>
                    <a:pt x="422875" y="28770"/>
                    <a:pt x="416782" y="35240"/>
                  </a:cubicBezTo>
                  <a:lnTo>
                    <a:pt x="370270" y="84630"/>
                  </a:lnTo>
                  <a:lnTo>
                    <a:pt x="363260" y="86672"/>
                  </a:lnTo>
                  <a:lnTo>
                    <a:pt x="359309" y="88997"/>
                  </a:lnTo>
                  <a:lnTo>
                    <a:pt x="291466" y="88997"/>
                  </a:lnTo>
                  <a:lnTo>
                    <a:pt x="290116" y="88203"/>
                  </a:lnTo>
                  <a:lnTo>
                    <a:pt x="86011" y="88203"/>
                  </a:lnTo>
                  <a:lnTo>
                    <a:pt x="65366" y="91060"/>
                  </a:lnTo>
                  <a:cubicBezTo>
                    <a:pt x="56341" y="91060"/>
                    <a:pt x="47743" y="89806"/>
                    <a:pt x="39922" y="87539"/>
                  </a:cubicBezTo>
                  <a:lnTo>
                    <a:pt x="30371" y="83125"/>
                  </a:lnTo>
                  <a:lnTo>
                    <a:pt x="20577" y="81508"/>
                  </a:lnTo>
                  <a:cubicBezTo>
                    <a:pt x="10199" y="77371"/>
                    <a:pt x="3780" y="71657"/>
                    <a:pt x="3780" y="65344"/>
                  </a:cubicBezTo>
                  <a:lnTo>
                    <a:pt x="8683" y="60625"/>
                  </a:lnTo>
                  <a:lnTo>
                    <a:pt x="0" y="46255"/>
                  </a:lnTo>
                  <a:cubicBezTo>
                    <a:pt x="0" y="27696"/>
                    <a:pt x="16461" y="11773"/>
                    <a:pt x="39922" y="4971"/>
                  </a:cubicBezTo>
                  <a:lnTo>
                    <a:pt x="54155" y="3001"/>
                  </a:lnTo>
                  <a:lnTo>
                    <a:pt x="54481" y="1450"/>
                  </a:lnTo>
                  <a:lnTo>
                    <a:pt x="58800" y="2358"/>
                  </a:lnTo>
                  <a:lnTo>
                    <a:pt x="65366" y="1450"/>
                  </a:lnTo>
                  <a:cubicBezTo>
                    <a:pt x="74391" y="1450"/>
                    <a:pt x="82989" y="2704"/>
                    <a:pt x="90809" y="4971"/>
                  </a:cubicBezTo>
                  <a:lnTo>
                    <a:pt x="107181" y="12537"/>
                  </a:lnTo>
                  <a:lnTo>
                    <a:pt x="249527" y="42484"/>
                  </a:lnTo>
                  <a:lnTo>
                    <a:pt x="302881" y="42484"/>
                  </a:lnTo>
                  <a:lnTo>
                    <a:pt x="307690" y="43278"/>
                  </a:lnTo>
                  <a:lnTo>
                    <a:pt x="346411" y="43278"/>
                  </a:lnTo>
                  <a:lnTo>
                    <a:pt x="383499" y="3895"/>
                  </a:lnTo>
                  <a:cubicBezTo>
                    <a:pt x="386545" y="661"/>
                    <a:pt x="391166" y="-514"/>
                    <a:pt x="396174" y="202"/>
                  </a:cubicBezTo>
                  <a:close/>
                </a:path>
              </a:pathLst>
            </a:custGeom>
            <a:grp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schemeClr val="bg1"/>
                </a:buClr>
                <a:buFont typeface="Arial" pitchFamily="34" charset="0"/>
                <a:buChar char="–"/>
              </a:pPr>
              <a:endParaRPr lang="en-GB" sz="1200" b="1" kern="0">
                <a:solidFill>
                  <a:srgbClr val="FFFFFF"/>
                </a:solidFill>
                <a:latin typeface="Arial"/>
              </a:endParaRPr>
            </a:p>
          </p:txBody>
        </p:sp>
        <p:sp>
          <p:nvSpPr>
            <p:cNvPr id="9" name="Oval 8"/>
            <p:cNvSpPr/>
            <p:nvPr/>
          </p:nvSpPr>
          <p:spPr bwMode="auto">
            <a:xfrm>
              <a:off x="7329996" y="5634969"/>
              <a:ext cx="136700" cy="82822"/>
            </a:xfrm>
            <a:prstGeom prst="ellipse">
              <a:avLst/>
            </a:prstGeom>
            <a:grp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schemeClr val="bg1"/>
                </a:buClr>
                <a:buFont typeface="Arial" pitchFamily="34" charset="0"/>
                <a:buChar char="–"/>
              </a:pPr>
              <a:endParaRPr lang="en-GB" sz="1200" b="1" kern="0">
                <a:solidFill>
                  <a:srgbClr val="FFFFFF"/>
                </a:solidFill>
                <a:latin typeface="Arial"/>
              </a:endParaRPr>
            </a:p>
          </p:txBody>
        </p:sp>
      </p:grpSp>
      <p:grpSp>
        <p:nvGrpSpPr>
          <p:cNvPr id="14" name="Group 13"/>
          <p:cNvGrpSpPr/>
          <p:nvPr/>
        </p:nvGrpSpPr>
        <p:grpSpPr>
          <a:xfrm flipH="1">
            <a:off x="2495095" y="4385254"/>
            <a:ext cx="462862" cy="459852"/>
            <a:chOff x="4583421" y="1600191"/>
            <a:chExt cx="3982081" cy="3956180"/>
          </a:xfrm>
          <a:solidFill>
            <a:schemeClr val="accent5"/>
          </a:solidFill>
        </p:grpSpPr>
        <p:sp>
          <p:nvSpPr>
            <p:cNvPr id="15" name="Freeform: Shape 14"/>
            <p:cNvSpPr/>
            <p:nvPr/>
          </p:nvSpPr>
          <p:spPr bwMode="auto">
            <a:xfrm>
              <a:off x="5085184" y="1600191"/>
              <a:ext cx="3480318" cy="3956180"/>
            </a:xfrm>
            <a:custGeom>
              <a:avLst/>
              <a:gdLst>
                <a:gd name="connsiteX0" fmla="*/ 401217 w 3480319"/>
                <a:gd name="connsiteY0" fmla="*/ 1604866 h 3956180"/>
                <a:gd name="connsiteX1" fmla="*/ 447870 w 3480319"/>
                <a:gd name="connsiteY1" fmla="*/ 1184988 h 3956180"/>
                <a:gd name="connsiteX2" fmla="*/ 587829 w 3480319"/>
                <a:gd name="connsiteY2" fmla="*/ 783772 h 3956180"/>
                <a:gd name="connsiteX3" fmla="*/ 699796 w 3480319"/>
                <a:gd name="connsiteY3" fmla="*/ 597159 h 3956180"/>
                <a:gd name="connsiteX4" fmla="*/ 849086 w 3480319"/>
                <a:gd name="connsiteY4" fmla="*/ 438539 h 3956180"/>
                <a:gd name="connsiteX5" fmla="*/ 1073021 w 3480319"/>
                <a:gd name="connsiteY5" fmla="*/ 289249 h 3956180"/>
                <a:gd name="connsiteX6" fmla="*/ 1380931 w 3480319"/>
                <a:gd name="connsiteY6" fmla="*/ 111968 h 3956180"/>
                <a:gd name="connsiteX7" fmla="*/ 1651519 w 3480319"/>
                <a:gd name="connsiteY7" fmla="*/ 18662 h 3956180"/>
                <a:gd name="connsiteX8" fmla="*/ 1950098 w 3480319"/>
                <a:gd name="connsiteY8" fmla="*/ 0 h 3956180"/>
                <a:gd name="connsiteX9" fmla="*/ 2258009 w 3480319"/>
                <a:gd name="connsiteY9" fmla="*/ 27992 h 3956180"/>
                <a:gd name="connsiteX10" fmla="*/ 2593911 w 3480319"/>
                <a:gd name="connsiteY10" fmla="*/ 139959 h 3956180"/>
                <a:gd name="connsiteX11" fmla="*/ 2845837 w 3480319"/>
                <a:gd name="connsiteY11" fmla="*/ 270588 h 3956180"/>
                <a:gd name="connsiteX12" fmla="*/ 3125756 w 3480319"/>
                <a:gd name="connsiteY12" fmla="*/ 485192 h 3956180"/>
                <a:gd name="connsiteX13" fmla="*/ 3293707 w 3480319"/>
                <a:gd name="connsiteY13" fmla="*/ 774441 h 3956180"/>
                <a:gd name="connsiteX14" fmla="*/ 3424335 w 3480319"/>
                <a:gd name="connsiteY14" fmla="*/ 1035698 h 3956180"/>
                <a:gd name="connsiteX15" fmla="*/ 3480319 w 3480319"/>
                <a:gd name="connsiteY15" fmla="*/ 1343608 h 3956180"/>
                <a:gd name="connsiteX16" fmla="*/ 3480319 w 3480319"/>
                <a:gd name="connsiteY16" fmla="*/ 1623527 h 3956180"/>
                <a:gd name="connsiteX17" fmla="*/ 3424335 w 3480319"/>
                <a:gd name="connsiteY17" fmla="*/ 2015413 h 3956180"/>
                <a:gd name="connsiteX18" fmla="*/ 3265715 w 3480319"/>
                <a:gd name="connsiteY18" fmla="*/ 2351315 h 3956180"/>
                <a:gd name="connsiteX19" fmla="*/ 3153747 w 3480319"/>
                <a:gd name="connsiteY19" fmla="*/ 2509935 h 3956180"/>
                <a:gd name="connsiteX20" fmla="*/ 3060441 w 3480319"/>
                <a:gd name="connsiteY20" fmla="*/ 2603241 h 3956180"/>
                <a:gd name="connsiteX21" fmla="*/ 3051111 w 3480319"/>
                <a:gd name="connsiteY21" fmla="*/ 3900196 h 3956180"/>
                <a:gd name="connsiteX22" fmla="*/ 3013788 w 3480319"/>
                <a:gd name="connsiteY22" fmla="*/ 3946849 h 3956180"/>
                <a:gd name="connsiteX23" fmla="*/ 1558213 w 3480319"/>
                <a:gd name="connsiteY23" fmla="*/ 3956180 h 3956180"/>
                <a:gd name="connsiteX24" fmla="*/ 1502229 w 3480319"/>
                <a:gd name="connsiteY24" fmla="*/ 3928188 h 3956180"/>
                <a:gd name="connsiteX25" fmla="*/ 1511560 w 3480319"/>
                <a:gd name="connsiteY25" fmla="*/ 3554964 h 3956180"/>
                <a:gd name="connsiteX26" fmla="*/ 802433 w 3480319"/>
                <a:gd name="connsiteY26" fmla="*/ 3554964 h 3956180"/>
                <a:gd name="connsiteX27" fmla="*/ 662474 w 3480319"/>
                <a:gd name="connsiteY27" fmla="*/ 3526972 h 3956180"/>
                <a:gd name="connsiteX28" fmla="*/ 578498 w 3480319"/>
                <a:gd name="connsiteY28" fmla="*/ 3470988 h 3956180"/>
                <a:gd name="connsiteX29" fmla="*/ 438539 w 3480319"/>
                <a:gd name="connsiteY29" fmla="*/ 3312368 h 3956180"/>
                <a:gd name="connsiteX30" fmla="*/ 419878 w 3480319"/>
                <a:gd name="connsiteY30" fmla="*/ 2547257 h 3956180"/>
                <a:gd name="connsiteX31" fmla="*/ 74645 w 3480319"/>
                <a:gd name="connsiteY31" fmla="*/ 2537927 h 3956180"/>
                <a:gd name="connsiteX32" fmla="*/ 0 w 3480319"/>
                <a:gd name="connsiteY32" fmla="*/ 2435290 h 3956180"/>
                <a:gd name="connsiteX33" fmla="*/ 167951 w 3480319"/>
                <a:gd name="connsiteY33" fmla="*/ 2052735 h 3956180"/>
                <a:gd name="connsiteX34" fmla="*/ 401217 w 3480319"/>
                <a:gd name="connsiteY34" fmla="*/ 1604866 h 3956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80319" h="3956180">
                  <a:moveTo>
                    <a:pt x="401217" y="1604866"/>
                  </a:moveTo>
                  <a:lnTo>
                    <a:pt x="447870" y="1184988"/>
                  </a:lnTo>
                  <a:lnTo>
                    <a:pt x="587829" y="783772"/>
                  </a:lnTo>
                  <a:lnTo>
                    <a:pt x="699796" y="597159"/>
                  </a:lnTo>
                  <a:lnTo>
                    <a:pt x="849086" y="438539"/>
                  </a:lnTo>
                  <a:lnTo>
                    <a:pt x="1073021" y="289249"/>
                  </a:lnTo>
                  <a:lnTo>
                    <a:pt x="1380931" y="111968"/>
                  </a:lnTo>
                  <a:lnTo>
                    <a:pt x="1651519" y="18662"/>
                  </a:lnTo>
                  <a:lnTo>
                    <a:pt x="1950098" y="0"/>
                  </a:lnTo>
                  <a:lnTo>
                    <a:pt x="2258009" y="27992"/>
                  </a:lnTo>
                  <a:lnTo>
                    <a:pt x="2593911" y="139959"/>
                  </a:lnTo>
                  <a:lnTo>
                    <a:pt x="2845837" y="270588"/>
                  </a:lnTo>
                  <a:lnTo>
                    <a:pt x="3125756" y="485192"/>
                  </a:lnTo>
                  <a:lnTo>
                    <a:pt x="3293707" y="774441"/>
                  </a:lnTo>
                  <a:lnTo>
                    <a:pt x="3424335" y="1035698"/>
                  </a:lnTo>
                  <a:lnTo>
                    <a:pt x="3480319" y="1343608"/>
                  </a:lnTo>
                  <a:lnTo>
                    <a:pt x="3480319" y="1623527"/>
                  </a:lnTo>
                  <a:lnTo>
                    <a:pt x="3424335" y="2015413"/>
                  </a:lnTo>
                  <a:lnTo>
                    <a:pt x="3265715" y="2351315"/>
                  </a:lnTo>
                  <a:lnTo>
                    <a:pt x="3153747" y="2509935"/>
                  </a:lnTo>
                  <a:lnTo>
                    <a:pt x="3060441" y="2603241"/>
                  </a:lnTo>
                  <a:lnTo>
                    <a:pt x="3051111" y="3900196"/>
                  </a:lnTo>
                  <a:lnTo>
                    <a:pt x="3013788" y="3946849"/>
                  </a:lnTo>
                  <a:lnTo>
                    <a:pt x="1558213" y="3956180"/>
                  </a:lnTo>
                  <a:lnTo>
                    <a:pt x="1502229" y="3928188"/>
                  </a:lnTo>
                  <a:lnTo>
                    <a:pt x="1511560" y="3554964"/>
                  </a:lnTo>
                  <a:lnTo>
                    <a:pt x="802433" y="3554964"/>
                  </a:lnTo>
                  <a:lnTo>
                    <a:pt x="662474" y="3526972"/>
                  </a:lnTo>
                  <a:lnTo>
                    <a:pt x="578498" y="3470988"/>
                  </a:lnTo>
                  <a:lnTo>
                    <a:pt x="438539" y="3312368"/>
                  </a:lnTo>
                  <a:lnTo>
                    <a:pt x="419878" y="2547257"/>
                  </a:lnTo>
                  <a:lnTo>
                    <a:pt x="74645" y="2537927"/>
                  </a:lnTo>
                  <a:lnTo>
                    <a:pt x="0" y="2435290"/>
                  </a:lnTo>
                  <a:lnTo>
                    <a:pt x="167951" y="2052735"/>
                  </a:lnTo>
                  <a:lnTo>
                    <a:pt x="401217" y="1604866"/>
                  </a:lnTo>
                  <a:close/>
                </a:path>
              </a:pathLst>
            </a:custGeom>
            <a:grp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schemeClr val="bg1"/>
                </a:buClr>
                <a:buFont typeface="Arial" pitchFamily="34" charset="0"/>
                <a:buChar char="–"/>
              </a:pPr>
              <a:endParaRPr lang="en-GB" sz="1200" b="1" kern="0">
                <a:solidFill>
                  <a:srgbClr val="FFFFFF"/>
                </a:solidFill>
                <a:latin typeface="Arial"/>
              </a:endParaRPr>
            </a:p>
          </p:txBody>
        </p:sp>
        <p:sp>
          <p:nvSpPr>
            <p:cNvPr id="16" name="Oval 15"/>
            <p:cNvSpPr/>
            <p:nvPr/>
          </p:nvSpPr>
          <p:spPr bwMode="auto">
            <a:xfrm>
              <a:off x="5891289" y="3085236"/>
              <a:ext cx="339100" cy="339100"/>
            </a:xfrm>
            <a:prstGeom prst="ellipse">
              <a:avLst/>
            </a:prstGeom>
            <a:solidFill>
              <a:schemeClr val="bg1"/>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schemeClr val="bg1"/>
                </a:buClr>
                <a:buFont typeface="Arial" pitchFamily="34" charset="0"/>
                <a:buChar char="–"/>
              </a:pPr>
              <a:endParaRPr lang="en-GB" sz="1200" b="1" kern="0">
                <a:solidFill>
                  <a:srgbClr val="FFFFFF"/>
                </a:solidFill>
                <a:latin typeface="Arial"/>
              </a:endParaRPr>
            </a:p>
          </p:txBody>
        </p:sp>
        <p:sp>
          <p:nvSpPr>
            <p:cNvPr id="17" name="Oval 16"/>
            <p:cNvSpPr/>
            <p:nvPr/>
          </p:nvSpPr>
          <p:spPr bwMode="auto">
            <a:xfrm>
              <a:off x="4592752" y="4161366"/>
              <a:ext cx="214693" cy="214693"/>
            </a:xfrm>
            <a:prstGeom prst="ellipse">
              <a:avLst/>
            </a:prstGeom>
            <a:grp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schemeClr val="bg1"/>
                </a:buClr>
                <a:buFont typeface="Arial" pitchFamily="34" charset="0"/>
                <a:buChar char="–"/>
              </a:pPr>
              <a:endParaRPr lang="en-GB" sz="1200" b="1" kern="0">
                <a:solidFill>
                  <a:srgbClr val="FFFFFF"/>
                </a:solidFill>
                <a:latin typeface="Arial"/>
              </a:endParaRPr>
            </a:p>
          </p:txBody>
        </p:sp>
        <p:sp>
          <p:nvSpPr>
            <p:cNvPr id="18" name="Oval 17"/>
            <p:cNvSpPr/>
            <p:nvPr/>
          </p:nvSpPr>
          <p:spPr bwMode="auto">
            <a:xfrm>
              <a:off x="4875201" y="4301414"/>
              <a:ext cx="214693" cy="214693"/>
            </a:xfrm>
            <a:prstGeom prst="ellipse">
              <a:avLst/>
            </a:prstGeom>
            <a:grp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schemeClr val="bg1"/>
                </a:buClr>
                <a:buFont typeface="Arial" pitchFamily="34" charset="0"/>
                <a:buChar char="–"/>
              </a:pPr>
              <a:endParaRPr lang="en-GB" sz="1200" b="1" kern="0">
                <a:solidFill>
                  <a:srgbClr val="FFFFFF"/>
                </a:solidFill>
                <a:latin typeface="Arial"/>
              </a:endParaRPr>
            </a:p>
          </p:txBody>
        </p:sp>
        <p:sp>
          <p:nvSpPr>
            <p:cNvPr id="19" name="Oval 18"/>
            <p:cNvSpPr/>
            <p:nvPr/>
          </p:nvSpPr>
          <p:spPr bwMode="auto">
            <a:xfrm>
              <a:off x="4583421" y="4436753"/>
              <a:ext cx="214693" cy="214693"/>
            </a:xfrm>
            <a:prstGeom prst="ellipse">
              <a:avLst/>
            </a:prstGeom>
            <a:grp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schemeClr val="bg1"/>
                </a:buClr>
                <a:buFont typeface="Arial" pitchFamily="34" charset="0"/>
                <a:buChar char="–"/>
              </a:pPr>
              <a:endParaRPr lang="en-GB" sz="1200" b="1" kern="0">
                <a:solidFill>
                  <a:srgbClr val="FFFFFF"/>
                </a:solidFill>
                <a:latin typeface="Arial"/>
              </a:endParaRPr>
            </a:p>
          </p:txBody>
        </p:sp>
        <p:sp>
          <p:nvSpPr>
            <p:cNvPr id="20" name="Oval 19"/>
            <p:cNvSpPr/>
            <p:nvPr/>
          </p:nvSpPr>
          <p:spPr bwMode="auto">
            <a:xfrm>
              <a:off x="4875200" y="4604791"/>
              <a:ext cx="214693" cy="214693"/>
            </a:xfrm>
            <a:prstGeom prst="ellipse">
              <a:avLst/>
            </a:prstGeom>
            <a:grp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schemeClr val="bg1"/>
                </a:buClr>
                <a:buFont typeface="Arial" pitchFamily="34" charset="0"/>
                <a:buChar char="–"/>
              </a:pPr>
              <a:endParaRPr lang="en-GB" sz="1200" b="1" kern="0">
                <a:solidFill>
                  <a:srgbClr val="FFFFFF"/>
                </a:solidFill>
                <a:latin typeface="Arial"/>
              </a:endParaRPr>
            </a:p>
          </p:txBody>
        </p:sp>
        <p:sp>
          <p:nvSpPr>
            <p:cNvPr id="21" name="Oval 20"/>
            <p:cNvSpPr/>
            <p:nvPr/>
          </p:nvSpPr>
          <p:spPr bwMode="auto">
            <a:xfrm>
              <a:off x="4583421" y="4754173"/>
              <a:ext cx="214693" cy="214693"/>
            </a:xfrm>
            <a:prstGeom prst="ellipse">
              <a:avLst/>
            </a:prstGeom>
            <a:grp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schemeClr val="bg1"/>
                </a:buClr>
                <a:buFont typeface="Arial" pitchFamily="34" charset="0"/>
                <a:buChar char="–"/>
              </a:pPr>
              <a:endParaRPr lang="en-GB" sz="1200" b="1" kern="0">
                <a:solidFill>
                  <a:srgbClr val="FFFFFF"/>
                </a:solidFill>
                <a:latin typeface="Arial"/>
              </a:endParaRPr>
            </a:p>
          </p:txBody>
        </p:sp>
        <p:sp>
          <p:nvSpPr>
            <p:cNvPr id="22" name="Oval 21"/>
            <p:cNvSpPr/>
            <p:nvPr/>
          </p:nvSpPr>
          <p:spPr bwMode="auto">
            <a:xfrm>
              <a:off x="5152938" y="4436752"/>
              <a:ext cx="214693" cy="214693"/>
            </a:xfrm>
            <a:prstGeom prst="ellipse">
              <a:avLst/>
            </a:prstGeom>
            <a:grp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schemeClr val="bg1"/>
                </a:buClr>
                <a:buFont typeface="Arial" pitchFamily="34" charset="0"/>
                <a:buChar char="–"/>
              </a:pPr>
              <a:endParaRPr lang="en-GB" sz="1200" b="1" kern="0">
                <a:solidFill>
                  <a:srgbClr val="FFFFFF"/>
                </a:solidFill>
                <a:latin typeface="Arial"/>
              </a:endParaRPr>
            </a:p>
          </p:txBody>
        </p:sp>
      </p:grpSp>
      <p:pic>
        <p:nvPicPr>
          <p:cNvPr id="23" name="Picture 22"/>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2984829" y="3621316"/>
            <a:ext cx="459085" cy="364486"/>
          </a:xfrm>
          <a:prstGeom prst="rect">
            <a:avLst/>
          </a:prstGeom>
        </p:spPr>
      </p:pic>
      <p:sp>
        <p:nvSpPr>
          <p:cNvPr id="24" name="Rectangle 23"/>
          <p:cNvSpPr/>
          <p:nvPr/>
        </p:nvSpPr>
        <p:spPr>
          <a:xfrm>
            <a:off x="1730474" y="4504696"/>
            <a:ext cx="835549" cy="261610"/>
          </a:xfrm>
          <a:prstGeom prst="rect">
            <a:avLst/>
          </a:prstGeom>
        </p:spPr>
        <p:txBody>
          <a:bodyPr wrap="square">
            <a:spAutoFit/>
          </a:bodyPr>
          <a:lstStyle/>
          <a:p>
            <a:pPr algn="ctr"/>
            <a:r>
              <a:rPr lang="en-GB" sz="1100"/>
              <a:t>Cases</a:t>
            </a:r>
          </a:p>
        </p:txBody>
      </p:sp>
      <p:sp>
        <p:nvSpPr>
          <p:cNvPr id="25" name="Rectangle 24"/>
          <p:cNvSpPr/>
          <p:nvPr/>
        </p:nvSpPr>
        <p:spPr>
          <a:xfrm>
            <a:off x="1671118" y="3721542"/>
            <a:ext cx="1406813" cy="261610"/>
          </a:xfrm>
          <a:prstGeom prst="rect">
            <a:avLst/>
          </a:prstGeom>
        </p:spPr>
        <p:txBody>
          <a:bodyPr wrap="square">
            <a:spAutoFit/>
          </a:bodyPr>
          <a:lstStyle/>
          <a:p>
            <a:pPr algn="ctr"/>
            <a:r>
              <a:rPr lang="en-GB" sz="1100"/>
              <a:t>Hospitalizations </a:t>
            </a:r>
          </a:p>
        </p:txBody>
      </p:sp>
      <p:sp>
        <p:nvSpPr>
          <p:cNvPr id="26" name="Rectangle 25"/>
          <p:cNvSpPr/>
          <p:nvPr/>
        </p:nvSpPr>
        <p:spPr>
          <a:xfrm>
            <a:off x="2617879" y="3066633"/>
            <a:ext cx="631904" cy="261610"/>
          </a:xfrm>
          <a:prstGeom prst="rect">
            <a:avLst/>
          </a:prstGeom>
        </p:spPr>
        <p:txBody>
          <a:bodyPr wrap="none">
            <a:spAutoFit/>
          </a:bodyPr>
          <a:lstStyle/>
          <a:p>
            <a:pPr algn="ctr"/>
            <a:r>
              <a:rPr lang="en-GB" sz="1100"/>
              <a:t>Deaths</a:t>
            </a:r>
          </a:p>
        </p:txBody>
      </p:sp>
      <p:grpSp>
        <p:nvGrpSpPr>
          <p:cNvPr id="31" name="Group 30"/>
          <p:cNvGrpSpPr/>
          <p:nvPr/>
        </p:nvGrpSpPr>
        <p:grpSpPr>
          <a:xfrm>
            <a:off x="2960506" y="2696976"/>
            <a:ext cx="2744529" cy="2319695"/>
            <a:chOff x="4038380" y="2135805"/>
            <a:chExt cx="2555587" cy="2160000"/>
          </a:xfrm>
        </p:grpSpPr>
        <p:sp>
          <p:nvSpPr>
            <p:cNvPr id="32" name="Isosceles Triangle 31"/>
            <p:cNvSpPr/>
            <p:nvPr/>
          </p:nvSpPr>
          <p:spPr bwMode="auto">
            <a:xfrm>
              <a:off x="4038380" y="2135805"/>
              <a:ext cx="2555587" cy="2160000"/>
            </a:xfrm>
            <a:prstGeom prst="triangle">
              <a:avLst/>
            </a:prstGeom>
            <a:solidFill>
              <a:schemeClr val="accent5">
                <a:lumMod val="75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horz" wrap="square" lIns="72000" tIns="72000" rIns="72000" bIns="72000" numCol="1" spcCol="0" rtlCol="0" fromWordArt="0" anchor="t" anchorCtr="0" forceAA="0" compatLnSpc="1">
              <a:prstTxWarp prst="textNoShape">
                <a:avLst/>
              </a:prstTxWarp>
              <a:noAutofit/>
            </a:bodyPr>
            <a:lstStyle/>
            <a:p>
              <a:pPr algn="ctr" eaLnBrk="0" hangingPunct="0">
                <a:buClr>
                  <a:schemeClr val="bg1"/>
                </a:buClr>
              </a:pPr>
              <a:endParaRPr lang="en-GB" sz="1200" kern="0">
                <a:solidFill>
                  <a:srgbClr val="FFFFFF"/>
                </a:solidFill>
                <a:latin typeface="Arial"/>
              </a:endParaRPr>
            </a:p>
          </p:txBody>
        </p:sp>
        <p:sp>
          <p:nvSpPr>
            <p:cNvPr id="30" name="Freeform: Shape 29"/>
            <p:cNvSpPr/>
            <p:nvPr/>
          </p:nvSpPr>
          <p:spPr bwMode="auto">
            <a:xfrm>
              <a:off x="4038380" y="2855805"/>
              <a:ext cx="2555587" cy="1440000"/>
            </a:xfrm>
            <a:custGeom>
              <a:avLst/>
              <a:gdLst>
                <a:gd name="connsiteX0" fmla="*/ 851863 w 2555587"/>
                <a:gd name="connsiteY0" fmla="*/ 0 h 1440000"/>
                <a:gd name="connsiteX1" fmla="*/ 1703725 w 2555587"/>
                <a:gd name="connsiteY1" fmla="*/ 0 h 1440000"/>
                <a:gd name="connsiteX2" fmla="*/ 2555587 w 2555587"/>
                <a:gd name="connsiteY2" fmla="*/ 1440000 h 1440000"/>
                <a:gd name="connsiteX3" fmla="*/ 0 w 2555587"/>
                <a:gd name="connsiteY3" fmla="*/ 1440000 h 1440000"/>
              </a:gdLst>
              <a:ahLst/>
              <a:cxnLst>
                <a:cxn ang="0">
                  <a:pos x="connsiteX0" y="connsiteY0"/>
                </a:cxn>
                <a:cxn ang="0">
                  <a:pos x="connsiteX1" y="connsiteY1"/>
                </a:cxn>
                <a:cxn ang="0">
                  <a:pos x="connsiteX2" y="connsiteY2"/>
                </a:cxn>
                <a:cxn ang="0">
                  <a:pos x="connsiteX3" y="connsiteY3"/>
                </a:cxn>
              </a:cxnLst>
              <a:rect l="l" t="t" r="r" b="b"/>
              <a:pathLst>
                <a:path w="2555587" h="1440000">
                  <a:moveTo>
                    <a:pt x="851863" y="0"/>
                  </a:moveTo>
                  <a:lnTo>
                    <a:pt x="1703725" y="0"/>
                  </a:lnTo>
                  <a:lnTo>
                    <a:pt x="2555587" y="1440000"/>
                  </a:lnTo>
                  <a:lnTo>
                    <a:pt x="0" y="1440000"/>
                  </a:lnTo>
                  <a:close/>
                </a:path>
              </a:pathLst>
            </a:custGeom>
            <a:solidFill>
              <a:schemeClr val="accent5">
                <a:lumMod val="60000"/>
                <a:lumOff val="40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horz" wrap="square" lIns="72000" tIns="72000" rIns="72000" bIns="72000" numCol="1" spcCol="0" rtlCol="0" fromWordArt="0" anchor="t" anchorCtr="0" forceAA="0" compatLnSpc="1">
              <a:prstTxWarp prst="textNoShape">
                <a:avLst/>
              </a:prstTxWarp>
              <a:noAutofit/>
            </a:bodyPr>
            <a:lstStyle/>
            <a:p>
              <a:pPr algn="ctr" eaLnBrk="0" hangingPunct="0">
                <a:buClr>
                  <a:schemeClr val="bg1"/>
                </a:buClr>
              </a:pPr>
              <a:endParaRPr lang="en-GB" sz="1200" kern="0">
                <a:solidFill>
                  <a:srgbClr val="FFFFFF"/>
                </a:solidFill>
                <a:latin typeface="Arial"/>
              </a:endParaRPr>
            </a:p>
          </p:txBody>
        </p:sp>
        <p:sp>
          <p:nvSpPr>
            <p:cNvPr id="33" name="Freeform: Shape 32"/>
            <p:cNvSpPr/>
            <p:nvPr/>
          </p:nvSpPr>
          <p:spPr bwMode="auto">
            <a:xfrm>
              <a:off x="4038380" y="2135805"/>
              <a:ext cx="2555587" cy="2160000"/>
            </a:xfrm>
            <a:custGeom>
              <a:avLst/>
              <a:gdLst>
                <a:gd name="connsiteX0" fmla="*/ 423693 w 2555587"/>
                <a:gd name="connsiteY0" fmla="*/ 1443785 h 2160000"/>
                <a:gd name="connsiteX1" fmla="*/ 2131895 w 2555587"/>
                <a:gd name="connsiteY1" fmla="*/ 1443785 h 2160000"/>
                <a:gd name="connsiteX2" fmla="*/ 2555587 w 2555587"/>
                <a:gd name="connsiteY2" fmla="*/ 2160000 h 2160000"/>
                <a:gd name="connsiteX3" fmla="*/ 0 w 2555587"/>
                <a:gd name="connsiteY3" fmla="*/ 2160000 h 2160000"/>
                <a:gd name="connsiteX4" fmla="*/ 1277794 w 2555587"/>
                <a:gd name="connsiteY4" fmla="*/ 0 h 2160000"/>
                <a:gd name="connsiteX5" fmla="*/ 1280033 w 2555587"/>
                <a:gd name="connsiteY5" fmla="*/ 3785 h 2160000"/>
                <a:gd name="connsiteX6" fmla="*/ 1275555 w 2555587"/>
                <a:gd name="connsiteY6" fmla="*/ 3785 h 21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5587" h="2160000">
                  <a:moveTo>
                    <a:pt x="423693" y="1443785"/>
                  </a:moveTo>
                  <a:lnTo>
                    <a:pt x="2131895" y="1443785"/>
                  </a:lnTo>
                  <a:lnTo>
                    <a:pt x="2555587" y="2160000"/>
                  </a:lnTo>
                  <a:lnTo>
                    <a:pt x="0" y="2160000"/>
                  </a:lnTo>
                  <a:close/>
                  <a:moveTo>
                    <a:pt x="1277794" y="0"/>
                  </a:moveTo>
                  <a:lnTo>
                    <a:pt x="1280033" y="3785"/>
                  </a:lnTo>
                  <a:lnTo>
                    <a:pt x="1275555" y="3785"/>
                  </a:lnTo>
                  <a:close/>
                </a:path>
              </a:pathLst>
            </a:custGeom>
            <a:solidFill>
              <a:schemeClr val="accent5">
                <a:lumMod val="20000"/>
                <a:lumOff val="80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horz" wrap="square" lIns="72000" tIns="72000" rIns="72000" bIns="72000" numCol="1" spcCol="0" rtlCol="0" fromWordArt="0" anchor="t" anchorCtr="0" forceAA="0" compatLnSpc="1">
              <a:prstTxWarp prst="textNoShape">
                <a:avLst/>
              </a:prstTxWarp>
              <a:noAutofit/>
            </a:bodyPr>
            <a:lstStyle/>
            <a:p>
              <a:pPr algn="ctr" eaLnBrk="0" hangingPunct="0">
                <a:buClr>
                  <a:schemeClr val="bg1"/>
                </a:buClr>
              </a:pPr>
              <a:endParaRPr lang="en-GB" sz="1200" kern="0">
                <a:solidFill>
                  <a:srgbClr val="FFFFFF"/>
                </a:solidFill>
                <a:latin typeface="Arial"/>
              </a:endParaRPr>
            </a:p>
          </p:txBody>
        </p:sp>
      </p:grpSp>
      <p:sp>
        <p:nvSpPr>
          <p:cNvPr id="35" name="Rectangle 34"/>
          <p:cNvSpPr/>
          <p:nvPr/>
        </p:nvSpPr>
        <p:spPr>
          <a:xfrm>
            <a:off x="3895787" y="3050080"/>
            <a:ext cx="879061" cy="400110"/>
          </a:xfrm>
          <a:prstGeom prst="rect">
            <a:avLst/>
          </a:prstGeom>
        </p:spPr>
        <p:txBody>
          <a:bodyPr wrap="square">
            <a:spAutoFit/>
          </a:bodyPr>
          <a:lstStyle/>
          <a:p>
            <a:pPr algn="ctr"/>
            <a:r>
              <a:rPr lang="en-GB" sz="1000">
                <a:solidFill>
                  <a:schemeClr val="bg1"/>
                </a:solidFill>
              </a:rPr>
              <a:t>12,000–79,000</a:t>
            </a:r>
          </a:p>
        </p:txBody>
      </p:sp>
      <p:sp>
        <p:nvSpPr>
          <p:cNvPr id="36" name="Rectangle 35"/>
          <p:cNvSpPr/>
          <p:nvPr/>
        </p:nvSpPr>
        <p:spPr>
          <a:xfrm>
            <a:off x="3659579" y="3738070"/>
            <a:ext cx="1351477" cy="261610"/>
          </a:xfrm>
          <a:prstGeom prst="rect">
            <a:avLst/>
          </a:prstGeom>
        </p:spPr>
        <p:txBody>
          <a:bodyPr wrap="square">
            <a:spAutoFit/>
          </a:bodyPr>
          <a:lstStyle/>
          <a:p>
            <a:pPr algn="ctr"/>
            <a:r>
              <a:rPr lang="en-GB" sz="1100">
                <a:solidFill>
                  <a:schemeClr val="bg1"/>
                </a:solidFill>
              </a:rPr>
              <a:t>140,000–960,000</a:t>
            </a:r>
          </a:p>
        </p:txBody>
      </p:sp>
      <p:sp>
        <p:nvSpPr>
          <p:cNvPr id="37" name="Rectangle 36"/>
          <p:cNvSpPr/>
          <p:nvPr/>
        </p:nvSpPr>
        <p:spPr>
          <a:xfrm>
            <a:off x="2965598" y="4521224"/>
            <a:ext cx="2739434" cy="338554"/>
          </a:xfrm>
          <a:prstGeom prst="rect">
            <a:avLst/>
          </a:prstGeom>
        </p:spPr>
        <p:txBody>
          <a:bodyPr wrap="square">
            <a:spAutoFit/>
          </a:bodyPr>
          <a:lstStyle/>
          <a:p>
            <a:pPr algn="ctr"/>
            <a:r>
              <a:rPr lang="en-GB" sz="1600"/>
              <a:t>9,300,000–49,000,000</a:t>
            </a:r>
          </a:p>
        </p:txBody>
      </p:sp>
      <p:sp>
        <p:nvSpPr>
          <p:cNvPr id="44" name="Rectangle 43"/>
          <p:cNvSpPr/>
          <p:nvPr/>
        </p:nvSpPr>
        <p:spPr>
          <a:xfrm>
            <a:off x="2005266" y="2185907"/>
            <a:ext cx="4145201" cy="276999"/>
          </a:xfrm>
          <a:prstGeom prst="rect">
            <a:avLst/>
          </a:prstGeom>
        </p:spPr>
        <p:txBody>
          <a:bodyPr wrap="square">
            <a:spAutoFit/>
          </a:bodyPr>
          <a:lstStyle/>
          <a:p>
            <a:pPr algn="ctr"/>
            <a:r>
              <a:rPr lang="en-GB" sz="1200"/>
              <a:t>Annual </a:t>
            </a:r>
            <a:r>
              <a:rPr lang="en-GB" sz="1200" b="1">
                <a:solidFill>
                  <a:schemeClr val="accent5"/>
                </a:solidFill>
              </a:rPr>
              <a:t>disease burden </a:t>
            </a:r>
            <a:r>
              <a:rPr lang="en-GB" sz="1200"/>
              <a:t>of seasonal influenza in the USA</a:t>
            </a:r>
            <a:r>
              <a:rPr lang="en-GB" sz="1200" baseline="30000"/>
              <a:t>1</a:t>
            </a:r>
          </a:p>
        </p:txBody>
      </p:sp>
      <p:sp>
        <p:nvSpPr>
          <p:cNvPr id="89" name="Rectangle 88"/>
          <p:cNvSpPr/>
          <p:nvPr/>
        </p:nvSpPr>
        <p:spPr>
          <a:xfrm>
            <a:off x="6105849" y="2174369"/>
            <a:ext cx="4397697" cy="276999"/>
          </a:xfrm>
          <a:prstGeom prst="rect">
            <a:avLst/>
          </a:prstGeom>
        </p:spPr>
        <p:txBody>
          <a:bodyPr wrap="square">
            <a:spAutoFit/>
          </a:bodyPr>
          <a:lstStyle/>
          <a:p>
            <a:pPr algn="ctr"/>
            <a:r>
              <a:rPr lang="en-GB" sz="1200"/>
              <a:t>Annual </a:t>
            </a:r>
            <a:r>
              <a:rPr lang="en-GB" sz="1200" b="1">
                <a:solidFill>
                  <a:schemeClr val="accent4"/>
                </a:solidFill>
              </a:rPr>
              <a:t>economic burden </a:t>
            </a:r>
            <a:r>
              <a:rPr lang="en-GB" sz="1200"/>
              <a:t>of seasonal influenza in the USA</a:t>
            </a:r>
            <a:r>
              <a:rPr lang="en-GB" sz="1200" baseline="30000"/>
              <a:t>2</a:t>
            </a:r>
          </a:p>
        </p:txBody>
      </p:sp>
      <p:sp>
        <p:nvSpPr>
          <p:cNvPr id="97" name="Rectangle 96"/>
          <p:cNvSpPr/>
          <p:nvPr/>
        </p:nvSpPr>
        <p:spPr>
          <a:xfrm>
            <a:off x="7886154" y="3481714"/>
            <a:ext cx="1351477" cy="246221"/>
          </a:xfrm>
          <a:prstGeom prst="rect">
            <a:avLst/>
          </a:prstGeom>
        </p:spPr>
        <p:txBody>
          <a:bodyPr wrap="square">
            <a:spAutoFit/>
          </a:bodyPr>
          <a:lstStyle/>
          <a:p>
            <a:pPr algn="ctr"/>
            <a:r>
              <a:rPr lang="en-GB" sz="1000">
                <a:solidFill>
                  <a:schemeClr val="bg1"/>
                </a:solidFill>
              </a:rPr>
              <a:t>$16.3 billion</a:t>
            </a:r>
          </a:p>
        </p:txBody>
      </p:sp>
      <p:sp>
        <p:nvSpPr>
          <p:cNvPr id="98" name="Rectangle 97"/>
          <p:cNvSpPr/>
          <p:nvPr/>
        </p:nvSpPr>
        <p:spPr>
          <a:xfrm>
            <a:off x="6338440" y="2672906"/>
            <a:ext cx="1851088" cy="1000274"/>
          </a:xfrm>
          <a:prstGeom prst="rect">
            <a:avLst/>
          </a:prstGeom>
        </p:spPr>
        <p:txBody>
          <a:bodyPr wrap="square">
            <a:spAutoFit/>
          </a:bodyPr>
          <a:lstStyle/>
          <a:p>
            <a:pPr algn="ctr"/>
            <a:r>
              <a:rPr lang="en-GB" sz="1100"/>
              <a:t>Direct medical costs</a:t>
            </a:r>
          </a:p>
          <a:p>
            <a:pPr algn="ctr"/>
            <a:endParaRPr lang="en-GB" sz="1200"/>
          </a:p>
          <a:p>
            <a:pPr algn="ctr"/>
            <a:r>
              <a:rPr lang="en-GB" sz="1200"/>
              <a:t> </a:t>
            </a:r>
          </a:p>
          <a:p>
            <a:pPr algn="ctr"/>
            <a:endParaRPr lang="en-GB" sz="1200"/>
          </a:p>
          <a:p>
            <a:pPr algn="ctr"/>
            <a:r>
              <a:rPr lang="en-GB" sz="1100" b="1">
                <a:solidFill>
                  <a:schemeClr val="accent4"/>
                </a:solidFill>
              </a:rPr>
              <a:t>$10.4 billion</a:t>
            </a:r>
          </a:p>
        </p:txBody>
      </p:sp>
      <p:sp>
        <p:nvSpPr>
          <p:cNvPr id="99" name="Freeform 20"/>
          <p:cNvSpPr>
            <a:spLocks noEditPoints="1"/>
          </p:cNvSpPr>
          <p:nvPr/>
        </p:nvSpPr>
        <p:spPr bwMode="auto">
          <a:xfrm>
            <a:off x="7007262" y="2961121"/>
            <a:ext cx="435031" cy="408707"/>
          </a:xfrm>
          <a:custGeom>
            <a:avLst/>
            <a:gdLst>
              <a:gd name="T0" fmla="*/ 112 w 320"/>
              <a:gd name="T1" fmla="*/ 37 h 300"/>
              <a:gd name="T2" fmla="*/ 125 w 320"/>
              <a:gd name="T3" fmla="*/ 24 h 300"/>
              <a:gd name="T4" fmla="*/ 195 w 320"/>
              <a:gd name="T5" fmla="*/ 24 h 300"/>
              <a:gd name="T6" fmla="*/ 208 w 320"/>
              <a:gd name="T7" fmla="*/ 37 h 300"/>
              <a:gd name="T8" fmla="*/ 208 w 320"/>
              <a:gd name="T9" fmla="*/ 56 h 300"/>
              <a:gd name="T10" fmla="*/ 232 w 320"/>
              <a:gd name="T11" fmla="*/ 56 h 300"/>
              <a:gd name="T12" fmla="*/ 232 w 320"/>
              <a:gd name="T13" fmla="*/ 37 h 300"/>
              <a:gd name="T14" fmla="*/ 195 w 320"/>
              <a:gd name="T15" fmla="*/ 0 h 300"/>
              <a:gd name="T16" fmla="*/ 125 w 320"/>
              <a:gd name="T17" fmla="*/ 0 h 300"/>
              <a:gd name="T18" fmla="*/ 88 w 320"/>
              <a:gd name="T19" fmla="*/ 37 h 300"/>
              <a:gd name="T20" fmla="*/ 88 w 320"/>
              <a:gd name="T21" fmla="*/ 56 h 300"/>
              <a:gd name="T22" fmla="*/ 112 w 320"/>
              <a:gd name="T23" fmla="*/ 56 h 300"/>
              <a:gd name="T24" fmla="*/ 112 w 320"/>
              <a:gd name="T25" fmla="*/ 37 h 300"/>
              <a:gd name="T26" fmla="*/ 296 w 320"/>
              <a:gd name="T27" fmla="*/ 68 h 300"/>
              <a:gd name="T28" fmla="*/ 24 w 320"/>
              <a:gd name="T29" fmla="*/ 68 h 300"/>
              <a:gd name="T30" fmla="*/ 0 w 320"/>
              <a:gd name="T31" fmla="*/ 92 h 300"/>
              <a:gd name="T32" fmla="*/ 0 w 320"/>
              <a:gd name="T33" fmla="*/ 276 h 300"/>
              <a:gd name="T34" fmla="*/ 24 w 320"/>
              <a:gd name="T35" fmla="*/ 300 h 300"/>
              <a:gd name="T36" fmla="*/ 296 w 320"/>
              <a:gd name="T37" fmla="*/ 300 h 300"/>
              <a:gd name="T38" fmla="*/ 320 w 320"/>
              <a:gd name="T39" fmla="*/ 276 h 300"/>
              <a:gd name="T40" fmla="*/ 320 w 320"/>
              <a:gd name="T41" fmla="*/ 92 h 300"/>
              <a:gd name="T42" fmla="*/ 296 w 320"/>
              <a:gd name="T43" fmla="*/ 68 h 300"/>
              <a:gd name="T44" fmla="*/ 46 w 320"/>
              <a:gd name="T45" fmla="*/ 256 h 300"/>
              <a:gd name="T46" fmla="*/ 40 w 320"/>
              <a:gd name="T47" fmla="*/ 262 h 300"/>
              <a:gd name="T48" fmla="*/ 34 w 320"/>
              <a:gd name="T49" fmla="*/ 256 h 300"/>
              <a:gd name="T50" fmla="*/ 34 w 320"/>
              <a:gd name="T51" fmla="*/ 112 h 300"/>
              <a:gd name="T52" fmla="*/ 40 w 320"/>
              <a:gd name="T53" fmla="*/ 106 h 300"/>
              <a:gd name="T54" fmla="*/ 46 w 320"/>
              <a:gd name="T55" fmla="*/ 112 h 300"/>
              <a:gd name="T56" fmla="*/ 46 w 320"/>
              <a:gd name="T57" fmla="*/ 256 h 300"/>
              <a:gd name="T58" fmla="*/ 160 w 320"/>
              <a:gd name="T59" fmla="*/ 262 h 300"/>
              <a:gd name="T60" fmla="*/ 82 w 320"/>
              <a:gd name="T61" fmla="*/ 184 h 300"/>
              <a:gd name="T62" fmla="*/ 160 w 320"/>
              <a:gd name="T63" fmla="*/ 106 h 300"/>
              <a:gd name="T64" fmla="*/ 238 w 320"/>
              <a:gd name="T65" fmla="*/ 184 h 300"/>
              <a:gd name="T66" fmla="*/ 160 w 320"/>
              <a:gd name="T67" fmla="*/ 262 h 300"/>
              <a:gd name="T68" fmla="*/ 286 w 320"/>
              <a:gd name="T69" fmla="*/ 256 h 300"/>
              <a:gd name="T70" fmla="*/ 280 w 320"/>
              <a:gd name="T71" fmla="*/ 262 h 300"/>
              <a:gd name="T72" fmla="*/ 274 w 320"/>
              <a:gd name="T73" fmla="*/ 256 h 300"/>
              <a:gd name="T74" fmla="*/ 274 w 320"/>
              <a:gd name="T75" fmla="*/ 112 h 300"/>
              <a:gd name="T76" fmla="*/ 280 w 320"/>
              <a:gd name="T77" fmla="*/ 106 h 300"/>
              <a:gd name="T78" fmla="*/ 286 w 320"/>
              <a:gd name="T79" fmla="*/ 112 h 300"/>
              <a:gd name="T80" fmla="*/ 286 w 320"/>
              <a:gd name="T81" fmla="*/ 256 h 300"/>
              <a:gd name="T82" fmla="*/ 203 w 320"/>
              <a:gd name="T83" fmla="*/ 172 h 300"/>
              <a:gd name="T84" fmla="*/ 172 w 320"/>
              <a:gd name="T85" fmla="*/ 172 h 300"/>
              <a:gd name="T86" fmla="*/ 172 w 320"/>
              <a:gd name="T87" fmla="*/ 141 h 300"/>
              <a:gd name="T88" fmla="*/ 163 w 320"/>
              <a:gd name="T89" fmla="*/ 132 h 300"/>
              <a:gd name="T90" fmla="*/ 157 w 320"/>
              <a:gd name="T91" fmla="*/ 132 h 300"/>
              <a:gd name="T92" fmla="*/ 148 w 320"/>
              <a:gd name="T93" fmla="*/ 141 h 300"/>
              <a:gd name="T94" fmla="*/ 148 w 320"/>
              <a:gd name="T95" fmla="*/ 172 h 300"/>
              <a:gd name="T96" fmla="*/ 117 w 320"/>
              <a:gd name="T97" fmla="*/ 172 h 300"/>
              <a:gd name="T98" fmla="*/ 108 w 320"/>
              <a:gd name="T99" fmla="*/ 181 h 300"/>
              <a:gd name="T100" fmla="*/ 108 w 320"/>
              <a:gd name="T101" fmla="*/ 187 h 300"/>
              <a:gd name="T102" fmla="*/ 117 w 320"/>
              <a:gd name="T103" fmla="*/ 196 h 300"/>
              <a:gd name="T104" fmla="*/ 148 w 320"/>
              <a:gd name="T105" fmla="*/ 196 h 300"/>
              <a:gd name="T106" fmla="*/ 148 w 320"/>
              <a:gd name="T107" fmla="*/ 227 h 300"/>
              <a:gd name="T108" fmla="*/ 157 w 320"/>
              <a:gd name="T109" fmla="*/ 236 h 300"/>
              <a:gd name="T110" fmla="*/ 163 w 320"/>
              <a:gd name="T111" fmla="*/ 236 h 300"/>
              <a:gd name="T112" fmla="*/ 172 w 320"/>
              <a:gd name="T113" fmla="*/ 227 h 300"/>
              <a:gd name="T114" fmla="*/ 172 w 320"/>
              <a:gd name="T115" fmla="*/ 196 h 300"/>
              <a:gd name="T116" fmla="*/ 203 w 320"/>
              <a:gd name="T117" fmla="*/ 196 h 300"/>
              <a:gd name="T118" fmla="*/ 212 w 320"/>
              <a:gd name="T119" fmla="*/ 187 h 300"/>
              <a:gd name="T120" fmla="*/ 212 w 320"/>
              <a:gd name="T121" fmla="*/ 181 h 300"/>
              <a:gd name="T122" fmla="*/ 203 w 320"/>
              <a:gd name="T123" fmla="*/ 17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0" h="300">
                <a:moveTo>
                  <a:pt x="112" y="37"/>
                </a:moveTo>
                <a:cubicBezTo>
                  <a:pt x="112" y="30"/>
                  <a:pt x="118" y="24"/>
                  <a:pt x="125" y="24"/>
                </a:cubicBezTo>
                <a:cubicBezTo>
                  <a:pt x="195" y="24"/>
                  <a:pt x="195" y="24"/>
                  <a:pt x="195" y="24"/>
                </a:cubicBezTo>
                <a:cubicBezTo>
                  <a:pt x="202" y="24"/>
                  <a:pt x="208" y="30"/>
                  <a:pt x="208" y="37"/>
                </a:cubicBezTo>
                <a:cubicBezTo>
                  <a:pt x="208" y="56"/>
                  <a:pt x="208" y="56"/>
                  <a:pt x="208" y="56"/>
                </a:cubicBezTo>
                <a:cubicBezTo>
                  <a:pt x="232" y="56"/>
                  <a:pt x="232" y="56"/>
                  <a:pt x="232" y="56"/>
                </a:cubicBezTo>
                <a:cubicBezTo>
                  <a:pt x="232" y="37"/>
                  <a:pt x="232" y="37"/>
                  <a:pt x="232" y="37"/>
                </a:cubicBezTo>
                <a:cubicBezTo>
                  <a:pt x="232" y="17"/>
                  <a:pt x="215" y="0"/>
                  <a:pt x="195" y="0"/>
                </a:cubicBezTo>
                <a:cubicBezTo>
                  <a:pt x="125" y="0"/>
                  <a:pt x="125" y="0"/>
                  <a:pt x="125" y="0"/>
                </a:cubicBezTo>
                <a:cubicBezTo>
                  <a:pt x="105" y="0"/>
                  <a:pt x="88" y="17"/>
                  <a:pt x="88" y="37"/>
                </a:cubicBezTo>
                <a:cubicBezTo>
                  <a:pt x="88" y="56"/>
                  <a:pt x="88" y="56"/>
                  <a:pt x="88" y="56"/>
                </a:cubicBezTo>
                <a:cubicBezTo>
                  <a:pt x="112" y="56"/>
                  <a:pt x="112" y="56"/>
                  <a:pt x="112" y="56"/>
                </a:cubicBezTo>
                <a:lnTo>
                  <a:pt x="112" y="37"/>
                </a:lnTo>
                <a:close/>
                <a:moveTo>
                  <a:pt x="296" y="68"/>
                </a:moveTo>
                <a:cubicBezTo>
                  <a:pt x="24" y="68"/>
                  <a:pt x="24" y="68"/>
                  <a:pt x="24" y="68"/>
                </a:cubicBezTo>
                <a:cubicBezTo>
                  <a:pt x="11" y="68"/>
                  <a:pt x="0" y="79"/>
                  <a:pt x="0" y="92"/>
                </a:cubicBezTo>
                <a:cubicBezTo>
                  <a:pt x="0" y="276"/>
                  <a:pt x="0" y="276"/>
                  <a:pt x="0" y="276"/>
                </a:cubicBezTo>
                <a:cubicBezTo>
                  <a:pt x="0" y="289"/>
                  <a:pt x="11" y="300"/>
                  <a:pt x="24" y="300"/>
                </a:cubicBezTo>
                <a:cubicBezTo>
                  <a:pt x="296" y="300"/>
                  <a:pt x="296" y="300"/>
                  <a:pt x="296" y="300"/>
                </a:cubicBezTo>
                <a:cubicBezTo>
                  <a:pt x="309" y="300"/>
                  <a:pt x="320" y="289"/>
                  <a:pt x="320" y="276"/>
                </a:cubicBezTo>
                <a:cubicBezTo>
                  <a:pt x="320" y="92"/>
                  <a:pt x="320" y="92"/>
                  <a:pt x="320" y="92"/>
                </a:cubicBezTo>
                <a:cubicBezTo>
                  <a:pt x="320" y="79"/>
                  <a:pt x="309" y="68"/>
                  <a:pt x="296" y="68"/>
                </a:cubicBezTo>
                <a:close/>
                <a:moveTo>
                  <a:pt x="46" y="256"/>
                </a:moveTo>
                <a:cubicBezTo>
                  <a:pt x="46" y="259"/>
                  <a:pt x="43" y="262"/>
                  <a:pt x="40" y="262"/>
                </a:cubicBezTo>
                <a:cubicBezTo>
                  <a:pt x="37" y="262"/>
                  <a:pt x="34" y="259"/>
                  <a:pt x="34" y="256"/>
                </a:cubicBezTo>
                <a:cubicBezTo>
                  <a:pt x="34" y="112"/>
                  <a:pt x="34" y="112"/>
                  <a:pt x="34" y="112"/>
                </a:cubicBezTo>
                <a:cubicBezTo>
                  <a:pt x="34" y="109"/>
                  <a:pt x="37" y="106"/>
                  <a:pt x="40" y="106"/>
                </a:cubicBezTo>
                <a:cubicBezTo>
                  <a:pt x="43" y="106"/>
                  <a:pt x="46" y="109"/>
                  <a:pt x="46" y="112"/>
                </a:cubicBezTo>
                <a:lnTo>
                  <a:pt x="46" y="256"/>
                </a:lnTo>
                <a:close/>
                <a:moveTo>
                  <a:pt x="160" y="262"/>
                </a:moveTo>
                <a:cubicBezTo>
                  <a:pt x="117" y="262"/>
                  <a:pt x="82" y="227"/>
                  <a:pt x="82" y="184"/>
                </a:cubicBezTo>
                <a:cubicBezTo>
                  <a:pt x="82" y="141"/>
                  <a:pt x="117" y="106"/>
                  <a:pt x="160" y="106"/>
                </a:cubicBezTo>
                <a:cubicBezTo>
                  <a:pt x="203" y="106"/>
                  <a:pt x="238" y="141"/>
                  <a:pt x="238" y="184"/>
                </a:cubicBezTo>
                <a:cubicBezTo>
                  <a:pt x="238" y="227"/>
                  <a:pt x="203" y="262"/>
                  <a:pt x="160" y="262"/>
                </a:cubicBezTo>
                <a:close/>
                <a:moveTo>
                  <a:pt x="286" y="256"/>
                </a:moveTo>
                <a:cubicBezTo>
                  <a:pt x="286" y="259"/>
                  <a:pt x="283" y="262"/>
                  <a:pt x="280" y="262"/>
                </a:cubicBezTo>
                <a:cubicBezTo>
                  <a:pt x="277" y="262"/>
                  <a:pt x="274" y="259"/>
                  <a:pt x="274" y="256"/>
                </a:cubicBezTo>
                <a:cubicBezTo>
                  <a:pt x="274" y="112"/>
                  <a:pt x="274" y="112"/>
                  <a:pt x="274" y="112"/>
                </a:cubicBezTo>
                <a:cubicBezTo>
                  <a:pt x="274" y="109"/>
                  <a:pt x="277" y="106"/>
                  <a:pt x="280" y="106"/>
                </a:cubicBezTo>
                <a:cubicBezTo>
                  <a:pt x="283" y="106"/>
                  <a:pt x="286" y="109"/>
                  <a:pt x="286" y="112"/>
                </a:cubicBezTo>
                <a:lnTo>
                  <a:pt x="286" y="256"/>
                </a:lnTo>
                <a:close/>
                <a:moveTo>
                  <a:pt x="203" y="172"/>
                </a:moveTo>
                <a:cubicBezTo>
                  <a:pt x="172" y="172"/>
                  <a:pt x="172" y="172"/>
                  <a:pt x="172" y="172"/>
                </a:cubicBezTo>
                <a:cubicBezTo>
                  <a:pt x="172" y="141"/>
                  <a:pt x="172" y="141"/>
                  <a:pt x="172" y="141"/>
                </a:cubicBezTo>
                <a:cubicBezTo>
                  <a:pt x="172" y="136"/>
                  <a:pt x="168" y="132"/>
                  <a:pt x="163" y="132"/>
                </a:cubicBezTo>
                <a:cubicBezTo>
                  <a:pt x="157" y="132"/>
                  <a:pt x="157" y="132"/>
                  <a:pt x="157" y="132"/>
                </a:cubicBezTo>
                <a:cubicBezTo>
                  <a:pt x="152" y="132"/>
                  <a:pt x="148" y="136"/>
                  <a:pt x="148" y="141"/>
                </a:cubicBezTo>
                <a:cubicBezTo>
                  <a:pt x="148" y="172"/>
                  <a:pt x="148" y="172"/>
                  <a:pt x="148" y="172"/>
                </a:cubicBezTo>
                <a:cubicBezTo>
                  <a:pt x="117" y="172"/>
                  <a:pt x="117" y="172"/>
                  <a:pt x="117" y="172"/>
                </a:cubicBezTo>
                <a:cubicBezTo>
                  <a:pt x="112" y="172"/>
                  <a:pt x="108" y="176"/>
                  <a:pt x="108" y="181"/>
                </a:cubicBezTo>
                <a:cubicBezTo>
                  <a:pt x="108" y="187"/>
                  <a:pt x="108" y="187"/>
                  <a:pt x="108" y="187"/>
                </a:cubicBezTo>
                <a:cubicBezTo>
                  <a:pt x="108" y="192"/>
                  <a:pt x="112" y="196"/>
                  <a:pt x="117" y="196"/>
                </a:cubicBezTo>
                <a:cubicBezTo>
                  <a:pt x="148" y="196"/>
                  <a:pt x="148" y="196"/>
                  <a:pt x="148" y="196"/>
                </a:cubicBezTo>
                <a:cubicBezTo>
                  <a:pt x="148" y="227"/>
                  <a:pt x="148" y="227"/>
                  <a:pt x="148" y="227"/>
                </a:cubicBezTo>
                <a:cubicBezTo>
                  <a:pt x="148" y="232"/>
                  <a:pt x="152" y="236"/>
                  <a:pt x="157" y="236"/>
                </a:cubicBezTo>
                <a:cubicBezTo>
                  <a:pt x="163" y="236"/>
                  <a:pt x="163" y="236"/>
                  <a:pt x="163" y="236"/>
                </a:cubicBezTo>
                <a:cubicBezTo>
                  <a:pt x="168" y="236"/>
                  <a:pt x="172" y="232"/>
                  <a:pt x="172" y="227"/>
                </a:cubicBezTo>
                <a:cubicBezTo>
                  <a:pt x="172" y="196"/>
                  <a:pt x="172" y="196"/>
                  <a:pt x="172" y="196"/>
                </a:cubicBezTo>
                <a:cubicBezTo>
                  <a:pt x="203" y="196"/>
                  <a:pt x="203" y="196"/>
                  <a:pt x="203" y="196"/>
                </a:cubicBezTo>
                <a:cubicBezTo>
                  <a:pt x="208" y="196"/>
                  <a:pt x="212" y="192"/>
                  <a:pt x="212" y="187"/>
                </a:cubicBezTo>
                <a:cubicBezTo>
                  <a:pt x="212" y="181"/>
                  <a:pt x="212" y="181"/>
                  <a:pt x="212" y="181"/>
                </a:cubicBezTo>
                <a:cubicBezTo>
                  <a:pt x="212" y="176"/>
                  <a:pt x="208" y="172"/>
                  <a:pt x="203" y="17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a:p>
        </p:txBody>
      </p:sp>
      <p:sp>
        <p:nvSpPr>
          <p:cNvPr id="101" name="Rectangle 100"/>
          <p:cNvSpPr/>
          <p:nvPr/>
        </p:nvSpPr>
        <p:spPr>
          <a:xfrm>
            <a:off x="7347282" y="3968222"/>
            <a:ext cx="1848318" cy="954107"/>
          </a:xfrm>
          <a:prstGeom prst="rect">
            <a:avLst/>
          </a:prstGeom>
        </p:spPr>
        <p:txBody>
          <a:bodyPr wrap="square" lIns="36000" rIns="36000">
            <a:spAutoFit/>
          </a:bodyPr>
          <a:lstStyle/>
          <a:p>
            <a:pPr algn="ctr"/>
            <a:r>
              <a:rPr lang="en-GB" sz="1100"/>
              <a:t>Total economic burden**</a:t>
            </a:r>
            <a:endParaRPr lang="en-GB" sz="700"/>
          </a:p>
          <a:p>
            <a:pPr algn="ctr">
              <a:spcBef>
                <a:spcPts val="600"/>
              </a:spcBef>
            </a:pPr>
            <a:r>
              <a:rPr lang="en-GB" sz="2000" b="1">
                <a:solidFill>
                  <a:schemeClr val="accent4"/>
                </a:solidFill>
                <a:latin typeface="Arial Black" panose="020B0A04020102020204" pitchFamily="34" charset="0"/>
              </a:rPr>
              <a:t>$87.1</a:t>
            </a:r>
            <a:br>
              <a:rPr lang="en-GB" sz="2000" b="1">
                <a:solidFill>
                  <a:schemeClr val="accent4"/>
                </a:solidFill>
                <a:latin typeface="Arial Black" panose="020B0A04020102020204" pitchFamily="34" charset="0"/>
              </a:rPr>
            </a:br>
            <a:r>
              <a:rPr lang="en-GB" sz="2000" b="1">
                <a:solidFill>
                  <a:schemeClr val="accent4"/>
                </a:solidFill>
                <a:latin typeface="Arial Black" panose="020B0A04020102020204" pitchFamily="34" charset="0"/>
              </a:rPr>
              <a:t>billion</a:t>
            </a:r>
          </a:p>
        </p:txBody>
      </p:sp>
      <p:sp>
        <p:nvSpPr>
          <p:cNvPr id="103" name="Rectangle: Rounded Corners 102"/>
          <p:cNvSpPr/>
          <p:nvPr/>
        </p:nvSpPr>
        <p:spPr bwMode="auto">
          <a:xfrm>
            <a:off x="6338442" y="2605323"/>
            <a:ext cx="1851087" cy="1152000"/>
          </a:xfrm>
          <a:prstGeom prst="roundRect">
            <a:avLst/>
          </a:prstGeom>
          <a:noFill/>
          <a:ln w="12700">
            <a:solidFill>
              <a:schemeClr val="accent4"/>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horz" wrap="square" lIns="72000" tIns="72000" rIns="72000" bIns="72000" numCol="1" spcCol="0" rtlCol="0" fromWordArt="0" anchor="t" anchorCtr="0" forceAA="0" compatLnSpc="1">
            <a:prstTxWarp prst="textNoShape">
              <a:avLst/>
            </a:prstTxWarp>
            <a:noAutofit/>
          </a:bodyPr>
          <a:lstStyle/>
          <a:p>
            <a:pPr algn="ctr" eaLnBrk="0" hangingPunct="0">
              <a:buClr>
                <a:schemeClr val="bg1"/>
              </a:buClr>
            </a:pPr>
            <a:endParaRPr lang="en-GB" sz="1200" kern="0">
              <a:solidFill>
                <a:srgbClr val="FFFFFF"/>
              </a:solidFill>
              <a:latin typeface="Arial"/>
            </a:endParaRPr>
          </a:p>
        </p:txBody>
      </p:sp>
      <p:sp>
        <p:nvSpPr>
          <p:cNvPr id="104" name="Rectangle: Rounded Corners 103"/>
          <p:cNvSpPr/>
          <p:nvPr/>
        </p:nvSpPr>
        <p:spPr bwMode="auto">
          <a:xfrm>
            <a:off x="7347285" y="3878807"/>
            <a:ext cx="1848315" cy="1152000"/>
          </a:xfrm>
          <a:prstGeom prst="roundRect">
            <a:avLst/>
          </a:prstGeom>
          <a:noFill/>
          <a:ln w="12700">
            <a:solidFill>
              <a:schemeClr val="accent4"/>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horz" wrap="square" lIns="72000" tIns="72000" rIns="72000" bIns="72000" numCol="1" spcCol="0" rtlCol="0" fromWordArt="0" anchor="t" anchorCtr="0" forceAA="0" compatLnSpc="1">
            <a:prstTxWarp prst="textNoShape">
              <a:avLst/>
            </a:prstTxWarp>
            <a:noAutofit/>
          </a:bodyPr>
          <a:lstStyle/>
          <a:p>
            <a:pPr algn="ctr" eaLnBrk="0" hangingPunct="0">
              <a:buClr>
                <a:schemeClr val="bg1"/>
              </a:buClr>
            </a:pPr>
            <a:endParaRPr lang="en-GB" sz="1200" kern="0">
              <a:solidFill>
                <a:srgbClr val="FFFFFF"/>
              </a:solidFill>
              <a:latin typeface="Arial"/>
            </a:endParaRPr>
          </a:p>
        </p:txBody>
      </p:sp>
      <p:sp>
        <p:nvSpPr>
          <p:cNvPr id="105" name="Rectangle: Rounded Corners 104"/>
          <p:cNvSpPr/>
          <p:nvPr/>
        </p:nvSpPr>
        <p:spPr bwMode="auto">
          <a:xfrm>
            <a:off x="8378563" y="2605323"/>
            <a:ext cx="1851087" cy="1152000"/>
          </a:xfrm>
          <a:prstGeom prst="roundRect">
            <a:avLst/>
          </a:prstGeom>
          <a:noFill/>
          <a:ln w="12700">
            <a:solidFill>
              <a:schemeClr val="accent4"/>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horz" wrap="square" lIns="72000" tIns="72000" rIns="72000" bIns="72000" numCol="1" spcCol="0" rtlCol="0" fromWordArt="0" anchor="t" anchorCtr="0" forceAA="0" compatLnSpc="1">
            <a:prstTxWarp prst="textNoShape">
              <a:avLst/>
            </a:prstTxWarp>
            <a:noAutofit/>
          </a:bodyPr>
          <a:lstStyle/>
          <a:p>
            <a:pPr algn="ctr" eaLnBrk="0" hangingPunct="0">
              <a:buClr>
                <a:schemeClr val="bg1"/>
              </a:buClr>
            </a:pPr>
            <a:endParaRPr lang="en-GB" sz="1200" kern="0">
              <a:solidFill>
                <a:srgbClr val="FFFFFF"/>
              </a:solidFill>
              <a:latin typeface="Arial"/>
            </a:endParaRPr>
          </a:p>
        </p:txBody>
      </p:sp>
      <p:sp>
        <p:nvSpPr>
          <p:cNvPr id="107" name="Rectangle 106"/>
          <p:cNvSpPr/>
          <p:nvPr/>
        </p:nvSpPr>
        <p:spPr>
          <a:xfrm>
            <a:off x="8378561" y="2672906"/>
            <a:ext cx="1851088" cy="1000274"/>
          </a:xfrm>
          <a:prstGeom prst="rect">
            <a:avLst/>
          </a:prstGeom>
        </p:spPr>
        <p:txBody>
          <a:bodyPr wrap="square">
            <a:spAutoFit/>
          </a:bodyPr>
          <a:lstStyle/>
          <a:p>
            <a:pPr algn="ctr"/>
            <a:r>
              <a:rPr lang="en-GB" sz="1100"/>
              <a:t>Projected lost earnings*</a:t>
            </a:r>
          </a:p>
          <a:p>
            <a:pPr algn="ctr"/>
            <a:endParaRPr lang="en-GB" sz="1200"/>
          </a:p>
          <a:p>
            <a:pPr algn="ctr"/>
            <a:r>
              <a:rPr lang="en-GB" sz="1200"/>
              <a:t> </a:t>
            </a:r>
          </a:p>
          <a:p>
            <a:pPr algn="ctr"/>
            <a:endParaRPr lang="en-GB" sz="1200"/>
          </a:p>
          <a:p>
            <a:pPr algn="ctr"/>
            <a:r>
              <a:rPr lang="en-GB" sz="1100" b="1">
                <a:solidFill>
                  <a:schemeClr val="accent4"/>
                </a:solidFill>
              </a:rPr>
              <a:t>$16.3 billion</a:t>
            </a:r>
          </a:p>
        </p:txBody>
      </p:sp>
      <p:sp>
        <p:nvSpPr>
          <p:cNvPr id="3" name="Rectangle 2"/>
          <p:cNvSpPr/>
          <p:nvPr/>
        </p:nvSpPr>
        <p:spPr>
          <a:xfrm>
            <a:off x="9001012" y="2962323"/>
            <a:ext cx="633507" cy="369332"/>
          </a:xfrm>
          <a:prstGeom prst="rect">
            <a:avLst/>
          </a:prstGeom>
        </p:spPr>
        <p:txBody>
          <a:bodyPr wrap="none">
            <a:spAutoFit/>
          </a:bodyPr>
          <a:lstStyle/>
          <a:p>
            <a:pPr algn="ctr"/>
            <a:r>
              <a:rPr lang="en-GB" b="1">
                <a:solidFill>
                  <a:schemeClr val="accent4"/>
                </a:solidFill>
              </a:rPr>
              <a:t>$$$ </a:t>
            </a:r>
          </a:p>
        </p:txBody>
      </p:sp>
    </p:spTree>
    <p:extLst>
      <p:ext uri="{BB962C8B-B14F-4D97-AF65-F5344CB8AC3E}">
        <p14:creationId xmlns:p14="http://schemas.microsoft.com/office/powerpoint/2010/main" val="3524449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A39F52F2-2D8E-4C1C-AEFA-337217614D80}"/>
              </a:ext>
            </a:extLst>
          </p:cNvPr>
          <p:cNvSpPr/>
          <p:nvPr/>
        </p:nvSpPr>
        <p:spPr bwMode="auto">
          <a:xfrm>
            <a:off x="6200400" y="3834450"/>
            <a:ext cx="4111200" cy="1710000"/>
          </a:xfrm>
          <a:prstGeom prst="roundRect">
            <a:avLst>
              <a:gd name="adj" fmla="val 6981"/>
            </a:avLst>
          </a:prstGeom>
          <a:solidFill>
            <a:schemeClr val="accent1">
              <a:lumMod val="20000"/>
              <a:lumOff val="80000"/>
              <a:alpha val="40000"/>
            </a:schemeClr>
          </a:solidFill>
          <a:ln w="38100" cap="rnd">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srgbClr val="FFFFFF"/>
              </a:buClr>
              <a:buFont typeface="Arial" pitchFamily="34" charset="0"/>
              <a:buChar char="–"/>
            </a:pPr>
            <a:endParaRPr lang="en-GB" sz="1200" b="1" kern="0" err="1">
              <a:solidFill>
                <a:srgbClr val="FFFFFF"/>
              </a:solidFill>
              <a:latin typeface="Arial"/>
            </a:endParaRPr>
          </a:p>
        </p:txBody>
      </p:sp>
      <p:sp>
        <p:nvSpPr>
          <p:cNvPr id="286" name="TextBox 285">
            <a:extLst>
              <a:ext uri="{FF2B5EF4-FFF2-40B4-BE49-F238E27FC236}">
                <a16:creationId xmlns:a16="http://schemas.microsoft.com/office/drawing/2014/main" id="{A4D2B796-B18F-475D-AD98-067C1419263E}"/>
              </a:ext>
            </a:extLst>
          </p:cNvPr>
          <p:cNvSpPr txBox="1"/>
          <p:nvPr/>
        </p:nvSpPr>
        <p:spPr>
          <a:xfrm>
            <a:off x="6214695" y="3911369"/>
            <a:ext cx="1717389" cy="1300356"/>
          </a:xfrm>
          <a:prstGeom prst="rect">
            <a:avLst/>
          </a:prstGeom>
          <a:noFill/>
        </p:spPr>
        <p:txBody>
          <a:bodyPr wrap="square" rtlCol="0" anchor="t" anchorCtr="0">
            <a:spAutoFit/>
          </a:bodyPr>
          <a:lstStyle/>
          <a:p>
            <a:pPr>
              <a:spcAft>
                <a:spcPts val="600"/>
              </a:spcAft>
              <a:buClr>
                <a:srgbClr val="F36633"/>
              </a:buClr>
            </a:pPr>
            <a:r>
              <a:rPr lang="en-GB" sz="1050" b="1">
                <a:solidFill>
                  <a:srgbClr val="F36633"/>
                </a:solidFill>
                <a:latin typeface="Arial"/>
              </a:rPr>
              <a:t>Over the last </a:t>
            </a:r>
            <a:br>
              <a:rPr lang="en-GB" sz="1050" b="1">
                <a:solidFill>
                  <a:srgbClr val="F36633"/>
                </a:solidFill>
                <a:latin typeface="Arial"/>
              </a:rPr>
            </a:br>
            <a:r>
              <a:rPr lang="en-GB" sz="1050" b="1">
                <a:solidFill>
                  <a:srgbClr val="F36633"/>
                </a:solidFill>
                <a:latin typeface="Arial"/>
              </a:rPr>
              <a:t>5 years, more </a:t>
            </a:r>
            <a:br>
              <a:rPr lang="en-GB" sz="1050" b="1">
                <a:solidFill>
                  <a:srgbClr val="F36633"/>
                </a:solidFill>
                <a:latin typeface="Arial"/>
              </a:rPr>
            </a:br>
            <a:r>
              <a:rPr lang="en-GB" sz="1050" b="1">
                <a:solidFill>
                  <a:srgbClr val="F36633"/>
                </a:solidFill>
                <a:latin typeface="Arial"/>
              </a:rPr>
              <a:t>than 719 </a:t>
            </a:r>
            <a:r>
              <a:rPr lang="en-GB" sz="1050">
                <a:solidFill>
                  <a:srgbClr val="544F40"/>
                </a:solidFill>
                <a:latin typeface="Arial"/>
              </a:rPr>
              <a:t>children </a:t>
            </a:r>
            <a:br>
              <a:rPr lang="en-GB" sz="1050">
                <a:solidFill>
                  <a:srgbClr val="544F40"/>
                </a:solidFill>
                <a:latin typeface="Arial"/>
              </a:rPr>
            </a:br>
            <a:r>
              <a:rPr lang="en-GB" sz="1050">
                <a:solidFill>
                  <a:srgbClr val="544F40"/>
                </a:solidFill>
                <a:latin typeface="Arial"/>
              </a:rPr>
              <a:t>have died from</a:t>
            </a:r>
            <a:br>
              <a:rPr lang="en-GB" sz="1050" b="1">
                <a:solidFill>
                  <a:srgbClr val="544F40"/>
                </a:solidFill>
                <a:latin typeface="Arial"/>
              </a:rPr>
            </a:br>
            <a:r>
              <a:rPr lang="en-GB" sz="1050" b="1">
                <a:solidFill>
                  <a:srgbClr val="F36633"/>
                </a:solidFill>
                <a:latin typeface="Arial"/>
              </a:rPr>
              <a:t>influenza-associated</a:t>
            </a:r>
            <a:br>
              <a:rPr lang="en-GB" sz="1050" b="1">
                <a:solidFill>
                  <a:srgbClr val="544F40"/>
                </a:solidFill>
                <a:latin typeface="Arial"/>
              </a:rPr>
            </a:br>
            <a:r>
              <a:rPr lang="en-GB" sz="1050">
                <a:solidFill>
                  <a:srgbClr val="544F40"/>
                </a:solidFill>
                <a:latin typeface="Arial"/>
              </a:rPr>
              <a:t>disease in the US</a:t>
            </a:r>
            <a:r>
              <a:rPr lang="en-GB" sz="1050" baseline="30000">
                <a:solidFill>
                  <a:srgbClr val="544F40"/>
                </a:solidFill>
                <a:latin typeface="Arial"/>
              </a:rPr>
              <a:t>4</a:t>
            </a:r>
          </a:p>
          <a:p>
            <a:pPr>
              <a:spcAft>
                <a:spcPts val="600"/>
              </a:spcAft>
              <a:buClr>
                <a:srgbClr val="F36633"/>
              </a:buClr>
            </a:pPr>
            <a:r>
              <a:rPr lang="en-GB" sz="1050" b="1">
                <a:solidFill>
                  <a:srgbClr val="F36633"/>
                </a:solidFill>
                <a:latin typeface="Arial"/>
              </a:rPr>
              <a:t> </a:t>
            </a:r>
          </a:p>
        </p:txBody>
      </p:sp>
      <p:sp>
        <p:nvSpPr>
          <p:cNvPr id="8" name="Rectangle: Rounded Corners 7">
            <a:extLst>
              <a:ext uri="{FF2B5EF4-FFF2-40B4-BE49-F238E27FC236}">
                <a16:creationId xmlns:a16="http://schemas.microsoft.com/office/drawing/2014/main" id="{A6B803E1-2627-40D3-9E58-5D32CC7D7AA9}"/>
              </a:ext>
            </a:extLst>
          </p:cNvPr>
          <p:cNvSpPr/>
          <p:nvPr/>
        </p:nvSpPr>
        <p:spPr bwMode="auto">
          <a:xfrm>
            <a:off x="7936476" y="3919164"/>
            <a:ext cx="2302748" cy="1538288"/>
          </a:xfrm>
          <a:prstGeom prst="roundRect">
            <a:avLst>
              <a:gd name="adj" fmla="val 5943"/>
            </a:avLst>
          </a:prstGeom>
          <a:gradFill flip="none" rotWithShape="1">
            <a:gsLst>
              <a:gs pos="0">
                <a:schemeClr val="accent1">
                  <a:lumMod val="0"/>
                  <a:lumOff val="100000"/>
                </a:schemeClr>
              </a:gs>
              <a:gs pos="100000">
                <a:schemeClr val="accent1">
                  <a:lumMod val="100000"/>
                </a:schemeClr>
              </a:gs>
            </a:gsLst>
            <a:path path="circle">
              <a:fillToRect l="50000" t="-80000" r="50000" b="180000"/>
            </a:path>
            <a:tileRect/>
          </a:gradFill>
          <a:ln w="38100">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srgbClr val="FFFFFF"/>
              </a:buClr>
              <a:buFont typeface="Arial" pitchFamily="34" charset="0"/>
              <a:buChar char="–"/>
            </a:pPr>
            <a:endParaRPr lang="en-GB" sz="1200" b="1" kern="0" err="1">
              <a:solidFill>
                <a:srgbClr val="FFFFFF"/>
              </a:solidFill>
              <a:latin typeface="Arial"/>
            </a:endParaRPr>
          </a:p>
        </p:txBody>
      </p:sp>
      <p:sp>
        <p:nvSpPr>
          <p:cNvPr id="6" name="Title 5">
            <a:extLst>
              <a:ext uri="{FF2B5EF4-FFF2-40B4-BE49-F238E27FC236}">
                <a16:creationId xmlns:a16="http://schemas.microsoft.com/office/drawing/2014/main" id="{D69E8979-1987-4930-8F1B-A2276D2DAAD3}"/>
              </a:ext>
            </a:extLst>
          </p:cNvPr>
          <p:cNvSpPr>
            <a:spLocks noGrp="1"/>
          </p:cNvSpPr>
          <p:nvPr>
            <p:ph type="title"/>
          </p:nvPr>
        </p:nvSpPr>
        <p:spPr>
          <a:xfrm>
            <a:off x="1987552" y="491660"/>
            <a:ext cx="7351010" cy="369332"/>
          </a:xfrm>
        </p:spPr>
        <p:txBody>
          <a:bodyPr/>
          <a:lstStyle/>
          <a:p>
            <a:r>
              <a:rPr lang="en-GB" sz="2400"/>
              <a:t>Influenza Landscape and Disease Burden </a:t>
            </a:r>
          </a:p>
        </p:txBody>
      </p:sp>
      <p:sp>
        <p:nvSpPr>
          <p:cNvPr id="336" name="Rectangle: Rounded Corners 335">
            <a:extLst>
              <a:ext uri="{FF2B5EF4-FFF2-40B4-BE49-F238E27FC236}">
                <a16:creationId xmlns:a16="http://schemas.microsoft.com/office/drawing/2014/main" id="{FBCC531E-A698-4480-8756-B79869E3CFD1}"/>
              </a:ext>
            </a:extLst>
          </p:cNvPr>
          <p:cNvSpPr/>
          <p:nvPr/>
        </p:nvSpPr>
        <p:spPr bwMode="auto">
          <a:xfrm>
            <a:off x="9241711" y="5174843"/>
            <a:ext cx="745412" cy="73764"/>
          </a:xfrm>
          <a:prstGeom prst="roundRect">
            <a:avLst/>
          </a:prstGeom>
          <a:gradFill flip="none" rotWithShape="1">
            <a:gsLst>
              <a:gs pos="0">
                <a:schemeClr val="bg2">
                  <a:alpha val="10000"/>
                </a:schemeClr>
              </a:gs>
              <a:gs pos="65000">
                <a:srgbClr val="E25320"/>
              </a:gs>
              <a:gs pos="35000">
                <a:schemeClr val="bg2">
                  <a:lumMod val="75000"/>
                </a:schemeClr>
              </a:gs>
              <a:gs pos="100000">
                <a:schemeClr val="accent1">
                  <a:alpha val="0"/>
                </a:schemeClr>
              </a:gs>
            </a:gsLst>
            <a:lin ang="0" scaled="0"/>
            <a:tileRect/>
          </a:gradFill>
          <a:ln>
            <a:noFill/>
            <a:headEnd/>
            <a:tailEnd/>
          </a:ln>
          <a:effectLst>
            <a:softEdge rad="3175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srgbClr val="FFFFFF"/>
              </a:buClr>
              <a:buFont typeface="Arial" pitchFamily="34" charset="0"/>
              <a:buChar char="–"/>
            </a:pPr>
            <a:endParaRPr lang="en-GB" sz="1200" b="1" kern="0" err="1">
              <a:solidFill>
                <a:srgbClr val="FFFFFF"/>
              </a:solidFill>
              <a:latin typeface="Arial"/>
            </a:endParaRPr>
          </a:p>
        </p:txBody>
      </p:sp>
      <p:grpSp>
        <p:nvGrpSpPr>
          <p:cNvPr id="337" name="Group 43">
            <a:extLst>
              <a:ext uri="{FF2B5EF4-FFF2-40B4-BE49-F238E27FC236}">
                <a16:creationId xmlns:a16="http://schemas.microsoft.com/office/drawing/2014/main" id="{C912A4B9-09F6-4C39-835E-5DF6C2703D4D}"/>
              </a:ext>
            </a:extLst>
          </p:cNvPr>
          <p:cNvGrpSpPr>
            <a:grpSpLocks noChangeAspect="1"/>
          </p:cNvGrpSpPr>
          <p:nvPr/>
        </p:nvGrpSpPr>
        <p:grpSpPr bwMode="auto">
          <a:xfrm>
            <a:off x="9393988" y="4738332"/>
            <a:ext cx="477837" cy="476250"/>
            <a:chOff x="2151" y="1147"/>
            <a:chExt cx="301" cy="300"/>
          </a:xfrm>
        </p:grpSpPr>
        <p:sp>
          <p:nvSpPr>
            <p:cNvPr id="338" name="AutoShape 42">
              <a:extLst>
                <a:ext uri="{FF2B5EF4-FFF2-40B4-BE49-F238E27FC236}">
                  <a16:creationId xmlns:a16="http://schemas.microsoft.com/office/drawing/2014/main" id="{C8A1D884-2A48-4D51-B357-E9A2A4F41AEE}"/>
                </a:ext>
              </a:extLst>
            </p:cNvPr>
            <p:cNvSpPr>
              <a:spLocks noChangeAspect="1" noChangeArrowheads="1" noTextEdit="1"/>
            </p:cNvSpPr>
            <p:nvPr/>
          </p:nvSpPr>
          <p:spPr bwMode="auto">
            <a:xfrm>
              <a:off x="2151" y="1147"/>
              <a:ext cx="301"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44F40"/>
                </a:solidFill>
                <a:latin typeface="Arial"/>
              </a:endParaRPr>
            </a:p>
          </p:txBody>
        </p:sp>
        <p:sp>
          <p:nvSpPr>
            <p:cNvPr id="343" name="Freeform 44">
              <a:extLst>
                <a:ext uri="{FF2B5EF4-FFF2-40B4-BE49-F238E27FC236}">
                  <a16:creationId xmlns:a16="http://schemas.microsoft.com/office/drawing/2014/main" id="{48BAF81B-BAFA-46B6-834F-4305EB39CBD3}"/>
                </a:ext>
              </a:extLst>
            </p:cNvPr>
            <p:cNvSpPr>
              <a:spLocks/>
            </p:cNvSpPr>
            <p:nvPr/>
          </p:nvSpPr>
          <p:spPr bwMode="auto">
            <a:xfrm>
              <a:off x="2230" y="1147"/>
              <a:ext cx="144" cy="142"/>
            </a:xfrm>
            <a:custGeom>
              <a:avLst/>
              <a:gdLst>
                <a:gd name="T0" fmla="*/ 4 w 96"/>
                <a:gd name="T1" fmla="*/ 95 h 95"/>
                <a:gd name="T2" fmla="*/ 92 w 96"/>
                <a:gd name="T3" fmla="*/ 95 h 95"/>
                <a:gd name="T4" fmla="*/ 96 w 96"/>
                <a:gd name="T5" fmla="*/ 91 h 95"/>
                <a:gd name="T6" fmla="*/ 96 w 96"/>
                <a:gd name="T7" fmla="*/ 4 h 95"/>
                <a:gd name="T8" fmla="*/ 92 w 96"/>
                <a:gd name="T9" fmla="*/ 0 h 95"/>
                <a:gd name="T10" fmla="*/ 4 w 96"/>
                <a:gd name="T11" fmla="*/ 0 h 95"/>
                <a:gd name="T12" fmla="*/ 0 w 96"/>
                <a:gd name="T13" fmla="*/ 4 h 95"/>
                <a:gd name="T14" fmla="*/ 0 w 96"/>
                <a:gd name="T15" fmla="*/ 91 h 95"/>
                <a:gd name="T16" fmla="*/ 4 w 96"/>
                <a:gd name="T1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95">
                  <a:moveTo>
                    <a:pt x="4" y="95"/>
                  </a:moveTo>
                  <a:cubicBezTo>
                    <a:pt x="92" y="95"/>
                    <a:pt x="92" y="95"/>
                    <a:pt x="92" y="95"/>
                  </a:cubicBezTo>
                  <a:cubicBezTo>
                    <a:pt x="94" y="95"/>
                    <a:pt x="96" y="93"/>
                    <a:pt x="96" y="91"/>
                  </a:cubicBezTo>
                  <a:cubicBezTo>
                    <a:pt x="96" y="4"/>
                    <a:pt x="96" y="4"/>
                    <a:pt x="96" y="4"/>
                  </a:cubicBezTo>
                  <a:cubicBezTo>
                    <a:pt x="96" y="2"/>
                    <a:pt x="94" y="0"/>
                    <a:pt x="92" y="0"/>
                  </a:cubicBezTo>
                  <a:cubicBezTo>
                    <a:pt x="4" y="0"/>
                    <a:pt x="4" y="0"/>
                    <a:pt x="4" y="0"/>
                  </a:cubicBezTo>
                  <a:cubicBezTo>
                    <a:pt x="2" y="0"/>
                    <a:pt x="0" y="2"/>
                    <a:pt x="0" y="4"/>
                  </a:cubicBezTo>
                  <a:cubicBezTo>
                    <a:pt x="0" y="91"/>
                    <a:pt x="0" y="91"/>
                    <a:pt x="0" y="91"/>
                  </a:cubicBezTo>
                  <a:cubicBezTo>
                    <a:pt x="0" y="93"/>
                    <a:pt x="2" y="95"/>
                    <a:pt x="4" y="95"/>
                  </a:cubicBez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44F40"/>
                </a:solidFill>
                <a:latin typeface="Arial"/>
              </a:endParaRPr>
            </a:p>
          </p:txBody>
        </p:sp>
        <p:sp>
          <p:nvSpPr>
            <p:cNvPr id="344" name="Freeform 45">
              <a:extLst>
                <a:ext uri="{FF2B5EF4-FFF2-40B4-BE49-F238E27FC236}">
                  <a16:creationId xmlns:a16="http://schemas.microsoft.com/office/drawing/2014/main" id="{48FA987B-BB79-4A30-AEB5-0F739151FAB1}"/>
                </a:ext>
              </a:extLst>
            </p:cNvPr>
            <p:cNvSpPr>
              <a:spLocks/>
            </p:cNvSpPr>
            <p:nvPr/>
          </p:nvSpPr>
          <p:spPr bwMode="auto">
            <a:xfrm>
              <a:off x="2256" y="1169"/>
              <a:ext cx="93" cy="90"/>
            </a:xfrm>
            <a:custGeom>
              <a:avLst/>
              <a:gdLst>
                <a:gd name="T0" fmla="*/ 58 w 62"/>
                <a:gd name="T1" fmla="*/ 20 h 60"/>
                <a:gd name="T2" fmla="*/ 40 w 62"/>
                <a:gd name="T3" fmla="*/ 20 h 60"/>
                <a:gd name="T4" fmla="*/ 35 w 62"/>
                <a:gd name="T5" fmla="*/ 3 h 60"/>
                <a:gd name="T6" fmla="*/ 30 w 62"/>
                <a:gd name="T7" fmla="*/ 1 h 60"/>
                <a:gd name="T8" fmla="*/ 27 w 62"/>
                <a:gd name="T9" fmla="*/ 3 h 60"/>
                <a:gd name="T10" fmla="*/ 22 w 62"/>
                <a:gd name="T11" fmla="*/ 20 h 60"/>
                <a:gd name="T12" fmla="*/ 4 w 62"/>
                <a:gd name="T13" fmla="*/ 20 h 60"/>
                <a:gd name="T14" fmla="*/ 0 w 62"/>
                <a:gd name="T15" fmla="*/ 24 h 60"/>
                <a:gd name="T16" fmla="*/ 2 w 62"/>
                <a:gd name="T17" fmla="*/ 27 h 60"/>
                <a:gd name="T18" fmla="*/ 16 w 62"/>
                <a:gd name="T19" fmla="*/ 38 h 60"/>
                <a:gd name="T20" fmla="*/ 11 w 62"/>
                <a:gd name="T21" fmla="*/ 54 h 60"/>
                <a:gd name="T22" fmla="*/ 13 w 62"/>
                <a:gd name="T23" fmla="*/ 59 h 60"/>
                <a:gd name="T24" fmla="*/ 17 w 62"/>
                <a:gd name="T25" fmla="*/ 59 h 60"/>
                <a:gd name="T26" fmla="*/ 31 w 62"/>
                <a:gd name="T27" fmla="*/ 48 h 60"/>
                <a:gd name="T28" fmla="*/ 45 w 62"/>
                <a:gd name="T29" fmla="*/ 59 h 60"/>
                <a:gd name="T30" fmla="*/ 51 w 62"/>
                <a:gd name="T31" fmla="*/ 58 h 60"/>
                <a:gd name="T32" fmla="*/ 51 w 62"/>
                <a:gd name="T33" fmla="*/ 54 h 60"/>
                <a:gd name="T34" fmla="*/ 46 w 62"/>
                <a:gd name="T35" fmla="*/ 37 h 60"/>
                <a:gd name="T36" fmla="*/ 60 w 62"/>
                <a:gd name="T37" fmla="*/ 27 h 60"/>
                <a:gd name="T38" fmla="*/ 61 w 62"/>
                <a:gd name="T39" fmla="*/ 22 h 60"/>
                <a:gd name="T40" fmla="*/ 58 w 62"/>
                <a:gd name="T41" fmla="*/ 2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 h="60">
                  <a:moveTo>
                    <a:pt x="58" y="20"/>
                  </a:moveTo>
                  <a:cubicBezTo>
                    <a:pt x="40" y="20"/>
                    <a:pt x="40" y="20"/>
                    <a:pt x="40" y="20"/>
                  </a:cubicBezTo>
                  <a:cubicBezTo>
                    <a:pt x="35" y="3"/>
                    <a:pt x="35" y="3"/>
                    <a:pt x="35" y="3"/>
                  </a:cubicBezTo>
                  <a:cubicBezTo>
                    <a:pt x="34" y="1"/>
                    <a:pt x="32" y="0"/>
                    <a:pt x="30" y="1"/>
                  </a:cubicBezTo>
                  <a:cubicBezTo>
                    <a:pt x="29" y="1"/>
                    <a:pt x="28" y="2"/>
                    <a:pt x="27" y="3"/>
                  </a:cubicBezTo>
                  <a:cubicBezTo>
                    <a:pt x="22" y="20"/>
                    <a:pt x="22" y="20"/>
                    <a:pt x="22" y="20"/>
                  </a:cubicBezTo>
                  <a:cubicBezTo>
                    <a:pt x="4" y="20"/>
                    <a:pt x="4" y="20"/>
                    <a:pt x="4" y="20"/>
                  </a:cubicBezTo>
                  <a:cubicBezTo>
                    <a:pt x="2" y="20"/>
                    <a:pt x="0" y="22"/>
                    <a:pt x="0" y="24"/>
                  </a:cubicBezTo>
                  <a:cubicBezTo>
                    <a:pt x="0" y="25"/>
                    <a:pt x="1" y="26"/>
                    <a:pt x="2" y="27"/>
                  </a:cubicBezTo>
                  <a:cubicBezTo>
                    <a:pt x="16" y="38"/>
                    <a:pt x="16" y="38"/>
                    <a:pt x="16" y="38"/>
                  </a:cubicBezTo>
                  <a:cubicBezTo>
                    <a:pt x="11" y="54"/>
                    <a:pt x="11" y="54"/>
                    <a:pt x="11" y="54"/>
                  </a:cubicBezTo>
                  <a:cubicBezTo>
                    <a:pt x="10" y="56"/>
                    <a:pt x="11" y="59"/>
                    <a:pt x="13" y="59"/>
                  </a:cubicBezTo>
                  <a:cubicBezTo>
                    <a:pt x="14" y="60"/>
                    <a:pt x="16" y="59"/>
                    <a:pt x="17" y="59"/>
                  </a:cubicBezTo>
                  <a:cubicBezTo>
                    <a:pt x="31" y="48"/>
                    <a:pt x="31" y="48"/>
                    <a:pt x="31" y="48"/>
                  </a:cubicBezTo>
                  <a:cubicBezTo>
                    <a:pt x="45" y="59"/>
                    <a:pt x="45" y="59"/>
                    <a:pt x="45" y="59"/>
                  </a:cubicBezTo>
                  <a:cubicBezTo>
                    <a:pt x="47" y="60"/>
                    <a:pt x="49" y="60"/>
                    <a:pt x="51" y="58"/>
                  </a:cubicBezTo>
                  <a:cubicBezTo>
                    <a:pt x="52" y="57"/>
                    <a:pt x="52" y="55"/>
                    <a:pt x="51" y="54"/>
                  </a:cubicBezTo>
                  <a:cubicBezTo>
                    <a:pt x="46" y="37"/>
                    <a:pt x="46" y="37"/>
                    <a:pt x="46" y="37"/>
                  </a:cubicBezTo>
                  <a:cubicBezTo>
                    <a:pt x="60" y="27"/>
                    <a:pt x="60" y="27"/>
                    <a:pt x="60" y="27"/>
                  </a:cubicBezTo>
                  <a:cubicBezTo>
                    <a:pt x="62" y="26"/>
                    <a:pt x="62" y="23"/>
                    <a:pt x="61" y="22"/>
                  </a:cubicBezTo>
                  <a:cubicBezTo>
                    <a:pt x="60" y="20"/>
                    <a:pt x="59" y="20"/>
                    <a:pt x="58"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44F40"/>
                </a:solidFill>
                <a:latin typeface="Arial"/>
              </a:endParaRPr>
            </a:p>
          </p:txBody>
        </p:sp>
        <p:sp>
          <p:nvSpPr>
            <p:cNvPr id="345" name="Freeform 46">
              <a:extLst>
                <a:ext uri="{FF2B5EF4-FFF2-40B4-BE49-F238E27FC236}">
                  <a16:creationId xmlns:a16="http://schemas.microsoft.com/office/drawing/2014/main" id="{017FE72E-A303-48B0-AF06-B5313C04694F}"/>
                </a:ext>
              </a:extLst>
            </p:cNvPr>
            <p:cNvSpPr>
              <a:spLocks/>
            </p:cNvSpPr>
            <p:nvPr/>
          </p:nvSpPr>
          <p:spPr bwMode="auto">
            <a:xfrm>
              <a:off x="2310" y="1304"/>
              <a:ext cx="142" cy="141"/>
            </a:xfrm>
            <a:custGeom>
              <a:avLst/>
              <a:gdLst>
                <a:gd name="T0" fmla="*/ 91 w 95"/>
                <a:gd name="T1" fmla="*/ 0 h 95"/>
                <a:gd name="T2" fmla="*/ 4 w 95"/>
                <a:gd name="T3" fmla="*/ 0 h 95"/>
                <a:gd name="T4" fmla="*/ 0 w 95"/>
                <a:gd name="T5" fmla="*/ 4 h 95"/>
                <a:gd name="T6" fmla="*/ 0 w 95"/>
                <a:gd name="T7" fmla="*/ 91 h 95"/>
                <a:gd name="T8" fmla="*/ 4 w 95"/>
                <a:gd name="T9" fmla="*/ 95 h 95"/>
                <a:gd name="T10" fmla="*/ 91 w 95"/>
                <a:gd name="T11" fmla="*/ 95 h 95"/>
                <a:gd name="T12" fmla="*/ 95 w 95"/>
                <a:gd name="T13" fmla="*/ 91 h 95"/>
                <a:gd name="T14" fmla="*/ 95 w 95"/>
                <a:gd name="T15" fmla="*/ 4 h 95"/>
                <a:gd name="T16" fmla="*/ 91 w 95"/>
                <a:gd name="T17"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95">
                  <a:moveTo>
                    <a:pt x="91" y="0"/>
                  </a:moveTo>
                  <a:cubicBezTo>
                    <a:pt x="4" y="0"/>
                    <a:pt x="4" y="0"/>
                    <a:pt x="4" y="0"/>
                  </a:cubicBezTo>
                  <a:cubicBezTo>
                    <a:pt x="1" y="0"/>
                    <a:pt x="0" y="1"/>
                    <a:pt x="0" y="4"/>
                  </a:cubicBezTo>
                  <a:cubicBezTo>
                    <a:pt x="0" y="91"/>
                    <a:pt x="0" y="91"/>
                    <a:pt x="0" y="91"/>
                  </a:cubicBezTo>
                  <a:cubicBezTo>
                    <a:pt x="0" y="93"/>
                    <a:pt x="1" y="95"/>
                    <a:pt x="4" y="95"/>
                  </a:cubicBezTo>
                  <a:cubicBezTo>
                    <a:pt x="91" y="95"/>
                    <a:pt x="91" y="95"/>
                    <a:pt x="91" y="95"/>
                  </a:cubicBezTo>
                  <a:cubicBezTo>
                    <a:pt x="93" y="95"/>
                    <a:pt x="95" y="93"/>
                    <a:pt x="95" y="91"/>
                  </a:cubicBezTo>
                  <a:cubicBezTo>
                    <a:pt x="95" y="4"/>
                    <a:pt x="95" y="4"/>
                    <a:pt x="95" y="4"/>
                  </a:cubicBezTo>
                  <a:cubicBezTo>
                    <a:pt x="95" y="1"/>
                    <a:pt x="93" y="0"/>
                    <a:pt x="91" y="0"/>
                  </a:cubicBez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44F40"/>
                </a:solidFill>
                <a:latin typeface="Arial"/>
              </a:endParaRPr>
            </a:p>
          </p:txBody>
        </p:sp>
        <p:sp>
          <p:nvSpPr>
            <p:cNvPr id="346" name="Freeform 47">
              <a:extLst>
                <a:ext uri="{FF2B5EF4-FFF2-40B4-BE49-F238E27FC236}">
                  <a16:creationId xmlns:a16="http://schemas.microsoft.com/office/drawing/2014/main" id="{F07D2D74-F4B4-4942-BFFC-3DCA0323F6EE}"/>
                </a:ext>
              </a:extLst>
            </p:cNvPr>
            <p:cNvSpPr>
              <a:spLocks/>
            </p:cNvSpPr>
            <p:nvPr/>
          </p:nvSpPr>
          <p:spPr bwMode="auto">
            <a:xfrm>
              <a:off x="2335" y="1335"/>
              <a:ext cx="92" cy="81"/>
            </a:xfrm>
            <a:custGeom>
              <a:avLst/>
              <a:gdLst>
                <a:gd name="T0" fmla="*/ 4 w 61"/>
                <a:gd name="T1" fmla="*/ 54 h 54"/>
                <a:gd name="T2" fmla="*/ 56 w 61"/>
                <a:gd name="T3" fmla="*/ 54 h 54"/>
                <a:gd name="T4" fmla="*/ 61 w 61"/>
                <a:gd name="T5" fmla="*/ 50 h 54"/>
                <a:gd name="T6" fmla="*/ 60 w 61"/>
                <a:gd name="T7" fmla="*/ 48 h 54"/>
                <a:gd name="T8" fmla="*/ 34 w 61"/>
                <a:gd name="T9" fmla="*/ 3 h 54"/>
                <a:gd name="T10" fmla="*/ 28 w 61"/>
                <a:gd name="T11" fmla="*/ 1 h 54"/>
                <a:gd name="T12" fmla="*/ 27 w 61"/>
                <a:gd name="T13" fmla="*/ 3 h 54"/>
                <a:gd name="T14" fmla="*/ 1 w 61"/>
                <a:gd name="T15" fmla="*/ 48 h 54"/>
                <a:gd name="T16" fmla="*/ 2 w 61"/>
                <a:gd name="T17" fmla="*/ 54 h 54"/>
                <a:gd name="T18" fmla="*/ 4 w 61"/>
                <a:gd name="T1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4" y="54"/>
                  </a:moveTo>
                  <a:cubicBezTo>
                    <a:pt x="56" y="54"/>
                    <a:pt x="56" y="54"/>
                    <a:pt x="56" y="54"/>
                  </a:cubicBezTo>
                  <a:cubicBezTo>
                    <a:pt x="59" y="54"/>
                    <a:pt x="60" y="52"/>
                    <a:pt x="61" y="50"/>
                  </a:cubicBezTo>
                  <a:cubicBezTo>
                    <a:pt x="61" y="49"/>
                    <a:pt x="60" y="49"/>
                    <a:pt x="60" y="48"/>
                  </a:cubicBezTo>
                  <a:cubicBezTo>
                    <a:pt x="34" y="3"/>
                    <a:pt x="34" y="3"/>
                    <a:pt x="34" y="3"/>
                  </a:cubicBezTo>
                  <a:cubicBezTo>
                    <a:pt x="33" y="1"/>
                    <a:pt x="30" y="0"/>
                    <a:pt x="28" y="1"/>
                  </a:cubicBezTo>
                  <a:cubicBezTo>
                    <a:pt x="28" y="2"/>
                    <a:pt x="27" y="2"/>
                    <a:pt x="27" y="3"/>
                  </a:cubicBezTo>
                  <a:cubicBezTo>
                    <a:pt x="1" y="48"/>
                    <a:pt x="1" y="48"/>
                    <a:pt x="1" y="48"/>
                  </a:cubicBezTo>
                  <a:cubicBezTo>
                    <a:pt x="0" y="50"/>
                    <a:pt x="0" y="52"/>
                    <a:pt x="2" y="54"/>
                  </a:cubicBezTo>
                  <a:cubicBezTo>
                    <a:pt x="3" y="54"/>
                    <a:pt x="4" y="54"/>
                    <a:pt x="4" y="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44F40"/>
                </a:solidFill>
                <a:latin typeface="Arial"/>
              </a:endParaRPr>
            </a:p>
          </p:txBody>
        </p:sp>
        <p:sp>
          <p:nvSpPr>
            <p:cNvPr id="347" name="Freeform 48">
              <a:extLst>
                <a:ext uri="{FF2B5EF4-FFF2-40B4-BE49-F238E27FC236}">
                  <a16:creationId xmlns:a16="http://schemas.microsoft.com/office/drawing/2014/main" id="{D3DD613A-FF69-4F3E-B85F-AA4DBCC0F0E6}"/>
                </a:ext>
              </a:extLst>
            </p:cNvPr>
            <p:cNvSpPr>
              <a:spLocks/>
            </p:cNvSpPr>
            <p:nvPr/>
          </p:nvSpPr>
          <p:spPr bwMode="auto">
            <a:xfrm>
              <a:off x="2153" y="1304"/>
              <a:ext cx="142" cy="141"/>
            </a:xfrm>
            <a:custGeom>
              <a:avLst/>
              <a:gdLst>
                <a:gd name="T0" fmla="*/ 91 w 95"/>
                <a:gd name="T1" fmla="*/ 0 h 95"/>
                <a:gd name="T2" fmla="*/ 4 w 95"/>
                <a:gd name="T3" fmla="*/ 0 h 95"/>
                <a:gd name="T4" fmla="*/ 0 w 95"/>
                <a:gd name="T5" fmla="*/ 4 h 95"/>
                <a:gd name="T6" fmla="*/ 0 w 95"/>
                <a:gd name="T7" fmla="*/ 91 h 95"/>
                <a:gd name="T8" fmla="*/ 4 w 95"/>
                <a:gd name="T9" fmla="*/ 95 h 95"/>
                <a:gd name="T10" fmla="*/ 91 w 95"/>
                <a:gd name="T11" fmla="*/ 95 h 95"/>
                <a:gd name="T12" fmla="*/ 95 w 95"/>
                <a:gd name="T13" fmla="*/ 91 h 95"/>
                <a:gd name="T14" fmla="*/ 95 w 95"/>
                <a:gd name="T15" fmla="*/ 4 h 95"/>
                <a:gd name="T16" fmla="*/ 91 w 95"/>
                <a:gd name="T17"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95">
                  <a:moveTo>
                    <a:pt x="91" y="0"/>
                  </a:moveTo>
                  <a:cubicBezTo>
                    <a:pt x="4" y="0"/>
                    <a:pt x="4" y="0"/>
                    <a:pt x="4" y="0"/>
                  </a:cubicBezTo>
                  <a:cubicBezTo>
                    <a:pt x="2" y="0"/>
                    <a:pt x="0" y="1"/>
                    <a:pt x="0" y="4"/>
                  </a:cubicBezTo>
                  <a:cubicBezTo>
                    <a:pt x="0" y="91"/>
                    <a:pt x="0" y="91"/>
                    <a:pt x="0" y="91"/>
                  </a:cubicBezTo>
                  <a:cubicBezTo>
                    <a:pt x="0" y="93"/>
                    <a:pt x="2" y="95"/>
                    <a:pt x="4" y="95"/>
                  </a:cubicBezTo>
                  <a:cubicBezTo>
                    <a:pt x="91" y="95"/>
                    <a:pt x="91" y="95"/>
                    <a:pt x="91" y="95"/>
                  </a:cubicBezTo>
                  <a:cubicBezTo>
                    <a:pt x="93" y="95"/>
                    <a:pt x="95" y="93"/>
                    <a:pt x="95" y="91"/>
                  </a:cubicBezTo>
                  <a:cubicBezTo>
                    <a:pt x="95" y="4"/>
                    <a:pt x="95" y="4"/>
                    <a:pt x="95" y="4"/>
                  </a:cubicBezTo>
                  <a:cubicBezTo>
                    <a:pt x="95" y="1"/>
                    <a:pt x="93" y="0"/>
                    <a:pt x="91" y="0"/>
                  </a:cubicBez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44F40"/>
                </a:solidFill>
                <a:latin typeface="Arial"/>
              </a:endParaRPr>
            </a:p>
          </p:txBody>
        </p:sp>
        <p:sp>
          <p:nvSpPr>
            <p:cNvPr id="350" name="Freeform 49">
              <a:extLst>
                <a:ext uri="{FF2B5EF4-FFF2-40B4-BE49-F238E27FC236}">
                  <a16:creationId xmlns:a16="http://schemas.microsoft.com/office/drawing/2014/main" id="{5836A847-1AD9-4EE0-90A8-AB1138FD09AC}"/>
                </a:ext>
              </a:extLst>
            </p:cNvPr>
            <p:cNvSpPr>
              <a:spLocks/>
            </p:cNvSpPr>
            <p:nvPr/>
          </p:nvSpPr>
          <p:spPr bwMode="auto">
            <a:xfrm>
              <a:off x="2178" y="1329"/>
              <a:ext cx="91" cy="91"/>
            </a:xfrm>
            <a:custGeom>
              <a:avLst/>
              <a:gdLst>
                <a:gd name="T0" fmla="*/ 31 w 61"/>
                <a:gd name="T1" fmla="*/ 61 h 61"/>
                <a:gd name="T2" fmla="*/ 61 w 61"/>
                <a:gd name="T3" fmla="*/ 30 h 61"/>
                <a:gd name="T4" fmla="*/ 31 w 61"/>
                <a:gd name="T5" fmla="*/ 0 h 61"/>
                <a:gd name="T6" fmla="*/ 0 w 61"/>
                <a:gd name="T7" fmla="*/ 30 h 61"/>
                <a:gd name="T8" fmla="*/ 0 w 61"/>
                <a:gd name="T9" fmla="*/ 30 h 61"/>
                <a:gd name="T10" fmla="*/ 31 w 61"/>
                <a:gd name="T11" fmla="*/ 61 h 61"/>
              </a:gdLst>
              <a:ahLst/>
              <a:cxnLst>
                <a:cxn ang="0">
                  <a:pos x="T0" y="T1"/>
                </a:cxn>
                <a:cxn ang="0">
                  <a:pos x="T2" y="T3"/>
                </a:cxn>
                <a:cxn ang="0">
                  <a:pos x="T4" y="T5"/>
                </a:cxn>
                <a:cxn ang="0">
                  <a:pos x="T6" y="T7"/>
                </a:cxn>
                <a:cxn ang="0">
                  <a:pos x="T8" y="T9"/>
                </a:cxn>
                <a:cxn ang="0">
                  <a:pos x="T10" y="T11"/>
                </a:cxn>
              </a:cxnLst>
              <a:rect l="0" t="0" r="r" b="b"/>
              <a:pathLst>
                <a:path w="61" h="61">
                  <a:moveTo>
                    <a:pt x="31" y="61"/>
                  </a:moveTo>
                  <a:cubicBezTo>
                    <a:pt x="47" y="61"/>
                    <a:pt x="61" y="47"/>
                    <a:pt x="61" y="30"/>
                  </a:cubicBezTo>
                  <a:cubicBezTo>
                    <a:pt x="61" y="14"/>
                    <a:pt x="47" y="0"/>
                    <a:pt x="31" y="0"/>
                  </a:cubicBezTo>
                  <a:cubicBezTo>
                    <a:pt x="14" y="0"/>
                    <a:pt x="0" y="14"/>
                    <a:pt x="0" y="30"/>
                  </a:cubicBezTo>
                  <a:cubicBezTo>
                    <a:pt x="0" y="30"/>
                    <a:pt x="0" y="30"/>
                    <a:pt x="0" y="30"/>
                  </a:cubicBezTo>
                  <a:cubicBezTo>
                    <a:pt x="0" y="47"/>
                    <a:pt x="14" y="61"/>
                    <a:pt x="31"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44F40"/>
                </a:solidFill>
                <a:latin typeface="Arial"/>
              </a:endParaRPr>
            </a:p>
          </p:txBody>
        </p:sp>
      </p:grpSp>
      <p:sp>
        <p:nvSpPr>
          <p:cNvPr id="354" name="AutoShape 42">
            <a:extLst>
              <a:ext uri="{FF2B5EF4-FFF2-40B4-BE49-F238E27FC236}">
                <a16:creationId xmlns:a16="http://schemas.microsoft.com/office/drawing/2014/main" id="{AD233E1E-E6B9-4AF9-BEF3-98C3019DDD71}"/>
              </a:ext>
            </a:extLst>
          </p:cNvPr>
          <p:cNvSpPr>
            <a:spLocks noChangeAspect="1" noChangeArrowheads="1" noTextEdit="1"/>
          </p:cNvSpPr>
          <p:nvPr/>
        </p:nvSpPr>
        <p:spPr bwMode="auto">
          <a:xfrm>
            <a:off x="9645169" y="4302437"/>
            <a:ext cx="294511" cy="293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44F40"/>
              </a:solidFill>
              <a:latin typeface="Arial"/>
            </a:endParaRPr>
          </a:p>
        </p:txBody>
      </p:sp>
      <p:grpSp>
        <p:nvGrpSpPr>
          <p:cNvPr id="355" name="Group 354">
            <a:extLst>
              <a:ext uri="{FF2B5EF4-FFF2-40B4-BE49-F238E27FC236}">
                <a16:creationId xmlns:a16="http://schemas.microsoft.com/office/drawing/2014/main" id="{7BCF6351-53C9-4E9D-821E-BAE19EF84AA2}"/>
              </a:ext>
            </a:extLst>
          </p:cNvPr>
          <p:cNvGrpSpPr/>
          <p:nvPr/>
        </p:nvGrpSpPr>
        <p:grpSpPr>
          <a:xfrm>
            <a:off x="9679420" y="4340578"/>
            <a:ext cx="99676" cy="98291"/>
            <a:chOff x="3895281" y="1546119"/>
            <a:chExt cx="140896" cy="138939"/>
          </a:xfrm>
        </p:grpSpPr>
        <p:sp>
          <p:nvSpPr>
            <p:cNvPr id="356" name="Freeform 44">
              <a:extLst>
                <a:ext uri="{FF2B5EF4-FFF2-40B4-BE49-F238E27FC236}">
                  <a16:creationId xmlns:a16="http://schemas.microsoft.com/office/drawing/2014/main" id="{706BF042-E8C7-4DF6-87F8-5AA90C82AEEB}"/>
                </a:ext>
              </a:extLst>
            </p:cNvPr>
            <p:cNvSpPr>
              <a:spLocks/>
            </p:cNvSpPr>
            <p:nvPr/>
          </p:nvSpPr>
          <p:spPr bwMode="auto">
            <a:xfrm>
              <a:off x="3895281" y="1546119"/>
              <a:ext cx="140896" cy="138939"/>
            </a:xfrm>
            <a:custGeom>
              <a:avLst/>
              <a:gdLst>
                <a:gd name="T0" fmla="*/ 4 w 96"/>
                <a:gd name="T1" fmla="*/ 95 h 95"/>
                <a:gd name="T2" fmla="*/ 92 w 96"/>
                <a:gd name="T3" fmla="*/ 95 h 95"/>
                <a:gd name="T4" fmla="*/ 96 w 96"/>
                <a:gd name="T5" fmla="*/ 91 h 95"/>
                <a:gd name="T6" fmla="*/ 96 w 96"/>
                <a:gd name="T7" fmla="*/ 4 h 95"/>
                <a:gd name="T8" fmla="*/ 92 w 96"/>
                <a:gd name="T9" fmla="*/ 0 h 95"/>
                <a:gd name="T10" fmla="*/ 4 w 96"/>
                <a:gd name="T11" fmla="*/ 0 h 95"/>
                <a:gd name="T12" fmla="*/ 0 w 96"/>
                <a:gd name="T13" fmla="*/ 4 h 95"/>
                <a:gd name="T14" fmla="*/ 0 w 96"/>
                <a:gd name="T15" fmla="*/ 91 h 95"/>
                <a:gd name="T16" fmla="*/ 4 w 96"/>
                <a:gd name="T1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95">
                  <a:moveTo>
                    <a:pt x="4" y="95"/>
                  </a:moveTo>
                  <a:cubicBezTo>
                    <a:pt x="92" y="95"/>
                    <a:pt x="92" y="95"/>
                    <a:pt x="92" y="95"/>
                  </a:cubicBezTo>
                  <a:cubicBezTo>
                    <a:pt x="94" y="95"/>
                    <a:pt x="96" y="93"/>
                    <a:pt x="96" y="91"/>
                  </a:cubicBezTo>
                  <a:cubicBezTo>
                    <a:pt x="96" y="4"/>
                    <a:pt x="96" y="4"/>
                    <a:pt x="96" y="4"/>
                  </a:cubicBezTo>
                  <a:cubicBezTo>
                    <a:pt x="96" y="2"/>
                    <a:pt x="94" y="0"/>
                    <a:pt x="92" y="0"/>
                  </a:cubicBezTo>
                  <a:cubicBezTo>
                    <a:pt x="4" y="0"/>
                    <a:pt x="4" y="0"/>
                    <a:pt x="4" y="0"/>
                  </a:cubicBezTo>
                  <a:cubicBezTo>
                    <a:pt x="2" y="0"/>
                    <a:pt x="0" y="2"/>
                    <a:pt x="0" y="4"/>
                  </a:cubicBezTo>
                  <a:cubicBezTo>
                    <a:pt x="0" y="91"/>
                    <a:pt x="0" y="91"/>
                    <a:pt x="0" y="91"/>
                  </a:cubicBezTo>
                  <a:cubicBezTo>
                    <a:pt x="0" y="93"/>
                    <a:pt x="2" y="95"/>
                    <a:pt x="4" y="95"/>
                  </a:cubicBez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44F40"/>
                </a:solidFill>
                <a:latin typeface="Arial"/>
              </a:endParaRPr>
            </a:p>
          </p:txBody>
        </p:sp>
        <p:sp>
          <p:nvSpPr>
            <p:cNvPr id="357" name="Freeform 45">
              <a:extLst>
                <a:ext uri="{FF2B5EF4-FFF2-40B4-BE49-F238E27FC236}">
                  <a16:creationId xmlns:a16="http://schemas.microsoft.com/office/drawing/2014/main" id="{FDC441A8-B2C1-4021-BADD-261986D207FB}"/>
                </a:ext>
              </a:extLst>
            </p:cNvPr>
            <p:cNvSpPr>
              <a:spLocks/>
            </p:cNvSpPr>
            <p:nvPr/>
          </p:nvSpPr>
          <p:spPr bwMode="auto">
            <a:xfrm>
              <a:off x="3920720" y="1567645"/>
              <a:ext cx="90995" cy="88060"/>
            </a:xfrm>
            <a:custGeom>
              <a:avLst/>
              <a:gdLst>
                <a:gd name="T0" fmla="*/ 58 w 62"/>
                <a:gd name="T1" fmla="*/ 20 h 60"/>
                <a:gd name="T2" fmla="*/ 40 w 62"/>
                <a:gd name="T3" fmla="*/ 20 h 60"/>
                <a:gd name="T4" fmla="*/ 35 w 62"/>
                <a:gd name="T5" fmla="*/ 3 h 60"/>
                <a:gd name="T6" fmla="*/ 30 w 62"/>
                <a:gd name="T7" fmla="*/ 1 h 60"/>
                <a:gd name="T8" fmla="*/ 27 w 62"/>
                <a:gd name="T9" fmla="*/ 3 h 60"/>
                <a:gd name="T10" fmla="*/ 22 w 62"/>
                <a:gd name="T11" fmla="*/ 20 h 60"/>
                <a:gd name="T12" fmla="*/ 4 w 62"/>
                <a:gd name="T13" fmla="*/ 20 h 60"/>
                <a:gd name="T14" fmla="*/ 0 w 62"/>
                <a:gd name="T15" fmla="*/ 24 h 60"/>
                <a:gd name="T16" fmla="*/ 2 w 62"/>
                <a:gd name="T17" fmla="*/ 27 h 60"/>
                <a:gd name="T18" fmla="*/ 16 w 62"/>
                <a:gd name="T19" fmla="*/ 38 h 60"/>
                <a:gd name="T20" fmla="*/ 11 w 62"/>
                <a:gd name="T21" fmla="*/ 54 h 60"/>
                <a:gd name="T22" fmla="*/ 13 w 62"/>
                <a:gd name="T23" fmla="*/ 59 h 60"/>
                <a:gd name="T24" fmla="*/ 17 w 62"/>
                <a:gd name="T25" fmla="*/ 59 h 60"/>
                <a:gd name="T26" fmla="*/ 31 w 62"/>
                <a:gd name="T27" fmla="*/ 48 h 60"/>
                <a:gd name="T28" fmla="*/ 45 w 62"/>
                <a:gd name="T29" fmla="*/ 59 h 60"/>
                <a:gd name="T30" fmla="*/ 51 w 62"/>
                <a:gd name="T31" fmla="*/ 58 h 60"/>
                <a:gd name="T32" fmla="*/ 51 w 62"/>
                <a:gd name="T33" fmla="*/ 54 h 60"/>
                <a:gd name="T34" fmla="*/ 46 w 62"/>
                <a:gd name="T35" fmla="*/ 37 h 60"/>
                <a:gd name="T36" fmla="*/ 60 w 62"/>
                <a:gd name="T37" fmla="*/ 27 h 60"/>
                <a:gd name="T38" fmla="*/ 61 w 62"/>
                <a:gd name="T39" fmla="*/ 22 h 60"/>
                <a:gd name="T40" fmla="*/ 58 w 62"/>
                <a:gd name="T41" fmla="*/ 2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 h="60">
                  <a:moveTo>
                    <a:pt x="58" y="20"/>
                  </a:moveTo>
                  <a:cubicBezTo>
                    <a:pt x="40" y="20"/>
                    <a:pt x="40" y="20"/>
                    <a:pt x="40" y="20"/>
                  </a:cubicBezTo>
                  <a:cubicBezTo>
                    <a:pt x="35" y="3"/>
                    <a:pt x="35" y="3"/>
                    <a:pt x="35" y="3"/>
                  </a:cubicBezTo>
                  <a:cubicBezTo>
                    <a:pt x="34" y="1"/>
                    <a:pt x="32" y="0"/>
                    <a:pt x="30" y="1"/>
                  </a:cubicBezTo>
                  <a:cubicBezTo>
                    <a:pt x="29" y="1"/>
                    <a:pt x="28" y="2"/>
                    <a:pt x="27" y="3"/>
                  </a:cubicBezTo>
                  <a:cubicBezTo>
                    <a:pt x="22" y="20"/>
                    <a:pt x="22" y="20"/>
                    <a:pt x="22" y="20"/>
                  </a:cubicBezTo>
                  <a:cubicBezTo>
                    <a:pt x="4" y="20"/>
                    <a:pt x="4" y="20"/>
                    <a:pt x="4" y="20"/>
                  </a:cubicBezTo>
                  <a:cubicBezTo>
                    <a:pt x="2" y="20"/>
                    <a:pt x="0" y="22"/>
                    <a:pt x="0" y="24"/>
                  </a:cubicBezTo>
                  <a:cubicBezTo>
                    <a:pt x="0" y="25"/>
                    <a:pt x="1" y="26"/>
                    <a:pt x="2" y="27"/>
                  </a:cubicBezTo>
                  <a:cubicBezTo>
                    <a:pt x="16" y="38"/>
                    <a:pt x="16" y="38"/>
                    <a:pt x="16" y="38"/>
                  </a:cubicBezTo>
                  <a:cubicBezTo>
                    <a:pt x="11" y="54"/>
                    <a:pt x="11" y="54"/>
                    <a:pt x="11" y="54"/>
                  </a:cubicBezTo>
                  <a:cubicBezTo>
                    <a:pt x="10" y="56"/>
                    <a:pt x="11" y="59"/>
                    <a:pt x="13" y="59"/>
                  </a:cubicBezTo>
                  <a:cubicBezTo>
                    <a:pt x="14" y="60"/>
                    <a:pt x="16" y="59"/>
                    <a:pt x="17" y="59"/>
                  </a:cubicBezTo>
                  <a:cubicBezTo>
                    <a:pt x="31" y="48"/>
                    <a:pt x="31" y="48"/>
                    <a:pt x="31" y="48"/>
                  </a:cubicBezTo>
                  <a:cubicBezTo>
                    <a:pt x="45" y="59"/>
                    <a:pt x="45" y="59"/>
                    <a:pt x="45" y="59"/>
                  </a:cubicBezTo>
                  <a:cubicBezTo>
                    <a:pt x="47" y="60"/>
                    <a:pt x="49" y="60"/>
                    <a:pt x="51" y="58"/>
                  </a:cubicBezTo>
                  <a:cubicBezTo>
                    <a:pt x="52" y="57"/>
                    <a:pt x="52" y="55"/>
                    <a:pt x="51" y="54"/>
                  </a:cubicBezTo>
                  <a:cubicBezTo>
                    <a:pt x="46" y="37"/>
                    <a:pt x="46" y="37"/>
                    <a:pt x="46" y="37"/>
                  </a:cubicBezTo>
                  <a:cubicBezTo>
                    <a:pt x="60" y="27"/>
                    <a:pt x="60" y="27"/>
                    <a:pt x="60" y="27"/>
                  </a:cubicBezTo>
                  <a:cubicBezTo>
                    <a:pt x="62" y="26"/>
                    <a:pt x="62" y="23"/>
                    <a:pt x="61" y="22"/>
                  </a:cubicBezTo>
                  <a:cubicBezTo>
                    <a:pt x="60" y="20"/>
                    <a:pt x="59" y="20"/>
                    <a:pt x="58"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44F40"/>
                </a:solidFill>
                <a:latin typeface="Arial"/>
              </a:endParaRPr>
            </a:p>
          </p:txBody>
        </p:sp>
      </p:grpSp>
      <p:grpSp>
        <p:nvGrpSpPr>
          <p:cNvPr id="358" name="Group 357">
            <a:extLst>
              <a:ext uri="{FF2B5EF4-FFF2-40B4-BE49-F238E27FC236}">
                <a16:creationId xmlns:a16="http://schemas.microsoft.com/office/drawing/2014/main" id="{B8186C63-28BD-485D-A434-80D04A03E2C8}"/>
              </a:ext>
            </a:extLst>
          </p:cNvPr>
          <p:cNvGrpSpPr/>
          <p:nvPr/>
        </p:nvGrpSpPr>
        <p:grpSpPr>
          <a:xfrm>
            <a:off x="9737770" y="4449878"/>
            <a:ext cx="98291" cy="97599"/>
            <a:chOff x="3973556" y="1699735"/>
            <a:chExt cx="138939" cy="137961"/>
          </a:xfrm>
        </p:grpSpPr>
        <p:sp>
          <p:nvSpPr>
            <p:cNvPr id="359" name="Freeform 46">
              <a:extLst>
                <a:ext uri="{FF2B5EF4-FFF2-40B4-BE49-F238E27FC236}">
                  <a16:creationId xmlns:a16="http://schemas.microsoft.com/office/drawing/2014/main" id="{7DEBBBF1-D82F-4604-8DD0-B04E7DC7D7CF}"/>
                </a:ext>
              </a:extLst>
            </p:cNvPr>
            <p:cNvSpPr>
              <a:spLocks/>
            </p:cNvSpPr>
            <p:nvPr/>
          </p:nvSpPr>
          <p:spPr bwMode="auto">
            <a:xfrm>
              <a:off x="3973556" y="1699735"/>
              <a:ext cx="138939" cy="137961"/>
            </a:xfrm>
            <a:custGeom>
              <a:avLst/>
              <a:gdLst>
                <a:gd name="T0" fmla="*/ 91 w 95"/>
                <a:gd name="T1" fmla="*/ 0 h 95"/>
                <a:gd name="T2" fmla="*/ 4 w 95"/>
                <a:gd name="T3" fmla="*/ 0 h 95"/>
                <a:gd name="T4" fmla="*/ 0 w 95"/>
                <a:gd name="T5" fmla="*/ 4 h 95"/>
                <a:gd name="T6" fmla="*/ 0 w 95"/>
                <a:gd name="T7" fmla="*/ 91 h 95"/>
                <a:gd name="T8" fmla="*/ 4 w 95"/>
                <a:gd name="T9" fmla="*/ 95 h 95"/>
                <a:gd name="T10" fmla="*/ 91 w 95"/>
                <a:gd name="T11" fmla="*/ 95 h 95"/>
                <a:gd name="T12" fmla="*/ 95 w 95"/>
                <a:gd name="T13" fmla="*/ 91 h 95"/>
                <a:gd name="T14" fmla="*/ 95 w 95"/>
                <a:gd name="T15" fmla="*/ 4 h 95"/>
                <a:gd name="T16" fmla="*/ 91 w 95"/>
                <a:gd name="T17"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95">
                  <a:moveTo>
                    <a:pt x="91" y="0"/>
                  </a:moveTo>
                  <a:cubicBezTo>
                    <a:pt x="4" y="0"/>
                    <a:pt x="4" y="0"/>
                    <a:pt x="4" y="0"/>
                  </a:cubicBezTo>
                  <a:cubicBezTo>
                    <a:pt x="1" y="0"/>
                    <a:pt x="0" y="1"/>
                    <a:pt x="0" y="4"/>
                  </a:cubicBezTo>
                  <a:cubicBezTo>
                    <a:pt x="0" y="91"/>
                    <a:pt x="0" y="91"/>
                    <a:pt x="0" y="91"/>
                  </a:cubicBezTo>
                  <a:cubicBezTo>
                    <a:pt x="0" y="93"/>
                    <a:pt x="1" y="95"/>
                    <a:pt x="4" y="95"/>
                  </a:cubicBezTo>
                  <a:cubicBezTo>
                    <a:pt x="91" y="95"/>
                    <a:pt x="91" y="95"/>
                    <a:pt x="91" y="95"/>
                  </a:cubicBezTo>
                  <a:cubicBezTo>
                    <a:pt x="93" y="95"/>
                    <a:pt x="95" y="93"/>
                    <a:pt x="95" y="91"/>
                  </a:cubicBezTo>
                  <a:cubicBezTo>
                    <a:pt x="95" y="4"/>
                    <a:pt x="95" y="4"/>
                    <a:pt x="95" y="4"/>
                  </a:cubicBezTo>
                  <a:cubicBezTo>
                    <a:pt x="95" y="1"/>
                    <a:pt x="93" y="0"/>
                    <a:pt x="91" y="0"/>
                  </a:cubicBez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44F40"/>
                </a:solidFill>
                <a:latin typeface="Arial"/>
              </a:endParaRPr>
            </a:p>
          </p:txBody>
        </p:sp>
        <p:sp>
          <p:nvSpPr>
            <p:cNvPr id="360" name="Freeform 47">
              <a:extLst>
                <a:ext uri="{FF2B5EF4-FFF2-40B4-BE49-F238E27FC236}">
                  <a16:creationId xmlns:a16="http://schemas.microsoft.com/office/drawing/2014/main" id="{CF4EFAA0-35D0-44C7-9C78-762A184ABAB0}"/>
                </a:ext>
              </a:extLst>
            </p:cNvPr>
            <p:cNvSpPr>
              <a:spLocks/>
            </p:cNvSpPr>
            <p:nvPr/>
          </p:nvSpPr>
          <p:spPr bwMode="auto">
            <a:xfrm>
              <a:off x="3998017" y="1730066"/>
              <a:ext cx="90017" cy="79254"/>
            </a:xfrm>
            <a:custGeom>
              <a:avLst/>
              <a:gdLst>
                <a:gd name="T0" fmla="*/ 4 w 61"/>
                <a:gd name="T1" fmla="*/ 54 h 54"/>
                <a:gd name="T2" fmla="*/ 56 w 61"/>
                <a:gd name="T3" fmla="*/ 54 h 54"/>
                <a:gd name="T4" fmla="*/ 61 w 61"/>
                <a:gd name="T5" fmla="*/ 50 h 54"/>
                <a:gd name="T6" fmla="*/ 60 w 61"/>
                <a:gd name="T7" fmla="*/ 48 h 54"/>
                <a:gd name="T8" fmla="*/ 34 w 61"/>
                <a:gd name="T9" fmla="*/ 3 h 54"/>
                <a:gd name="T10" fmla="*/ 28 w 61"/>
                <a:gd name="T11" fmla="*/ 1 h 54"/>
                <a:gd name="T12" fmla="*/ 27 w 61"/>
                <a:gd name="T13" fmla="*/ 3 h 54"/>
                <a:gd name="T14" fmla="*/ 1 w 61"/>
                <a:gd name="T15" fmla="*/ 48 h 54"/>
                <a:gd name="T16" fmla="*/ 2 w 61"/>
                <a:gd name="T17" fmla="*/ 54 h 54"/>
                <a:gd name="T18" fmla="*/ 4 w 61"/>
                <a:gd name="T1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4" y="54"/>
                  </a:moveTo>
                  <a:cubicBezTo>
                    <a:pt x="56" y="54"/>
                    <a:pt x="56" y="54"/>
                    <a:pt x="56" y="54"/>
                  </a:cubicBezTo>
                  <a:cubicBezTo>
                    <a:pt x="59" y="54"/>
                    <a:pt x="60" y="52"/>
                    <a:pt x="61" y="50"/>
                  </a:cubicBezTo>
                  <a:cubicBezTo>
                    <a:pt x="61" y="49"/>
                    <a:pt x="60" y="49"/>
                    <a:pt x="60" y="48"/>
                  </a:cubicBezTo>
                  <a:cubicBezTo>
                    <a:pt x="34" y="3"/>
                    <a:pt x="34" y="3"/>
                    <a:pt x="34" y="3"/>
                  </a:cubicBezTo>
                  <a:cubicBezTo>
                    <a:pt x="33" y="1"/>
                    <a:pt x="30" y="0"/>
                    <a:pt x="28" y="1"/>
                  </a:cubicBezTo>
                  <a:cubicBezTo>
                    <a:pt x="28" y="2"/>
                    <a:pt x="27" y="2"/>
                    <a:pt x="27" y="3"/>
                  </a:cubicBezTo>
                  <a:cubicBezTo>
                    <a:pt x="1" y="48"/>
                    <a:pt x="1" y="48"/>
                    <a:pt x="1" y="48"/>
                  </a:cubicBezTo>
                  <a:cubicBezTo>
                    <a:pt x="0" y="50"/>
                    <a:pt x="0" y="52"/>
                    <a:pt x="2" y="54"/>
                  </a:cubicBezTo>
                  <a:cubicBezTo>
                    <a:pt x="3" y="54"/>
                    <a:pt x="4" y="54"/>
                    <a:pt x="4" y="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44F40"/>
                </a:solidFill>
                <a:latin typeface="Arial"/>
              </a:endParaRPr>
            </a:p>
          </p:txBody>
        </p:sp>
      </p:grpSp>
      <p:grpSp>
        <p:nvGrpSpPr>
          <p:cNvPr id="361" name="Group 360">
            <a:extLst>
              <a:ext uri="{FF2B5EF4-FFF2-40B4-BE49-F238E27FC236}">
                <a16:creationId xmlns:a16="http://schemas.microsoft.com/office/drawing/2014/main" id="{64ED2DBA-20C4-4FAB-B23D-38500D596001}"/>
              </a:ext>
            </a:extLst>
          </p:cNvPr>
          <p:cNvGrpSpPr/>
          <p:nvPr/>
        </p:nvGrpSpPr>
        <p:grpSpPr>
          <a:xfrm>
            <a:off x="9621148" y="4449879"/>
            <a:ext cx="98291" cy="97599"/>
            <a:chOff x="3819941" y="1699735"/>
            <a:chExt cx="138939" cy="137961"/>
          </a:xfrm>
        </p:grpSpPr>
        <p:sp>
          <p:nvSpPr>
            <p:cNvPr id="362" name="Freeform 48">
              <a:extLst>
                <a:ext uri="{FF2B5EF4-FFF2-40B4-BE49-F238E27FC236}">
                  <a16:creationId xmlns:a16="http://schemas.microsoft.com/office/drawing/2014/main" id="{C0810B51-4AC0-4BEF-ACFA-B7C5427DBC3D}"/>
                </a:ext>
              </a:extLst>
            </p:cNvPr>
            <p:cNvSpPr>
              <a:spLocks/>
            </p:cNvSpPr>
            <p:nvPr/>
          </p:nvSpPr>
          <p:spPr bwMode="auto">
            <a:xfrm>
              <a:off x="3819941" y="1699735"/>
              <a:ext cx="138939" cy="137961"/>
            </a:xfrm>
            <a:custGeom>
              <a:avLst/>
              <a:gdLst>
                <a:gd name="T0" fmla="*/ 91 w 95"/>
                <a:gd name="T1" fmla="*/ 0 h 95"/>
                <a:gd name="T2" fmla="*/ 4 w 95"/>
                <a:gd name="T3" fmla="*/ 0 h 95"/>
                <a:gd name="T4" fmla="*/ 0 w 95"/>
                <a:gd name="T5" fmla="*/ 4 h 95"/>
                <a:gd name="T6" fmla="*/ 0 w 95"/>
                <a:gd name="T7" fmla="*/ 91 h 95"/>
                <a:gd name="T8" fmla="*/ 4 w 95"/>
                <a:gd name="T9" fmla="*/ 95 h 95"/>
                <a:gd name="T10" fmla="*/ 91 w 95"/>
                <a:gd name="T11" fmla="*/ 95 h 95"/>
                <a:gd name="T12" fmla="*/ 95 w 95"/>
                <a:gd name="T13" fmla="*/ 91 h 95"/>
                <a:gd name="T14" fmla="*/ 95 w 95"/>
                <a:gd name="T15" fmla="*/ 4 h 95"/>
                <a:gd name="T16" fmla="*/ 91 w 95"/>
                <a:gd name="T17"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95">
                  <a:moveTo>
                    <a:pt x="91" y="0"/>
                  </a:moveTo>
                  <a:cubicBezTo>
                    <a:pt x="4" y="0"/>
                    <a:pt x="4" y="0"/>
                    <a:pt x="4" y="0"/>
                  </a:cubicBezTo>
                  <a:cubicBezTo>
                    <a:pt x="2" y="0"/>
                    <a:pt x="0" y="1"/>
                    <a:pt x="0" y="4"/>
                  </a:cubicBezTo>
                  <a:cubicBezTo>
                    <a:pt x="0" y="91"/>
                    <a:pt x="0" y="91"/>
                    <a:pt x="0" y="91"/>
                  </a:cubicBezTo>
                  <a:cubicBezTo>
                    <a:pt x="0" y="93"/>
                    <a:pt x="2" y="95"/>
                    <a:pt x="4" y="95"/>
                  </a:cubicBezTo>
                  <a:cubicBezTo>
                    <a:pt x="91" y="95"/>
                    <a:pt x="91" y="95"/>
                    <a:pt x="91" y="95"/>
                  </a:cubicBezTo>
                  <a:cubicBezTo>
                    <a:pt x="93" y="95"/>
                    <a:pt x="95" y="93"/>
                    <a:pt x="95" y="91"/>
                  </a:cubicBezTo>
                  <a:cubicBezTo>
                    <a:pt x="95" y="4"/>
                    <a:pt x="95" y="4"/>
                    <a:pt x="95" y="4"/>
                  </a:cubicBezTo>
                  <a:cubicBezTo>
                    <a:pt x="95" y="1"/>
                    <a:pt x="93" y="0"/>
                    <a:pt x="91" y="0"/>
                  </a:cubicBez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44F40"/>
                </a:solidFill>
                <a:latin typeface="Arial"/>
              </a:endParaRPr>
            </a:p>
          </p:txBody>
        </p:sp>
        <p:sp>
          <p:nvSpPr>
            <p:cNvPr id="363" name="Freeform 49">
              <a:extLst>
                <a:ext uri="{FF2B5EF4-FFF2-40B4-BE49-F238E27FC236}">
                  <a16:creationId xmlns:a16="http://schemas.microsoft.com/office/drawing/2014/main" id="{5DED0FB6-F1E2-42E0-82BD-51A1FC77E0AF}"/>
                </a:ext>
              </a:extLst>
            </p:cNvPr>
            <p:cNvSpPr>
              <a:spLocks/>
            </p:cNvSpPr>
            <p:nvPr/>
          </p:nvSpPr>
          <p:spPr bwMode="auto">
            <a:xfrm>
              <a:off x="3844402" y="1724196"/>
              <a:ext cx="89038" cy="89038"/>
            </a:xfrm>
            <a:custGeom>
              <a:avLst/>
              <a:gdLst>
                <a:gd name="T0" fmla="*/ 31 w 61"/>
                <a:gd name="T1" fmla="*/ 61 h 61"/>
                <a:gd name="T2" fmla="*/ 61 w 61"/>
                <a:gd name="T3" fmla="*/ 30 h 61"/>
                <a:gd name="T4" fmla="*/ 31 w 61"/>
                <a:gd name="T5" fmla="*/ 0 h 61"/>
                <a:gd name="T6" fmla="*/ 0 w 61"/>
                <a:gd name="T7" fmla="*/ 30 h 61"/>
                <a:gd name="T8" fmla="*/ 0 w 61"/>
                <a:gd name="T9" fmla="*/ 30 h 61"/>
                <a:gd name="T10" fmla="*/ 31 w 61"/>
                <a:gd name="T11" fmla="*/ 61 h 61"/>
              </a:gdLst>
              <a:ahLst/>
              <a:cxnLst>
                <a:cxn ang="0">
                  <a:pos x="T0" y="T1"/>
                </a:cxn>
                <a:cxn ang="0">
                  <a:pos x="T2" y="T3"/>
                </a:cxn>
                <a:cxn ang="0">
                  <a:pos x="T4" y="T5"/>
                </a:cxn>
                <a:cxn ang="0">
                  <a:pos x="T6" y="T7"/>
                </a:cxn>
                <a:cxn ang="0">
                  <a:pos x="T8" y="T9"/>
                </a:cxn>
                <a:cxn ang="0">
                  <a:pos x="T10" y="T11"/>
                </a:cxn>
              </a:cxnLst>
              <a:rect l="0" t="0" r="r" b="b"/>
              <a:pathLst>
                <a:path w="61" h="61">
                  <a:moveTo>
                    <a:pt x="31" y="61"/>
                  </a:moveTo>
                  <a:cubicBezTo>
                    <a:pt x="47" y="61"/>
                    <a:pt x="61" y="47"/>
                    <a:pt x="61" y="30"/>
                  </a:cubicBezTo>
                  <a:cubicBezTo>
                    <a:pt x="61" y="14"/>
                    <a:pt x="47" y="0"/>
                    <a:pt x="31" y="0"/>
                  </a:cubicBezTo>
                  <a:cubicBezTo>
                    <a:pt x="14" y="0"/>
                    <a:pt x="0" y="14"/>
                    <a:pt x="0" y="30"/>
                  </a:cubicBezTo>
                  <a:cubicBezTo>
                    <a:pt x="0" y="30"/>
                    <a:pt x="0" y="30"/>
                    <a:pt x="0" y="30"/>
                  </a:cubicBezTo>
                  <a:cubicBezTo>
                    <a:pt x="0" y="47"/>
                    <a:pt x="14" y="61"/>
                    <a:pt x="31"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44F40"/>
                </a:solidFill>
                <a:latin typeface="Arial"/>
              </a:endParaRPr>
            </a:p>
          </p:txBody>
        </p:sp>
      </p:grpSp>
      <p:grpSp>
        <p:nvGrpSpPr>
          <p:cNvPr id="364" name="Group 363">
            <a:extLst>
              <a:ext uri="{FF2B5EF4-FFF2-40B4-BE49-F238E27FC236}">
                <a16:creationId xmlns:a16="http://schemas.microsoft.com/office/drawing/2014/main" id="{1A4C3536-1A2F-440F-A016-53D36A2ECD40}"/>
              </a:ext>
            </a:extLst>
          </p:cNvPr>
          <p:cNvGrpSpPr/>
          <p:nvPr/>
        </p:nvGrpSpPr>
        <p:grpSpPr>
          <a:xfrm flipH="1">
            <a:off x="9289560" y="4396838"/>
            <a:ext cx="347910" cy="190954"/>
            <a:chOff x="3455219" y="1646107"/>
            <a:chExt cx="347910" cy="190954"/>
          </a:xfrm>
        </p:grpSpPr>
        <p:sp>
          <p:nvSpPr>
            <p:cNvPr id="365" name="Oval 364">
              <a:extLst>
                <a:ext uri="{FF2B5EF4-FFF2-40B4-BE49-F238E27FC236}">
                  <a16:creationId xmlns:a16="http://schemas.microsoft.com/office/drawing/2014/main" id="{35AC8312-E5E3-47B2-B7F1-0DCB0C27F5FB}"/>
                </a:ext>
              </a:extLst>
            </p:cNvPr>
            <p:cNvSpPr/>
            <p:nvPr/>
          </p:nvSpPr>
          <p:spPr bwMode="auto">
            <a:xfrm>
              <a:off x="3455219" y="1743891"/>
              <a:ext cx="347910" cy="93170"/>
            </a:xfrm>
            <a:prstGeom prst="ellipse">
              <a:avLst/>
            </a:prstGeom>
            <a:gradFill flip="none" rotWithShape="1">
              <a:gsLst>
                <a:gs pos="0">
                  <a:schemeClr val="bg2">
                    <a:lumMod val="75000"/>
                  </a:schemeClr>
                </a:gs>
                <a:gs pos="100000">
                  <a:schemeClr val="accent1">
                    <a:alpha val="10000"/>
                  </a:schemeClr>
                </a:gs>
              </a:gsLst>
              <a:path path="circle">
                <a:fillToRect l="50000" t="50000" r="50000" b="50000"/>
              </a:path>
              <a:tileRect/>
            </a:gradFill>
            <a:ln>
              <a:noFill/>
              <a:headEnd/>
              <a:tailEnd/>
            </a:ln>
            <a:effectLst>
              <a:softEdge rad="3175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srgbClr val="FFFFFF"/>
                </a:buClr>
                <a:buFont typeface="Arial" pitchFamily="34" charset="0"/>
                <a:buChar char="–"/>
              </a:pPr>
              <a:endParaRPr lang="en-GB" sz="1200" b="1" kern="0" err="1">
                <a:solidFill>
                  <a:srgbClr val="FFFFFF"/>
                </a:solidFill>
                <a:latin typeface="Arial"/>
              </a:endParaRPr>
            </a:p>
          </p:txBody>
        </p:sp>
        <p:grpSp>
          <p:nvGrpSpPr>
            <p:cNvPr id="366" name="Group 365">
              <a:extLst>
                <a:ext uri="{FF2B5EF4-FFF2-40B4-BE49-F238E27FC236}">
                  <a16:creationId xmlns:a16="http://schemas.microsoft.com/office/drawing/2014/main" id="{14E87009-6757-4E50-A50A-B1DBDDEC8D70}"/>
                </a:ext>
              </a:extLst>
            </p:cNvPr>
            <p:cNvGrpSpPr/>
            <p:nvPr/>
          </p:nvGrpSpPr>
          <p:grpSpPr>
            <a:xfrm>
              <a:off x="3534538" y="1646107"/>
              <a:ext cx="219589" cy="155159"/>
              <a:chOff x="3492501" y="1660525"/>
              <a:chExt cx="265112" cy="187325"/>
            </a:xfrm>
          </p:grpSpPr>
          <p:sp>
            <p:nvSpPr>
              <p:cNvPr id="367" name="Oval 229">
                <a:extLst>
                  <a:ext uri="{FF2B5EF4-FFF2-40B4-BE49-F238E27FC236}">
                    <a16:creationId xmlns:a16="http://schemas.microsoft.com/office/drawing/2014/main" id="{F18F5CC0-56F9-43D5-955B-D6245CFFC4D1}"/>
                  </a:ext>
                </a:extLst>
              </p:cNvPr>
              <p:cNvSpPr>
                <a:spLocks noChangeArrowheads="1"/>
              </p:cNvSpPr>
              <p:nvPr/>
            </p:nvSpPr>
            <p:spPr bwMode="auto">
              <a:xfrm>
                <a:off x="3560763" y="1806575"/>
                <a:ext cx="41275" cy="41275"/>
              </a:xfrm>
              <a:prstGeom prst="ellipse">
                <a:avLst/>
              </a:pr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GB">
                  <a:solidFill>
                    <a:srgbClr val="544F40"/>
                  </a:solidFill>
                  <a:latin typeface="Arial"/>
                </a:endParaRPr>
              </a:p>
            </p:txBody>
          </p:sp>
          <p:sp>
            <p:nvSpPr>
              <p:cNvPr id="368" name="Oval 230">
                <a:extLst>
                  <a:ext uri="{FF2B5EF4-FFF2-40B4-BE49-F238E27FC236}">
                    <a16:creationId xmlns:a16="http://schemas.microsoft.com/office/drawing/2014/main" id="{D4F5DB4B-F2CF-463B-845D-395CA3D70B72}"/>
                  </a:ext>
                </a:extLst>
              </p:cNvPr>
              <p:cNvSpPr>
                <a:spLocks noChangeArrowheads="1"/>
              </p:cNvSpPr>
              <p:nvPr/>
            </p:nvSpPr>
            <p:spPr bwMode="auto">
              <a:xfrm>
                <a:off x="3614738" y="1806575"/>
                <a:ext cx="41275" cy="41275"/>
              </a:xfrm>
              <a:prstGeom prst="ellipse">
                <a:avLst/>
              </a:pr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GB">
                  <a:solidFill>
                    <a:srgbClr val="544F40"/>
                  </a:solidFill>
                  <a:latin typeface="Arial"/>
                </a:endParaRPr>
              </a:p>
            </p:txBody>
          </p:sp>
          <p:sp>
            <p:nvSpPr>
              <p:cNvPr id="369" name="Oval 231">
                <a:extLst>
                  <a:ext uri="{FF2B5EF4-FFF2-40B4-BE49-F238E27FC236}">
                    <a16:creationId xmlns:a16="http://schemas.microsoft.com/office/drawing/2014/main" id="{3FC0F6C5-F53A-4352-8BAE-1DD5F56A7229}"/>
                  </a:ext>
                </a:extLst>
              </p:cNvPr>
              <p:cNvSpPr>
                <a:spLocks noChangeArrowheads="1"/>
              </p:cNvSpPr>
              <p:nvPr/>
            </p:nvSpPr>
            <p:spPr bwMode="auto">
              <a:xfrm>
                <a:off x="3667126" y="1806575"/>
                <a:ext cx="39687" cy="41275"/>
              </a:xfrm>
              <a:prstGeom prst="ellipse">
                <a:avLst/>
              </a:pr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GB">
                  <a:solidFill>
                    <a:srgbClr val="544F40"/>
                  </a:solidFill>
                  <a:latin typeface="Arial"/>
                </a:endParaRPr>
              </a:p>
            </p:txBody>
          </p:sp>
          <p:sp>
            <p:nvSpPr>
              <p:cNvPr id="370" name="Oval 232">
                <a:extLst>
                  <a:ext uri="{FF2B5EF4-FFF2-40B4-BE49-F238E27FC236}">
                    <a16:creationId xmlns:a16="http://schemas.microsoft.com/office/drawing/2014/main" id="{3C59E75A-17EF-4FA8-8AD5-185ACC362F74}"/>
                  </a:ext>
                </a:extLst>
              </p:cNvPr>
              <p:cNvSpPr>
                <a:spLocks noChangeArrowheads="1"/>
              </p:cNvSpPr>
              <p:nvPr/>
            </p:nvSpPr>
            <p:spPr bwMode="auto">
              <a:xfrm>
                <a:off x="3567113" y="1814513"/>
                <a:ext cx="28575" cy="285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44F40"/>
                  </a:solidFill>
                  <a:latin typeface="Arial"/>
                </a:endParaRPr>
              </a:p>
            </p:txBody>
          </p:sp>
          <p:sp>
            <p:nvSpPr>
              <p:cNvPr id="371" name="Oval 233">
                <a:extLst>
                  <a:ext uri="{FF2B5EF4-FFF2-40B4-BE49-F238E27FC236}">
                    <a16:creationId xmlns:a16="http://schemas.microsoft.com/office/drawing/2014/main" id="{628825D2-83DA-4D25-9CDF-AC2FF82316D8}"/>
                  </a:ext>
                </a:extLst>
              </p:cNvPr>
              <p:cNvSpPr>
                <a:spLocks noChangeArrowheads="1"/>
              </p:cNvSpPr>
              <p:nvPr/>
            </p:nvSpPr>
            <p:spPr bwMode="auto">
              <a:xfrm>
                <a:off x="3621088" y="1814513"/>
                <a:ext cx="28575" cy="285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44F40"/>
                  </a:solidFill>
                  <a:latin typeface="Arial"/>
                </a:endParaRPr>
              </a:p>
            </p:txBody>
          </p:sp>
          <p:sp>
            <p:nvSpPr>
              <p:cNvPr id="372" name="Oval 234">
                <a:extLst>
                  <a:ext uri="{FF2B5EF4-FFF2-40B4-BE49-F238E27FC236}">
                    <a16:creationId xmlns:a16="http://schemas.microsoft.com/office/drawing/2014/main" id="{E92452C0-60A9-4052-8939-F7892999C24F}"/>
                  </a:ext>
                </a:extLst>
              </p:cNvPr>
              <p:cNvSpPr>
                <a:spLocks noChangeArrowheads="1"/>
              </p:cNvSpPr>
              <p:nvPr/>
            </p:nvSpPr>
            <p:spPr bwMode="auto">
              <a:xfrm>
                <a:off x="3673476" y="1814513"/>
                <a:ext cx="28575" cy="285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44F40"/>
                  </a:solidFill>
                  <a:latin typeface="Arial"/>
                </a:endParaRPr>
              </a:p>
            </p:txBody>
          </p:sp>
          <p:sp>
            <p:nvSpPr>
              <p:cNvPr id="373" name="Freeform 235">
                <a:extLst>
                  <a:ext uri="{FF2B5EF4-FFF2-40B4-BE49-F238E27FC236}">
                    <a16:creationId xmlns:a16="http://schemas.microsoft.com/office/drawing/2014/main" id="{57D6C428-D132-4F79-9126-F1FF7330BBBB}"/>
                  </a:ext>
                </a:extLst>
              </p:cNvPr>
              <p:cNvSpPr>
                <a:spLocks/>
              </p:cNvSpPr>
              <p:nvPr/>
            </p:nvSpPr>
            <p:spPr bwMode="auto">
              <a:xfrm>
                <a:off x="3492501" y="1660525"/>
                <a:ext cx="265112" cy="179388"/>
              </a:xfrm>
              <a:custGeom>
                <a:avLst/>
                <a:gdLst>
                  <a:gd name="T0" fmla="*/ 159 w 159"/>
                  <a:gd name="T1" fmla="*/ 0 h 106"/>
                  <a:gd name="T2" fmla="*/ 102 w 159"/>
                  <a:gd name="T3" fmla="*/ 0 h 106"/>
                  <a:gd name="T4" fmla="*/ 102 w 159"/>
                  <a:gd name="T5" fmla="*/ 34 h 106"/>
                  <a:gd name="T6" fmla="*/ 46 w 159"/>
                  <a:gd name="T7" fmla="*/ 34 h 106"/>
                  <a:gd name="T8" fmla="*/ 46 w 159"/>
                  <a:gd name="T9" fmla="*/ 24 h 106"/>
                  <a:gd name="T10" fmla="*/ 56 w 159"/>
                  <a:gd name="T11" fmla="*/ 0 h 106"/>
                  <a:gd name="T12" fmla="*/ 18 w 159"/>
                  <a:gd name="T13" fmla="*/ 0 h 106"/>
                  <a:gd name="T14" fmla="*/ 28 w 159"/>
                  <a:gd name="T15" fmla="*/ 24 h 106"/>
                  <a:gd name="T16" fmla="*/ 28 w 159"/>
                  <a:gd name="T17" fmla="*/ 34 h 106"/>
                  <a:gd name="T18" fmla="*/ 16 w 159"/>
                  <a:gd name="T19" fmla="*/ 34 h 106"/>
                  <a:gd name="T20" fmla="*/ 16 w 159"/>
                  <a:gd name="T21" fmla="*/ 78 h 106"/>
                  <a:gd name="T22" fmla="*/ 19 w 159"/>
                  <a:gd name="T23" fmla="*/ 85 h 106"/>
                  <a:gd name="T24" fmla="*/ 1 w 159"/>
                  <a:gd name="T25" fmla="*/ 106 h 106"/>
                  <a:gd name="T26" fmla="*/ 35 w 159"/>
                  <a:gd name="T27" fmla="*/ 106 h 106"/>
                  <a:gd name="T28" fmla="*/ 35 w 159"/>
                  <a:gd name="T29" fmla="*/ 85 h 106"/>
                  <a:gd name="T30" fmla="*/ 135 w 159"/>
                  <a:gd name="T31" fmla="*/ 85 h 106"/>
                  <a:gd name="T32" fmla="*/ 135 w 159"/>
                  <a:gd name="T33" fmla="*/ 106 h 106"/>
                  <a:gd name="T34" fmla="*/ 159 w 159"/>
                  <a:gd name="T35" fmla="*/ 106 h 106"/>
                  <a:gd name="T36" fmla="*/ 159 w 159"/>
                  <a:gd name="T37" fmla="*/ 85 h 106"/>
                  <a:gd name="T38" fmla="*/ 159 w 159"/>
                  <a:gd name="T39" fmla="*/ 34 h 106"/>
                  <a:gd name="T40" fmla="*/ 159 w 159"/>
                  <a:gd name="T41"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9" h="106">
                    <a:moveTo>
                      <a:pt x="159" y="0"/>
                    </a:moveTo>
                    <a:cubicBezTo>
                      <a:pt x="102" y="0"/>
                      <a:pt x="102" y="0"/>
                      <a:pt x="102" y="0"/>
                    </a:cubicBezTo>
                    <a:cubicBezTo>
                      <a:pt x="102" y="34"/>
                      <a:pt x="102" y="34"/>
                      <a:pt x="102" y="34"/>
                    </a:cubicBezTo>
                    <a:cubicBezTo>
                      <a:pt x="46" y="34"/>
                      <a:pt x="46" y="34"/>
                      <a:pt x="46" y="34"/>
                    </a:cubicBezTo>
                    <a:cubicBezTo>
                      <a:pt x="46" y="24"/>
                      <a:pt x="46" y="24"/>
                      <a:pt x="46" y="24"/>
                    </a:cubicBezTo>
                    <a:cubicBezTo>
                      <a:pt x="56" y="0"/>
                      <a:pt x="56" y="0"/>
                      <a:pt x="56" y="0"/>
                    </a:cubicBezTo>
                    <a:cubicBezTo>
                      <a:pt x="18" y="0"/>
                      <a:pt x="18" y="0"/>
                      <a:pt x="18" y="0"/>
                    </a:cubicBezTo>
                    <a:cubicBezTo>
                      <a:pt x="28" y="24"/>
                      <a:pt x="28" y="24"/>
                      <a:pt x="28" y="24"/>
                    </a:cubicBezTo>
                    <a:cubicBezTo>
                      <a:pt x="28" y="34"/>
                      <a:pt x="28" y="34"/>
                      <a:pt x="28" y="34"/>
                    </a:cubicBezTo>
                    <a:cubicBezTo>
                      <a:pt x="16" y="34"/>
                      <a:pt x="16" y="34"/>
                      <a:pt x="16" y="34"/>
                    </a:cubicBezTo>
                    <a:cubicBezTo>
                      <a:pt x="16" y="34"/>
                      <a:pt x="0" y="63"/>
                      <a:pt x="16" y="78"/>
                    </a:cubicBezTo>
                    <a:cubicBezTo>
                      <a:pt x="19" y="85"/>
                      <a:pt x="19" y="85"/>
                      <a:pt x="19" y="85"/>
                    </a:cubicBezTo>
                    <a:cubicBezTo>
                      <a:pt x="1" y="106"/>
                      <a:pt x="1" y="106"/>
                      <a:pt x="1" y="106"/>
                    </a:cubicBezTo>
                    <a:cubicBezTo>
                      <a:pt x="35" y="106"/>
                      <a:pt x="35" y="106"/>
                      <a:pt x="35" y="106"/>
                    </a:cubicBezTo>
                    <a:cubicBezTo>
                      <a:pt x="35" y="85"/>
                      <a:pt x="35" y="85"/>
                      <a:pt x="35" y="85"/>
                    </a:cubicBezTo>
                    <a:cubicBezTo>
                      <a:pt x="135" y="85"/>
                      <a:pt x="135" y="85"/>
                      <a:pt x="135" y="85"/>
                    </a:cubicBezTo>
                    <a:cubicBezTo>
                      <a:pt x="135" y="106"/>
                      <a:pt x="135" y="106"/>
                      <a:pt x="135" y="106"/>
                    </a:cubicBezTo>
                    <a:cubicBezTo>
                      <a:pt x="159" y="106"/>
                      <a:pt x="159" y="106"/>
                      <a:pt x="159" y="106"/>
                    </a:cubicBezTo>
                    <a:cubicBezTo>
                      <a:pt x="159" y="85"/>
                      <a:pt x="159" y="85"/>
                      <a:pt x="159" y="85"/>
                    </a:cubicBezTo>
                    <a:cubicBezTo>
                      <a:pt x="159" y="34"/>
                      <a:pt x="159" y="34"/>
                      <a:pt x="159" y="34"/>
                    </a:cubicBezTo>
                    <a:lnTo>
                      <a:pt x="159" y="0"/>
                    </a:ln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44F40"/>
                  </a:solidFill>
                  <a:latin typeface="Arial"/>
                </a:endParaRPr>
              </a:p>
            </p:txBody>
          </p:sp>
          <p:sp>
            <p:nvSpPr>
              <p:cNvPr id="380" name="Freeform 236">
                <a:extLst>
                  <a:ext uri="{FF2B5EF4-FFF2-40B4-BE49-F238E27FC236}">
                    <a16:creationId xmlns:a16="http://schemas.microsoft.com/office/drawing/2014/main" id="{E66560B6-450F-4746-99CA-17FBE604523B}"/>
                  </a:ext>
                </a:extLst>
              </p:cNvPr>
              <p:cNvSpPr>
                <a:spLocks/>
              </p:cNvSpPr>
              <p:nvPr/>
            </p:nvSpPr>
            <p:spPr bwMode="auto">
              <a:xfrm>
                <a:off x="3679826" y="1677988"/>
                <a:ext cx="60325" cy="66675"/>
              </a:xfrm>
              <a:custGeom>
                <a:avLst/>
                <a:gdLst>
                  <a:gd name="T0" fmla="*/ 37 w 37"/>
                  <a:gd name="T1" fmla="*/ 22 h 40"/>
                  <a:gd name="T2" fmla="*/ 25 w 37"/>
                  <a:gd name="T3" fmla="*/ 40 h 40"/>
                  <a:gd name="T4" fmla="*/ 12 w 37"/>
                  <a:gd name="T5" fmla="*/ 40 h 40"/>
                  <a:gd name="T6" fmla="*/ 0 w 37"/>
                  <a:gd name="T7" fmla="*/ 22 h 40"/>
                  <a:gd name="T8" fmla="*/ 0 w 37"/>
                  <a:gd name="T9" fmla="*/ 19 h 40"/>
                  <a:gd name="T10" fmla="*/ 12 w 37"/>
                  <a:gd name="T11" fmla="*/ 0 h 40"/>
                  <a:gd name="T12" fmla="*/ 25 w 37"/>
                  <a:gd name="T13" fmla="*/ 0 h 40"/>
                  <a:gd name="T14" fmla="*/ 37 w 37"/>
                  <a:gd name="T15" fmla="*/ 19 h 40"/>
                  <a:gd name="T16" fmla="*/ 37 w 37"/>
                  <a:gd name="T17"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0">
                    <a:moveTo>
                      <a:pt x="37" y="22"/>
                    </a:moveTo>
                    <a:cubicBezTo>
                      <a:pt x="37" y="32"/>
                      <a:pt x="35" y="40"/>
                      <a:pt x="25" y="40"/>
                    </a:cubicBezTo>
                    <a:cubicBezTo>
                      <a:pt x="12" y="40"/>
                      <a:pt x="12" y="40"/>
                      <a:pt x="12" y="40"/>
                    </a:cubicBezTo>
                    <a:cubicBezTo>
                      <a:pt x="2" y="40"/>
                      <a:pt x="0" y="32"/>
                      <a:pt x="0" y="22"/>
                    </a:cubicBezTo>
                    <a:cubicBezTo>
                      <a:pt x="0" y="19"/>
                      <a:pt x="0" y="19"/>
                      <a:pt x="0" y="19"/>
                    </a:cubicBezTo>
                    <a:cubicBezTo>
                      <a:pt x="0" y="8"/>
                      <a:pt x="2" y="0"/>
                      <a:pt x="12" y="0"/>
                    </a:cubicBezTo>
                    <a:cubicBezTo>
                      <a:pt x="25" y="0"/>
                      <a:pt x="25" y="0"/>
                      <a:pt x="25" y="0"/>
                    </a:cubicBezTo>
                    <a:cubicBezTo>
                      <a:pt x="35" y="0"/>
                      <a:pt x="37" y="8"/>
                      <a:pt x="37" y="19"/>
                    </a:cubicBezTo>
                    <a:lnTo>
                      <a:pt x="37"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44F40"/>
                  </a:solidFill>
                  <a:latin typeface="Arial"/>
                </a:endParaRPr>
              </a:p>
            </p:txBody>
          </p:sp>
        </p:grpSp>
      </p:grpSp>
      <p:sp>
        <p:nvSpPr>
          <p:cNvPr id="381" name="Rectangle: Rounded Corners 380">
            <a:extLst>
              <a:ext uri="{FF2B5EF4-FFF2-40B4-BE49-F238E27FC236}">
                <a16:creationId xmlns:a16="http://schemas.microsoft.com/office/drawing/2014/main" id="{0BBAC693-9116-4A47-AAB9-412F436E63DC}"/>
              </a:ext>
            </a:extLst>
          </p:cNvPr>
          <p:cNvSpPr/>
          <p:nvPr/>
        </p:nvSpPr>
        <p:spPr bwMode="auto">
          <a:xfrm>
            <a:off x="9521080" y="4505759"/>
            <a:ext cx="430093" cy="73764"/>
          </a:xfrm>
          <a:prstGeom prst="roundRect">
            <a:avLst/>
          </a:prstGeom>
          <a:gradFill flip="none" rotWithShape="1">
            <a:gsLst>
              <a:gs pos="0">
                <a:schemeClr val="bg2">
                  <a:alpha val="10000"/>
                </a:schemeClr>
              </a:gs>
              <a:gs pos="65000">
                <a:srgbClr val="E25320"/>
              </a:gs>
              <a:gs pos="35000">
                <a:schemeClr val="bg2">
                  <a:lumMod val="75000"/>
                </a:schemeClr>
              </a:gs>
              <a:gs pos="100000">
                <a:schemeClr val="accent1">
                  <a:alpha val="0"/>
                </a:schemeClr>
              </a:gs>
            </a:gsLst>
            <a:lin ang="0" scaled="0"/>
            <a:tileRect/>
          </a:gradFill>
          <a:ln>
            <a:noFill/>
            <a:headEnd/>
            <a:tailEnd/>
          </a:ln>
          <a:effectLst>
            <a:softEdge rad="3175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srgbClr val="FFFFFF"/>
              </a:buClr>
              <a:buFont typeface="Arial" pitchFamily="34" charset="0"/>
              <a:buChar char="–"/>
            </a:pPr>
            <a:endParaRPr lang="en-GB" sz="1200" b="1" kern="0" err="1">
              <a:solidFill>
                <a:srgbClr val="FFFFFF"/>
              </a:solidFill>
              <a:latin typeface="Arial"/>
            </a:endParaRPr>
          </a:p>
        </p:txBody>
      </p:sp>
      <p:sp>
        <p:nvSpPr>
          <p:cNvPr id="382" name="Rectangle: Rounded Corners 381">
            <a:extLst>
              <a:ext uri="{FF2B5EF4-FFF2-40B4-BE49-F238E27FC236}">
                <a16:creationId xmlns:a16="http://schemas.microsoft.com/office/drawing/2014/main" id="{8966C33D-6C99-412E-97BF-F3ECA170AB79}"/>
              </a:ext>
            </a:extLst>
          </p:cNvPr>
          <p:cNvSpPr/>
          <p:nvPr/>
        </p:nvSpPr>
        <p:spPr bwMode="auto">
          <a:xfrm>
            <a:off x="8125431" y="5152248"/>
            <a:ext cx="1028699" cy="131368"/>
          </a:xfrm>
          <a:prstGeom prst="roundRect">
            <a:avLst/>
          </a:prstGeom>
          <a:gradFill flip="none" rotWithShape="1">
            <a:gsLst>
              <a:gs pos="0">
                <a:schemeClr val="bg2">
                  <a:lumMod val="75000"/>
                </a:schemeClr>
              </a:gs>
              <a:gs pos="100000">
                <a:schemeClr val="accent1">
                  <a:alpha val="0"/>
                </a:schemeClr>
              </a:gs>
            </a:gsLst>
            <a:path path="circle">
              <a:fillToRect l="50000" t="50000" r="50000" b="50000"/>
            </a:path>
            <a:tileRect/>
          </a:gradFill>
          <a:ln>
            <a:noFill/>
            <a:headEnd/>
            <a:tailEnd/>
          </a:ln>
          <a:effectLst>
            <a:softEdge rad="3175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srgbClr val="FFFFFF"/>
              </a:buClr>
              <a:buFont typeface="Arial" pitchFamily="34" charset="0"/>
              <a:buChar char="–"/>
            </a:pPr>
            <a:endParaRPr lang="en-GB" sz="1200" b="1" kern="0" err="1">
              <a:solidFill>
                <a:srgbClr val="FFFFFF"/>
              </a:solidFill>
              <a:latin typeface="Arial"/>
            </a:endParaRPr>
          </a:p>
        </p:txBody>
      </p:sp>
      <p:sp>
        <p:nvSpPr>
          <p:cNvPr id="383" name="Oval 382">
            <a:extLst>
              <a:ext uri="{FF2B5EF4-FFF2-40B4-BE49-F238E27FC236}">
                <a16:creationId xmlns:a16="http://schemas.microsoft.com/office/drawing/2014/main" id="{0F485696-E826-46B0-9B40-0E27EE10A7F0}"/>
              </a:ext>
            </a:extLst>
          </p:cNvPr>
          <p:cNvSpPr/>
          <p:nvPr/>
        </p:nvSpPr>
        <p:spPr bwMode="auto">
          <a:xfrm>
            <a:off x="8897521" y="5164362"/>
            <a:ext cx="512132" cy="93170"/>
          </a:xfrm>
          <a:prstGeom prst="ellipse">
            <a:avLst/>
          </a:prstGeom>
          <a:gradFill flip="none" rotWithShape="1">
            <a:gsLst>
              <a:gs pos="0">
                <a:schemeClr val="bg2">
                  <a:lumMod val="75000"/>
                </a:schemeClr>
              </a:gs>
              <a:gs pos="100000">
                <a:schemeClr val="accent1">
                  <a:alpha val="10000"/>
                </a:schemeClr>
              </a:gs>
            </a:gsLst>
            <a:path path="circle">
              <a:fillToRect l="50000" t="50000" r="50000" b="50000"/>
            </a:path>
            <a:tileRect/>
          </a:gradFill>
          <a:ln>
            <a:noFill/>
            <a:headEnd/>
            <a:tailEnd/>
          </a:ln>
          <a:effectLst>
            <a:softEdge rad="3175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srgbClr val="FFFFFF"/>
              </a:buClr>
              <a:buFont typeface="Arial" pitchFamily="34" charset="0"/>
              <a:buChar char="–"/>
            </a:pPr>
            <a:endParaRPr lang="en-GB" sz="1200" b="1" kern="0" err="1">
              <a:solidFill>
                <a:srgbClr val="FFFFFF"/>
              </a:solidFill>
              <a:latin typeface="Arial"/>
            </a:endParaRPr>
          </a:p>
        </p:txBody>
      </p:sp>
      <p:grpSp>
        <p:nvGrpSpPr>
          <p:cNvPr id="384" name="Group 383">
            <a:extLst>
              <a:ext uri="{FF2B5EF4-FFF2-40B4-BE49-F238E27FC236}">
                <a16:creationId xmlns:a16="http://schemas.microsoft.com/office/drawing/2014/main" id="{EE81ADD5-E746-4DFE-A9C1-9252E1AB4358}"/>
              </a:ext>
            </a:extLst>
          </p:cNvPr>
          <p:cNvGrpSpPr>
            <a:grpSpLocks noChangeAspect="1"/>
          </p:cNvGrpSpPr>
          <p:nvPr/>
        </p:nvGrpSpPr>
        <p:grpSpPr bwMode="auto">
          <a:xfrm>
            <a:off x="8375123" y="4291430"/>
            <a:ext cx="898526" cy="957263"/>
            <a:chOff x="1461" y="967"/>
            <a:chExt cx="566" cy="603"/>
          </a:xfrm>
        </p:grpSpPr>
        <p:sp>
          <p:nvSpPr>
            <p:cNvPr id="385" name="AutoShape 3">
              <a:extLst>
                <a:ext uri="{FF2B5EF4-FFF2-40B4-BE49-F238E27FC236}">
                  <a16:creationId xmlns:a16="http://schemas.microsoft.com/office/drawing/2014/main" id="{FCD24B44-6C0C-454D-96E0-385DF0D1D2E8}"/>
                </a:ext>
              </a:extLst>
            </p:cNvPr>
            <p:cNvSpPr>
              <a:spLocks noChangeAspect="1" noChangeArrowheads="1" noTextEdit="1"/>
            </p:cNvSpPr>
            <p:nvPr/>
          </p:nvSpPr>
          <p:spPr bwMode="auto">
            <a:xfrm>
              <a:off x="1461" y="976"/>
              <a:ext cx="558"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44F40"/>
                </a:solidFill>
                <a:latin typeface="Arial"/>
              </a:endParaRPr>
            </a:p>
          </p:txBody>
        </p:sp>
        <p:sp>
          <p:nvSpPr>
            <p:cNvPr id="386" name="Freeform 5">
              <a:extLst>
                <a:ext uri="{FF2B5EF4-FFF2-40B4-BE49-F238E27FC236}">
                  <a16:creationId xmlns:a16="http://schemas.microsoft.com/office/drawing/2014/main" id="{AF9A0440-A98C-4DA3-AB28-B9BDCBC19AD2}"/>
                </a:ext>
              </a:extLst>
            </p:cNvPr>
            <p:cNvSpPr>
              <a:spLocks/>
            </p:cNvSpPr>
            <p:nvPr/>
          </p:nvSpPr>
          <p:spPr bwMode="auto">
            <a:xfrm>
              <a:off x="1462" y="1080"/>
              <a:ext cx="560" cy="490"/>
            </a:xfrm>
            <a:custGeom>
              <a:avLst/>
              <a:gdLst>
                <a:gd name="T0" fmla="*/ 371 w 587"/>
                <a:gd name="T1" fmla="*/ 410 h 515"/>
                <a:gd name="T2" fmla="*/ 245 w 587"/>
                <a:gd name="T3" fmla="*/ 309 h 515"/>
                <a:gd name="T4" fmla="*/ 386 w 587"/>
                <a:gd name="T5" fmla="*/ 174 h 515"/>
                <a:gd name="T6" fmla="*/ 558 w 587"/>
                <a:gd name="T7" fmla="*/ 351 h 515"/>
                <a:gd name="T8" fmla="*/ 572 w 587"/>
                <a:gd name="T9" fmla="*/ 276 h 515"/>
                <a:gd name="T10" fmla="*/ 562 w 587"/>
                <a:gd name="T11" fmla="*/ 258 h 515"/>
                <a:gd name="T12" fmla="*/ 381 w 587"/>
                <a:gd name="T13" fmla="*/ 54 h 515"/>
                <a:gd name="T14" fmla="*/ 267 w 587"/>
                <a:gd name="T15" fmla="*/ 54 h 515"/>
                <a:gd name="T16" fmla="*/ 90 w 587"/>
                <a:gd name="T17" fmla="*/ 216 h 515"/>
                <a:gd name="T18" fmla="*/ 87 w 587"/>
                <a:gd name="T19" fmla="*/ 323 h 515"/>
                <a:gd name="T20" fmla="*/ 203 w 587"/>
                <a:gd name="T21" fmla="*/ 409 h 515"/>
                <a:gd name="T22" fmla="*/ 43 w 587"/>
                <a:gd name="T23" fmla="*/ 424 h 515"/>
                <a:gd name="T24" fmla="*/ 18 w 587"/>
                <a:gd name="T25" fmla="*/ 441 h 515"/>
                <a:gd name="T26" fmla="*/ 0 w 587"/>
                <a:gd name="T27" fmla="*/ 503 h 515"/>
                <a:gd name="T28" fmla="*/ 319 w 587"/>
                <a:gd name="T29" fmla="*/ 503 h 515"/>
                <a:gd name="T30" fmla="*/ 371 w 587"/>
                <a:gd name="T31" fmla="*/ 410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7" h="515">
                  <a:moveTo>
                    <a:pt x="371" y="410"/>
                  </a:moveTo>
                  <a:cubicBezTo>
                    <a:pt x="245" y="309"/>
                    <a:pt x="245" y="309"/>
                    <a:pt x="245" y="309"/>
                  </a:cubicBezTo>
                  <a:cubicBezTo>
                    <a:pt x="386" y="174"/>
                    <a:pt x="386" y="174"/>
                    <a:pt x="386" y="174"/>
                  </a:cubicBezTo>
                  <a:cubicBezTo>
                    <a:pt x="558" y="351"/>
                    <a:pt x="558" y="351"/>
                    <a:pt x="558" y="351"/>
                  </a:cubicBezTo>
                  <a:cubicBezTo>
                    <a:pt x="587" y="328"/>
                    <a:pt x="572" y="276"/>
                    <a:pt x="572" y="276"/>
                  </a:cubicBezTo>
                  <a:cubicBezTo>
                    <a:pt x="572" y="276"/>
                    <a:pt x="568" y="266"/>
                    <a:pt x="562" y="258"/>
                  </a:cubicBezTo>
                  <a:cubicBezTo>
                    <a:pt x="527" y="217"/>
                    <a:pt x="412" y="88"/>
                    <a:pt x="381" y="54"/>
                  </a:cubicBezTo>
                  <a:cubicBezTo>
                    <a:pt x="333" y="0"/>
                    <a:pt x="267" y="54"/>
                    <a:pt x="267" y="54"/>
                  </a:cubicBezTo>
                  <a:cubicBezTo>
                    <a:pt x="267" y="54"/>
                    <a:pt x="143" y="159"/>
                    <a:pt x="90" y="216"/>
                  </a:cubicBezTo>
                  <a:cubicBezTo>
                    <a:pt x="34" y="277"/>
                    <a:pt x="87" y="323"/>
                    <a:pt x="87" y="323"/>
                  </a:cubicBezTo>
                  <a:cubicBezTo>
                    <a:pt x="203" y="409"/>
                    <a:pt x="203" y="409"/>
                    <a:pt x="203" y="409"/>
                  </a:cubicBezTo>
                  <a:cubicBezTo>
                    <a:pt x="203" y="409"/>
                    <a:pt x="66" y="422"/>
                    <a:pt x="43" y="424"/>
                  </a:cubicBezTo>
                  <a:cubicBezTo>
                    <a:pt x="20" y="425"/>
                    <a:pt x="18" y="441"/>
                    <a:pt x="18" y="441"/>
                  </a:cubicBezTo>
                  <a:cubicBezTo>
                    <a:pt x="0" y="503"/>
                    <a:pt x="0" y="503"/>
                    <a:pt x="0" y="503"/>
                  </a:cubicBezTo>
                  <a:cubicBezTo>
                    <a:pt x="319" y="503"/>
                    <a:pt x="319" y="503"/>
                    <a:pt x="319" y="503"/>
                  </a:cubicBezTo>
                  <a:cubicBezTo>
                    <a:pt x="319" y="503"/>
                    <a:pt x="484" y="515"/>
                    <a:pt x="371" y="410"/>
                  </a:cubicBez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44F40"/>
                </a:solidFill>
                <a:latin typeface="Arial"/>
              </a:endParaRPr>
            </a:p>
          </p:txBody>
        </p:sp>
        <p:sp>
          <p:nvSpPr>
            <p:cNvPr id="387" name="Freeform 7">
              <a:extLst>
                <a:ext uri="{FF2B5EF4-FFF2-40B4-BE49-F238E27FC236}">
                  <a16:creationId xmlns:a16="http://schemas.microsoft.com/office/drawing/2014/main" id="{469A744D-4018-4EC2-95DC-0869F8CFF280}"/>
                </a:ext>
              </a:extLst>
            </p:cNvPr>
            <p:cNvSpPr>
              <a:spLocks/>
            </p:cNvSpPr>
            <p:nvPr/>
          </p:nvSpPr>
          <p:spPr bwMode="auto">
            <a:xfrm>
              <a:off x="1864" y="1228"/>
              <a:ext cx="137" cy="161"/>
            </a:xfrm>
            <a:custGeom>
              <a:avLst/>
              <a:gdLst>
                <a:gd name="T0" fmla="*/ 133 w 143"/>
                <a:gd name="T1" fmla="*/ 168 h 168"/>
                <a:gd name="T2" fmla="*/ 0 w 143"/>
                <a:gd name="T3" fmla="*/ 29 h 168"/>
                <a:gd name="T4" fmla="*/ 29 w 143"/>
                <a:gd name="T5" fmla="*/ 0 h 168"/>
                <a:gd name="T6" fmla="*/ 118 w 143"/>
                <a:gd name="T7" fmla="*/ 99 h 168"/>
                <a:gd name="T8" fmla="*/ 133 w 143"/>
                <a:gd name="T9" fmla="*/ 168 h 168"/>
              </a:gdLst>
              <a:ahLst/>
              <a:cxnLst>
                <a:cxn ang="0">
                  <a:pos x="T0" y="T1"/>
                </a:cxn>
                <a:cxn ang="0">
                  <a:pos x="T2" y="T3"/>
                </a:cxn>
                <a:cxn ang="0">
                  <a:pos x="T4" y="T5"/>
                </a:cxn>
                <a:cxn ang="0">
                  <a:pos x="T6" y="T7"/>
                </a:cxn>
                <a:cxn ang="0">
                  <a:pos x="T8" y="T9"/>
                </a:cxn>
              </a:cxnLst>
              <a:rect l="0" t="0" r="r" b="b"/>
              <a:pathLst>
                <a:path w="143" h="168">
                  <a:moveTo>
                    <a:pt x="133" y="168"/>
                  </a:moveTo>
                  <a:cubicBezTo>
                    <a:pt x="0" y="29"/>
                    <a:pt x="0" y="29"/>
                    <a:pt x="0" y="29"/>
                  </a:cubicBezTo>
                  <a:cubicBezTo>
                    <a:pt x="29" y="0"/>
                    <a:pt x="29" y="0"/>
                    <a:pt x="29" y="0"/>
                  </a:cubicBezTo>
                  <a:cubicBezTo>
                    <a:pt x="118" y="99"/>
                    <a:pt x="118" y="99"/>
                    <a:pt x="118" y="99"/>
                  </a:cubicBezTo>
                  <a:cubicBezTo>
                    <a:pt x="135" y="117"/>
                    <a:pt x="143" y="147"/>
                    <a:pt x="133" y="1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44F40"/>
                </a:solidFill>
                <a:latin typeface="Arial"/>
              </a:endParaRPr>
            </a:p>
          </p:txBody>
        </p:sp>
        <p:sp>
          <p:nvSpPr>
            <p:cNvPr id="388" name="Freeform 8">
              <a:extLst>
                <a:ext uri="{FF2B5EF4-FFF2-40B4-BE49-F238E27FC236}">
                  <a16:creationId xmlns:a16="http://schemas.microsoft.com/office/drawing/2014/main" id="{E1A4E32D-26EC-4C37-87EE-5532C7D3C7A2}"/>
                </a:ext>
              </a:extLst>
            </p:cNvPr>
            <p:cNvSpPr>
              <a:spLocks/>
            </p:cNvSpPr>
            <p:nvPr/>
          </p:nvSpPr>
          <p:spPr bwMode="auto">
            <a:xfrm>
              <a:off x="1748" y="1155"/>
              <a:ext cx="62" cy="108"/>
            </a:xfrm>
            <a:custGeom>
              <a:avLst/>
              <a:gdLst>
                <a:gd name="T0" fmla="*/ 7 w 62"/>
                <a:gd name="T1" fmla="*/ 108 h 108"/>
                <a:gd name="T2" fmla="*/ 58 w 62"/>
                <a:gd name="T3" fmla="*/ 62 h 108"/>
                <a:gd name="T4" fmla="*/ 62 w 62"/>
                <a:gd name="T5" fmla="*/ 0 h 108"/>
                <a:gd name="T6" fmla="*/ 25 w 62"/>
                <a:gd name="T7" fmla="*/ 0 h 108"/>
                <a:gd name="T8" fmla="*/ 0 w 62"/>
                <a:gd name="T9" fmla="*/ 19 h 108"/>
                <a:gd name="T10" fmla="*/ 7 w 62"/>
                <a:gd name="T11" fmla="*/ 108 h 108"/>
              </a:gdLst>
              <a:ahLst/>
              <a:cxnLst>
                <a:cxn ang="0">
                  <a:pos x="T0" y="T1"/>
                </a:cxn>
                <a:cxn ang="0">
                  <a:pos x="T2" y="T3"/>
                </a:cxn>
                <a:cxn ang="0">
                  <a:pos x="T4" y="T5"/>
                </a:cxn>
                <a:cxn ang="0">
                  <a:pos x="T6" y="T7"/>
                </a:cxn>
                <a:cxn ang="0">
                  <a:pos x="T8" y="T9"/>
                </a:cxn>
                <a:cxn ang="0">
                  <a:pos x="T10" y="T11"/>
                </a:cxn>
              </a:cxnLst>
              <a:rect l="0" t="0" r="r" b="b"/>
              <a:pathLst>
                <a:path w="62" h="108">
                  <a:moveTo>
                    <a:pt x="7" y="108"/>
                  </a:moveTo>
                  <a:lnTo>
                    <a:pt x="58" y="62"/>
                  </a:lnTo>
                  <a:lnTo>
                    <a:pt x="62" y="0"/>
                  </a:lnTo>
                  <a:lnTo>
                    <a:pt x="25" y="0"/>
                  </a:lnTo>
                  <a:lnTo>
                    <a:pt x="0" y="19"/>
                  </a:lnTo>
                  <a:lnTo>
                    <a:pt x="7" y="108"/>
                  </a:ln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44F40"/>
                </a:solidFill>
                <a:latin typeface="Arial"/>
              </a:endParaRPr>
            </a:p>
          </p:txBody>
        </p:sp>
        <p:sp>
          <p:nvSpPr>
            <p:cNvPr id="389" name="Freeform 9">
              <a:extLst>
                <a:ext uri="{FF2B5EF4-FFF2-40B4-BE49-F238E27FC236}">
                  <a16:creationId xmlns:a16="http://schemas.microsoft.com/office/drawing/2014/main" id="{F3995DB1-1DD2-4F53-942E-0834CD611138}"/>
                </a:ext>
              </a:extLst>
            </p:cNvPr>
            <p:cNvSpPr>
              <a:spLocks/>
            </p:cNvSpPr>
            <p:nvPr/>
          </p:nvSpPr>
          <p:spPr bwMode="auto">
            <a:xfrm>
              <a:off x="1827" y="967"/>
              <a:ext cx="200" cy="199"/>
            </a:xfrm>
            <a:custGeom>
              <a:avLst/>
              <a:gdLst>
                <a:gd name="T0" fmla="*/ 90 w 209"/>
                <a:gd name="T1" fmla="*/ 208 h 209"/>
                <a:gd name="T2" fmla="*/ 159 w 209"/>
                <a:gd name="T3" fmla="*/ 181 h 209"/>
                <a:gd name="T4" fmla="*/ 173 w 209"/>
                <a:gd name="T5" fmla="*/ 167 h 209"/>
                <a:gd name="T6" fmla="*/ 173 w 209"/>
                <a:gd name="T7" fmla="*/ 36 h 209"/>
                <a:gd name="T8" fmla="*/ 41 w 209"/>
                <a:gd name="T9" fmla="*/ 36 h 209"/>
                <a:gd name="T10" fmla="*/ 28 w 209"/>
                <a:gd name="T11" fmla="*/ 50 h 209"/>
                <a:gd name="T12" fmla="*/ 1 w 209"/>
                <a:gd name="T13" fmla="*/ 119 h 209"/>
                <a:gd name="T14" fmla="*/ 90 w 209"/>
                <a:gd name="T15" fmla="*/ 208 h 2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9" h="209">
                  <a:moveTo>
                    <a:pt x="90" y="208"/>
                  </a:moveTo>
                  <a:cubicBezTo>
                    <a:pt x="115" y="209"/>
                    <a:pt x="140" y="200"/>
                    <a:pt x="159" y="181"/>
                  </a:cubicBezTo>
                  <a:cubicBezTo>
                    <a:pt x="173" y="167"/>
                    <a:pt x="173" y="167"/>
                    <a:pt x="173" y="167"/>
                  </a:cubicBezTo>
                  <a:cubicBezTo>
                    <a:pt x="209" y="131"/>
                    <a:pt x="209" y="73"/>
                    <a:pt x="173" y="36"/>
                  </a:cubicBezTo>
                  <a:cubicBezTo>
                    <a:pt x="136" y="0"/>
                    <a:pt x="78" y="0"/>
                    <a:pt x="41" y="36"/>
                  </a:cubicBezTo>
                  <a:cubicBezTo>
                    <a:pt x="28" y="50"/>
                    <a:pt x="28" y="50"/>
                    <a:pt x="28" y="50"/>
                  </a:cubicBezTo>
                  <a:cubicBezTo>
                    <a:pt x="9" y="69"/>
                    <a:pt x="0" y="94"/>
                    <a:pt x="1" y="119"/>
                  </a:cubicBezTo>
                  <a:cubicBezTo>
                    <a:pt x="1" y="119"/>
                    <a:pt x="8" y="200"/>
                    <a:pt x="90" y="208"/>
                  </a:cubicBez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44F40"/>
                </a:solidFill>
                <a:latin typeface="Arial"/>
              </a:endParaRPr>
            </a:p>
          </p:txBody>
        </p:sp>
        <p:sp>
          <p:nvSpPr>
            <p:cNvPr id="390" name="Freeform 10">
              <a:extLst>
                <a:ext uri="{FF2B5EF4-FFF2-40B4-BE49-F238E27FC236}">
                  <a16:creationId xmlns:a16="http://schemas.microsoft.com/office/drawing/2014/main" id="{3A2BF165-5319-4B46-AF7E-19DFD8A97505}"/>
                </a:ext>
              </a:extLst>
            </p:cNvPr>
            <p:cNvSpPr>
              <a:spLocks/>
            </p:cNvSpPr>
            <p:nvPr/>
          </p:nvSpPr>
          <p:spPr bwMode="auto">
            <a:xfrm>
              <a:off x="1847" y="987"/>
              <a:ext cx="159" cy="159"/>
            </a:xfrm>
            <a:custGeom>
              <a:avLst/>
              <a:gdLst>
                <a:gd name="T0" fmla="*/ 71 w 166"/>
                <a:gd name="T1" fmla="*/ 165 h 166"/>
                <a:gd name="T2" fmla="*/ 126 w 166"/>
                <a:gd name="T3" fmla="*/ 144 h 166"/>
                <a:gd name="T4" fmla="*/ 137 w 166"/>
                <a:gd name="T5" fmla="*/ 133 h 166"/>
                <a:gd name="T6" fmla="*/ 137 w 166"/>
                <a:gd name="T7" fmla="*/ 29 h 166"/>
                <a:gd name="T8" fmla="*/ 33 w 166"/>
                <a:gd name="T9" fmla="*/ 29 h 166"/>
                <a:gd name="T10" fmla="*/ 22 w 166"/>
                <a:gd name="T11" fmla="*/ 40 h 166"/>
                <a:gd name="T12" fmla="*/ 0 w 166"/>
                <a:gd name="T13" fmla="*/ 95 h 166"/>
                <a:gd name="T14" fmla="*/ 71 w 166"/>
                <a:gd name="T15" fmla="*/ 165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166">
                  <a:moveTo>
                    <a:pt x="71" y="165"/>
                  </a:moveTo>
                  <a:cubicBezTo>
                    <a:pt x="91" y="166"/>
                    <a:pt x="111" y="159"/>
                    <a:pt x="126" y="144"/>
                  </a:cubicBezTo>
                  <a:cubicBezTo>
                    <a:pt x="137" y="133"/>
                    <a:pt x="137" y="133"/>
                    <a:pt x="137" y="133"/>
                  </a:cubicBezTo>
                  <a:cubicBezTo>
                    <a:pt x="166" y="105"/>
                    <a:pt x="166" y="58"/>
                    <a:pt x="137" y="29"/>
                  </a:cubicBezTo>
                  <a:cubicBezTo>
                    <a:pt x="108" y="0"/>
                    <a:pt x="61" y="0"/>
                    <a:pt x="33" y="29"/>
                  </a:cubicBezTo>
                  <a:cubicBezTo>
                    <a:pt x="22" y="40"/>
                    <a:pt x="22" y="40"/>
                    <a:pt x="22" y="40"/>
                  </a:cubicBezTo>
                  <a:cubicBezTo>
                    <a:pt x="7" y="55"/>
                    <a:pt x="0" y="75"/>
                    <a:pt x="0" y="95"/>
                  </a:cubicBezTo>
                  <a:cubicBezTo>
                    <a:pt x="0" y="95"/>
                    <a:pt x="6" y="159"/>
                    <a:pt x="71" y="1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44F40"/>
                </a:solidFill>
                <a:latin typeface="Arial"/>
              </a:endParaRPr>
            </a:p>
          </p:txBody>
        </p:sp>
        <p:sp>
          <p:nvSpPr>
            <p:cNvPr id="391" name="Freeform 11">
              <a:extLst>
                <a:ext uri="{FF2B5EF4-FFF2-40B4-BE49-F238E27FC236}">
                  <a16:creationId xmlns:a16="http://schemas.microsoft.com/office/drawing/2014/main" id="{B8391F73-61D5-4F26-A9F5-94F703912D83}"/>
                </a:ext>
              </a:extLst>
            </p:cNvPr>
            <p:cNvSpPr>
              <a:spLocks/>
            </p:cNvSpPr>
            <p:nvPr/>
          </p:nvSpPr>
          <p:spPr bwMode="auto">
            <a:xfrm>
              <a:off x="1847" y="986"/>
              <a:ext cx="159" cy="97"/>
            </a:xfrm>
            <a:custGeom>
              <a:avLst/>
              <a:gdLst>
                <a:gd name="T0" fmla="*/ 158 w 166"/>
                <a:gd name="T1" fmla="*/ 88 h 102"/>
                <a:gd name="T2" fmla="*/ 95 w 166"/>
                <a:gd name="T3" fmla="*/ 64 h 102"/>
                <a:gd name="T4" fmla="*/ 72 w 166"/>
                <a:gd name="T5" fmla="*/ 88 h 102"/>
                <a:gd name="T6" fmla="*/ 44 w 166"/>
                <a:gd name="T7" fmla="*/ 93 h 102"/>
                <a:gd name="T8" fmla="*/ 7 w 166"/>
                <a:gd name="T9" fmla="*/ 64 h 102"/>
                <a:gd name="T10" fmla="*/ 0 w 166"/>
                <a:gd name="T11" fmla="*/ 55 h 102"/>
                <a:gd name="T12" fmla="*/ 41 w 166"/>
                <a:gd name="T13" fmla="*/ 13 h 102"/>
                <a:gd name="T14" fmla="*/ 79 w 166"/>
                <a:gd name="T15" fmla="*/ 0 h 102"/>
                <a:gd name="T16" fmla="*/ 116 w 166"/>
                <a:gd name="T17" fmla="*/ 3 h 102"/>
                <a:gd name="T18" fmla="*/ 141 w 166"/>
                <a:gd name="T19" fmla="*/ 21 h 102"/>
                <a:gd name="T20" fmla="*/ 166 w 166"/>
                <a:gd name="T21" fmla="*/ 67 h 102"/>
                <a:gd name="T22" fmla="*/ 158 w 166"/>
                <a:gd name="T23" fmla="*/ 8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6" h="102">
                  <a:moveTo>
                    <a:pt x="158" y="88"/>
                  </a:moveTo>
                  <a:cubicBezTo>
                    <a:pt x="158" y="88"/>
                    <a:pt x="118" y="91"/>
                    <a:pt x="95" y="64"/>
                  </a:cubicBezTo>
                  <a:cubicBezTo>
                    <a:pt x="72" y="88"/>
                    <a:pt x="72" y="88"/>
                    <a:pt x="72" y="88"/>
                  </a:cubicBezTo>
                  <a:cubicBezTo>
                    <a:pt x="72" y="88"/>
                    <a:pt x="56" y="102"/>
                    <a:pt x="44" y="93"/>
                  </a:cubicBezTo>
                  <a:cubicBezTo>
                    <a:pt x="31" y="84"/>
                    <a:pt x="7" y="64"/>
                    <a:pt x="7" y="64"/>
                  </a:cubicBezTo>
                  <a:cubicBezTo>
                    <a:pt x="0" y="55"/>
                    <a:pt x="0" y="55"/>
                    <a:pt x="0" y="55"/>
                  </a:cubicBezTo>
                  <a:cubicBezTo>
                    <a:pt x="41" y="13"/>
                    <a:pt x="41" y="13"/>
                    <a:pt x="41" y="13"/>
                  </a:cubicBezTo>
                  <a:cubicBezTo>
                    <a:pt x="79" y="0"/>
                    <a:pt x="79" y="0"/>
                    <a:pt x="79" y="0"/>
                  </a:cubicBezTo>
                  <a:cubicBezTo>
                    <a:pt x="116" y="3"/>
                    <a:pt x="116" y="3"/>
                    <a:pt x="116" y="3"/>
                  </a:cubicBezTo>
                  <a:cubicBezTo>
                    <a:pt x="141" y="21"/>
                    <a:pt x="141" y="21"/>
                    <a:pt x="141" y="21"/>
                  </a:cubicBezTo>
                  <a:cubicBezTo>
                    <a:pt x="166" y="67"/>
                    <a:pt x="166" y="67"/>
                    <a:pt x="166" y="67"/>
                  </a:cubicBezTo>
                  <a:lnTo>
                    <a:pt x="158" y="88"/>
                  </a:ln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44F40"/>
                </a:solidFill>
                <a:latin typeface="Arial"/>
              </a:endParaRPr>
            </a:p>
          </p:txBody>
        </p:sp>
      </p:grpSp>
      <p:grpSp>
        <p:nvGrpSpPr>
          <p:cNvPr id="392" name="Group 391">
            <a:extLst>
              <a:ext uri="{FF2B5EF4-FFF2-40B4-BE49-F238E27FC236}">
                <a16:creationId xmlns:a16="http://schemas.microsoft.com/office/drawing/2014/main" id="{BC566CA9-5431-41D5-BC0D-AFEE10E0E773}"/>
              </a:ext>
            </a:extLst>
          </p:cNvPr>
          <p:cNvGrpSpPr/>
          <p:nvPr/>
        </p:nvGrpSpPr>
        <p:grpSpPr>
          <a:xfrm rot="2605700">
            <a:off x="8987679" y="4723244"/>
            <a:ext cx="352492" cy="422673"/>
            <a:chOff x="-1223964" y="1666879"/>
            <a:chExt cx="1060448" cy="1271592"/>
          </a:xfrm>
        </p:grpSpPr>
        <p:sp>
          <p:nvSpPr>
            <p:cNvPr id="393" name="Freeform 5">
              <a:extLst>
                <a:ext uri="{FF2B5EF4-FFF2-40B4-BE49-F238E27FC236}">
                  <a16:creationId xmlns:a16="http://schemas.microsoft.com/office/drawing/2014/main" id="{851EEF54-D5A9-4CD6-8443-A14526FCC30A}"/>
                </a:ext>
              </a:extLst>
            </p:cNvPr>
            <p:cNvSpPr>
              <a:spLocks noEditPoints="1"/>
            </p:cNvSpPr>
            <p:nvPr/>
          </p:nvSpPr>
          <p:spPr bwMode="auto">
            <a:xfrm>
              <a:off x="-1223964" y="1666879"/>
              <a:ext cx="1060448" cy="1271592"/>
            </a:xfrm>
            <a:custGeom>
              <a:avLst/>
              <a:gdLst>
                <a:gd name="T0" fmla="*/ 639 w 758"/>
                <a:gd name="T1" fmla="*/ 899 h 910"/>
                <a:gd name="T2" fmla="*/ 508 w 758"/>
                <a:gd name="T3" fmla="*/ 840 h 910"/>
                <a:gd name="T4" fmla="*/ 291 w 758"/>
                <a:gd name="T5" fmla="*/ 832 h 910"/>
                <a:gd name="T6" fmla="*/ 177 w 758"/>
                <a:gd name="T7" fmla="*/ 874 h 910"/>
                <a:gd name="T8" fmla="*/ 76 w 758"/>
                <a:gd name="T9" fmla="*/ 910 h 910"/>
                <a:gd name="T10" fmla="*/ 22 w 758"/>
                <a:gd name="T11" fmla="*/ 877 h 910"/>
                <a:gd name="T12" fmla="*/ 67 w 758"/>
                <a:gd name="T13" fmla="*/ 744 h 910"/>
                <a:gd name="T14" fmla="*/ 151 w 758"/>
                <a:gd name="T15" fmla="*/ 671 h 910"/>
                <a:gd name="T16" fmla="*/ 132 w 758"/>
                <a:gd name="T17" fmla="*/ 556 h 910"/>
                <a:gd name="T18" fmla="*/ 17 w 758"/>
                <a:gd name="T19" fmla="*/ 493 h 910"/>
                <a:gd name="T20" fmla="*/ 118 w 758"/>
                <a:gd name="T21" fmla="*/ 418 h 910"/>
                <a:gd name="T22" fmla="*/ 208 w 758"/>
                <a:gd name="T23" fmla="*/ 375 h 910"/>
                <a:gd name="T24" fmla="*/ 143 w 758"/>
                <a:gd name="T25" fmla="*/ 213 h 910"/>
                <a:gd name="T26" fmla="*/ 174 w 758"/>
                <a:gd name="T27" fmla="*/ 8 h 910"/>
                <a:gd name="T28" fmla="*/ 276 w 758"/>
                <a:gd name="T29" fmla="*/ 46 h 910"/>
                <a:gd name="T30" fmla="*/ 451 w 758"/>
                <a:gd name="T31" fmla="*/ 45 h 910"/>
                <a:gd name="T32" fmla="*/ 576 w 758"/>
                <a:gd name="T33" fmla="*/ 11 h 910"/>
                <a:gd name="T34" fmla="*/ 657 w 758"/>
                <a:gd name="T35" fmla="*/ 101 h 910"/>
                <a:gd name="T36" fmla="*/ 586 w 758"/>
                <a:gd name="T37" fmla="*/ 251 h 910"/>
                <a:gd name="T38" fmla="*/ 557 w 758"/>
                <a:gd name="T39" fmla="*/ 415 h 910"/>
                <a:gd name="T40" fmla="*/ 690 w 758"/>
                <a:gd name="T41" fmla="*/ 411 h 910"/>
                <a:gd name="T42" fmla="*/ 683 w 758"/>
                <a:gd name="T43" fmla="*/ 543 h 910"/>
                <a:gd name="T44" fmla="*/ 602 w 758"/>
                <a:gd name="T45" fmla="*/ 586 h 910"/>
                <a:gd name="T46" fmla="*/ 624 w 758"/>
                <a:gd name="T47" fmla="*/ 724 h 910"/>
                <a:gd name="T48" fmla="*/ 747 w 758"/>
                <a:gd name="T49" fmla="*/ 846 h 910"/>
                <a:gd name="T50" fmla="*/ 682 w 758"/>
                <a:gd name="T51" fmla="*/ 909 h 910"/>
                <a:gd name="T52" fmla="*/ 250 w 758"/>
                <a:gd name="T53" fmla="*/ 630 h 910"/>
                <a:gd name="T54" fmla="*/ 357 w 758"/>
                <a:gd name="T55" fmla="*/ 770 h 910"/>
                <a:gd name="T56" fmla="*/ 502 w 758"/>
                <a:gd name="T57" fmla="*/ 663 h 910"/>
                <a:gd name="T58" fmla="*/ 425 w 758"/>
                <a:gd name="T59" fmla="*/ 494 h 910"/>
                <a:gd name="T60" fmla="*/ 250 w 758"/>
                <a:gd name="T61" fmla="*/ 630 h 910"/>
                <a:gd name="T62" fmla="*/ 374 w 758"/>
                <a:gd name="T63" fmla="*/ 260 h 910"/>
                <a:gd name="T64" fmla="*/ 296 w 758"/>
                <a:gd name="T65" fmla="*/ 398 h 910"/>
                <a:gd name="T66" fmla="*/ 453 w 758"/>
                <a:gd name="T67" fmla="*/ 289 h 910"/>
                <a:gd name="T68" fmla="*/ 511 w 758"/>
                <a:gd name="T69" fmla="*/ 210 h 910"/>
                <a:gd name="T70" fmla="*/ 436 w 758"/>
                <a:gd name="T71" fmla="*/ 206 h 910"/>
                <a:gd name="T72" fmla="*/ 511 w 758"/>
                <a:gd name="T73" fmla="*/ 210 h 910"/>
                <a:gd name="T74" fmla="*/ 223 w 758"/>
                <a:gd name="T75" fmla="*/ 208 h 910"/>
                <a:gd name="T76" fmla="*/ 298 w 758"/>
                <a:gd name="T77" fmla="*/ 208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58" h="910">
                  <a:moveTo>
                    <a:pt x="680" y="909"/>
                  </a:moveTo>
                  <a:cubicBezTo>
                    <a:pt x="666" y="909"/>
                    <a:pt x="652" y="903"/>
                    <a:pt x="639" y="899"/>
                  </a:cubicBezTo>
                  <a:cubicBezTo>
                    <a:pt x="624" y="894"/>
                    <a:pt x="610" y="887"/>
                    <a:pt x="595" y="881"/>
                  </a:cubicBezTo>
                  <a:cubicBezTo>
                    <a:pt x="566" y="868"/>
                    <a:pt x="537" y="853"/>
                    <a:pt x="508" y="840"/>
                  </a:cubicBezTo>
                  <a:cubicBezTo>
                    <a:pt x="494" y="833"/>
                    <a:pt x="479" y="829"/>
                    <a:pt x="464" y="832"/>
                  </a:cubicBezTo>
                  <a:cubicBezTo>
                    <a:pt x="406" y="841"/>
                    <a:pt x="349" y="840"/>
                    <a:pt x="291" y="832"/>
                  </a:cubicBezTo>
                  <a:cubicBezTo>
                    <a:pt x="279" y="830"/>
                    <a:pt x="268" y="832"/>
                    <a:pt x="256" y="837"/>
                  </a:cubicBezTo>
                  <a:cubicBezTo>
                    <a:pt x="230" y="849"/>
                    <a:pt x="204" y="862"/>
                    <a:pt x="177" y="874"/>
                  </a:cubicBezTo>
                  <a:cubicBezTo>
                    <a:pt x="151" y="885"/>
                    <a:pt x="124" y="895"/>
                    <a:pt x="97" y="904"/>
                  </a:cubicBezTo>
                  <a:cubicBezTo>
                    <a:pt x="90" y="907"/>
                    <a:pt x="83" y="909"/>
                    <a:pt x="76" y="910"/>
                  </a:cubicBezTo>
                  <a:cubicBezTo>
                    <a:pt x="65" y="910"/>
                    <a:pt x="55" y="904"/>
                    <a:pt x="46" y="898"/>
                  </a:cubicBezTo>
                  <a:cubicBezTo>
                    <a:pt x="37" y="892"/>
                    <a:pt x="28" y="885"/>
                    <a:pt x="22" y="877"/>
                  </a:cubicBezTo>
                  <a:cubicBezTo>
                    <a:pt x="8" y="860"/>
                    <a:pt x="2" y="839"/>
                    <a:pt x="2" y="817"/>
                  </a:cubicBezTo>
                  <a:cubicBezTo>
                    <a:pt x="3" y="782"/>
                    <a:pt x="23" y="759"/>
                    <a:pt x="67" y="744"/>
                  </a:cubicBezTo>
                  <a:cubicBezTo>
                    <a:pt x="86" y="737"/>
                    <a:pt x="104" y="732"/>
                    <a:pt x="122" y="727"/>
                  </a:cubicBezTo>
                  <a:cubicBezTo>
                    <a:pt x="147" y="719"/>
                    <a:pt x="156" y="702"/>
                    <a:pt x="151" y="671"/>
                  </a:cubicBezTo>
                  <a:cubicBezTo>
                    <a:pt x="146" y="645"/>
                    <a:pt x="146" y="618"/>
                    <a:pt x="151" y="592"/>
                  </a:cubicBezTo>
                  <a:cubicBezTo>
                    <a:pt x="156" y="565"/>
                    <a:pt x="149" y="558"/>
                    <a:pt x="132" y="556"/>
                  </a:cubicBezTo>
                  <a:cubicBezTo>
                    <a:pt x="108" y="554"/>
                    <a:pt x="85" y="549"/>
                    <a:pt x="63" y="539"/>
                  </a:cubicBezTo>
                  <a:cubicBezTo>
                    <a:pt x="41" y="530"/>
                    <a:pt x="25" y="516"/>
                    <a:pt x="17" y="493"/>
                  </a:cubicBezTo>
                  <a:cubicBezTo>
                    <a:pt x="0" y="446"/>
                    <a:pt x="24" y="411"/>
                    <a:pt x="74" y="411"/>
                  </a:cubicBezTo>
                  <a:cubicBezTo>
                    <a:pt x="89" y="410"/>
                    <a:pt x="104" y="413"/>
                    <a:pt x="118" y="418"/>
                  </a:cubicBezTo>
                  <a:cubicBezTo>
                    <a:pt x="144" y="426"/>
                    <a:pt x="170" y="425"/>
                    <a:pt x="195" y="416"/>
                  </a:cubicBezTo>
                  <a:cubicBezTo>
                    <a:pt x="217" y="408"/>
                    <a:pt x="222" y="393"/>
                    <a:pt x="208" y="375"/>
                  </a:cubicBezTo>
                  <a:cubicBezTo>
                    <a:pt x="182" y="337"/>
                    <a:pt x="169" y="295"/>
                    <a:pt x="167" y="250"/>
                  </a:cubicBezTo>
                  <a:cubicBezTo>
                    <a:pt x="166" y="232"/>
                    <a:pt x="160" y="222"/>
                    <a:pt x="143" y="213"/>
                  </a:cubicBezTo>
                  <a:cubicBezTo>
                    <a:pt x="101" y="192"/>
                    <a:pt x="79" y="141"/>
                    <a:pt x="89" y="95"/>
                  </a:cubicBezTo>
                  <a:cubicBezTo>
                    <a:pt x="98" y="52"/>
                    <a:pt x="132" y="21"/>
                    <a:pt x="174" y="8"/>
                  </a:cubicBezTo>
                  <a:cubicBezTo>
                    <a:pt x="198" y="1"/>
                    <a:pt x="219" y="8"/>
                    <a:pt x="240" y="19"/>
                  </a:cubicBezTo>
                  <a:cubicBezTo>
                    <a:pt x="254" y="25"/>
                    <a:pt x="266" y="34"/>
                    <a:pt x="276" y="46"/>
                  </a:cubicBezTo>
                  <a:cubicBezTo>
                    <a:pt x="281" y="52"/>
                    <a:pt x="288" y="52"/>
                    <a:pt x="295" y="48"/>
                  </a:cubicBezTo>
                  <a:cubicBezTo>
                    <a:pt x="347" y="26"/>
                    <a:pt x="399" y="26"/>
                    <a:pt x="451" y="45"/>
                  </a:cubicBezTo>
                  <a:cubicBezTo>
                    <a:pt x="458" y="48"/>
                    <a:pt x="464" y="52"/>
                    <a:pt x="470" y="44"/>
                  </a:cubicBezTo>
                  <a:cubicBezTo>
                    <a:pt x="495" y="14"/>
                    <a:pt x="540" y="0"/>
                    <a:pt x="576" y="11"/>
                  </a:cubicBezTo>
                  <a:cubicBezTo>
                    <a:pt x="597" y="17"/>
                    <a:pt x="617" y="28"/>
                    <a:pt x="631" y="45"/>
                  </a:cubicBezTo>
                  <a:cubicBezTo>
                    <a:pt x="645" y="60"/>
                    <a:pt x="653" y="80"/>
                    <a:pt x="657" y="101"/>
                  </a:cubicBezTo>
                  <a:cubicBezTo>
                    <a:pt x="664" y="144"/>
                    <a:pt x="644" y="189"/>
                    <a:pt x="605" y="211"/>
                  </a:cubicBezTo>
                  <a:cubicBezTo>
                    <a:pt x="588" y="221"/>
                    <a:pt x="585" y="232"/>
                    <a:pt x="586" y="251"/>
                  </a:cubicBezTo>
                  <a:cubicBezTo>
                    <a:pt x="589" y="294"/>
                    <a:pt x="575" y="336"/>
                    <a:pt x="548" y="370"/>
                  </a:cubicBezTo>
                  <a:cubicBezTo>
                    <a:pt x="532" y="390"/>
                    <a:pt x="535" y="406"/>
                    <a:pt x="557" y="415"/>
                  </a:cubicBezTo>
                  <a:cubicBezTo>
                    <a:pt x="583" y="426"/>
                    <a:pt x="609" y="427"/>
                    <a:pt x="635" y="418"/>
                  </a:cubicBezTo>
                  <a:cubicBezTo>
                    <a:pt x="653" y="412"/>
                    <a:pt x="671" y="410"/>
                    <a:pt x="690" y="411"/>
                  </a:cubicBezTo>
                  <a:cubicBezTo>
                    <a:pt x="723" y="414"/>
                    <a:pt x="743" y="437"/>
                    <a:pt x="741" y="470"/>
                  </a:cubicBezTo>
                  <a:cubicBezTo>
                    <a:pt x="738" y="508"/>
                    <a:pt x="717" y="530"/>
                    <a:pt x="683" y="543"/>
                  </a:cubicBezTo>
                  <a:cubicBezTo>
                    <a:pt x="661" y="551"/>
                    <a:pt x="638" y="555"/>
                    <a:pt x="615" y="558"/>
                  </a:cubicBezTo>
                  <a:cubicBezTo>
                    <a:pt x="601" y="560"/>
                    <a:pt x="599" y="565"/>
                    <a:pt x="602" y="586"/>
                  </a:cubicBezTo>
                  <a:cubicBezTo>
                    <a:pt x="606" y="618"/>
                    <a:pt x="606" y="650"/>
                    <a:pt x="601" y="682"/>
                  </a:cubicBezTo>
                  <a:cubicBezTo>
                    <a:pt x="598" y="706"/>
                    <a:pt x="605" y="717"/>
                    <a:pt x="624" y="724"/>
                  </a:cubicBezTo>
                  <a:cubicBezTo>
                    <a:pt x="653" y="734"/>
                    <a:pt x="683" y="740"/>
                    <a:pt x="710" y="755"/>
                  </a:cubicBezTo>
                  <a:cubicBezTo>
                    <a:pt x="745" y="775"/>
                    <a:pt x="758" y="807"/>
                    <a:pt x="747" y="846"/>
                  </a:cubicBezTo>
                  <a:cubicBezTo>
                    <a:pt x="743" y="862"/>
                    <a:pt x="735" y="876"/>
                    <a:pt x="723" y="887"/>
                  </a:cubicBezTo>
                  <a:cubicBezTo>
                    <a:pt x="713" y="897"/>
                    <a:pt x="698" y="908"/>
                    <a:pt x="682" y="909"/>
                  </a:cubicBezTo>
                  <a:cubicBezTo>
                    <a:pt x="682" y="909"/>
                    <a:pt x="681" y="909"/>
                    <a:pt x="680" y="909"/>
                  </a:cubicBezTo>
                  <a:close/>
                  <a:moveTo>
                    <a:pt x="250" y="630"/>
                  </a:moveTo>
                  <a:cubicBezTo>
                    <a:pt x="250" y="641"/>
                    <a:pt x="250" y="651"/>
                    <a:pt x="251" y="662"/>
                  </a:cubicBezTo>
                  <a:cubicBezTo>
                    <a:pt x="250" y="727"/>
                    <a:pt x="282" y="759"/>
                    <a:pt x="357" y="770"/>
                  </a:cubicBezTo>
                  <a:cubicBezTo>
                    <a:pt x="370" y="772"/>
                    <a:pt x="384" y="772"/>
                    <a:pt x="397" y="770"/>
                  </a:cubicBezTo>
                  <a:cubicBezTo>
                    <a:pt x="471" y="758"/>
                    <a:pt x="502" y="727"/>
                    <a:pt x="502" y="663"/>
                  </a:cubicBezTo>
                  <a:cubicBezTo>
                    <a:pt x="502" y="644"/>
                    <a:pt x="503" y="625"/>
                    <a:pt x="502" y="607"/>
                  </a:cubicBezTo>
                  <a:cubicBezTo>
                    <a:pt x="500" y="553"/>
                    <a:pt x="474" y="514"/>
                    <a:pt x="425" y="494"/>
                  </a:cubicBezTo>
                  <a:cubicBezTo>
                    <a:pt x="377" y="473"/>
                    <a:pt x="331" y="482"/>
                    <a:pt x="292" y="516"/>
                  </a:cubicBezTo>
                  <a:cubicBezTo>
                    <a:pt x="257" y="547"/>
                    <a:pt x="247" y="587"/>
                    <a:pt x="250" y="630"/>
                  </a:cubicBezTo>
                  <a:close/>
                  <a:moveTo>
                    <a:pt x="374" y="260"/>
                  </a:moveTo>
                  <a:cubicBezTo>
                    <a:pt x="374" y="260"/>
                    <a:pt x="374" y="260"/>
                    <a:pt x="374" y="260"/>
                  </a:cubicBezTo>
                  <a:cubicBezTo>
                    <a:pt x="349" y="261"/>
                    <a:pt x="325" y="267"/>
                    <a:pt x="304" y="281"/>
                  </a:cubicBezTo>
                  <a:cubicBezTo>
                    <a:pt x="261" y="311"/>
                    <a:pt x="257" y="364"/>
                    <a:pt x="296" y="398"/>
                  </a:cubicBezTo>
                  <a:cubicBezTo>
                    <a:pt x="338" y="435"/>
                    <a:pt x="413" y="434"/>
                    <a:pt x="454" y="396"/>
                  </a:cubicBezTo>
                  <a:cubicBezTo>
                    <a:pt x="487" y="365"/>
                    <a:pt x="487" y="319"/>
                    <a:pt x="453" y="289"/>
                  </a:cubicBezTo>
                  <a:cubicBezTo>
                    <a:pt x="430" y="269"/>
                    <a:pt x="403" y="262"/>
                    <a:pt x="374" y="260"/>
                  </a:cubicBezTo>
                  <a:close/>
                  <a:moveTo>
                    <a:pt x="511" y="210"/>
                  </a:moveTo>
                  <a:cubicBezTo>
                    <a:pt x="512" y="189"/>
                    <a:pt x="497" y="172"/>
                    <a:pt x="476" y="171"/>
                  </a:cubicBezTo>
                  <a:cubicBezTo>
                    <a:pt x="454" y="170"/>
                    <a:pt x="437" y="186"/>
                    <a:pt x="436" y="206"/>
                  </a:cubicBezTo>
                  <a:cubicBezTo>
                    <a:pt x="435" y="226"/>
                    <a:pt x="452" y="245"/>
                    <a:pt x="473" y="245"/>
                  </a:cubicBezTo>
                  <a:cubicBezTo>
                    <a:pt x="492" y="246"/>
                    <a:pt x="510" y="230"/>
                    <a:pt x="511" y="210"/>
                  </a:cubicBezTo>
                  <a:close/>
                  <a:moveTo>
                    <a:pt x="261" y="170"/>
                  </a:moveTo>
                  <a:cubicBezTo>
                    <a:pt x="240" y="171"/>
                    <a:pt x="222" y="188"/>
                    <a:pt x="223" y="208"/>
                  </a:cubicBezTo>
                  <a:cubicBezTo>
                    <a:pt x="223" y="228"/>
                    <a:pt x="241" y="245"/>
                    <a:pt x="260" y="245"/>
                  </a:cubicBezTo>
                  <a:cubicBezTo>
                    <a:pt x="280" y="246"/>
                    <a:pt x="298" y="228"/>
                    <a:pt x="298" y="208"/>
                  </a:cubicBezTo>
                  <a:cubicBezTo>
                    <a:pt x="299" y="187"/>
                    <a:pt x="282" y="170"/>
                    <a:pt x="261" y="170"/>
                  </a:cubicBez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srgbClr val="544F40"/>
                </a:solidFill>
                <a:latin typeface="Arial"/>
              </a:endParaRPr>
            </a:p>
          </p:txBody>
        </p:sp>
        <p:sp>
          <p:nvSpPr>
            <p:cNvPr id="394" name="Freeform 6">
              <a:extLst>
                <a:ext uri="{FF2B5EF4-FFF2-40B4-BE49-F238E27FC236}">
                  <a16:creationId xmlns:a16="http://schemas.microsoft.com/office/drawing/2014/main" id="{C1BB79C1-7994-4F16-AD7F-F17C5A9F89BF}"/>
                </a:ext>
              </a:extLst>
            </p:cNvPr>
            <p:cNvSpPr>
              <a:spLocks/>
            </p:cNvSpPr>
            <p:nvPr/>
          </p:nvSpPr>
          <p:spPr bwMode="auto">
            <a:xfrm>
              <a:off x="-879475" y="2327280"/>
              <a:ext cx="360363" cy="419101"/>
            </a:xfrm>
            <a:custGeom>
              <a:avLst/>
              <a:gdLst>
                <a:gd name="T0" fmla="*/ 5 w 257"/>
                <a:gd name="T1" fmla="*/ 165 h 300"/>
                <a:gd name="T2" fmla="*/ 46 w 257"/>
                <a:gd name="T3" fmla="*/ 43 h 300"/>
                <a:gd name="T4" fmla="*/ 179 w 257"/>
                <a:gd name="T5" fmla="*/ 21 h 300"/>
                <a:gd name="T6" fmla="*/ 256 w 257"/>
                <a:gd name="T7" fmla="*/ 134 h 300"/>
                <a:gd name="T8" fmla="*/ 256 w 257"/>
                <a:gd name="T9" fmla="*/ 190 h 300"/>
                <a:gd name="T10" fmla="*/ 180 w 257"/>
                <a:gd name="T11" fmla="*/ 291 h 300"/>
                <a:gd name="T12" fmla="*/ 82 w 257"/>
                <a:gd name="T13" fmla="*/ 291 h 300"/>
                <a:gd name="T14" fmla="*/ 5 w 257"/>
                <a:gd name="T15" fmla="*/ 191 h 300"/>
                <a:gd name="T16" fmla="*/ 5 w 257"/>
                <a:gd name="T17" fmla="*/ 16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7" h="300">
                  <a:moveTo>
                    <a:pt x="5" y="165"/>
                  </a:moveTo>
                  <a:cubicBezTo>
                    <a:pt x="0" y="118"/>
                    <a:pt x="9" y="76"/>
                    <a:pt x="46" y="43"/>
                  </a:cubicBezTo>
                  <a:cubicBezTo>
                    <a:pt x="85" y="9"/>
                    <a:pt x="131" y="0"/>
                    <a:pt x="179" y="21"/>
                  </a:cubicBezTo>
                  <a:cubicBezTo>
                    <a:pt x="228" y="41"/>
                    <a:pt x="254" y="80"/>
                    <a:pt x="256" y="134"/>
                  </a:cubicBezTo>
                  <a:cubicBezTo>
                    <a:pt x="257" y="152"/>
                    <a:pt x="256" y="171"/>
                    <a:pt x="256" y="190"/>
                  </a:cubicBezTo>
                  <a:cubicBezTo>
                    <a:pt x="256" y="245"/>
                    <a:pt x="233" y="276"/>
                    <a:pt x="180" y="291"/>
                  </a:cubicBezTo>
                  <a:cubicBezTo>
                    <a:pt x="147" y="300"/>
                    <a:pt x="114" y="300"/>
                    <a:pt x="82" y="291"/>
                  </a:cubicBezTo>
                  <a:cubicBezTo>
                    <a:pt x="28" y="276"/>
                    <a:pt x="5" y="246"/>
                    <a:pt x="5" y="191"/>
                  </a:cubicBezTo>
                  <a:cubicBezTo>
                    <a:pt x="5" y="182"/>
                    <a:pt x="5" y="173"/>
                    <a:pt x="5" y="165"/>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srgbClr val="544F40"/>
                </a:solidFill>
                <a:latin typeface="Arial"/>
              </a:endParaRPr>
            </a:p>
          </p:txBody>
        </p:sp>
        <p:sp>
          <p:nvSpPr>
            <p:cNvPr id="395" name="Freeform 7">
              <a:extLst>
                <a:ext uri="{FF2B5EF4-FFF2-40B4-BE49-F238E27FC236}">
                  <a16:creationId xmlns:a16="http://schemas.microsoft.com/office/drawing/2014/main" id="{70407CB8-8467-4D53-B9A2-6999AB94E4DB}"/>
                </a:ext>
              </a:extLst>
            </p:cNvPr>
            <p:cNvSpPr>
              <a:spLocks noEditPoints="1"/>
            </p:cNvSpPr>
            <p:nvPr/>
          </p:nvSpPr>
          <p:spPr bwMode="auto">
            <a:xfrm>
              <a:off x="-863600" y="2030418"/>
              <a:ext cx="320674" cy="244475"/>
            </a:xfrm>
            <a:custGeom>
              <a:avLst/>
              <a:gdLst>
                <a:gd name="T0" fmla="*/ 117 w 230"/>
                <a:gd name="T1" fmla="*/ 0 h 175"/>
                <a:gd name="T2" fmla="*/ 196 w 230"/>
                <a:gd name="T3" fmla="*/ 29 h 175"/>
                <a:gd name="T4" fmla="*/ 197 w 230"/>
                <a:gd name="T5" fmla="*/ 136 h 175"/>
                <a:gd name="T6" fmla="*/ 39 w 230"/>
                <a:gd name="T7" fmla="*/ 138 h 175"/>
                <a:gd name="T8" fmla="*/ 47 w 230"/>
                <a:gd name="T9" fmla="*/ 21 h 175"/>
                <a:gd name="T10" fmla="*/ 117 w 230"/>
                <a:gd name="T11" fmla="*/ 0 h 175"/>
                <a:gd name="T12" fmla="*/ 117 w 230"/>
                <a:gd name="T13" fmla="*/ 21 h 175"/>
                <a:gd name="T14" fmla="*/ 86 w 230"/>
                <a:gd name="T15" fmla="*/ 51 h 175"/>
                <a:gd name="T16" fmla="*/ 117 w 230"/>
                <a:gd name="T17" fmla="*/ 83 h 175"/>
                <a:gd name="T18" fmla="*/ 147 w 230"/>
                <a:gd name="T19" fmla="*/ 52 h 175"/>
                <a:gd name="T20" fmla="*/ 117 w 230"/>
                <a:gd name="T21" fmla="*/ 2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 h="175">
                  <a:moveTo>
                    <a:pt x="117" y="0"/>
                  </a:moveTo>
                  <a:cubicBezTo>
                    <a:pt x="146" y="2"/>
                    <a:pt x="173" y="9"/>
                    <a:pt x="196" y="29"/>
                  </a:cubicBezTo>
                  <a:cubicBezTo>
                    <a:pt x="230" y="59"/>
                    <a:pt x="230" y="105"/>
                    <a:pt x="197" y="136"/>
                  </a:cubicBezTo>
                  <a:cubicBezTo>
                    <a:pt x="156" y="174"/>
                    <a:pt x="81" y="175"/>
                    <a:pt x="39" y="138"/>
                  </a:cubicBezTo>
                  <a:cubicBezTo>
                    <a:pt x="0" y="104"/>
                    <a:pt x="4" y="51"/>
                    <a:pt x="47" y="21"/>
                  </a:cubicBezTo>
                  <a:cubicBezTo>
                    <a:pt x="68" y="7"/>
                    <a:pt x="92" y="1"/>
                    <a:pt x="117" y="0"/>
                  </a:cubicBezTo>
                  <a:close/>
                  <a:moveTo>
                    <a:pt x="117" y="21"/>
                  </a:moveTo>
                  <a:cubicBezTo>
                    <a:pt x="101" y="21"/>
                    <a:pt x="86" y="35"/>
                    <a:pt x="86" y="51"/>
                  </a:cubicBezTo>
                  <a:cubicBezTo>
                    <a:pt x="85" y="67"/>
                    <a:pt x="101" y="83"/>
                    <a:pt x="117" y="83"/>
                  </a:cubicBezTo>
                  <a:cubicBezTo>
                    <a:pt x="134" y="82"/>
                    <a:pt x="147" y="69"/>
                    <a:pt x="147" y="52"/>
                  </a:cubicBezTo>
                  <a:cubicBezTo>
                    <a:pt x="147" y="35"/>
                    <a:pt x="135" y="22"/>
                    <a:pt x="117" y="21"/>
                  </a:cubicBez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srgbClr val="544F40"/>
                </a:solidFill>
                <a:latin typeface="Arial"/>
              </a:endParaRPr>
            </a:p>
          </p:txBody>
        </p:sp>
        <p:sp>
          <p:nvSpPr>
            <p:cNvPr id="396" name="Freeform 8">
              <a:extLst>
                <a:ext uri="{FF2B5EF4-FFF2-40B4-BE49-F238E27FC236}">
                  <a16:creationId xmlns:a16="http://schemas.microsoft.com/office/drawing/2014/main" id="{012C2382-0810-491D-BC03-F65C976B21A1}"/>
                </a:ext>
              </a:extLst>
            </p:cNvPr>
            <p:cNvSpPr>
              <a:spLocks/>
            </p:cNvSpPr>
            <p:nvPr/>
          </p:nvSpPr>
          <p:spPr bwMode="auto">
            <a:xfrm>
              <a:off x="-614363" y="1903419"/>
              <a:ext cx="106363" cy="106363"/>
            </a:xfrm>
            <a:custGeom>
              <a:avLst/>
              <a:gdLst>
                <a:gd name="T0" fmla="*/ 76 w 77"/>
                <a:gd name="T1" fmla="*/ 40 h 76"/>
                <a:gd name="T2" fmla="*/ 38 w 77"/>
                <a:gd name="T3" fmla="*/ 75 h 76"/>
                <a:gd name="T4" fmla="*/ 1 w 77"/>
                <a:gd name="T5" fmla="*/ 36 h 76"/>
                <a:gd name="T6" fmla="*/ 41 w 77"/>
                <a:gd name="T7" fmla="*/ 1 h 76"/>
                <a:gd name="T8" fmla="*/ 76 w 77"/>
                <a:gd name="T9" fmla="*/ 40 h 76"/>
              </a:gdLst>
              <a:ahLst/>
              <a:cxnLst>
                <a:cxn ang="0">
                  <a:pos x="T0" y="T1"/>
                </a:cxn>
                <a:cxn ang="0">
                  <a:pos x="T2" y="T3"/>
                </a:cxn>
                <a:cxn ang="0">
                  <a:pos x="T4" y="T5"/>
                </a:cxn>
                <a:cxn ang="0">
                  <a:pos x="T6" y="T7"/>
                </a:cxn>
                <a:cxn ang="0">
                  <a:pos x="T8" y="T9"/>
                </a:cxn>
              </a:cxnLst>
              <a:rect l="0" t="0" r="r" b="b"/>
              <a:pathLst>
                <a:path w="77" h="76">
                  <a:moveTo>
                    <a:pt x="76" y="40"/>
                  </a:moveTo>
                  <a:cubicBezTo>
                    <a:pt x="75" y="60"/>
                    <a:pt x="57" y="76"/>
                    <a:pt x="38" y="75"/>
                  </a:cubicBezTo>
                  <a:cubicBezTo>
                    <a:pt x="17" y="75"/>
                    <a:pt x="0" y="56"/>
                    <a:pt x="1" y="36"/>
                  </a:cubicBezTo>
                  <a:cubicBezTo>
                    <a:pt x="2" y="16"/>
                    <a:pt x="19" y="0"/>
                    <a:pt x="41" y="1"/>
                  </a:cubicBezTo>
                  <a:cubicBezTo>
                    <a:pt x="62" y="2"/>
                    <a:pt x="77" y="19"/>
                    <a:pt x="76" y="40"/>
                  </a:cubicBez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srgbClr val="544F40"/>
                </a:solidFill>
                <a:latin typeface="Arial"/>
              </a:endParaRPr>
            </a:p>
          </p:txBody>
        </p:sp>
        <p:sp>
          <p:nvSpPr>
            <p:cNvPr id="397" name="Freeform 9">
              <a:extLst>
                <a:ext uri="{FF2B5EF4-FFF2-40B4-BE49-F238E27FC236}">
                  <a16:creationId xmlns:a16="http://schemas.microsoft.com/office/drawing/2014/main" id="{65E075E7-8B37-4A36-850C-BCB9AE311E00}"/>
                </a:ext>
              </a:extLst>
            </p:cNvPr>
            <p:cNvSpPr>
              <a:spLocks/>
            </p:cNvSpPr>
            <p:nvPr/>
          </p:nvSpPr>
          <p:spPr bwMode="auto">
            <a:xfrm>
              <a:off x="-912812" y="1903419"/>
              <a:ext cx="107949" cy="106363"/>
            </a:xfrm>
            <a:custGeom>
              <a:avLst/>
              <a:gdLst>
                <a:gd name="T0" fmla="*/ 39 w 77"/>
                <a:gd name="T1" fmla="*/ 0 h 76"/>
                <a:gd name="T2" fmla="*/ 76 w 77"/>
                <a:gd name="T3" fmla="*/ 38 h 76"/>
                <a:gd name="T4" fmla="*/ 38 w 77"/>
                <a:gd name="T5" fmla="*/ 75 h 76"/>
                <a:gd name="T6" fmla="*/ 1 w 77"/>
                <a:gd name="T7" fmla="*/ 38 h 76"/>
                <a:gd name="T8" fmla="*/ 39 w 77"/>
                <a:gd name="T9" fmla="*/ 0 h 76"/>
              </a:gdLst>
              <a:ahLst/>
              <a:cxnLst>
                <a:cxn ang="0">
                  <a:pos x="T0" y="T1"/>
                </a:cxn>
                <a:cxn ang="0">
                  <a:pos x="T2" y="T3"/>
                </a:cxn>
                <a:cxn ang="0">
                  <a:pos x="T4" y="T5"/>
                </a:cxn>
                <a:cxn ang="0">
                  <a:pos x="T6" y="T7"/>
                </a:cxn>
                <a:cxn ang="0">
                  <a:pos x="T8" y="T9"/>
                </a:cxn>
              </a:cxnLst>
              <a:rect l="0" t="0" r="r" b="b"/>
              <a:pathLst>
                <a:path w="77" h="76">
                  <a:moveTo>
                    <a:pt x="39" y="0"/>
                  </a:moveTo>
                  <a:cubicBezTo>
                    <a:pt x="60" y="0"/>
                    <a:pt x="77" y="17"/>
                    <a:pt x="76" y="38"/>
                  </a:cubicBezTo>
                  <a:cubicBezTo>
                    <a:pt x="76" y="58"/>
                    <a:pt x="58" y="76"/>
                    <a:pt x="38" y="75"/>
                  </a:cubicBezTo>
                  <a:cubicBezTo>
                    <a:pt x="19" y="75"/>
                    <a:pt x="1" y="58"/>
                    <a:pt x="1" y="38"/>
                  </a:cubicBezTo>
                  <a:cubicBezTo>
                    <a:pt x="0" y="18"/>
                    <a:pt x="18" y="1"/>
                    <a:pt x="39" y="0"/>
                  </a:cubicBez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srgbClr val="544F40"/>
                </a:solidFill>
                <a:latin typeface="Arial"/>
              </a:endParaRPr>
            </a:p>
          </p:txBody>
        </p:sp>
        <p:sp>
          <p:nvSpPr>
            <p:cNvPr id="400" name="Freeform 10">
              <a:extLst>
                <a:ext uri="{FF2B5EF4-FFF2-40B4-BE49-F238E27FC236}">
                  <a16:creationId xmlns:a16="http://schemas.microsoft.com/office/drawing/2014/main" id="{1F66E8EB-8D22-45E9-9189-53229936D3D6}"/>
                </a:ext>
              </a:extLst>
            </p:cNvPr>
            <p:cNvSpPr>
              <a:spLocks/>
            </p:cNvSpPr>
            <p:nvPr/>
          </p:nvSpPr>
          <p:spPr bwMode="auto">
            <a:xfrm>
              <a:off x="-744539" y="2058989"/>
              <a:ext cx="85724" cy="87313"/>
            </a:xfrm>
            <a:custGeom>
              <a:avLst/>
              <a:gdLst>
                <a:gd name="T0" fmla="*/ 32 w 62"/>
                <a:gd name="T1" fmla="*/ 0 h 62"/>
                <a:gd name="T2" fmla="*/ 62 w 62"/>
                <a:gd name="T3" fmla="*/ 31 h 62"/>
                <a:gd name="T4" fmla="*/ 32 w 62"/>
                <a:gd name="T5" fmla="*/ 62 h 62"/>
                <a:gd name="T6" fmla="*/ 1 w 62"/>
                <a:gd name="T7" fmla="*/ 30 h 62"/>
                <a:gd name="T8" fmla="*/ 32 w 62"/>
                <a:gd name="T9" fmla="*/ 0 h 62"/>
              </a:gdLst>
              <a:ahLst/>
              <a:cxnLst>
                <a:cxn ang="0">
                  <a:pos x="T0" y="T1"/>
                </a:cxn>
                <a:cxn ang="0">
                  <a:pos x="T2" y="T3"/>
                </a:cxn>
                <a:cxn ang="0">
                  <a:pos x="T4" y="T5"/>
                </a:cxn>
                <a:cxn ang="0">
                  <a:pos x="T6" y="T7"/>
                </a:cxn>
                <a:cxn ang="0">
                  <a:pos x="T8" y="T9"/>
                </a:cxn>
              </a:cxnLst>
              <a:rect l="0" t="0" r="r" b="b"/>
              <a:pathLst>
                <a:path w="62" h="62">
                  <a:moveTo>
                    <a:pt x="32" y="0"/>
                  </a:moveTo>
                  <a:cubicBezTo>
                    <a:pt x="50" y="1"/>
                    <a:pt x="62" y="14"/>
                    <a:pt x="62" y="31"/>
                  </a:cubicBezTo>
                  <a:cubicBezTo>
                    <a:pt x="62" y="48"/>
                    <a:pt x="49" y="61"/>
                    <a:pt x="32" y="62"/>
                  </a:cubicBezTo>
                  <a:cubicBezTo>
                    <a:pt x="16" y="62"/>
                    <a:pt x="0" y="46"/>
                    <a:pt x="1" y="30"/>
                  </a:cubicBezTo>
                  <a:cubicBezTo>
                    <a:pt x="1" y="14"/>
                    <a:pt x="16" y="0"/>
                    <a:pt x="32" y="0"/>
                  </a:cubicBez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srgbClr val="544F40"/>
                </a:solidFill>
                <a:latin typeface="Arial"/>
              </a:endParaRPr>
            </a:p>
          </p:txBody>
        </p:sp>
      </p:grpSp>
      <p:sp>
        <p:nvSpPr>
          <p:cNvPr id="401" name="Freeform 6">
            <a:extLst>
              <a:ext uri="{FF2B5EF4-FFF2-40B4-BE49-F238E27FC236}">
                <a16:creationId xmlns:a16="http://schemas.microsoft.com/office/drawing/2014/main" id="{32B76A5E-832D-40BB-95AE-A57D9A2F3ACB}"/>
              </a:ext>
            </a:extLst>
          </p:cNvPr>
          <p:cNvSpPr>
            <a:spLocks/>
          </p:cNvSpPr>
          <p:nvPr/>
        </p:nvSpPr>
        <p:spPr bwMode="auto">
          <a:xfrm>
            <a:off x="8830736" y="4583528"/>
            <a:ext cx="228600" cy="452438"/>
          </a:xfrm>
          <a:custGeom>
            <a:avLst/>
            <a:gdLst>
              <a:gd name="T0" fmla="*/ 1 w 151"/>
              <a:gd name="T1" fmla="*/ 40 h 299"/>
              <a:gd name="T2" fmla="*/ 1 w 151"/>
              <a:gd name="T3" fmla="*/ 163 h 299"/>
              <a:gd name="T4" fmla="*/ 25 w 151"/>
              <a:gd name="T5" fmla="*/ 203 h 299"/>
              <a:gd name="T6" fmla="*/ 129 w 151"/>
              <a:gd name="T7" fmla="*/ 299 h 299"/>
              <a:gd name="T8" fmla="*/ 142 w 151"/>
              <a:gd name="T9" fmla="*/ 241 h 299"/>
              <a:gd name="T10" fmla="*/ 133 w 151"/>
              <a:gd name="T11" fmla="*/ 222 h 299"/>
              <a:gd name="T12" fmla="*/ 121 w 151"/>
              <a:gd name="T13" fmla="*/ 212 h 299"/>
              <a:gd name="T14" fmla="*/ 65 w 151"/>
              <a:gd name="T15" fmla="*/ 159 h 299"/>
              <a:gd name="T16" fmla="*/ 69 w 151"/>
              <a:gd name="T17" fmla="*/ 40 h 299"/>
              <a:gd name="T18" fmla="*/ 37 w 151"/>
              <a:gd name="T19" fmla="*/ 5 h 299"/>
              <a:gd name="T20" fmla="*/ 1 w 151"/>
              <a:gd name="T21" fmla="*/ 4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299">
                <a:moveTo>
                  <a:pt x="1" y="40"/>
                </a:moveTo>
                <a:cubicBezTo>
                  <a:pt x="1" y="163"/>
                  <a:pt x="1" y="163"/>
                  <a:pt x="1" y="163"/>
                </a:cubicBezTo>
                <a:cubicBezTo>
                  <a:pt x="1" y="163"/>
                  <a:pt x="0" y="181"/>
                  <a:pt x="25" y="203"/>
                </a:cubicBezTo>
                <a:cubicBezTo>
                  <a:pt x="50" y="225"/>
                  <a:pt x="129" y="299"/>
                  <a:pt x="129" y="299"/>
                </a:cubicBezTo>
                <a:cubicBezTo>
                  <a:pt x="129" y="299"/>
                  <a:pt x="151" y="277"/>
                  <a:pt x="142" y="241"/>
                </a:cubicBezTo>
                <a:cubicBezTo>
                  <a:pt x="141" y="237"/>
                  <a:pt x="140" y="230"/>
                  <a:pt x="133" y="222"/>
                </a:cubicBezTo>
                <a:cubicBezTo>
                  <a:pt x="121" y="212"/>
                  <a:pt x="121" y="212"/>
                  <a:pt x="121" y="212"/>
                </a:cubicBezTo>
                <a:cubicBezTo>
                  <a:pt x="65" y="159"/>
                  <a:pt x="65" y="159"/>
                  <a:pt x="65" y="159"/>
                </a:cubicBezTo>
                <a:cubicBezTo>
                  <a:pt x="69" y="40"/>
                  <a:pt x="69" y="40"/>
                  <a:pt x="69" y="40"/>
                </a:cubicBezTo>
                <a:cubicBezTo>
                  <a:pt x="69" y="40"/>
                  <a:pt x="71" y="10"/>
                  <a:pt x="37" y="5"/>
                </a:cubicBezTo>
                <a:cubicBezTo>
                  <a:pt x="3" y="0"/>
                  <a:pt x="1" y="40"/>
                  <a:pt x="1" y="40"/>
                </a:cubicBezTo>
                <a:close/>
              </a:path>
            </a:pathLst>
          </a:custGeom>
          <a:solidFill>
            <a:srgbClr val="FFFFFF"/>
          </a:solidFill>
          <a:ln w="23813" cap="flat">
            <a:solidFill>
              <a:schemeClr val="bg2">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4F40"/>
              </a:solidFill>
              <a:latin typeface="Arial"/>
            </a:endParaRPr>
          </a:p>
        </p:txBody>
      </p:sp>
      <p:sp>
        <p:nvSpPr>
          <p:cNvPr id="402" name="Freeform 8">
            <a:extLst>
              <a:ext uri="{FF2B5EF4-FFF2-40B4-BE49-F238E27FC236}">
                <a16:creationId xmlns:a16="http://schemas.microsoft.com/office/drawing/2014/main" id="{0A7F1B9F-64D8-43DF-8E6D-0628A82715B8}"/>
              </a:ext>
            </a:extLst>
          </p:cNvPr>
          <p:cNvSpPr>
            <a:spLocks/>
          </p:cNvSpPr>
          <p:nvPr/>
        </p:nvSpPr>
        <p:spPr bwMode="auto">
          <a:xfrm>
            <a:off x="8819251" y="4580884"/>
            <a:ext cx="112414" cy="201165"/>
          </a:xfrm>
          <a:custGeom>
            <a:avLst/>
            <a:gdLst>
              <a:gd name="T0" fmla="*/ 7 w 62"/>
              <a:gd name="T1" fmla="*/ 108 h 108"/>
              <a:gd name="T2" fmla="*/ 58 w 62"/>
              <a:gd name="T3" fmla="*/ 62 h 108"/>
              <a:gd name="T4" fmla="*/ 62 w 62"/>
              <a:gd name="T5" fmla="*/ 0 h 108"/>
              <a:gd name="T6" fmla="*/ 25 w 62"/>
              <a:gd name="T7" fmla="*/ 0 h 108"/>
              <a:gd name="T8" fmla="*/ 0 w 62"/>
              <a:gd name="T9" fmla="*/ 19 h 108"/>
              <a:gd name="T10" fmla="*/ 7 w 62"/>
              <a:gd name="T11" fmla="*/ 108 h 108"/>
            </a:gdLst>
            <a:ahLst/>
            <a:cxnLst>
              <a:cxn ang="0">
                <a:pos x="T0" y="T1"/>
              </a:cxn>
              <a:cxn ang="0">
                <a:pos x="T2" y="T3"/>
              </a:cxn>
              <a:cxn ang="0">
                <a:pos x="T4" y="T5"/>
              </a:cxn>
              <a:cxn ang="0">
                <a:pos x="T6" y="T7"/>
              </a:cxn>
              <a:cxn ang="0">
                <a:pos x="T8" y="T9"/>
              </a:cxn>
              <a:cxn ang="0">
                <a:pos x="T10" y="T11"/>
              </a:cxn>
            </a:cxnLst>
            <a:rect l="0" t="0" r="r" b="b"/>
            <a:pathLst>
              <a:path w="62" h="108">
                <a:moveTo>
                  <a:pt x="7" y="108"/>
                </a:moveTo>
                <a:lnTo>
                  <a:pt x="58" y="62"/>
                </a:lnTo>
                <a:lnTo>
                  <a:pt x="62" y="0"/>
                </a:lnTo>
                <a:lnTo>
                  <a:pt x="25" y="0"/>
                </a:lnTo>
                <a:lnTo>
                  <a:pt x="0" y="19"/>
                </a:lnTo>
                <a:lnTo>
                  <a:pt x="7" y="108"/>
                </a:ln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44F40"/>
              </a:solidFill>
              <a:latin typeface="Arial"/>
            </a:endParaRPr>
          </a:p>
        </p:txBody>
      </p:sp>
      <p:grpSp>
        <p:nvGrpSpPr>
          <p:cNvPr id="403" name="Group 402">
            <a:extLst>
              <a:ext uri="{FF2B5EF4-FFF2-40B4-BE49-F238E27FC236}">
                <a16:creationId xmlns:a16="http://schemas.microsoft.com/office/drawing/2014/main" id="{C2019F2E-F81A-4259-AE04-81F6938BEE28}"/>
              </a:ext>
            </a:extLst>
          </p:cNvPr>
          <p:cNvGrpSpPr/>
          <p:nvPr/>
        </p:nvGrpSpPr>
        <p:grpSpPr>
          <a:xfrm rot="2292810">
            <a:off x="9002555" y="4350625"/>
            <a:ext cx="221727" cy="206524"/>
            <a:chOff x="3232153" y="794214"/>
            <a:chExt cx="427828" cy="305133"/>
          </a:xfrm>
        </p:grpSpPr>
        <p:sp>
          <p:nvSpPr>
            <p:cNvPr id="404" name="Oval 403">
              <a:extLst>
                <a:ext uri="{FF2B5EF4-FFF2-40B4-BE49-F238E27FC236}">
                  <a16:creationId xmlns:a16="http://schemas.microsoft.com/office/drawing/2014/main" id="{8733E000-E247-4771-923A-AE4C9E096C13}"/>
                </a:ext>
              </a:extLst>
            </p:cNvPr>
            <p:cNvSpPr/>
            <p:nvPr/>
          </p:nvSpPr>
          <p:spPr>
            <a:xfrm>
              <a:off x="3401764" y="813835"/>
              <a:ext cx="258217" cy="111770"/>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latin typeface="Arial"/>
              </a:endParaRPr>
            </a:p>
          </p:txBody>
        </p:sp>
        <p:sp>
          <p:nvSpPr>
            <p:cNvPr id="405" name="Oval 404">
              <a:extLst>
                <a:ext uri="{FF2B5EF4-FFF2-40B4-BE49-F238E27FC236}">
                  <a16:creationId xmlns:a16="http://schemas.microsoft.com/office/drawing/2014/main" id="{575823D6-C659-488B-BF3E-AF88940B03CE}"/>
                </a:ext>
              </a:extLst>
            </p:cNvPr>
            <p:cNvSpPr/>
            <p:nvPr/>
          </p:nvSpPr>
          <p:spPr>
            <a:xfrm>
              <a:off x="3232153" y="800319"/>
              <a:ext cx="171140" cy="299028"/>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latin typeface="Arial"/>
              </a:endParaRPr>
            </a:p>
          </p:txBody>
        </p:sp>
        <p:sp>
          <p:nvSpPr>
            <p:cNvPr id="406" name="Isosceles Triangle 405">
              <a:extLst>
                <a:ext uri="{FF2B5EF4-FFF2-40B4-BE49-F238E27FC236}">
                  <a16:creationId xmlns:a16="http://schemas.microsoft.com/office/drawing/2014/main" id="{17424D19-AD2E-4B0D-89C3-BDB090700556}"/>
                </a:ext>
              </a:extLst>
            </p:cNvPr>
            <p:cNvSpPr/>
            <p:nvPr/>
          </p:nvSpPr>
          <p:spPr>
            <a:xfrm rot="10461046">
              <a:off x="3366550" y="794214"/>
              <a:ext cx="101734" cy="97001"/>
            </a:xfrm>
            <a:prstGeom prst="triangl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latin typeface="Arial"/>
              </a:endParaRPr>
            </a:p>
          </p:txBody>
        </p:sp>
      </p:grpSp>
      <p:sp>
        <p:nvSpPr>
          <p:cNvPr id="398" name="Text Placeholder 6">
            <a:extLst>
              <a:ext uri="{FF2B5EF4-FFF2-40B4-BE49-F238E27FC236}">
                <a16:creationId xmlns:a16="http://schemas.microsoft.com/office/drawing/2014/main" id="{CC861940-0182-4ADF-B84A-8306920E8F09}"/>
              </a:ext>
            </a:extLst>
          </p:cNvPr>
          <p:cNvSpPr txBox="1">
            <a:spLocks/>
          </p:cNvSpPr>
          <p:nvPr/>
        </p:nvSpPr>
        <p:spPr>
          <a:xfrm>
            <a:off x="1845419" y="6444809"/>
            <a:ext cx="6529705" cy="280386"/>
          </a:xfrm>
          <a:prstGeom prst="rect">
            <a:avLst/>
          </a:prstGeom>
        </p:spPr>
        <p:txBody>
          <a:bodyPr vert="horz" lIns="0" tIns="0" rIns="0" bIns="0" rtlCol="0">
            <a:noAutofit/>
          </a:bodyPr>
          <a:lstStyle>
            <a:lvl1pPr marL="270000" indent="-270000" algn="l" defTabSz="914400" rtl="0" eaLnBrk="1" latinLnBrk="0" hangingPunct="1">
              <a:spcBef>
                <a:spcPts val="0"/>
              </a:spcBef>
              <a:spcAft>
                <a:spcPts val="600"/>
              </a:spcAft>
              <a:buClr>
                <a:schemeClr val="bg2"/>
              </a:buClr>
              <a:buFont typeface="Arial" pitchFamily="34" charset="0"/>
              <a:buChar char="–"/>
              <a:defRPr sz="1600" kern="1200">
                <a:solidFill>
                  <a:schemeClr val="tx1"/>
                </a:solidFill>
                <a:latin typeface="+mn-lt"/>
                <a:ea typeface="+mn-ea"/>
                <a:cs typeface="+mn-cs"/>
              </a:defRPr>
            </a:lvl1pPr>
            <a:lvl2pPr marL="538163" indent="-270000" algn="l" defTabSz="914400" rtl="0" eaLnBrk="1" latinLnBrk="0" hangingPunct="1">
              <a:spcBef>
                <a:spcPts val="0"/>
              </a:spcBef>
              <a:spcAft>
                <a:spcPts val="600"/>
              </a:spcAft>
              <a:buClr>
                <a:schemeClr val="bg2"/>
              </a:buClr>
              <a:buFont typeface="Arial" pitchFamily="34" charset="0"/>
              <a:buChar char="–"/>
              <a:defRPr sz="1400" kern="1200">
                <a:solidFill>
                  <a:schemeClr val="tx1"/>
                </a:solidFill>
                <a:latin typeface="+mn-lt"/>
                <a:ea typeface="+mn-ea"/>
                <a:cs typeface="+mn-cs"/>
              </a:defRPr>
            </a:lvl2pPr>
            <a:lvl3pPr marL="810000" indent="-270000" algn="l" defTabSz="914400" rtl="0" eaLnBrk="1" latinLnBrk="0" hangingPunct="1">
              <a:spcBef>
                <a:spcPts val="0"/>
              </a:spcBef>
              <a:spcAft>
                <a:spcPts val="600"/>
              </a:spcAft>
              <a:buClr>
                <a:schemeClr val="bg2"/>
              </a:buClr>
              <a:buFont typeface="Arial" pitchFamily="34" charset="0"/>
              <a:buChar char="–"/>
              <a:defRPr sz="1200" kern="1200">
                <a:solidFill>
                  <a:schemeClr val="tx1"/>
                </a:solidFill>
                <a:latin typeface="+mn-lt"/>
                <a:ea typeface="+mn-ea"/>
                <a:cs typeface="+mn-cs"/>
              </a:defRPr>
            </a:lvl3pPr>
            <a:lvl4pPr marL="1081088" indent="-270000" algn="l" defTabSz="914400" rtl="0" eaLnBrk="1" latinLnBrk="0" hangingPunct="1">
              <a:spcBef>
                <a:spcPts val="0"/>
              </a:spcBef>
              <a:spcAft>
                <a:spcPts val="600"/>
              </a:spcAft>
              <a:buClr>
                <a:schemeClr val="bg2"/>
              </a:buClr>
              <a:buFont typeface="Arial" pitchFamily="34" charset="0"/>
              <a:buChar char="–"/>
              <a:defRPr sz="1200" kern="1200">
                <a:solidFill>
                  <a:schemeClr val="tx1"/>
                </a:solidFill>
                <a:latin typeface="+mn-lt"/>
                <a:ea typeface="+mn-ea"/>
                <a:cs typeface="+mn-cs"/>
              </a:defRPr>
            </a:lvl4pPr>
            <a:lvl5pPr marL="1350000" indent="-270000" algn="l" defTabSz="914400" rtl="0" eaLnBrk="1" latinLnBrk="0" hangingPunct="1">
              <a:spcBef>
                <a:spcPts val="0"/>
              </a:spcBef>
              <a:spcAft>
                <a:spcPts val="600"/>
              </a:spcAft>
              <a:buClr>
                <a:schemeClr val="bg2"/>
              </a:buClr>
              <a:buFont typeface="Arial" pitchFamily="34" charset="0"/>
              <a:buChar char="–"/>
              <a:defRPr sz="1200" b="0" kern="1200">
                <a:solidFill>
                  <a:schemeClr val="tx1"/>
                </a:solidFill>
                <a:latin typeface="+mn-lt"/>
                <a:ea typeface="+mn-ea"/>
                <a:cs typeface="+mn-cs"/>
              </a:defRPr>
            </a:lvl5pPr>
            <a:lvl6pPr marL="162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6pPr>
            <a:lvl7pPr marL="180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7pPr>
            <a:lvl8pPr marL="207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8pPr>
            <a:lvl9pPr marL="234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9pPr>
          </a:lstStyle>
          <a:p>
            <a:pPr marL="0" indent="0">
              <a:buClr>
                <a:srgbClr val="F36633"/>
              </a:buClr>
              <a:buNone/>
            </a:pPr>
            <a:r>
              <a:rPr lang="en-US" sz="500">
                <a:solidFill>
                  <a:srgbClr val="544F40"/>
                </a:solidFill>
                <a:latin typeface="Arial"/>
              </a:rPr>
              <a:t>1. Centers for Disease Control and Prevention (CDC) </a:t>
            </a:r>
            <a:r>
              <a:rPr lang="en-US" sz="500" u="sng">
                <a:solidFill>
                  <a:srgbClr val="544F40"/>
                </a:solidFill>
                <a:latin typeface="Arial"/>
                <a:hlinkClick r:id="rId3">
                  <a:extLst>
                    <a:ext uri="{A12FA001-AC4F-418D-AE19-62706E023703}">
                      <ahyp:hlinkClr xmlns:ahyp="http://schemas.microsoft.com/office/drawing/2018/hyperlinkcolor" val="tx"/>
                    </a:ext>
                  </a:extLst>
                </a:hlinkClick>
              </a:rPr>
              <a:t>https://www.cdc.gov/flu/about/burden/2018-2019.html</a:t>
            </a:r>
            <a:r>
              <a:rPr lang="en-US" sz="500">
                <a:solidFill>
                  <a:srgbClr val="544F40"/>
                </a:solidFill>
                <a:latin typeface="Arial"/>
              </a:rPr>
              <a:t>; 2. Miller IF et al. </a:t>
            </a:r>
            <a:r>
              <a:rPr lang="en-US" sz="500" i="1">
                <a:solidFill>
                  <a:srgbClr val="544F40"/>
                </a:solidFill>
                <a:latin typeface="Arial"/>
              </a:rPr>
              <a:t>Nat Med</a:t>
            </a:r>
            <a:r>
              <a:rPr lang="en-US" sz="500">
                <a:solidFill>
                  <a:srgbClr val="544F40"/>
                </a:solidFill>
                <a:latin typeface="Arial"/>
              </a:rPr>
              <a:t>. 2020. </a:t>
            </a:r>
            <a:r>
              <a:rPr lang="en-US" sz="500" err="1">
                <a:solidFill>
                  <a:srgbClr val="544F40"/>
                </a:solidFill>
                <a:latin typeface="Arial"/>
              </a:rPr>
              <a:t>Epub</a:t>
            </a:r>
            <a:r>
              <a:rPr lang="en-US" sz="500">
                <a:solidFill>
                  <a:srgbClr val="544F40"/>
                </a:solidFill>
                <a:latin typeface="Arial"/>
              </a:rPr>
              <a:t> ahead of print. </a:t>
            </a:r>
            <a:r>
              <a:rPr lang="en-US" sz="500" u="sng">
                <a:solidFill>
                  <a:srgbClr val="544F40"/>
                </a:solidFill>
                <a:latin typeface="Arial"/>
              </a:rPr>
              <a:t>https://doi.org/10.1038/s41591-020-0952-y</a:t>
            </a:r>
            <a:r>
              <a:rPr lang="en-US" sz="500">
                <a:solidFill>
                  <a:srgbClr val="544F40"/>
                </a:solidFill>
                <a:latin typeface="Arial"/>
              </a:rPr>
              <a:t>;</a:t>
            </a:r>
            <a:r>
              <a:rPr lang="en-US" sz="500" i="1">
                <a:solidFill>
                  <a:srgbClr val="544F40"/>
                </a:solidFill>
                <a:latin typeface="Arial"/>
              </a:rPr>
              <a:t> </a:t>
            </a:r>
            <a:br>
              <a:rPr lang="en-US" sz="500" i="1">
                <a:solidFill>
                  <a:srgbClr val="544F40"/>
                </a:solidFill>
                <a:latin typeface="Arial"/>
              </a:rPr>
            </a:br>
            <a:r>
              <a:rPr lang="en-US" sz="500">
                <a:solidFill>
                  <a:srgbClr val="544F40"/>
                </a:solidFill>
                <a:latin typeface="Arial"/>
              </a:rPr>
              <a:t>3. CDC. </a:t>
            </a:r>
            <a:r>
              <a:rPr lang="en-US" sz="500" u="sng">
                <a:solidFill>
                  <a:srgbClr val="544F40"/>
                </a:solidFill>
                <a:latin typeface="Arial"/>
              </a:rPr>
              <a:t>https://www.cdc.gov/flu/highrisk/index.htm</a:t>
            </a:r>
            <a:r>
              <a:rPr lang="en-US" sz="500">
                <a:solidFill>
                  <a:srgbClr val="544F40"/>
                </a:solidFill>
                <a:latin typeface="Arial"/>
              </a:rPr>
              <a:t>; 4. CDC. </a:t>
            </a:r>
            <a:r>
              <a:rPr lang="en-US" sz="500" u="sng">
                <a:solidFill>
                  <a:srgbClr val="544F40"/>
                </a:solidFill>
                <a:latin typeface="Arial"/>
              </a:rPr>
              <a:t>https://gis.cdc.gov/GRASP/Fluview/PedFluDeath.html</a:t>
            </a:r>
            <a:r>
              <a:rPr lang="en-US" sz="500">
                <a:solidFill>
                  <a:srgbClr val="544F40"/>
                </a:solidFill>
                <a:latin typeface="Arial"/>
              </a:rPr>
              <a:t>; All accessed June 2020</a:t>
            </a:r>
            <a:endParaRPr lang="en-GB" sz="500">
              <a:solidFill>
                <a:srgbClr val="544F40"/>
              </a:solidFill>
              <a:latin typeface="Arial"/>
            </a:endParaRPr>
          </a:p>
        </p:txBody>
      </p:sp>
      <p:sp>
        <p:nvSpPr>
          <p:cNvPr id="399" name="TextBox 398">
            <a:extLst>
              <a:ext uri="{FF2B5EF4-FFF2-40B4-BE49-F238E27FC236}">
                <a16:creationId xmlns:a16="http://schemas.microsoft.com/office/drawing/2014/main" id="{F5C1CBF1-5F46-49F7-A4F5-AB041D5D6788}"/>
              </a:ext>
            </a:extLst>
          </p:cNvPr>
          <p:cNvSpPr txBox="1"/>
          <p:nvPr/>
        </p:nvSpPr>
        <p:spPr>
          <a:xfrm>
            <a:off x="2049124" y="2023026"/>
            <a:ext cx="3730950" cy="3431709"/>
          </a:xfrm>
          <a:prstGeom prst="rect">
            <a:avLst/>
          </a:prstGeom>
          <a:noFill/>
        </p:spPr>
        <p:txBody>
          <a:bodyPr wrap="square" rtlCol="0">
            <a:spAutoFit/>
          </a:bodyPr>
          <a:lstStyle/>
          <a:p>
            <a:pPr marL="108000" indent="-108000">
              <a:spcAft>
                <a:spcPts val="400"/>
              </a:spcAft>
              <a:buFont typeface="Symbol" panose="05050102010706020507" pitchFamily="18" charset="2"/>
              <a:buChar char=""/>
            </a:pPr>
            <a:r>
              <a:rPr lang="en-US" sz="1200">
                <a:solidFill>
                  <a:srgbClr val="F36633"/>
                </a:solidFill>
                <a:latin typeface="Arial"/>
              </a:rPr>
              <a:t>During past influenza seasons, approximately </a:t>
            </a:r>
            <a:r>
              <a:rPr lang="en-US" sz="1200" b="1">
                <a:solidFill>
                  <a:srgbClr val="F36633"/>
                </a:solidFill>
                <a:latin typeface="Arial"/>
              </a:rPr>
              <a:t>80% of </a:t>
            </a:r>
            <a:br>
              <a:rPr lang="en-US" sz="1200" b="1">
                <a:solidFill>
                  <a:srgbClr val="F36633"/>
                </a:solidFill>
                <a:latin typeface="Arial"/>
              </a:rPr>
            </a:br>
            <a:r>
              <a:rPr lang="en-US" sz="1200" b="1">
                <a:solidFill>
                  <a:srgbClr val="F36633"/>
                </a:solidFill>
                <a:latin typeface="Arial"/>
              </a:rPr>
              <a:t>influenza-associated deaths</a:t>
            </a:r>
            <a:r>
              <a:rPr lang="en-US" sz="1200">
                <a:solidFill>
                  <a:srgbClr val="F36633"/>
                </a:solidFill>
                <a:latin typeface="Arial"/>
              </a:rPr>
              <a:t> in children occurred in those </a:t>
            </a:r>
            <a:br>
              <a:rPr lang="en-US" sz="1200">
                <a:solidFill>
                  <a:srgbClr val="F36633"/>
                </a:solidFill>
                <a:latin typeface="Arial"/>
              </a:rPr>
            </a:br>
            <a:r>
              <a:rPr lang="en-US" sz="1200">
                <a:solidFill>
                  <a:srgbClr val="F36633"/>
                </a:solidFill>
                <a:latin typeface="Arial"/>
              </a:rPr>
              <a:t>who were </a:t>
            </a:r>
            <a:r>
              <a:rPr lang="en-US" sz="1200" b="1">
                <a:solidFill>
                  <a:srgbClr val="F36633"/>
                </a:solidFill>
                <a:latin typeface="Arial"/>
              </a:rPr>
              <a:t>not vaccinated</a:t>
            </a:r>
            <a:r>
              <a:rPr lang="en-US" sz="1200" baseline="30000">
                <a:solidFill>
                  <a:srgbClr val="F36633"/>
                </a:solidFill>
                <a:latin typeface="Arial"/>
              </a:rPr>
              <a:t>1,2</a:t>
            </a:r>
            <a:endParaRPr lang="en-GB" sz="1200">
              <a:solidFill>
                <a:srgbClr val="F36633"/>
              </a:solidFill>
              <a:latin typeface="Arial"/>
            </a:endParaRPr>
          </a:p>
          <a:p>
            <a:pPr marL="108000" indent="-108000">
              <a:spcAft>
                <a:spcPts val="400"/>
              </a:spcAft>
              <a:buFont typeface="Symbol" panose="05050102010706020507" pitchFamily="18" charset="2"/>
              <a:buChar char=""/>
            </a:pPr>
            <a:r>
              <a:rPr lang="en-US" sz="1200">
                <a:solidFill>
                  <a:srgbClr val="F36633"/>
                </a:solidFill>
                <a:latin typeface="Arial"/>
              </a:rPr>
              <a:t>In children 6 months–17 years of age, influenza vaccine </a:t>
            </a:r>
            <a:r>
              <a:rPr lang="en-US" sz="1200" b="1">
                <a:solidFill>
                  <a:srgbClr val="F36633"/>
                </a:solidFill>
                <a:latin typeface="Arial"/>
              </a:rPr>
              <a:t>coverage was only 45.6% </a:t>
            </a:r>
            <a:r>
              <a:rPr lang="en-US" sz="1200">
                <a:solidFill>
                  <a:srgbClr val="F36633"/>
                </a:solidFill>
                <a:latin typeface="Arial"/>
              </a:rPr>
              <a:t>at the start of the 2018/2019 influenza season</a:t>
            </a:r>
            <a:r>
              <a:rPr lang="en-US" sz="1200" baseline="30000">
                <a:solidFill>
                  <a:srgbClr val="F36633"/>
                </a:solidFill>
                <a:latin typeface="Arial"/>
              </a:rPr>
              <a:t>3</a:t>
            </a:r>
            <a:endParaRPr lang="en-GB" sz="1200">
              <a:solidFill>
                <a:srgbClr val="F36633"/>
              </a:solidFill>
              <a:latin typeface="Arial"/>
            </a:endParaRPr>
          </a:p>
          <a:p>
            <a:pPr marL="108000" indent="-108000">
              <a:spcAft>
                <a:spcPts val="400"/>
              </a:spcAft>
              <a:buFont typeface="Symbol" panose="05050102010706020507" pitchFamily="18" charset="2"/>
              <a:buChar char=""/>
            </a:pPr>
            <a:r>
              <a:rPr lang="en-US" sz="1200">
                <a:solidFill>
                  <a:srgbClr val="F36633"/>
                </a:solidFill>
                <a:latin typeface="Arial"/>
              </a:rPr>
              <a:t>In the 2010</a:t>
            </a:r>
            <a:r>
              <a:rPr lang="en-US" sz="1200">
                <a:solidFill>
                  <a:srgbClr val="F36633"/>
                </a:solidFill>
                <a:latin typeface="Century Gothic" panose="020B0502020202020204" pitchFamily="34" charset="0"/>
              </a:rPr>
              <a:t>–</a:t>
            </a:r>
            <a:r>
              <a:rPr lang="en-US" sz="1200">
                <a:solidFill>
                  <a:srgbClr val="F36633"/>
                </a:solidFill>
                <a:latin typeface="Arial"/>
              </a:rPr>
              <a:t>2016 seasons, </a:t>
            </a:r>
            <a:r>
              <a:rPr lang="en-US" sz="1200" b="1">
                <a:solidFill>
                  <a:srgbClr val="F36633"/>
                </a:solidFill>
                <a:latin typeface="Arial"/>
              </a:rPr>
              <a:t>9.3% of children on average contracted influenza each year</a:t>
            </a:r>
            <a:r>
              <a:rPr lang="en-US" sz="1200" b="1" baseline="30000">
                <a:solidFill>
                  <a:srgbClr val="F36633"/>
                </a:solidFill>
                <a:latin typeface="Arial"/>
              </a:rPr>
              <a:t>4</a:t>
            </a:r>
            <a:r>
              <a:rPr lang="en-US" sz="1200">
                <a:solidFill>
                  <a:srgbClr val="F36633"/>
                </a:solidFill>
                <a:latin typeface="Arial"/>
              </a:rPr>
              <a:t>, contributing to their role as a key demographic for spreading the disease</a:t>
            </a:r>
          </a:p>
          <a:p>
            <a:pPr marL="108000" indent="-108000">
              <a:spcAft>
                <a:spcPts val="600"/>
              </a:spcAft>
              <a:buFont typeface="Symbol" panose="05050102010706020507" pitchFamily="18" charset="2"/>
              <a:buChar char=""/>
            </a:pPr>
            <a:endParaRPr lang="en-US" sz="1200" baseline="30000">
              <a:solidFill>
                <a:srgbClr val="F36633"/>
              </a:solidFill>
              <a:latin typeface="Arial"/>
            </a:endParaRPr>
          </a:p>
          <a:p>
            <a:pPr>
              <a:spcAft>
                <a:spcPts val="600"/>
              </a:spcAft>
            </a:pPr>
            <a:endParaRPr lang="en-US" sz="1200" baseline="30000">
              <a:solidFill>
                <a:srgbClr val="F36633"/>
              </a:solidFill>
              <a:latin typeface="Arial"/>
            </a:endParaRPr>
          </a:p>
          <a:p>
            <a:pPr marL="108000" indent="-108000">
              <a:spcAft>
                <a:spcPts val="600"/>
              </a:spcAft>
              <a:buFont typeface="Symbol" panose="05050102010706020507" pitchFamily="18" charset="2"/>
              <a:buChar char=""/>
            </a:pPr>
            <a:endParaRPr lang="en-US" sz="1200" baseline="30000">
              <a:solidFill>
                <a:srgbClr val="F36633"/>
              </a:solidFill>
              <a:latin typeface="Arial"/>
            </a:endParaRPr>
          </a:p>
          <a:p>
            <a:pPr eaLnBrk="0" hangingPunct="0"/>
            <a:r>
              <a:rPr lang="en-US" altLang="en-US" sz="600">
                <a:solidFill>
                  <a:srgbClr val="F36633"/>
                </a:solidFill>
                <a:latin typeface="Arial" panose="020B0604020202020204" pitchFamily="34" charset="0"/>
                <a:ea typeface="Calibri" panose="020F0502020204030204" pitchFamily="34" charset="0"/>
              </a:rPr>
              <a:t>. CDC. </a:t>
            </a:r>
            <a:r>
              <a:rPr lang="en-US" altLang="en-US" sz="600">
                <a:solidFill>
                  <a:srgbClr val="F36633"/>
                </a:solidFill>
                <a:latin typeface="Arial" panose="020B060402020202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https://www.cdc.gov/flu/about/season/flu-season-2017-2018.htm</a:t>
            </a:r>
            <a:r>
              <a:rPr lang="en-US" altLang="en-US" sz="600">
                <a:solidFill>
                  <a:srgbClr val="F36633"/>
                </a:solidFill>
                <a:latin typeface="Arial" panose="020B0604020202020204" pitchFamily="34" charset="0"/>
                <a:ea typeface="Calibri" panose="020F0502020204030204" pitchFamily="34" charset="0"/>
              </a:rPr>
              <a:t>; 2. CDC. </a:t>
            </a:r>
            <a:r>
              <a:rPr lang="en-US" altLang="en-US" sz="600">
                <a:solidFill>
                  <a:srgbClr val="F36633"/>
                </a:solidFill>
                <a:latin typeface="Arial" panose="020B0604020202020204" pitchFamily="34" charset="0"/>
                <a:ea typeface="Calibri" panose="020F0502020204030204" pitchFamily="34" charset="0"/>
                <a:hlinkClick r:id="rId5">
                  <a:extLst>
                    <a:ext uri="{A12FA001-AC4F-418D-AE19-62706E023703}">
                      <ahyp:hlinkClr xmlns:ahyp="http://schemas.microsoft.com/office/drawing/2018/hyperlinkcolor" val="tx"/>
                    </a:ext>
                  </a:extLst>
                </a:hlinkClick>
              </a:rPr>
              <a:t>https://www.cdc.gov/flu/about/burden/faq.htm</a:t>
            </a:r>
            <a:r>
              <a:rPr lang="en-US" altLang="en-US" sz="600">
                <a:solidFill>
                  <a:srgbClr val="F36633"/>
                </a:solidFill>
                <a:latin typeface="Arial" panose="020B0604020202020204" pitchFamily="34" charset="0"/>
                <a:ea typeface="Calibri" panose="020F0502020204030204" pitchFamily="34" charset="0"/>
              </a:rPr>
              <a:t>; </a:t>
            </a:r>
            <a:br>
              <a:rPr lang="en-US" altLang="en-US" sz="600">
                <a:solidFill>
                  <a:srgbClr val="F36633"/>
                </a:solidFill>
                <a:latin typeface="Arial" panose="020B0604020202020204" pitchFamily="34" charset="0"/>
                <a:ea typeface="Calibri" panose="020F0502020204030204" pitchFamily="34" charset="0"/>
              </a:rPr>
            </a:br>
            <a:r>
              <a:rPr lang="en-US" altLang="en-US" sz="600">
                <a:solidFill>
                  <a:srgbClr val="F36633"/>
                </a:solidFill>
                <a:latin typeface="Arial" panose="020B0604020202020204" pitchFamily="34" charset="0"/>
                <a:ea typeface="Calibri" panose="020F0502020204030204" pitchFamily="34" charset="0"/>
              </a:rPr>
              <a:t>3. CDC. </a:t>
            </a:r>
            <a:r>
              <a:rPr lang="en-US" altLang="en-US" sz="600">
                <a:solidFill>
                  <a:srgbClr val="F36633"/>
                </a:solidFill>
                <a:latin typeface="Arial" panose="020B0604020202020204" pitchFamily="34" charset="0"/>
                <a:ea typeface="Calibri" panose="020F0502020204030204" pitchFamily="34" charset="0"/>
                <a:hlinkClick r:id="rId6">
                  <a:extLst>
                    <a:ext uri="{A12FA001-AC4F-418D-AE19-62706E023703}">
                      <ahyp:hlinkClr xmlns:ahyp="http://schemas.microsoft.com/office/drawing/2018/hyperlinkcolor" val="tx"/>
                    </a:ext>
                  </a:extLst>
                </a:hlinkClick>
              </a:rPr>
              <a:t>https://www.cdc.gov/flu/fluvaxview/nifs-estimates-nov2018.htm</a:t>
            </a:r>
            <a:r>
              <a:rPr lang="en-US" altLang="en-US" sz="600">
                <a:solidFill>
                  <a:srgbClr val="F36633"/>
                </a:solidFill>
                <a:latin typeface="Arial" panose="020B0604020202020204" pitchFamily="34" charset="0"/>
                <a:ea typeface="Calibri" panose="020F0502020204030204" pitchFamily="34" charset="0"/>
              </a:rPr>
              <a:t>; All accessed June 2020; 4. </a:t>
            </a:r>
            <a:r>
              <a:rPr lang="en-US" altLang="en-US" sz="600" err="1">
                <a:solidFill>
                  <a:srgbClr val="F36633"/>
                </a:solidFill>
                <a:latin typeface="Arial" panose="020B0604020202020204" pitchFamily="34" charset="0"/>
                <a:ea typeface="Calibri" panose="020F0502020204030204" pitchFamily="34" charset="0"/>
              </a:rPr>
              <a:t>Tokars</a:t>
            </a:r>
            <a:r>
              <a:rPr lang="en-US" altLang="en-US" sz="600">
                <a:solidFill>
                  <a:srgbClr val="F36633"/>
                </a:solidFill>
                <a:latin typeface="Arial" panose="020B0604020202020204" pitchFamily="34" charset="0"/>
                <a:ea typeface="Calibri" panose="020F0502020204030204" pitchFamily="34" charset="0"/>
              </a:rPr>
              <a:t> JI et al. </a:t>
            </a:r>
            <a:r>
              <a:rPr lang="en-US" altLang="en-US" sz="600" i="1">
                <a:solidFill>
                  <a:srgbClr val="F36633"/>
                </a:solidFill>
                <a:latin typeface="Arial" panose="020B0604020202020204" pitchFamily="34" charset="0"/>
                <a:ea typeface="Calibri" panose="020F0502020204030204" pitchFamily="34" charset="0"/>
              </a:rPr>
              <a:t>Clin Infect Dis </a:t>
            </a:r>
            <a:r>
              <a:rPr lang="en-US" altLang="en-US" sz="600">
                <a:solidFill>
                  <a:srgbClr val="F36633"/>
                </a:solidFill>
                <a:latin typeface="Arial" panose="020B0604020202020204" pitchFamily="34" charset="0"/>
                <a:ea typeface="Calibri" panose="020F0502020204030204" pitchFamily="34" charset="0"/>
              </a:rPr>
              <a:t>2018;66:1511–1518</a:t>
            </a:r>
            <a:endParaRPr lang="en-US" sz="600">
              <a:solidFill>
                <a:srgbClr val="F36633"/>
              </a:solidFill>
              <a:latin typeface="Arial"/>
            </a:endParaRPr>
          </a:p>
        </p:txBody>
      </p:sp>
      <p:pic>
        <p:nvPicPr>
          <p:cNvPr id="2" name="Picture 1">
            <a:extLst>
              <a:ext uri="{FF2B5EF4-FFF2-40B4-BE49-F238E27FC236}">
                <a16:creationId xmlns:a16="http://schemas.microsoft.com/office/drawing/2014/main" id="{360C536C-4D23-4462-9845-2F663FFAD86D}"/>
              </a:ext>
            </a:extLst>
          </p:cNvPr>
          <p:cNvPicPr>
            <a:picLocks noChangeAspect="1"/>
          </p:cNvPicPr>
          <p:nvPr/>
        </p:nvPicPr>
        <p:blipFill>
          <a:blip r:embed="rId7"/>
          <a:stretch>
            <a:fillRect/>
          </a:stretch>
        </p:blipFill>
        <p:spPr>
          <a:xfrm>
            <a:off x="8232940" y="6416981"/>
            <a:ext cx="2435061" cy="449705"/>
          </a:xfrm>
          <a:prstGeom prst="rect">
            <a:avLst/>
          </a:prstGeom>
        </p:spPr>
      </p:pic>
      <p:pic>
        <p:nvPicPr>
          <p:cNvPr id="3" name="Picture 2">
            <a:extLst>
              <a:ext uri="{FF2B5EF4-FFF2-40B4-BE49-F238E27FC236}">
                <a16:creationId xmlns:a16="http://schemas.microsoft.com/office/drawing/2014/main" id="{E24D6B83-0CDA-4B87-BA0F-B68A46D11EF2}"/>
              </a:ext>
            </a:extLst>
          </p:cNvPr>
          <p:cNvPicPr>
            <a:picLocks noChangeAspect="1"/>
          </p:cNvPicPr>
          <p:nvPr/>
        </p:nvPicPr>
        <p:blipFill>
          <a:blip r:embed="rId8"/>
          <a:stretch>
            <a:fillRect/>
          </a:stretch>
        </p:blipFill>
        <p:spPr>
          <a:xfrm>
            <a:off x="9496964" y="241464"/>
            <a:ext cx="981075" cy="852818"/>
          </a:xfrm>
          <a:prstGeom prst="rect">
            <a:avLst/>
          </a:prstGeom>
        </p:spPr>
      </p:pic>
    </p:spTree>
    <p:extLst>
      <p:ext uri="{BB962C8B-B14F-4D97-AF65-F5344CB8AC3E}">
        <p14:creationId xmlns:p14="http://schemas.microsoft.com/office/powerpoint/2010/main" val="2573004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4">
            <a:extLst>
              <a:ext uri="{FF2B5EF4-FFF2-40B4-BE49-F238E27FC236}">
                <a16:creationId xmlns:a16="http://schemas.microsoft.com/office/drawing/2014/main" id="{C3348D1A-ECE3-4C4F-AE1C-1F822CE838A6}"/>
              </a:ext>
            </a:extLst>
          </p:cNvPr>
          <p:cNvGraphicFramePr>
            <a:graphicFrameLocks/>
          </p:cNvGraphicFramePr>
          <p:nvPr/>
        </p:nvGraphicFramePr>
        <p:xfrm>
          <a:off x="1889125" y="1535053"/>
          <a:ext cx="8401307" cy="4390864"/>
        </p:xfrm>
        <a:graphic>
          <a:graphicData uri="http://schemas.openxmlformats.org/drawingml/2006/table">
            <a:tbl>
              <a:tblPr firstRow="1" bandRow="1">
                <a:tableStyleId>{3B4B98B0-60AC-42C2-AFA5-B58CD77FA1E5}</a:tableStyleId>
              </a:tblPr>
              <a:tblGrid>
                <a:gridCol w="1870884">
                  <a:extLst>
                    <a:ext uri="{9D8B030D-6E8A-4147-A177-3AD203B41FA5}">
                      <a16:colId xmlns:a16="http://schemas.microsoft.com/office/drawing/2014/main" val="2207230432"/>
                    </a:ext>
                  </a:extLst>
                </a:gridCol>
                <a:gridCol w="2114966">
                  <a:extLst>
                    <a:ext uri="{9D8B030D-6E8A-4147-A177-3AD203B41FA5}">
                      <a16:colId xmlns:a16="http://schemas.microsoft.com/office/drawing/2014/main" val="701930629"/>
                    </a:ext>
                  </a:extLst>
                </a:gridCol>
                <a:gridCol w="1620237">
                  <a:extLst>
                    <a:ext uri="{9D8B030D-6E8A-4147-A177-3AD203B41FA5}">
                      <a16:colId xmlns:a16="http://schemas.microsoft.com/office/drawing/2014/main" val="3031406072"/>
                    </a:ext>
                  </a:extLst>
                </a:gridCol>
                <a:gridCol w="2795220">
                  <a:extLst>
                    <a:ext uri="{9D8B030D-6E8A-4147-A177-3AD203B41FA5}">
                      <a16:colId xmlns:a16="http://schemas.microsoft.com/office/drawing/2014/main" val="3853233949"/>
                    </a:ext>
                  </a:extLst>
                </a:gridCol>
              </a:tblGrid>
              <a:tr h="339048">
                <a:tc>
                  <a:txBody>
                    <a:bodyPr/>
                    <a:lstStyle/>
                    <a:p>
                      <a:pPr algn="ctr"/>
                      <a:r>
                        <a:rPr lang="en-US" sz="1400" b="1">
                          <a:solidFill>
                            <a:schemeClr val="tx1"/>
                          </a:solidFill>
                        </a:rPr>
                        <a:t>Influenza Season</a:t>
                      </a:r>
                    </a:p>
                  </a:txBody>
                  <a:tcPr marL="40092" marR="40092" marT="17643" marB="17643" anchor="ctr"/>
                </a:tc>
                <a:tc>
                  <a:txBody>
                    <a:bodyPr/>
                    <a:lstStyle/>
                    <a:p>
                      <a:pPr algn="ctr"/>
                      <a:r>
                        <a:rPr lang="en-US" sz="1400" b="1">
                          <a:solidFill>
                            <a:schemeClr val="tx1"/>
                          </a:solidFill>
                        </a:rPr>
                        <a:t>Study Site(s)</a:t>
                      </a:r>
                    </a:p>
                  </a:txBody>
                  <a:tcPr marL="40092" marR="40092" marT="17643" marB="17643" anchor="ctr"/>
                </a:tc>
                <a:tc>
                  <a:txBody>
                    <a:bodyPr/>
                    <a:lstStyle/>
                    <a:p>
                      <a:pPr algn="ctr"/>
                      <a:r>
                        <a:rPr lang="en-US" sz="1400" b="1">
                          <a:solidFill>
                            <a:schemeClr val="tx1"/>
                          </a:solidFill>
                        </a:rPr>
                        <a:t>No. of Patients</a:t>
                      </a:r>
                    </a:p>
                  </a:txBody>
                  <a:tcPr marL="40092" marR="40092" marT="17643" marB="17643" anchor="ctr"/>
                </a:tc>
                <a:tc>
                  <a:txBody>
                    <a:bodyPr/>
                    <a:lstStyle/>
                    <a:p>
                      <a:pPr algn="ctr"/>
                      <a:r>
                        <a:rPr lang="en-US" sz="1400" b="1">
                          <a:solidFill>
                            <a:schemeClr val="tx1"/>
                          </a:solidFill>
                        </a:rPr>
                        <a:t>Adjusted Overall VE, % (95%CI)</a:t>
                      </a:r>
                    </a:p>
                  </a:txBody>
                  <a:tcPr marL="40092" marR="40092" marT="17643" marB="17643" anchor="ctr"/>
                </a:tc>
                <a:extLst>
                  <a:ext uri="{0D108BD9-81ED-4DB2-BD59-A6C34878D82A}">
                    <a16:rowId xmlns:a16="http://schemas.microsoft.com/office/drawing/2014/main" val="778749038"/>
                  </a:ext>
                </a:extLst>
              </a:tr>
              <a:tr h="242613">
                <a:tc>
                  <a:txBody>
                    <a:bodyPr/>
                    <a:lstStyle/>
                    <a:p>
                      <a:pPr algn="ctr"/>
                      <a:r>
                        <a:rPr lang="en-US" sz="1400"/>
                        <a:t>2004-05</a:t>
                      </a:r>
                    </a:p>
                  </a:txBody>
                  <a:tcPr marL="40092" marR="40092" marT="17643" marB="17643" anchor="ctr"/>
                </a:tc>
                <a:tc>
                  <a:txBody>
                    <a:bodyPr/>
                    <a:lstStyle/>
                    <a:p>
                      <a:pPr algn="ctr"/>
                      <a:r>
                        <a:rPr lang="en-US" sz="1400"/>
                        <a:t>WI</a:t>
                      </a:r>
                    </a:p>
                  </a:txBody>
                  <a:tcPr marL="40092" marR="40092" marT="17643" marB="17643" anchor="ctr"/>
                </a:tc>
                <a:tc>
                  <a:txBody>
                    <a:bodyPr/>
                    <a:lstStyle/>
                    <a:p>
                      <a:pPr algn="ctr"/>
                      <a:r>
                        <a:rPr lang="en-US" sz="1400"/>
                        <a:t>762</a:t>
                      </a:r>
                    </a:p>
                  </a:txBody>
                  <a:tcPr marL="40092" marR="40092" marT="17643" marB="1764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10 (-36, 40)</a:t>
                      </a:r>
                    </a:p>
                  </a:txBody>
                  <a:tcPr marL="40092" marR="40092" marT="17643" marB="17643" anchor="ctr"/>
                </a:tc>
                <a:extLst>
                  <a:ext uri="{0D108BD9-81ED-4DB2-BD59-A6C34878D82A}">
                    <a16:rowId xmlns:a16="http://schemas.microsoft.com/office/drawing/2014/main" val="2645258611"/>
                  </a:ext>
                </a:extLst>
              </a:tr>
              <a:tr h="242613">
                <a:tc>
                  <a:txBody>
                    <a:bodyPr/>
                    <a:lstStyle/>
                    <a:p>
                      <a:pPr algn="ctr"/>
                      <a:r>
                        <a:rPr lang="en-US" sz="1400"/>
                        <a:t>2005-06</a:t>
                      </a:r>
                    </a:p>
                  </a:txBody>
                  <a:tcPr marL="40092" marR="40092" marT="17643" marB="17643" anchor="ctr"/>
                </a:tc>
                <a:tc>
                  <a:txBody>
                    <a:bodyPr/>
                    <a:lstStyle/>
                    <a:p>
                      <a:pPr algn="ctr"/>
                      <a:r>
                        <a:rPr lang="en-US" sz="1400"/>
                        <a:t>WI</a:t>
                      </a:r>
                    </a:p>
                  </a:txBody>
                  <a:tcPr marL="40092" marR="40092" marT="17643" marB="17643" anchor="ctr"/>
                </a:tc>
                <a:tc>
                  <a:txBody>
                    <a:bodyPr/>
                    <a:lstStyle/>
                    <a:p>
                      <a:pPr algn="ctr"/>
                      <a:r>
                        <a:rPr lang="en-US" sz="1400"/>
                        <a:t>346</a:t>
                      </a:r>
                    </a:p>
                  </a:txBody>
                  <a:tcPr marL="40092" marR="40092" marT="17643" marB="1764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21 (-52, 59)</a:t>
                      </a:r>
                    </a:p>
                  </a:txBody>
                  <a:tcPr marL="40092" marR="40092" marT="17643" marB="17643" anchor="ctr"/>
                </a:tc>
                <a:extLst>
                  <a:ext uri="{0D108BD9-81ED-4DB2-BD59-A6C34878D82A}">
                    <a16:rowId xmlns:a16="http://schemas.microsoft.com/office/drawing/2014/main" val="820494387"/>
                  </a:ext>
                </a:extLst>
              </a:tr>
              <a:tr h="242613">
                <a:tc>
                  <a:txBody>
                    <a:bodyPr/>
                    <a:lstStyle/>
                    <a:p>
                      <a:pPr algn="ctr"/>
                      <a:r>
                        <a:rPr lang="en-US" sz="1400"/>
                        <a:t>2006-07</a:t>
                      </a:r>
                    </a:p>
                  </a:txBody>
                  <a:tcPr marL="40092" marR="40092" marT="17643" marB="17643" anchor="ctr"/>
                </a:tc>
                <a:tc>
                  <a:txBody>
                    <a:bodyPr/>
                    <a:lstStyle/>
                    <a:p>
                      <a:pPr algn="ctr"/>
                      <a:r>
                        <a:rPr lang="en-US" sz="1400"/>
                        <a:t>WI</a:t>
                      </a:r>
                    </a:p>
                  </a:txBody>
                  <a:tcPr marL="40092" marR="40092" marT="17643" marB="17643" anchor="ctr"/>
                </a:tc>
                <a:tc>
                  <a:txBody>
                    <a:bodyPr/>
                    <a:lstStyle/>
                    <a:p>
                      <a:pPr algn="ctr"/>
                      <a:r>
                        <a:rPr lang="en-US" sz="1400"/>
                        <a:t>871</a:t>
                      </a:r>
                    </a:p>
                  </a:txBody>
                  <a:tcPr marL="40092" marR="40092" marT="17643" marB="1764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52 (22 ,70)</a:t>
                      </a:r>
                    </a:p>
                  </a:txBody>
                  <a:tcPr marL="40092" marR="40092" marT="17643" marB="17643" anchor="ctr"/>
                </a:tc>
                <a:extLst>
                  <a:ext uri="{0D108BD9-81ED-4DB2-BD59-A6C34878D82A}">
                    <a16:rowId xmlns:a16="http://schemas.microsoft.com/office/drawing/2014/main" val="912535811"/>
                  </a:ext>
                </a:extLst>
              </a:tr>
              <a:tr h="242613">
                <a:tc>
                  <a:txBody>
                    <a:bodyPr/>
                    <a:lstStyle/>
                    <a:p>
                      <a:pPr algn="ctr"/>
                      <a:r>
                        <a:rPr lang="en-US" sz="1400"/>
                        <a:t>2007-08</a:t>
                      </a:r>
                    </a:p>
                  </a:txBody>
                  <a:tcPr marL="40092" marR="40092" marT="17643" marB="17643" anchor="ctr"/>
                </a:tc>
                <a:tc>
                  <a:txBody>
                    <a:bodyPr/>
                    <a:lstStyle/>
                    <a:p>
                      <a:pPr algn="ctr"/>
                      <a:r>
                        <a:rPr lang="en-US" sz="1400"/>
                        <a:t>WI</a:t>
                      </a:r>
                    </a:p>
                  </a:txBody>
                  <a:tcPr marL="40092" marR="40092" marT="17643" marB="17643" anchor="ctr"/>
                </a:tc>
                <a:tc>
                  <a:txBody>
                    <a:bodyPr/>
                    <a:lstStyle/>
                    <a:p>
                      <a:pPr algn="ctr"/>
                      <a:r>
                        <a:rPr lang="en-US" sz="1400"/>
                        <a:t>1914</a:t>
                      </a:r>
                    </a:p>
                  </a:txBody>
                  <a:tcPr marL="40092" marR="40092" marT="17643" marB="1764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37 (22, 49)</a:t>
                      </a:r>
                    </a:p>
                  </a:txBody>
                  <a:tcPr marL="40092" marR="40092" marT="17643" marB="17643" anchor="ctr"/>
                </a:tc>
                <a:extLst>
                  <a:ext uri="{0D108BD9-81ED-4DB2-BD59-A6C34878D82A}">
                    <a16:rowId xmlns:a16="http://schemas.microsoft.com/office/drawing/2014/main" val="478509862"/>
                  </a:ext>
                </a:extLst>
              </a:tr>
              <a:tr h="242613">
                <a:tc>
                  <a:txBody>
                    <a:bodyPr/>
                    <a:lstStyle/>
                    <a:p>
                      <a:pPr algn="ctr"/>
                      <a:r>
                        <a:rPr lang="en-US" sz="1400"/>
                        <a:t>2008-09</a:t>
                      </a:r>
                    </a:p>
                  </a:txBody>
                  <a:tcPr marL="40092" marR="40092" marT="17643" marB="17643" anchor="ctr"/>
                </a:tc>
                <a:tc>
                  <a:txBody>
                    <a:bodyPr/>
                    <a:lstStyle/>
                    <a:p>
                      <a:pPr algn="ctr"/>
                      <a:r>
                        <a:rPr lang="en-US" sz="1400"/>
                        <a:t>WI, MI, NY, TN</a:t>
                      </a:r>
                    </a:p>
                  </a:txBody>
                  <a:tcPr marL="40092" marR="40092" marT="17643" marB="17643" anchor="ctr"/>
                </a:tc>
                <a:tc>
                  <a:txBody>
                    <a:bodyPr/>
                    <a:lstStyle/>
                    <a:p>
                      <a:pPr algn="ctr"/>
                      <a:r>
                        <a:rPr lang="en-US" sz="1400"/>
                        <a:t>6713</a:t>
                      </a:r>
                    </a:p>
                  </a:txBody>
                  <a:tcPr marL="40092" marR="40092" marT="17643" marB="17643" anchor="ctr"/>
                </a:tc>
                <a:tc>
                  <a:txBody>
                    <a:bodyPr/>
                    <a:lstStyle/>
                    <a:p>
                      <a:pPr algn="ctr"/>
                      <a:r>
                        <a:rPr lang="en-US" sz="1400"/>
                        <a:t>41 (30, 50)</a:t>
                      </a:r>
                    </a:p>
                  </a:txBody>
                  <a:tcPr marL="40092" marR="40092" marT="17643" marB="17643" anchor="ctr"/>
                </a:tc>
                <a:extLst>
                  <a:ext uri="{0D108BD9-81ED-4DB2-BD59-A6C34878D82A}">
                    <a16:rowId xmlns:a16="http://schemas.microsoft.com/office/drawing/2014/main" val="3990617583"/>
                  </a:ext>
                </a:extLst>
              </a:tr>
              <a:tr h="242613">
                <a:tc>
                  <a:txBody>
                    <a:bodyPr/>
                    <a:lstStyle/>
                    <a:p>
                      <a:pPr algn="ctr"/>
                      <a:r>
                        <a:rPr lang="en-US" sz="1400"/>
                        <a:t>2009-10</a:t>
                      </a:r>
                    </a:p>
                  </a:txBody>
                  <a:tcPr marL="40092" marR="40092" marT="17643" marB="17643" anchor="ctr"/>
                </a:tc>
                <a:tc>
                  <a:txBody>
                    <a:bodyPr/>
                    <a:lstStyle/>
                    <a:p>
                      <a:pPr algn="ctr"/>
                      <a:r>
                        <a:rPr lang="en-US" sz="1400"/>
                        <a:t>WI, MI, NY, TN</a:t>
                      </a:r>
                    </a:p>
                  </a:txBody>
                  <a:tcPr marL="40092" marR="40092" marT="17643" marB="17643" anchor="ctr"/>
                </a:tc>
                <a:tc>
                  <a:txBody>
                    <a:bodyPr/>
                    <a:lstStyle/>
                    <a:p>
                      <a:pPr algn="ctr"/>
                      <a:r>
                        <a:rPr lang="en-US" sz="1400"/>
                        <a:t>6757</a:t>
                      </a:r>
                    </a:p>
                  </a:txBody>
                  <a:tcPr marL="40092" marR="40092" marT="17643" marB="17643" anchor="ctr"/>
                </a:tc>
                <a:tc>
                  <a:txBody>
                    <a:bodyPr/>
                    <a:lstStyle/>
                    <a:p>
                      <a:pPr algn="ctr"/>
                      <a:r>
                        <a:rPr lang="en-US" sz="1400"/>
                        <a:t>56 (23, 75)</a:t>
                      </a:r>
                    </a:p>
                  </a:txBody>
                  <a:tcPr marL="40092" marR="40092" marT="17643" marB="17643" anchor="ctr"/>
                </a:tc>
                <a:extLst>
                  <a:ext uri="{0D108BD9-81ED-4DB2-BD59-A6C34878D82A}">
                    <a16:rowId xmlns:a16="http://schemas.microsoft.com/office/drawing/2014/main" val="4194648723"/>
                  </a:ext>
                </a:extLst>
              </a:tr>
              <a:tr h="242613">
                <a:tc>
                  <a:txBody>
                    <a:bodyPr/>
                    <a:lstStyle/>
                    <a:p>
                      <a:pPr algn="ctr"/>
                      <a:r>
                        <a:rPr lang="en-US" sz="1400"/>
                        <a:t>2010-11</a:t>
                      </a:r>
                    </a:p>
                  </a:txBody>
                  <a:tcPr marL="40092" marR="40092" marT="17643" marB="17643" anchor="ctr"/>
                </a:tc>
                <a:tc>
                  <a:txBody>
                    <a:bodyPr/>
                    <a:lstStyle/>
                    <a:p>
                      <a:pPr algn="ctr"/>
                      <a:r>
                        <a:rPr lang="en-US" sz="1400"/>
                        <a:t>WI, MI, NY, TN</a:t>
                      </a:r>
                    </a:p>
                  </a:txBody>
                  <a:tcPr marL="40092" marR="40092" marT="17643" marB="17643" anchor="ctr"/>
                </a:tc>
                <a:tc>
                  <a:txBody>
                    <a:bodyPr/>
                    <a:lstStyle/>
                    <a:p>
                      <a:pPr algn="ctr"/>
                      <a:r>
                        <a:rPr lang="en-US" sz="1400"/>
                        <a:t>4757</a:t>
                      </a:r>
                    </a:p>
                  </a:txBody>
                  <a:tcPr marL="40092" marR="40092" marT="17643" marB="17643" anchor="ctr"/>
                </a:tc>
                <a:tc>
                  <a:txBody>
                    <a:bodyPr/>
                    <a:lstStyle/>
                    <a:p>
                      <a:pPr algn="ctr"/>
                      <a:r>
                        <a:rPr lang="en-US" sz="1400"/>
                        <a:t>60 (53, 66)</a:t>
                      </a:r>
                    </a:p>
                  </a:txBody>
                  <a:tcPr marL="40092" marR="40092" marT="17643" marB="17643" anchor="ctr"/>
                </a:tc>
                <a:extLst>
                  <a:ext uri="{0D108BD9-81ED-4DB2-BD59-A6C34878D82A}">
                    <a16:rowId xmlns:a16="http://schemas.microsoft.com/office/drawing/2014/main" val="469488477"/>
                  </a:ext>
                </a:extLst>
              </a:tr>
              <a:tr h="242613">
                <a:tc>
                  <a:txBody>
                    <a:bodyPr/>
                    <a:lstStyle/>
                    <a:p>
                      <a:pPr algn="ctr"/>
                      <a:r>
                        <a:rPr lang="en-US" sz="1400"/>
                        <a:t>2011-12</a:t>
                      </a:r>
                    </a:p>
                  </a:txBody>
                  <a:tcPr marL="40092" marR="40092" marT="17643" marB="17643" anchor="ctr"/>
                </a:tc>
                <a:tc>
                  <a:txBody>
                    <a:bodyPr/>
                    <a:lstStyle/>
                    <a:p>
                      <a:pPr algn="ctr"/>
                      <a:r>
                        <a:rPr lang="pl-PL" sz="1400"/>
                        <a:t>WI, MI, PA, TX, WA</a:t>
                      </a:r>
                    </a:p>
                  </a:txBody>
                  <a:tcPr marL="40092" marR="40092" marT="17643" marB="17643" anchor="ctr"/>
                </a:tc>
                <a:tc>
                  <a:txBody>
                    <a:bodyPr/>
                    <a:lstStyle/>
                    <a:p>
                      <a:pPr algn="ctr"/>
                      <a:r>
                        <a:rPr lang="en-US" sz="1400"/>
                        <a:t>4771</a:t>
                      </a:r>
                    </a:p>
                  </a:txBody>
                  <a:tcPr marL="40092" marR="40092" marT="17643" marB="17643" anchor="ctr"/>
                </a:tc>
                <a:tc>
                  <a:txBody>
                    <a:bodyPr/>
                    <a:lstStyle/>
                    <a:p>
                      <a:pPr algn="ctr"/>
                      <a:r>
                        <a:rPr lang="en-US" sz="1400"/>
                        <a:t>47 (36, 56)</a:t>
                      </a:r>
                    </a:p>
                  </a:txBody>
                  <a:tcPr marL="40092" marR="40092" marT="17643" marB="17643" anchor="ctr"/>
                </a:tc>
                <a:extLst>
                  <a:ext uri="{0D108BD9-81ED-4DB2-BD59-A6C34878D82A}">
                    <a16:rowId xmlns:a16="http://schemas.microsoft.com/office/drawing/2014/main" val="3466914795"/>
                  </a:ext>
                </a:extLst>
              </a:tr>
              <a:tr h="242613">
                <a:tc>
                  <a:txBody>
                    <a:bodyPr/>
                    <a:lstStyle/>
                    <a:p>
                      <a:pPr algn="ctr"/>
                      <a:r>
                        <a:rPr lang="en-US" sz="1400"/>
                        <a:t>2012-13</a:t>
                      </a:r>
                    </a:p>
                  </a:txBody>
                  <a:tcPr marL="40092" marR="40092" marT="17643" marB="17643" anchor="ctr"/>
                </a:tc>
                <a:tc>
                  <a:txBody>
                    <a:bodyPr/>
                    <a:lstStyle/>
                    <a:p>
                      <a:pPr algn="ctr"/>
                      <a:r>
                        <a:rPr lang="pl-PL" sz="1400"/>
                        <a:t>WI, MI, PA, TX, WA</a:t>
                      </a:r>
                    </a:p>
                  </a:txBody>
                  <a:tcPr marL="40092" marR="40092" marT="17643" marB="17643" anchor="ctr"/>
                </a:tc>
                <a:tc>
                  <a:txBody>
                    <a:bodyPr/>
                    <a:lstStyle/>
                    <a:p>
                      <a:pPr algn="ctr"/>
                      <a:r>
                        <a:rPr lang="en-US" sz="1400"/>
                        <a:t>6452</a:t>
                      </a:r>
                    </a:p>
                  </a:txBody>
                  <a:tcPr marL="40092" marR="40092" marT="17643" marB="17643" anchor="ctr"/>
                </a:tc>
                <a:tc>
                  <a:txBody>
                    <a:bodyPr/>
                    <a:lstStyle/>
                    <a:p>
                      <a:pPr algn="ctr"/>
                      <a:r>
                        <a:rPr lang="en-US" sz="1400"/>
                        <a:t>49 (43, 55)</a:t>
                      </a:r>
                    </a:p>
                  </a:txBody>
                  <a:tcPr marL="40092" marR="40092" marT="17643" marB="17643" anchor="ctr"/>
                </a:tc>
                <a:extLst>
                  <a:ext uri="{0D108BD9-81ED-4DB2-BD59-A6C34878D82A}">
                    <a16:rowId xmlns:a16="http://schemas.microsoft.com/office/drawing/2014/main" val="423227200"/>
                  </a:ext>
                </a:extLst>
              </a:tr>
              <a:tr h="288952">
                <a:tc>
                  <a:txBody>
                    <a:bodyPr/>
                    <a:lstStyle/>
                    <a:p>
                      <a:pPr algn="ctr"/>
                      <a:r>
                        <a:rPr lang="en-US" sz="1400"/>
                        <a:t>2013-14</a:t>
                      </a:r>
                    </a:p>
                  </a:txBody>
                  <a:tcPr marL="40092" marR="40092" marT="17643" marB="17643" anchor="ctr"/>
                </a:tc>
                <a:tc>
                  <a:txBody>
                    <a:bodyPr/>
                    <a:lstStyle/>
                    <a:p>
                      <a:pPr algn="ctr"/>
                      <a:r>
                        <a:rPr lang="pl-PL" sz="1400"/>
                        <a:t>WI, MI, PA, TX, WA</a:t>
                      </a:r>
                    </a:p>
                  </a:txBody>
                  <a:tcPr marL="40092" marR="40092" marT="17643" marB="17643" anchor="ctr"/>
                </a:tc>
                <a:tc>
                  <a:txBody>
                    <a:bodyPr/>
                    <a:lstStyle/>
                    <a:p>
                      <a:pPr algn="ctr"/>
                      <a:r>
                        <a:rPr lang="en-US" sz="1400"/>
                        <a:t>5999</a:t>
                      </a:r>
                    </a:p>
                  </a:txBody>
                  <a:tcPr marL="40092" marR="40092" marT="17643" marB="17643" anchor="ctr"/>
                </a:tc>
                <a:tc>
                  <a:txBody>
                    <a:bodyPr/>
                    <a:lstStyle/>
                    <a:p>
                      <a:pPr algn="ctr"/>
                      <a:r>
                        <a:rPr lang="en-US" sz="1400"/>
                        <a:t>52 (44, 59)</a:t>
                      </a:r>
                    </a:p>
                  </a:txBody>
                  <a:tcPr marL="40092" marR="40092" marT="17643" marB="17643" anchor="ctr"/>
                </a:tc>
                <a:extLst>
                  <a:ext uri="{0D108BD9-81ED-4DB2-BD59-A6C34878D82A}">
                    <a16:rowId xmlns:a16="http://schemas.microsoft.com/office/drawing/2014/main" val="3363149018"/>
                  </a:ext>
                </a:extLst>
              </a:tr>
              <a:tr h="256206">
                <a:tc>
                  <a:txBody>
                    <a:bodyPr/>
                    <a:lstStyle/>
                    <a:p>
                      <a:pPr algn="ctr"/>
                      <a:r>
                        <a:rPr lang="en-US" sz="1400"/>
                        <a:t>2014-15</a:t>
                      </a:r>
                    </a:p>
                  </a:txBody>
                  <a:tcPr marL="40092" marR="40092" marT="17643" marB="17643" anchor="ctr"/>
                </a:tc>
                <a:tc>
                  <a:txBody>
                    <a:bodyPr/>
                    <a:lstStyle/>
                    <a:p>
                      <a:pPr algn="ctr"/>
                      <a:r>
                        <a:rPr lang="pl-PL" sz="1400"/>
                        <a:t>WI, MI, PA, TX, WA</a:t>
                      </a:r>
                    </a:p>
                  </a:txBody>
                  <a:tcPr marL="40092" marR="40092" marT="17643" marB="17643" anchor="ctr"/>
                </a:tc>
                <a:tc>
                  <a:txBody>
                    <a:bodyPr/>
                    <a:lstStyle/>
                    <a:p>
                      <a:pPr algn="ctr"/>
                      <a:r>
                        <a:rPr lang="en-US" sz="1400"/>
                        <a:t>9311</a:t>
                      </a:r>
                    </a:p>
                  </a:txBody>
                  <a:tcPr marL="40092" marR="40092" marT="17643" marB="17643" anchor="ctr"/>
                </a:tc>
                <a:tc>
                  <a:txBody>
                    <a:bodyPr/>
                    <a:lstStyle/>
                    <a:p>
                      <a:pPr algn="ctr"/>
                      <a:r>
                        <a:rPr lang="en-US" sz="1400"/>
                        <a:t>19 (10, 27)</a:t>
                      </a:r>
                    </a:p>
                  </a:txBody>
                  <a:tcPr marL="40092" marR="40092" marT="17643" marB="17643" anchor="ctr"/>
                </a:tc>
                <a:extLst>
                  <a:ext uri="{0D108BD9-81ED-4DB2-BD59-A6C34878D82A}">
                    <a16:rowId xmlns:a16="http://schemas.microsoft.com/office/drawing/2014/main" val="3872880562"/>
                  </a:ext>
                </a:extLst>
              </a:tr>
              <a:tr h="274260">
                <a:tc>
                  <a:txBody>
                    <a:bodyPr/>
                    <a:lstStyle/>
                    <a:p>
                      <a:pPr algn="ctr"/>
                      <a:r>
                        <a:rPr lang="en-US" sz="1400"/>
                        <a:t>2015-16</a:t>
                      </a:r>
                    </a:p>
                  </a:txBody>
                  <a:tcPr marL="40092" marR="40092" marT="17643" marB="17643" anchor="ctr"/>
                </a:tc>
                <a:tc>
                  <a:txBody>
                    <a:bodyPr/>
                    <a:lstStyle/>
                    <a:p>
                      <a:pPr algn="ctr"/>
                      <a:r>
                        <a:rPr lang="pl-PL" sz="1400"/>
                        <a:t>WI, MI, PA, TX, WA</a:t>
                      </a:r>
                    </a:p>
                  </a:txBody>
                  <a:tcPr marL="40092" marR="40092" marT="17643" marB="17643" anchor="ctr"/>
                </a:tc>
                <a:tc>
                  <a:txBody>
                    <a:bodyPr/>
                    <a:lstStyle/>
                    <a:p>
                      <a:pPr algn="ctr"/>
                      <a:r>
                        <a:rPr lang="en-US" sz="1400"/>
                        <a:t>6879</a:t>
                      </a:r>
                    </a:p>
                  </a:txBody>
                  <a:tcPr marL="40092" marR="40092" marT="17643" marB="17643" anchor="ctr"/>
                </a:tc>
                <a:tc>
                  <a:txBody>
                    <a:bodyPr/>
                    <a:lstStyle/>
                    <a:p>
                      <a:pPr algn="ctr"/>
                      <a:r>
                        <a:rPr lang="en-US" sz="1400"/>
                        <a:t>48 (41, 55)</a:t>
                      </a:r>
                    </a:p>
                  </a:txBody>
                  <a:tcPr marL="40092" marR="40092" marT="17643" marB="17643" anchor="ctr"/>
                </a:tc>
                <a:extLst>
                  <a:ext uri="{0D108BD9-81ED-4DB2-BD59-A6C34878D82A}">
                    <a16:rowId xmlns:a16="http://schemas.microsoft.com/office/drawing/2014/main" val="2444289518"/>
                  </a:ext>
                </a:extLst>
              </a:tr>
              <a:tr h="242613">
                <a:tc>
                  <a:txBody>
                    <a:bodyPr/>
                    <a:lstStyle/>
                    <a:p>
                      <a:pPr algn="ctr"/>
                      <a:r>
                        <a:rPr lang="en-US" sz="1400"/>
                        <a:t>2016-17</a:t>
                      </a:r>
                    </a:p>
                  </a:txBody>
                  <a:tcPr marL="40092" marR="40092" marT="17643" marB="17643" anchor="ctr"/>
                </a:tc>
                <a:tc>
                  <a:txBody>
                    <a:bodyPr/>
                    <a:lstStyle/>
                    <a:p>
                      <a:pPr algn="ctr"/>
                      <a:r>
                        <a:rPr lang="pl-PL" sz="1400"/>
                        <a:t> WI, MI, PA, TX, WA</a:t>
                      </a:r>
                    </a:p>
                  </a:txBody>
                  <a:tcPr marL="40092" marR="40092" marT="17643" marB="17643" anchor="ctr"/>
                </a:tc>
                <a:tc>
                  <a:txBody>
                    <a:bodyPr/>
                    <a:lstStyle/>
                    <a:p>
                      <a:pPr algn="ctr"/>
                      <a:r>
                        <a:rPr lang="en-US" sz="1400"/>
                        <a:t>7410</a:t>
                      </a:r>
                    </a:p>
                  </a:txBody>
                  <a:tcPr marL="40092" marR="40092" marT="17643" marB="17643" anchor="ctr"/>
                </a:tc>
                <a:tc>
                  <a:txBody>
                    <a:bodyPr/>
                    <a:lstStyle/>
                    <a:p>
                      <a:pPr algn="ctr"/>
                      <a:r>
                        <a:rPr lang="en-US" sz="1400"/>
                        <a:t>40 (32, 46)</a:t>
                      </a:r>
                    </a:p>
                  </a:txBody>
                  <a:tcPr marL="40092" marR="40092" marT="17643" marB="17643" anchor="ctr"/>
                </a:tc>
                <a:extLst>
                  <a:ext uri="{0D108BD9-81ED-4DB2-BD59-A6C34878D82A}">
                    <a16:rowId xmlns:a16="http://schemas.microsoft.com/office/drawing/2014/main" val="714847274"/>
                  </a:ext>
                </a:extLst>
              </a:tr>
              <a:tr h="242613">
                <a:tc>
                  <a:txBody>
                    <a:bodyPr/>
                    <a:lstStyle/>
                    <a:p>
                      <a:pPr algn="ctr"/>
                      <a:r>
                        <a:rPr lang="en-US" sz="1400"/>
                        <a:t>2017-18</a:t>
                      </a:r>
                    </a:p>
                  </a:txBody>
                  <a:tcPr marL="40092" marR="40092" marT="17643" marB="17643" anchor="ctr"/>
                </a:tc>
                <a:tc>
                  <a:txBody>
                    <a:bodyPr/>
                    <a:lstStyle/>
                    <a:p>
                      <a:pPr algn="ctr"/>
                      <a:r>
                        <a:rPr lang="pl-PL" sz="1400"/>
                        <a:t> WI, MI, PA, TX, WA</a:t>
                      </a:r>
                    </a:p>
                  </a:txBody>
                  <a:tcPr marL="40092" marR="40092" marT="17643" marB="17643" anchor="ctr"/>
                </a:tc>
                <a:tc>
                  <a:txBody>
                    <a:bodyPr/>
                    <a:lstStyle/>
                    <a:p>
                      <a:pPr algn="ctr"/>
                      <a:r>
                        <a:rPr lang="en-US" sz="1400"/>
                        <a:t>8436</a:t>
                      </a:r>
                    </a:p>
                  </a:txBody>
                  <a:tcPr marL="40092" marR="40092" marT="17643" marB="17643" anchor="ctr"/>
                </a:tc>
                <a:tc>
                  <a:txBody>
                    <a:bodyPr/>
                    <a:lstStyle/>
                    <a:p>
                      <a:pPr algn="ctr"/>
                      <a:r>
                        <a:rPr lang="en-US" sz="1400"/>
                        <a:t>38 (31, 43)</a:t>
                      </a:r>
                    </a:p>
                  </a:txBody>
                  <a:tcPr marL="40092" marR="40092" marT="17643" marB="17643" anchor="ctr"/>
                </a:tc>
                <a:extLst>
                  <a:ext uri="{0D108BD9-81ED-4DB2-BD59-A6C34878D82A}">
                    <a16:rowId xmlns:a16="http://schemas.microsoft.com/office/drawing/2014/main" val="1369221407"/>
                  </a:ext>
                </a:extLst>
              </a:tr>
              <a:tr h="242613">
                <a:tc>
                  <a:txBody>
                    <a:bodyPr/>
                    <a:lstStyle/>
                    <a:p>
                      <a:pPr algn="ctr"/>
                      <a:r>
                        <a:rPr lang="en-US" sz="1400"/>
                        <a:t>2018-19</a:t>
                      </a:r>
                    </a:p>
                  </a:txBody>
                  <a:tcPr marL="40092" marR="40092" marT="17643" marB="17643" anchor="ctr"/>
                </a:tc>
                <a:tc>
                  <a:txBody>
                    <a:bodyPr/>
                    <a:lstStyle/>
                    <a:p>
                      <a:pPr algn="ctr"/>
                      <a:r>
                        <a:rPr lang="pl-PL" sz="1400"/>
                        <a:t>WI, MI, PA, TX, WA</a:t>
                      </a:r>
                    </a:p>
                  </a:txBody>
                  <a:tcPr marL="40092" marR="40092" marT="17643" marB="17643" anchor="ctr"/>
                </a:tc>
                <a:tc>
                  <a:txBody>
                    <a:bodyPr/>
                    <a:lstStyle/>
                    <a:p>
                      <a:pPr algn="ctr"/>
                      <a:r>
                        <a:rPr lang="en-US" sz="1400"/>
                        <a:t>2795</a:t>
                      </a:r>
                    </a:p>
                  </a:txBody>
                  <a:tcPr marL="40092" marR="40092" marT="17643" marB="17643" anchor="ctr"/>
                </a:tc>
                <a:tc>
                  <a:txBody>
                    <a:bodyPr/>
                    <a:lstStyle/>
                    <a:p>
                      <a:pPr algn="ctr"/>
                      <a:r>
                        <a:rPr lang="en-US" sz="1400"/>
                        <a:t>29 (21, 35)</a:t>
                      </a:r>
                    </a:p>
                  </a:txBody>
                  <a:tcPr marL="40092" marR="40092" marT="17643" marB="17643" anchor="ctr"/>
                </a:tc>
                <a:extLst>
                  <a:ext uri="{0D108BD9-81ED-4DB2-BD59-A6C34878D82A}">
                    <a16:rowId xmlns:a16="http://schemas.microsoft.com/office/drawing/2014/main" val="54826493"/>
                  </a:ext>
                </a:extLst>
              </a:tr>
              <a:tr h="242613">
                <a:tc>
                  <a:txBody>
                    <a:bodyPr/>
                    <a:lstStyle/>
                    <a:p>
                      <a:pPr algn="ctr"/>
                      <a:r>
                        <a:rPr lang="en-US" sz="1400"/>
                        <a:t>2019-20*</a:t>
                      </a:r>
                    </a:p>
                  </a:txBody>
                  <a:tcPr marL="40092" marR="40092" marT="17643" marB="17643" anchor="ctr"/>
                </a:tc>
                <a:tc>
                  <a:txBody>
                    <a:bodyPr/>
                    <a:lstStyle/>
                    <a:p>
                      <a:pPr algn="ctr"/>
                      <a:r>
                        <a:rPr lang="pl-PL" sz="1400"/>
                        <a:t>WI, MI, PA, TX, WA</a:t>
                      </a:r>
                    </a:p>
                  </a:txBody>
                  <a:tcPr marL="40092" marR="40092" marT="17643" marB="17643" anchor="ctr"/>
                </a:tc>
                <a:tc>
                  <a:txBody>
                    <a:bodyPr/>
                    <a:lstStyle/>
                    <a:p>
                      <a:pPr algn="ctr"/>
                      <a:r>
                        <a:rPr lang="en-US" sz="1400"/>
                        <a:t>2723</a:t>
                      </a:r>
                    </a:p>
                  </a:txBody>
                  <a:tcPr marL="40092" marR="40092" marT="17643" marB="17643" anchor="ctr"/>
                </a:tc>
                <a:tc>
                  <a:txBody>
                    <a:bodyPr/>
                    <a:lstStyle/>
                    <a:p>
                      <a:pPr algn="ctr"/>
                      <a:r>
                        <a:rPr lang="en-US" sz="1400"/>
                        <a:t>39 (32, 45)*</a:t>
                      </a:r>
                    </a:p>
                  </a:txBody>
                  <a:tcPr marL="40092" marR="40092" marT="17643" marB="17643" anchor="ctr"/>
                </a:tc>
                <a:extLst>
                  <a:ext uri="{0D108BD9-81ED-4DB2-BD59-A6C34878D82A}">
                    <a16:rowId xmlns:a16="http://schemas.microsoft.com/office/drawing/2014/main" val="2564600244"/>
                  </a:ext>
                </a:extLst>
              </a:tr>
            </a:tbl>
          </a:graphicData>
        </a:graphic>
      </p:graphicFrame>
      <p:sp>
        <p:nvSpPr>
          <p:cNvPr id="2" name="Text Placeholder 1">
            <a:extLst>
              <a:ext uri="{FF2B5EF4-FFF2-40B4-BE49-F238E27FC236}">
                <a16:creationId xmlns:a16="http://schemas.microsoft.com/office/drawing/2014/main" id="{8F8614FE-076A-425F-A27A-1A78E7ECA632}"/>
              </a:ext>
            </a:extLst>
          </p:cNvPr>
          <p:cNvSpPr>
            <a:spLocks noGrp="1"/>
          </p:cNvSpPr>
          <p:nvPr>
            <p:ph type="body" sz="quarter" idx="18"/>
          </p:nvPr>
        </p:nvSpPr>
        <p:spPr>
          <a:xfrm>
            <a:off x="1758495" y="6689684"/>
            <a:ext cx="6563969" cy="117517"/>
          </a:xfrm>
        </p:spPr>
        <p:txBody>
          <a:bodyPr/>
          <a:lstStyle/>
          <a:p>
            <a:pPr marL="228600" indent="-228600">
              <a:buAutoNum type="arabicPeriod"/>
            </a:pPr>
            <a:r>
              <a:rPr lang="en-US"/>
              <a:t>Centers for Disease Control and Prevention. Seasonal influenza vaccine effectiveness, 2005-2020. Available at </a:t>
            </a:r>
            <a:r>
              <a:rPr lang="en-US">
                <a:hlinkClick r:id="rId2"/>
              </a:rPr>
              <a:t>https://www.cdc.gov/flu/vaccines-work/past-seasons-estimates.html</a:t>
            </a:r>
            <a:r>
              <a:rPr lang="en-US"/>
              <a:t>  Last reviewed January 29, 2020. Accessed April 28, 2020.</a:t>
            </a:r>
          </a:p>
          <a:p>
            <a:pPr marL="228600" indent="-228600">
              <a:buAutoNum type="arabicPeriod"/>
            </a:pPr>
            <a:r>
              <a:rPr lang="en-US" err="1"/>
              <a:t>Grohskopf</a:t>
            </a:r>
            <a:r>
              <a:rPr lang="en-US"/>
              <a:t> L. Centers for Disease Control and Prevention. US flu VE data for 2019-2020, June 2020. https://www.cdc.gov/flu/vaccines-work/2019-2020.html. Reviewed June 29, 2020. Accessed September 3, 2020.</a:t>
            </a:r>
          </a:p>
        </p:txBody>
      </p:sp>
      <p:sp>
        <p:nvSpPr>
          <p:cNvPr id="6" name="Title 1">
            <a:extLst>
              <a:ext uri="{FF2B5EF4-FFF2-40B4-BE49-F238E27FC236}">
                <a16:creationId xmlns:a16="http://schemas.microsoft.com/office/drawing/2014/main" id="{D6D54309-D44D-49FB-B582-BD1AA1ED6607}"/>
              </a:ext>
            </a:extLst>
          </p:cNvPr>
          <p:cNvSpPr>
            <a:spLocks noGrp="1"/>
          </p:cNvSpPr>
          <p:nvPr>
            <p:ph type="title"/>
          </p:nvPr>
        </p:nvSpPr>
        <p:spPr/>
        <p:txBody>
          <a:bodyPr/>
          <a:lstStyle/>
          <a:p>
            <a:r>
              <a:rPr lang="en-US"/>
              <a:t>Estimated Influenza Vaccine Effectiveness 2004-2005 Through 2019-2020</a:t>
            </a:r>
          </a:p>
        </p:txBody>
      </p:sp>
      <p:sp>
        <p:nvSpPr>
          <p:cNvPr id="8" name="Rectangle 7">
            <a:extLst>
              <a:ext uri="{FF2B5EF4-FFF2-40B4-BE49-F238E27FC236}">
                <a16:creationId xmlns:a16="http://schemas.microsoft.com/office/drawing/2014/main" id="{FF260342-5849-4D48-B6F9-FE4A22B2A7F5}"/>
              </a:ext>
            </a:extLst>
          </p:cNvPr>
          <p:cNvSpPr/>
          <p:nvPr/>
        </p:nvSpPr>
        <p:spPr>
          <a:xfrm>
            <a:off x="1758494" y="5925918"/>
            <a:ext cx="8422764" cy="430887"/>
          </a:xfrm>
          <a:prstGeom prst="rect">
            <a:avLst/>
          </a:prstGeom>
        </p:spPr>
        <p:txBody>
          <a:bodyPr wrap="square">
            <a:spAutoFit/>
          </a:bodyPr>
          <a:lstStyle/>
          <a:p>
            <a:r>
              <a:rPr lang="en-US" sz="1100">
                <a:solidFill>
                  <a:schemeClr val="dk1"/>
                </a:solidFill>
              </a:rPr>
              <a:t>CI = Confidence interval</a:t>
            </a:r>
          </a:p>
          <a:p>
            <a:r>
              <a:rPr lang="es-ES" sz="1100">
                <a:solidFill>
                  <a:schemeClr val="dk1"/>
                </a:solidFill>
              </a:rPr>
              <a:t>*</a:t>
            </a:r>
            <a:r>
              <a:rPr lang="en-US" sz="1100">
                <a:solidFill>
                  <a:schemeClr val="dk1"/>
                </a:solidFill>
              </a:rPr>
              <a:t>Preliminary estimates of the 2019-2020 seasonal influenza effectiveness from the Advisory Committee on Immunization Practices</a:t>
            </a:r>
          </a:p>
        </p:txBody>
      </p:sp>
      <p:sp>
        <p:nvSpPr>
          <p:cNvPr id="3" name="Content Placeholder 2">
            <a:extLst>
              <a:ext uri="{FF2B5EF4-FFF2-40B4-BE49-F238E27FC236}">
                <a16:creationId xmlns:a16="http://schemas.microsoft.com/office/drawing/2014/main" id="{C39CFF69-0C9A-45C7-BD50-4994D0760AC0}"/>
              </a:ext>
            </a:extLst>
          </p:cNvPr>
          <p:cNvSpPr>
            <a:spLocks noGrp="1"/>
          </p:cNvSpPr>
          <p:nvPr>
            <p:ph sz="quarter" idx="12"/>
          </p:nvPr>
        </p:nvSpPr>
        <p:spPr>
          <a:xfrm>
            <a:off x="1605153" y="1066474"/>
            <a:ext cx="8423275" cy="4658549"/>
          </a:xfrm>
        </p:spPr>
        <p:txBody>
          <a:bodyPr/>
          <a:lstStyle/>
          <a:p>
            <a:r>
              <a:rPr lang="en-US" sz="1600">
                <a:solidFill>
                  <a:srgbClr val="000000"/>
                </a:solidFill>
              </a:rPr>
              <a:t>In the United States, overall vaccine effectiveness has ranged from 10% to 60% since the 2004-2005 influenza season.</a:t>
            </a:r>
            <a:r>
              <a:rPr lang="en-US" sz="1600" baseline="30000">
                <a:solidFill>
                  <a:srgbClr val="000000"/>
                </a:solidFill>
              </a:rPr>
              <a:t>1,2</a:t>
            </a:r>
          </a:p>
          <a:p>
            <a:pPr marL="0" indent="0">
              <a:buNone/>
            </a:pPr>
            <a:endParaRPr lang="en-US" sz="1600"/>
          </a:p>
        </p:txBody>
      </p:sp>
    </p:spTree>
    <p:extLst>
      <p:ext uri="{BB962C8B-B14F-4D97-AF65-F5344CB8AC3E}">
        <p14:creationId xmlns:p14="http://schemas.microsoft.com/office/powerpoint/2010/main" val="3782272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3152" y="257351"/>
            <a:ext cx="7896952" cy="722390"/>
          </a:xfrm>
        </p:spPr>
        <p:txBody>
          <a:bodyPr>
            <a:noAutofit/>
          </a:bodyPr>
          <a:lstStyle/>
          <a:p>
            <a:r>
              <a:rPr lang="en-US"/>
              <a:t>The Impact of Vaccination in Reducing the Burden of Influenza Should be Emphasized Over the VE Endpoint</a:t>
            </a:r>
          </a:p>
        </p:txBody>
      </p:sp>
      <p:sp>
        <p:nvSpPr>
          <p:cNvPr id="12" name="Text Placeholder 11"/>
          <p:cNvSpPr>
            <a:spLocks noGrp="1"/>
          </p:cNvSpPr>
          <p:nvPr>
            <p:ph type="body" sz="quarter" idx="22"/>
          </p:nvPr>
        </p:nvSpPr>
        <p:spPr>
          <a:xfrm>
            <a:off x="1883152" y="6354429"/>
            <a:ext cx="8133684" cy="246221"/>
          </a:xfrm>
        </p:spPr>
        <p:txBody>
          <a:bodyPr/>
          <a:lstStyle/>
          <a:p>
            <a:r>
              <a:rPr lang="en-GB"/>
              <a:t>1. Centers for Disease Control and Prevention (CDC), </a:t>
            </a:r>
            <a:r>
              <a:rPr lang="en-US"/>
              <a:t>CDC Seasonal Flu Vaccine Effectiveness Studies.</a:t>
            </a:r>
            <a:r>
              <a:rPr lang="en-GB"/>
              <a:t>. </a:t>
            </a:r>
            <a:r>
              <a:rPr lang="en-GB">
                <a:hlinkClick r:id="rId3"/>
              </a:rPr>
              <a:t>https://www.cdc.gov/flu/professionals/vaccination/effectiveness-studies.htm</a:t>
            </a:r>
            <a:r>
              <a:rPr lang="en-GB"/>
              <a:t> (accessed Sept 2019); 2. </a:t>
            </a:r>
            <a:r>
              <a:rPr lang="en-US" err="1"/>
              <a:t>Rolfes</a:t>
            </a:r>
            <a:r>
              <a:rPr lang="en-US"/>
              <a:t> MA, </a:t>
            </a:r>
            <a:r>
              <a:rPr lang="en-US" err="1"/>
              <a:t>Foppa</a:t>
            </a:r>
            <a:r>
              <a:rPr lang="en-US"/>
              <a:t> IM, Garg S, et al. </a:t>
            </a:r>
            <a:r>
              <a:rPr lang="en-US" i="1"/>
              <a:t>Influenza Other Respir Viruses</a:t>
            </a:r>
            <a:r>
              <a:rPr lang="en-US"/>
              <a:t>. 2018;12(1):132–137. doi:10.1111/irv.12486</a:t>
            </a:r>
            <a:endParaRPr lang="en-GB"/>
          </a:p>
        </p:txBody>
      </p:sp>
      <p:sp>
        <p:nvSpPr>
          <p:cNvPr id="25" name="Rectangle 24"/>
          <p:cNvSpPr/>
          <p:nvPr/>
        </p:nvSpPr>
        <p:spPr>
          <a:xfrm>
            <a:off x="3339775" y="4564713"/>
            <a:ext cx="1899353" cy="307777"/>
          </a:xfrm>
          <a:prstGeom prst="rect">
            <a:avLst/>
          </a:prstGeom>
        </p:spPr>
        <p:txBody>
          <a:bodyPr wrap="square">
            <a:spAutoFit/>
          </a:bodyPr>
          <a:lstStyle/>
          <a:p>
            <a:pPr algn="ctr"/>
            <a:r>
              <a:rPr lang="en-GB" sz="1400"/>
              <a:t>Cases averted</a:t>
            </a:r>
            <a:r>
              <a:rPr lang="en-GB" sz="1400" baseline="30000"/>
              <a:t>2</a:t>
            </a:r>
          </a:p>
        </p:txBody>
      </p:sp>
      <p:sp>
        <p:nvSpPr>
          <p:cNvPr id="26" name="Rectangle 25"/>
          <p:cNvSpPr/>
          <p:nvPr/>
        </p:nvSpPr>
        <p:spPr>
          <a:xfrm>
            <a:off x="3463729" y="3860857"/>
            <a:ext cx="1741168" cy="523220"/>
          </a:xfrm>
          <a:prstGeom prst="rect">
            <a:avLst/>
          </a:prstGeom>
        </p:spPr>
        <p:txBody>
          <a:bodyPr wrap="square">
            <a:spAutoFit/>
          </a:bodyPr>
          <a:lstStyle/>
          <a:p>
            <a:pPr algn="ctr"/>
            <a:r>
              <a:rPr lang="en-GB" sz="1400"/>
              <a:t>Medical visits averted</a:t>
            </a:r>
            <a:r>
              <a:rPr lang="en-GB" sz="1400" baseline="30000"/>
              <a:t>2</a:t>
            </a:r>
          </a:p>
        </p:txBody>
      </p:sp>
      <p:sp>
        <p:nvSpPr>
          <p:cNvPr id="27" name="Rectangle 26"/>
          <p:cNvSpPr/>
          <p:nvPr/>
        </p:nvSpPr>
        <p:spPr>
          <a:xfrm>
            <a:off x="3628105" y="3195970"/>
            <a:ext cx="1528164" cy="523220"/>
          </a:xfrm>
          <a:prstGeom prst="rect">
            <a:avLst/>
          </a:prstGeom>
        </p:spPr>
        <p:txBody>
          <a:bodyPr wrap="square">
            <a:spAutoFit/>
          </a:bodyPr>
          <a:lstStyle/>
          <a:p>
            <a:pPr algn="ctr"/>
            <a:r>
              <a:rPr lang="en-GB" sz="1400"/>
              <a:t>Hospitalizations </a:t>
            </a:r>
            <a:br>
              <a:rPr lang="en-GB" sz="1400"/>
            </a:br>
            <a:r>
              <a:rPr lang="en-GB" sz="1400"/>
              <a:t>averted</a:t>
            </a:r>
            <a:r>
              <a:rPr lang="en-GB" sz="1400" baseline="30000"/>
              <a:t>2</a:t>
            </a:r>
          </a:p>
        </p:txBody>
      </p:sp>
      <p:sp>
        <p:nvSpPr>
          <p:cNvPr id="28" name="Rectangle 27"/>
          <p:cNvSpPr/>
          <p:nvPr/>
        </p:nvSpPr>
        <p:spPr>
          <a:xfrm>
            <a:off x="3628020" y="2658748"/>
            <a:ext cx="1496429" cy="307777"/>
          </a:xfrm>
          <a:prstGeom prst="rect">
            <a:avLst/>
          </a:prstGeom>
        </p:spPr>
        <p:txBody>
          <a:bodyPr wrap="square">
            <a:spAutoFit/>
          </a:bodyPr>
          <a:lstStyle/>
          <a:p>
            <a:pPr algn="ctr"/>
            <a:r>
              <a:rPr lang="en-GB" sz="1400"/>
              <a:t>Deaths averted</a:t>
            </a:r>
            <a:r>
              <a:rPr lang="en-GB" sz="1400" baseline="30000"/>
              <a:t>2</a:t>
            </a:r>
            <a:r>
              <a:rPr lang="en-GB" sz="1400"/>
              <a:t> </a:t>
            </a:r>
          </a:p>
        </p:txBody>
      </p:sp>
      <p:sp>
        <p:nvSpPr>
          <p:cNvPr id="34" name="Freeform 20"/>
          <p:cNvSpPr>
            <a:spLocks noEditPoints="1"/>
          </p:cNvSpPr>
          <p:nvPr/>
        </p:nvSpPr>
        <p:spPr bwMode="auto">
          <a:xfrm>
            <a:off x="5223946" y="3882909"/>
            <a:ext cx="396087" cy="316758"/>
          </a:xfrm>
          <a:custGeom>
            <a:avLst/>
            <a:gdLst>
              <a:gd name="T0" fmla="*/ 112 w 320"/>
              <a:gd name="T1" fmla="*/ 37 h 300"/>
              <a:gd name="T2" fmla="*/ 125 w 320"/>
              <a:gd name="T3" fmla="*/ 24 h 300"/>
              <a:gd name="T4" fmla="*/ 195 w 320"/>
              <a:gd name="T5" fmla="*/ 24 h 300"/>
              <a:gd name="T6" fmla="*/ 208 w 320"/>
              <a:gd name="T7" fmla="*/ 37 h 300"/>
              <a:gd name="T8" fmla="*/ 208 w 320"/>
              <a:gd name="T9" fmla="*/ 56 h 300"/>
              <a:gd name="T10" fmla="*/ 232 w 320"/>
              <a:gd name="T11" fmla="*/ 56 h 300"/>
              <a:gd name="T12" fmla="*/ 232 w 320"/>
              <a:gd name="T13" fmla="*/ 37 h 300"/>
              <a:gd name="T14" fmla="*/ 195 w 320"/>
              <a:gd name="T15" fmla="*/ 0 h 300"/>
              <a:gd name="T16" fmla="*/ 125 w 320"/>
              <a:gd name="T17" fmla="*/ 0 h 300"/>
              <a:gd name="T18" fmla="*/ 88 w 320"/>
              <a:gd name="T19" fmla="*/ 37 h 300"/>
              <a:gd name="T20" fmla="*/ 88 w 320"/>
              <a:gd name="T21" fmla="*/ 56 h 300"/>
              <a:gd name="T22" fmla="*/ 112 w 320"/>
              <a:gd name="T23" fmla="*/ 56 h 300"/>
              <a:gd name="T24" fmla="*/ 112 w 320"/>
              <a:gd name="T25" fmla="*/ 37 h 300"/>
              <a:gd name="T26" fmla="*/ 296 w 320"/>
              <a:gd name="T27" fmla="*/ 68 h 300"/>
              <a:gd name="T28" fmla="*/ 24 w 320"/>
              <a:gd name="T29" fmla="*/ 68 h 300"/>
              <a:gd name="T30" fmla="*/ 0 w 320"/>
              <a:gd name="T31" fmla="*/ 92 h 300"/>
              <a:gd name="T32" fmla="*/ 0 w 320"/>
              <a:gd name="T33" fmla="*/ 276 h 300"/>
              <a:gd name="T34" fmla="*/ 24 w 320"/>
              <a:gd name="T35" fmla="*/ 300 h 300"/>
              <a:gd name="T36" fmla="*/ 296 w 320"/>
              <a:gd name="T37" fmla="*/ 300 h 300"/>
              <a:gd name="T38" fmla="*/ 320 w 320"/>
              <a:gd name="T39" fmla="*/ 276 h 300"/>
              <a:gd name="T40" fmla="*/ 320 w 320"/>
              <a:gd name="T41" fmla="*/ 92 h 300"/>
              <a:gd name="T42" fmla="*/ 296 w 320"/>
              <a:gd name="T43" fmla="*/ 68 h 300"/>
              <a:gd name="T44" fmla="*/ 46 w 320"/>
              <a:gd name="T45" fmla="*/ 256 h 300"/>
              <a:gd name="T46" fmla="*/ 40 w 320"/>
              <a:gd name="T47" fmla="*/ 262 h 300"/>
              <a:gd name="T48" fmla="*/ 34 w 320"/>
              <a:gd name="T49" fmla="*/ 256 h 300"/>
              <a:gd name="T50" fmla="*/ 34 w 320"/>
              <a:gd name="T51" fmla="*/ 112 h 300"/>
              <a:gd name="T52" fmla="*/ 40 w 320"/>
              <a:gd name="T53" fmla="*/ 106 h 300"/>
              <a:gd name="T54" fmla="*/ 46 w 320"/>
              <a:gd name="T55" fmla="*/ 112 h 300"/>
              <a:gd name="T56" fmla="*/ 46 w 320"/>
              <a:gd name="T57" fmla="*/ 256 h 300"/>
              <a:gd name="T58" fmla="*/ 160 w 320"/>
              <a:gd name="T59" fmla="*/ 262 h 300"/>
              <a:gd name="T60" fmla="*/ 82 w 320"/>
              <a:gd name="T61" fmla="*/ 184 h 300"/>
              <a:gd name="T62" fmla="*/ 160 w 320"/>
              <a:gd name="T63" fmla="*/ 106 h 300"/>
              <a:gd name="T64" fmla="*/ 238 w 320"/>
              <a:gd name="T65" fmla="*/ 184 h 300"/>
              <a:gd name="T66" fmla="*/ 160 w 320"/>
              <a:gd name="T67" fmla="*/ 262 h 300"/>
              <a:gd name="T68" fmla="*/ 286 w 320"/>
              <a:gd name="T69" fmla="*/ 256 h 300"/>
              <a:gd name="T70" fmla="*/ 280 w 320"/>
              <a:gd name="T71" fmla="*/ 262 h 300"/>
              <a:gd name="T72" fmla="*/ 274 w 320"/>
              <a:gd name="T73" fmla="*/ 256 h 300"/>
              <a:gd name="T74" fmla="*/ 274 w 320"/>
              <a:gd name="T75" fmla="*/ 112 h 300"/>
              <a:gd name="T76" fmla="*/ 280 w 320"/>
              <a:gd name="T77" fmla="*/ 106 h 300"/>
              <a:gd name="T78" fmla="*/ 286 w 320"/>
              <a:gd name="T79" fmla="*/ 112 h 300"/>
              <a:gd name="T80" fmla="*/ 286 w 320"/>
              <a:gd name="T81" fmla="*/ 256 h 300"/>
              <a:gd name="T82" fmla="*/ 203 w 320"/>
              <a:gd name="T83" fmla="*/ 172 h 300"/>
              <a:gd name="T84" fmla="*/ 172 w 320"/>
              <a:gd name="T85" fmla="*/ 172 h 300"/>
              <a:gd name="T86" fmla="*/ 172 w 320"/>
              <a:gd name="T87" fmla="*/ 141 h 300"/>
              <a:gd name="T88" fmla="*/ 163 w 320"/>
              <a:gd name="T89" fmla="*/ 132 h 300"/>
              <a:gd name="T90" fmla="*/ 157 w 320"/>
              <a:gd name="T91" fmla="*/ 132 h 300"/>
              <a:gd name="T92" fmla="*/ 148 w 320"/>
              <a:gd name="T93" fmla="*/ 141 h 300"/>
              <a:gd name="T94" fmla="*/ 148 w 320"/>
              <a:gd name="T95" fmla="*/ 172 h 300"/>
              <a:gd name="T96" fmla="*/ 117 w 320"/>
              <a:gd name="T97" fmla="*/ 172 h 300"/>
              <a:gd name="T98" fmla="*/ 108 w 320"/>
              <a:gd name="T99" fmla="*/ 181 h 300"/>
              <a:gd name="T100" fmla="*/ 108 w 320"/>
              <a:gd name="T101" fmla="*/ 187 h 300"/>
              <a:gd name="T102" fmla="*/ 117 w 320"/>
              <a:gd name="T103" fmla="*/ 196 h 300"/>
              <a:gd name="T104" fmla="*/ 148 w 320"/>
              <a:gd name="T105" fmla="*/ 196 h 300"/>
              <a:gd name="T106" fmla="*/ 148 w 320"/>
              <a:gd name="T107" fmla="*/ 227 h 300"/>
              <a:gd name="T108" fmla="*/ 157 w 320"/>
              <a:gd name="T109" fmla="*/ 236 h 300"/>
              <a:gd name="T110" fmla="*/ 163 w 320"/>
              <a:gd name="T111" fmla="*/ 236 h 300"/>
              <a:gd name="T112" fmla="*/ 172 w 320"/>
              <a:gd name="T113" fmla="*/ 227 h 300"/>
              <a:gd name="T114" fmla="*/ 172 w 320"/>
              <a:gd name="T115" fmla="*/ 196 h 300"/>
              <a:gd name="T116" fmla="*/ 203 w 320"/>
              <a:gd name="T117" fmla="*/ 196 h 300"/>
              <a:gd name="T118" fmla="*/ 212 w 320"/>
              <a:gd name="T119" fmla="*/ 187 h 300"/>
              <a:gd name="T120" fmla="*/ 212 w 320"/>
              <a:gd name="T121" fmla="*/ 181 h 300"/>
              <a:gd name="T122" fmla="*/ 203 w 320"/>
              <a:gd name="T123" fmla="*/ 17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0" h="300">
                <a:moveTo>
                  <a:pt x="112" y="37"/>
                </a:moveTo>
                <a:cubicBezTo>
                  <a:pt x="112" y="30"/>
                  <a:pt x="118" y="24"/>
                  <a:pt x="125" y="24"/>
                </a:cubicBezTo>
                <a:cubicBezTo>
                  <a:pt x="195" y="24"/>
                  <a:pt x="195" y="24"/>
                  <a:pt x="195" y="24"/>
                </a:cubicBezTo>
                <a:cubicBezTo>
                  <a:pt x="202" y="24"/>
                  <a:pt x="208" y="30"/>
                  <a:pt x="208" y="37"/>
                </a:cubicBezTo>
                <a:cubicBezTo>
                  <a:pt x="208" y="56"/>
                  <a:pt x="208" y="56"/>
                  <a:pt x="208" y="56"/>
                </a:cubicBezTo>
                <a:cubicBezTo>
                  <a:pt x="232" y="56"/>
                  <a:pt x="232" y="56"/>
                  <a:pt x="232" y="56"/>
                </a:cubicBezTo>
                <a:cubicBezTo>
                  <a:pt x="232" y="37"/>
                  <a:pt x="232" y="37"/>
                  <a:pt x="232" y="37"/>
                </a:cubicBezTo>
                <a:cubicBezTo>
                  <a:pt x="232" y="17"/>
                  <a:pt x="215" y="0"/>
                  <a:pt x="195" y="0"/>
                </a:cubicBezTo>
                <a:cubicBezTo>
                  <a:pt x="125" y="0"/>
                  <a:pt x="125" y="0"/>
                  <a:pt x="125" y="0"/>
                </a:cubicBezTo>
                <a:cubicBezTo>
                  <a:pt x="105" y="0"/>
                  <a:pt x="88" y="17"/>
                  <a:pt x="88" y="37"/>
                </a:cubicBezTo>
                <a:cubicBezTo>
                  <a:pt x="88" y="56"/>
                  <a:pt x="88" y="56"/>
                  <a:pt x="88" y="56"/>
                </a:cubicBezTo>
                <a:cubicBezTo>
                  <a:pt x="112" y="56"/>
                  <a:pt x="112" y="56"/>
                  <a:pt x="112" y="56"/>
                </a:cubicBezTo>
                <a:lnTo>
                  <a:pt x="112" y="37"/>
                </a:lnTo>
                <a:close/>
                <a:moveTo>
                  <a:pt x="296" y="68"/>
                </a:moveTo>
                <a:cubicBezTo>
                  <a:pt x="24" y="68"/>
                  <a:pt x="24" y="68"/>
                  <a:pt x="24" y="68"/>
                </a:cubicBezTo>
                <a:cubicBezTo>
                  <a:pt x="11" y="68"/>
                  <a:pt x="0" y="79"/>
                  <a:pt x="0" y="92"/>
                </a:cubicBezTo>
                <a:cubicBezTo>
                  <a:pt x="0" y="276"/>
                  <a:pt x="0" y="276"/>
                  <a:pt x="0" y="276"/>
                </a:cubicBezTo>
                <a:cubicBezTo>
                  <a:pt x="0" y="289"/>
                  <a:pt x="11" y="300"/>
                  <a:pt x="24" y="300"/>
                </a:cubicBezTo>
                <a:cubicBezTo>
                  <a:pt x="296" y="300"/>
                  <a:pt x="296" y="300"/>
                  <a:pt x="296" y="300"/>
                </a:cubicBezTo>
                <a:cubicBezTo>
                  <a:pt x="309" y="300"/>
                  <a:pt x="320" y="289"/>
                  <a:pt x="320" y="276"/>
                </a:cubicBezTo>
                <a:cubicBezTo>
                  <a:pt x="320" y="92"/>
                  <a:pt x="320" y="92"/>
                  <a:pt x="320" y="92"/>
                </a:cubicBezTo>
                <a:cubicBezTo>
                  <a:pt x="320" y="79"/>
                  <a:pt x="309" y="68"/>
                  <a:pt x="296" y="68"/>
                </a:cubicBezTo>
                <a:close/>
                <a:moveTo>
                  <a:pt x="46" y="256"/>
                </a:moveTo>
                <a:cubicBezTo>
                  <a:pt x="46" y="259"/>
                  <a:pt x="43" y="262"/>
                  <a:pt x="40" y="262"/>
                </a:cubicBezTo>
                <a:cubicBezTo>
                  <a:pt x="37" y="262"/>
                  <a:pt x="34" y="259"/>
                  <a:pt x="34" y="256"/>
                </a:cubicBezTo>
                <a:cubicBezTo>
                  <a:pt x="34" y="112"/>
                  <a:pt x="34" y="112"/>
                  <a:pt x="34" y="112"/>
                </a:cubicBezTo>
                <a:cubicBezTo>
                  <a:pt x="34" y="109"/>
                  <a:pt x="37" y="106"/>
                  <a:pt x="40" y="106"/>
                </a:cubicBezTo>
                <a:cubicBezTo>
                  <a:pt x="43" y="106"/>
                  <a:pt x="46" y="109"/>
                  <a:pt x="46" y="112"/>
                </a:cubicBezTo>
                <a:lnTo>
                  <a:pt x="46" y="256"/>
                </a:lnTo>
                <a:close/>
                <a:moveTo>
                  <a:pt x="160" y="262"/>
                </a:moveTo>
                <a:cubicBezTo>
                  <a:pt x="117" y="262"/>
                  <a:pt x="82" y="227"/>
                  <a:pt x="82" y="184"/>
                </a:cubicBezTo>
                <a:cubicBezTo>
                  <a:pt x="82" y="141"/>
                  <a:pt x="117" y="106"/>
                  <a:pt x="160" y="106"/>
                </a:cubicBezTo>
                <a:cubicBezTo>
                  <a:pt x="203" y="106"/>
                  <a:pt x="238" y="141"/>
                  <a:pt x="238" y="184"/>
                </a:cubicBezTo>
                <a:cubicBezTo>
                  <a:pt x="238" y="227"/>
                  <a:pt x="203" y="262"/>
                  <a:pt x="160" y="262"/>
                </a:cubicBezTo>
                <a:close/>
                <a:moveTo>
                  <a:pt x="286" y="256"/>
                </a:moveTo>
                <a:cubicBezTo>
                  <a:pt x="286" y="259"/>
                  <a:pt x="283" y="262"/>
                  <a:pt x="280" y="262"/>
                </a:cubicBezTo>
                <a:cubicBezTo>
                  <a:pt x="277" y="262"/>
                  <a:pt x="274" y="259"/>
                  <a:pt x="274" y="256"/>
                </a:cubicBezTo>
                <a:cubicBezTo>
                  <a:pt x="274" y="112"/>
                  <a:pt x="274" y="112"/>
                  <a:pt x="274" y="112"/>
                </a:cubicBezTo>
                <a:cubicBezTo>
                  <a:pt x="274" y="109"/>
                  <a:pt x="277" y="106"/>
                  <a:pt x="280" y="106"/>
                </a:cubicBezTo>
                <a:cubicBezTo>
                  <a:pt x="283" y="106"/>
                  <a:pt x="286" y="109"/>
                  <a:pt x="286" y="112"/>
                </a:cubicBezTo>
                <a:lnTo>
                  <a:pt x="286" y="256"/>
                </a:lnTo>
                <a:close/>
                <a:moveTo>
                  <a:pt x="203" y="172"/>
                </a:moveTo>
                <a:cubicBezTo>
                  <a:pt x="172" y="172"/>
                  <a:pt x="172" y="172"/>
                  <a:pt x="172" y="172"/>
                </a:cubicBezTo>
                <a:cubicBezTo>
                  <a:pt x="172" y="141"/>
                  <a:pt x="172" y="141"/>
                  <a:pt x="172" y="141"/>
                </a:cubicBezTo>
                <a:cubicBezTo>
                  <a:pt x="172" y="136"/>
                  <a:pt x="168" y="132"/>
                  <a:pt x="163" y="132"/>
                </a:cubicBezTo>
                <a:cubicBezTo>
                  <a:pt x="157" y="132"/>
                  <a:pt x="157" y="132"/>
                  <a:pt x="157" y="132"/>
                </a:cubicBezTo>
                <a:cubicBezTo>
                  <a:pt x="152" y="132"/>
                  <a:pt x="148" y="136"/>
                  <a:pt x="148" y="141"/>
                </a:cubicBezTo>
                <a:cubicBezTo>
                  <a:pt x="148" y="172"/>
                  <a:pt x="148" y="172"/>
                  <a:pt x="148" y="172"/>
                </a:cubicBezTo>
                <a:cubicBezTo>
                  <a:pt x="117" y="172"/>
                  <a:pt x="117" y="172"/>
                  <a:pt x="117" y="172"/>
                </a:cubicBezTo>
                <a:cubicBezTo>
                  <a:pt x="112" y="172"/>
                  <a:pt x="108" y="176"/>
                  <a:pt x="108" y="181"/>
                </a:cubicBezTo>
                <a:cubicBezTo>
                  <a:pt x="108" y="187"/>
                  <a:pt x="108" y="187"/>
                  <a:pt x="108" y="187"/>
                </a:cubicBezTo>
                <a:cubicBezTo>
                  <a:pt x="108" y="192"/>
                  <a:pt x="112" y="196"/>
                  <a:pt x="117" y="196"/>
                </a:cubicBezTo>
                <a:cubicBezTo>
                  <a:pt x="148" y="196"/>
                  <a:pt x="148" y="196"/>
                  <a:pt x="148" y="196"/>
                </a:cubicBezTo>
                <a:cubicBezTo>
                  <a:pt x="148" y="227"/>
                  <a:pt x="148" y="227"/>
                  <a:pt x="148" y="227"/>
                </a:cubicBezTo>
                <a:cubicBezTo>
                  <a:pt x="148" y="232"/>
                  <a:pt x="152" y="236"/>
                  <a:pt x="157" y="236"/>
                </a:cubicBezTo>
                <a:cubicBezTo>
                  <a:pt x="163" y="236"/>
                  <a:pt x="163" y="236"/>
                  <a:pt x="163" y="236"/>
                </a:cubicBezTo>
                <a:cubicBezTo>
                  <a:pt x="168" y="236"/>
                  <a:pt x="172" y="232"/>
                  <a:pt x="172" y="227"/>
                </a:cubicBezTo>
                <a:cubicBezTo>
                  <a:pt x="172" y="196"/>
                  <a:pt x="172" y="196"/>
                  <a:pt x="172" y="196"/>
                </a:cubicBezTo>
                <a:cubicBezTo>
                  <a:pt x="203" y="196"/>
                  <a:pt x="203" y="196"/>
                  <a:pt x="203" y="196"/>
                </a:cubicBezTo>
                <a:cubicBezTo>
                  <a:pt x="208" y="196"/>
                  <a:pt x="212" y="192"/>
                  <a:pt x="212" y="187"/>
                </a:cubicBezTo>
                <a:cubicBezTo>
                  <a:pt x="212" y="181"/>
                  <a:pt x="212" y="181"/>
                  <a:pt x="212" y="181"/>
                </a:cubicBezTo>
                <a:cubicBezTo>
                  <a:pt x="212" y="176"/>
                  <a:pt x="208" y="172"/>
                  <a:pt x="203" y="172"/>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42" name="Group 41"/>
          <p:cNvGrpSpPr/>
          <p:nvPr/>
        </p:nvGrpSpPr>
        <p:grpSpPr>
          <a:xfrm>
            <a:off x="5223945" y="2661168"/>
            <a:ext cx="434452" cy="263893"/>
            <a:chOff x="7159197" y="5564117"/>
            <a:chExt cx="624522" cy="377102"/>
          </a:xfrm>
          <a:solidFill>
            <a:schemeClr val="accent5"/>
          </a:solidFill>
        </p:grpSpPr>
        <p:grpSp>
          <p:nvGrpSpPr>
            <p:cNvPr id="43" name="Group 42"/>
            <p:cNvGrpSpPr/>
            <p:nvPr/>
          </p:nvGrpSpPr>
          <p:grpSpPr>
            <a:xfrm>
              <a:off x="7159197" y="5706224"/>
              <a:ext cx="624522" cy="234995"/>
              <a:chOff x="7327135" y="5684093"/>
              <a:chExt cx="624522" cy="234995"/>
            </a:xfrm>
            <a:grpFill/>
          </p:grpSpPr>
          <p:sp>
            <p:nvSpPr>
              <p:cNvPr id="47" name="Rounded Rectangle 66"/>
              <p:cNvSpPr/>
              <p:nvPr/>
            </p:nvSpPr>
            <p:spPr bwMode="auto">
              <a:xfrm>
                <a:off x="7327135" y="5712904"/>
                <a:ext cx="624522" cy="126000"/>
              </a:xfrm>
              <a:prstGeom prst="roundRect">
                <a:avLst/>
              </a:prstGeom>
              <a:grp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schemeClr val="bg1"/>
                  </a:buClr>
                  <a:buFont typeface="Arial" pitchFamily="34" charset="0"/>
                  <a:buChar char="–"/>
                </a:pPr>
                <a:endParaRPr lang="en-GB" sz="1200" b="1" kern="0">
                  <a:solidFill>
                    <a:srgbClr val="FFFFFF"/>
                  </a:solidFill>
                  <a:latin typeface="Arial"/>
                </a:endParaRPr>
              </a:p>
            </p:txBody>
          </p:sp>
          <p:sp>
            <p:nvSpPr>
              <p:cNvPr id="48" name="Oval 47"/>
              <p:cNvSpPr/>
              <p:nvPr/>
            </p:nvSpPr>
            <p:spPr bwMode="auto">
              <a:xfrm>
                <a:off x="7332507" y="5684093"/>
                <a:ext cx="164817" cy="83556"/>
              </a:xfrm>
              <a:prstGeom prst="ellipse">
                <a:avLst/>
              </a:prstGeom>
              <a:grp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schemeClr val="bg1"/>
                  </a:buClr>
                  <a:buFont typeface="Arial" pitchFamily="34" charset="0"/>
                  <a:buChar char="–"/>
                </a:pPr>
                <a:endParaRPr lang="en-GB" sz="1200" b="1" kern="0">
                  <a:solidFill>
                    <a:srgbClr val="FFFFFF"/>
                  </a:solidFill>
                  <a:latin typeface="Arial"/>
                </a:endParaRPr>
              </a:p>
            </p:txBody>
          </p:sp>
          <p:sp>
            <p:nvSpPr>
              <p:cNvPr id="49" name="Rounded Rectangle 68"/>
              <p:cNvSpPr/>
              <p:nvPr/>
            </p:nvSpPr>
            <p:spPr bwMode="auto">
              <a:xfrm>
                <a:off x="7380587" y="5844617"/>
                <a:ext cx="45719" cy="74471"/>
              </a:xfrm>
              <a:prstGeom prst="roundRect">
                <a:avLst/>
              </a:prstGeom>
              <a:grp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schemeClr val="bg1"/>
                  </a:buClr>
                  <a:buFont typeface="Arial" pitchFamily="34" charset="0"/>
                  <a:buChar char="–"/>
                </a:pPr>
                <a:endParaRPr lang="en-GB" sz="1200" b="1" kern="0">
                  <a:solidFill>
                    <a:srgbClr val="FFFFFF"/>
                  </a:solidFill>
                  <a:latin typeface="Arial"/>
                </a:endParaRPr>
              </a:p>
            </p:txBody>
          </p:sp>
          <p:sp>
            <p:nvSpPr>
              <p:cNvPr id="50" name="Rounded Rectangle 69"/>
              <p:cNvSpPr/>
              <p:nvPr/>
            </p:nvSpPr>
            <p:spPr bwMode="auto">
              <a:xfrm>
                <a:off x="7861834" y="5844617"/>
                <a:ext cx="45719" cy="74471"/>
              </a:xfrm>
              <a:prstGeom prst="roundRect">
                <a:avLst/>
              </a:prstGeom>
              <a:grp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schemeClr val="bg1"/>
                  </a:buClr>
                  <a:buFont typeface="Arial" pitchFamily="34" charset="0"/>
                  <a:buChar char="–"/>
                </a:pPr>
                <a:endParaRPr lang="en-GB" sz="1200" b="1" kern="0">
                  <a:solidFill>
                    <a:srgbClr val="FFFFFF"/>
                  </a:solidFill>
                  <a:latin typeface="Arial"/>
                </a:endParaRPr>
              </a:p>
            </p:txBody>
          </p:sp>
        </p:grpSp>
        <p:sp>
          <p:nvSpPr>
            <p:cNvPr id="44" name="Oval 43"/>
            <p:cNvSpPr/>
            <p:nvPr/>
          </p:nvSpPr>
          <p:spPr bwMode="auto">
            <a:xfrm>
              <a:off x="7194815" y="5564117"/>
              <a:ext cx="133045" cy="133045"/>
            </a:xfrm>
            <a:prstGeom prst="ellipse">
              <a:avLst/>
            </a:prstGeom>
            <a:grp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schemeClr val="bg1"/>
                </a:buClr>
                <a:buFont typeface="Arial" pitchFamily="34" charset="0"/>
                <a:buChar char="–"/>
              </a:pPr>
              <a:endParaRPr lang="en-GB" sz="1200" b="1" kern="0">
                <a:solidFill>
                  <a:srgbClr val="FFFFFF"/>
                </a:solidFill>
                <a:latin typeface="Arial"/>
              </a:endParaRPr>
            </a:p>
          </p:txBody>
        </p:sp>
        <p:sp>
          <p:nvSpPr>
            <p:cNvPr id="45" name="Freeform 64"/>
            <p:cNvSpPr/>
            <p:nvPr/>
          </p:nvSpPr>
          <p:spPr bwMode="auto">
            <a:xfrm>
              <a:off x="7336640" y="5626707"/>
              <a:ext cx="420109" cy="91060"/>
            </a:xfrm>
            <a:custGeom>
              <a:avLst/>
              <a:gdLst>
                <a:gd name="connsiteX0" fmla="*/ 396174 w 420109"/>
                <a:gd name="connsiteY0" fmla="*/ 202 h 91060"/>
                <a:gd name="connsiteX1" fmla="*/ 411173 w 420109"/>
                <a:gd name="connsiteY1" fmla="*/ 7852 h 91060"/>
                <a:gd name="connsiteX2" fmla="*/ 416782 w 420109"/>
                <a:gd name="connsiteY2" fmla="*/ 35240 h 91060"/>
                <a:gd name="connsiteX3" fmla="*/ 370270 w 420109"/>
                <a:gd name="connsiteY3" fmla="*/ 84630 h 91060"/>
                <a:gd name="connsiteX4" fmla="*/ 363260 w 420109"/>
                <a:gd name="connsiteY4" fmla="*/ 86672 h 91060"/>
                <a:gd name="connsiteX5" fmla="*/ 359309 w 420109"/>
                <a:gd name="connsiteY5" fmla="*/ 88997 h 91060"/>
                <a:gd name="connsiteX6" fmla="*/ 291466 w 420109"/>
                <a:gd name="connsiteY6" fmla="*/ 88997 h 91060"/>
                <a:gd name="connsiteX7" fmla="*/ 290116 w 420109"/>
                <a:gd name="connsiteY7" fmla="*/ 88203 h 91060"/>
                <a:gd name="connsiteX8" fmla="*/ 86011 w 420109"/>
                <a:gd name="connsiteY8" fmla="*/ 88203 h 91060"/>
                <a:gd name="connsiteX9" fmla="*/ 65366 w 420109"/>
                <a:gd name="connsiteY9" fmla="*/ 91060 h 91060"/>
                <a:gd name="connsiteX10" fmla="*/ 39922 w 420109"/>
                <a:gd name="connsiteY10" fmla="*/ 87539 h 91060"/>
                <a:gd name="connsiteX11" fmla="*/ 30371 w 420109"/>
                <a:gd name="connsiteY11" fmla="*/ 83125 h 91060"/>
                <a:gd name="connsiteX12" fmla="*/ 20577 w 420109"/>
                <a:gd name="connsiteY12" fmla="*/ 81508 h 91060"/>
                <a:gd name="connsiteX13" fmla="*/ 3780 w 420109"/>
                <a:gd name="connsiteY13" fmla="*/ 65344 h 91060"/>
                <a:gd name="connsiteX14" fmla="*/ 8683 w 420109"/>
                <a:gd name="connsiteY14" fmla="*/ 60625 h 91060"/>
                <a:gd name="connsiteX15" fmla="*/ 0 w 420109"/>
                <a:gd name="connsiteY15" fmla="*/ 46255 h 91060"/>
                <a:gd name="connsiteX16" fmla="*/ 39922 w 420109"/>
                <a:gd name="connsiteY16" fmla="*/ 4971 h 91060"/>
                <a:gd name="connsiteX17" fmla="*/ 54155 w 420109"/>
                <a:gd name="connsiteY17" fmla="*/ 3001 h 91060"/>
                <a:gd name="connsiteX18" fmla="*/ 54481 w 420109"/>
                <a:gd name="connsiteY18" fmla="*/ 1450 h 91060"/>
                <a:gd name="connsiteX19" fmla="*/ 58800 w 420109"/>
                <a:gd name="connsiteY19" fmla="*/ 2358 h 91060"/>
                <a:gd name="connsiteX20" fmla="*/ 65366 w 420109"/>
                <a:gd name="connsiteY20" fmla="*/ 1450 h 91060"/>
                <a:gd name="connsiteX21" fmla="*/ 90809 w 420109"/>
                <a:gd name="connsiteY21" fmla="*/ 4971 h 91060"/>
                <a:gd name="connsiteX22" fmla="*/ 107181 w 420109"/>
                <a:gd name="connsiteY22" fmla="*/ 12537 h 91060"/>
                <a:gd name="connsiteX23" fmla="*/ 249527 w 420109"/>
                <a:gd name="connsiteY23" fmla="*/ 42484 h 91060"/>
                <a:gd name="connsiteX24" fmla="*/ 302881 w 420109"/>
                <a:gd name="connsiteY24" fmla="*/ 42484 h 91060"/>
                <a:gd name="connsiteX25" fmla="*/ 307690 w 420109"/>
                <a:gd name="connsiteY25" fmla="*/ 43278 h 91060"/>
                <a:gd name="connsiteX26" fmla="*/ 346411 w 420109"/>
                <a:gd name="connsiteY26" fmla="*/ 43278 h 91060"/>
                <a:gd name="connsiteX27" fmla="*/ 383499 w 420109"/>
                <a:gd name="connsiteY27" fmla="*/ 3895 h 91060"/>
                <a:gd name="connsiteX28" fmla="*/ 396174 w 420109"/>
                <a:gd name="connsiteY28" fmla="*/ 202 h 9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20109" h="91060">
                  <a:moveTo>
                    <a:pt x="396174" y="202"/>
                  </a:moveTo>
                  <a:cubicBezTo>
                    <a:pt x="401182" y="918"/>
                    <a:pt x="406578" y="3524"/>
                    <a:pt x="411173" y="7852"/>
                  </a:cubicBezTo>
                  <a:cubicBezTo>
                    <a:pt x="420364" y="16508"/>
                    <a:pt x="422875" y="28770"/>
                    <a:pt x="416782" y="35240"/>
                  </a:cubicBezTo>
                  <a:lnTo>
                    <a:pt x="370270" y="84630"/>
                  </a:lnTo>
                  <a:lnTo>
                    <a:pt x="363260" y="86672"/>
                  </a:lnTo>
                  <a:lnTo>
                    <a:pt x="359309" y="88997"/>
                  </a:lnTo>
                  <a:lnTo>
                    <a:pt x="291466" y="88997"/>
                  </a:lnTo>
                  <a:lnTo>
                    <a:pt x="290116" y="88203"/>
                  </a:lnTo>
                  <a:lnTo>
                    <a:pt x="86011" y="88203"/>
                  </a:lnTo>
                  <a:lnTo>
                    <a:pt x="65366" y="91060"/>
                  </a:lnTo>
                  <a:cubicBezTo>
                    <a:pt x="56341" y="91060"/>
                    <a:pt x="47743" y="89806"/>
                    <a:pt x="39922" y="87539"/>
                  </a:cubicBezTo>
                  <a:lnTo>
                    <a:pt x="30371" y="83125"/>
                  </a:lnTo>
                  <a:lnTo>
                    <a:pt x="20577" y="81508"/>
                  </a:lnTo>
                  <a:cubicBezTo>
                    <a:pt x="10199" y="77371"/>
                    <a:pt x="3780" y="71657"/>
                    <a:pt x="3780" y="65344"/>
                  </a:cubicBezTo>
                  <a:lnTo>
                    <a:pt x="8683" y="60625"/>
                  </a:lnTo>
                  <a:lnTo>
                    <a:pt x="0" y="46255"/>
                  </a:lnTo>
                  <a:cubicBezTo>
                    <a:pt x="0" y="27696"/>
                    <a:pt x="16461" y="11773"/>
                    <a:pt x="39922" y="4971"/>
                  </a:cubicBezTo>
                  <a:lnTo>
                    <a:pt x="54155" y="3001"/>
                  </a:lnTo>
                  <a:lnTo>
                    <a:pt x="54481" y="1450"/>
                  </a:lnTo>
                  <a:lnTo>
                    <a:pt x="58800" y="2358"/>
                  </a:lnTo>
                  <a:lnTo>
                    <a:pt x="65366" y="1450"/>
                  </a:lnTo>
                  <a:cubicBezTo>
                    <a:pt x="74391" y="1450"/>
                    <a:pt x="82989" y="2704"/>
                    <a:pt x="90809" y="4971"/>
                  </a:cubicBezTo>
                  <a:lnTo>
                    <a:pt x="107181" y="12537"/>
                  </a:lnTo>
                  <a:lnTo>
                    <a:pt x="249527" y="42484"/>
                  </a:lnTo>
                  <a:lnTo>
                    <a:pt x="302881" y="42484"/>
                  </a:lnTo>
                  <a:lnTo>
                    <a:pt x="307690" y="43278"/>
                  </a:lnTo>
                  <a:lnTo>
                    <a:pt x="346411" y="43278"/>
                  </a:lnTo>
                  <a:lnTo>
                    <a:pt x="383499" y="3895"/>
                  </a:lnTo>
                  <a:cubicBezTo>
                    <a:pt x="386545" y="661"/>
                    <a:pt x="391166" y="-514"/>
                    <a:pt x="396174" y="202"/>
                  </a:cubicBezTo>
                  <a:close/>
                </a:path>
              </a:pathLst>
            </a:custGeom>
            <a:grp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schemeClr val="bg1"/>
                </a:buClr>
                <a:buFont typeface="Arial" pitchFamily="34" charset="0"/>
                <a:buChar char="–"/>
              </a:pPr>
              <a:endParaRPr lang="en-GB" sz="1200" b="1" kern="0">
                <a:solidFill>
                  <a:srgbClr val="FFFFFF"/>
                </a:solidFill>
                <a:latin typeface="Arial"/>
              </a:endParaRPr>
            </a:p>
          </p:txBody>
        </p:sp>
        <p:sp>
          <p:nvSpPr>
            <p:cNvPr id="46" name="Oval 45"/>
            <p:cNvSpPr/>
            <p:nvPr/>
          </p:nvSpPr>
          <p:spPr bwMode="auto">
            <a:xfrm>
              <a:off x="7329996" y="5634969"/>
              <a:ext cx="136700" cy="82822"/>
            </a:xfrm>
            <a:prstGeom prst="ellipse">
              <a:avLst/>
            </a:prstGeom>
            <a:grp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schemeClr val="bg1"/>
                </a:buClr>
                <a:buFont typeface="Arial" pitchFamily="34" charset="0"/>
                <a:buChar char="–"/>
              </a:pPr>
              <a:endParaRPr lang="en-GB" sz="1200" b="1" kern="0">
                <a:solidFill>
                  <a:srgbClr val="FFFFFF"/>
                </a:solidFill>
                <a:latin typeface="Arial"/>
              </a:endParaRPr>
            </a:p>
          </p:txBody>
        </p:sp>
      </p:grpSp>
      <p:grpSp>
        <p:nvGrpSpPr>
          <p:cNvPr id="54" name="Group 53"/>
          <p:cNvGrpSpPr/>
          <p:nvPr/>
        </p:nvGrpSpPr>
        <p:grpSpPr>
          <a:xfrm flipH="1">
            <a:off x="5204898" y="4488173"/>
            <a:ext cx="430997" cy="364489"/>
            <a:chOff x="4583421" y="1600200"/>
            <a:chExt cx="3982081" cy="3956180"/>
          </a:xfrm>
          <a:solidFill>
            <a:schemeClr val="accent5"/>
          </a:solidFill>
        </p:grpSpPr>
        <p:sp>
          <p:nvSpPr>
            <p:cNvPr id="55" name="Freeform: Shape 54"/>
            <p:cNvSpPr/>
            <p:nvPr/>
          </p:nvSpPr>
          <p:spPr bwMode="auto">
            <a:xfrm>
              <a:off x="5085183" y="1600200"/>
              <a:ext cx="3480319" cy="3956180"/>
            </a:xfrm>
            <a:custGeom>
              <a:avLst/>
              <a:gdLst>
                <a:gd name="connsiteX0" fmla="*/ 401217 w 3480319"/>
                <a:gd name="connsiteY0" fmla="*/ 1604866 h 3956180"/>
                <a:gd name="connsiteX1" fmla="*/ 447870 w 3480319"/>
                <a:gd name="connsiteY1" fmla="*/ 1184988 h 3956180"/>
                <a:gd name="connsiteX2" fmla="*/ 587829 w 3480319"/>
                <a:gd name="connsiteY2" fmla="*/ 783772 h 3956180"/>
                <a:gd name="connsiteX3" fmla="*/ 699796 w 3480319"/>
                <a:gd name="connsiteY3" fmla="*/ 597159 h 3956180"/>
                <a:gd name="connsiteX4" fmla="*/ 849086 w 3480319"/>
                <a:gd name="connsiteY4" fmla="*/ 438539 h 3956180"/>
                <a:gd name="connsiteX5" fmla="*/ 1073021 w 3480319"/>
                <a:gd name="connsiteY5" fmla="*/ 289249 h 3956180"/>
                <a:gd name="connsiteX6" fmla="*/ 1380931 w 3480319"/>
                <a:gd name="connsiteY6" fmla="*/ 111968 h 3956180"/>
                <a:gd name="connsiteX7" fmla="*/ 1651519 w 3480319"/>
                <a:gd name="connsiteY7" fmla="*/ 18662 h 3956180"/>
                <a:gd name="connsiteX8" fmla="*/ 1950098 w 3480319"/>
                <a:gd name="connsiteY8" fmla="*/ 0 h 3956180"/>
                <a:gd name="connsiteX9" fmla="*/ 2258009 w 3480319"/>
                <a:gd name="connsiteY9" fmla="*/ 27992 h 3956180"/>
                <a:gd name="connsiteX10" fmla="*/ 2593911 w 3480319"/>
                <a:gd name="connsiteY10" fmla="*/ 139959 h 3956180"/>
                <a:gd name="connsiteX11" fmla="*/ 2845837 w 3480319"/>
                <a:gd name="connsiteY11" fmla="*/ 270588 h 3956180"/>
                <a:gd name="connsiteX12" fmla="*/ 3125756 w 3480319"/>
                <a:gd name="connsiteY12" fmla="*/ 485192 h 3956180"/>
                <a:gd name="connsiteX13" fmla="*/ 3293707 w 3480319"/>
                <a:gd name="connsiteY13" fmla="*/ 774441 h 3956180"/>
                <a:gd name="connsiteX14" fmla="*/ 3424335 w 3480319"/>
                <a:gd name="connsiteY14" fmla="*/ 1035698 h 3956180"/>
                <a:gd name="connsiteX15" fmla="*/ 3480319 w 3480319"/>
                <a:gd name="connsiteY15" fmla="*/ 1343608 h 3956180"/>
                <a:gd name="connsiteX16" fmla="*/ 3480319 w 3480319"/>
                <a:gd name="connsiteY16" fmla="*/ 1623527 h 3956180"/>
                <a:gd name="connsiteX17" fmla="*/ 3424335 w 3480319"/>
                <a:gd name="connsiteY17" fmla="*/ 2015413 h 3956180"/>
                <a:gd name="connsiteX18" fmla="*/ 3265715 w 3480319"/>
                <a:gd name="connsiteY18" fmla="*/ 2351315 h 3956180"/>
                <a:gd name="connsiteX19" fmla="*/ 3153747 w 3480319"/>
                <a:gd name="connsiteY19" fmla="*/ 2509935 h 3956180"/>
                <a:gd name="connsiteX20" fmla="*/ 3060441 w 3480319"/>
                <a:gd name="connsiteY20" fmla="*/ 2603241 h 3956180"/>
                <a:gd name="connsiteX21" fmla="*/ 3051111 w 3480319"/>
                <a:gd name="connsiteY21" fmla="*/ 3900196 h 3956180"/>
                <a:gd name="connsiteX22" fmla="*/ 3013788 w 3480319"/>
                <a:gd name="connsiteY22" fmla="*/ 3946849 h 3956180"/>
                <a:gd name="connsiteX23" fmla="*/ 1558213 w 3480319"/>
                <a:gd name="connsiteY23" fmla="*/ 3956180 h 3956180"/>
                <a:gd name="connsiteX24" fmla="*/ 1502229 w 3480319"/>
                <a:gd name="connsiteY24" fmla="*/ 3928188 h 3956180"/>
                <a:gd name="connsiteX25" fmla="*/ 1511560 w 3480319"/>
                <a:gd name="connsiteY25" fmla="*/ 3554964 h 3956180"/>
                <a:gd name="connsiteX26" fmla="*/ 802433 w 3480319"/>
                <a:gd name="connsiteY26" fmla="*/ 3554964 h 3956180"/>
                <a:gd name="connsiteX27" fmla="*/ 662474 w 3480319"/>
                <a:gd name="connsiteY27" fmla="*/ 3526972 h 3956180"/>
                <a:gd name="connsiteX28" fmla="*/ 578498 w 3480319"/>
                <a:gd name="connsiteY28" fmla="*/ 3470988 h 3956180"/>
                <a:gd name="connsiteX29" fmla="*/ 438539 w 3480319"/>
                <a:gd name="connsiteY29" fmla="*/ 3312368 h 3956180"/>
                <a:gd name="connsiteX30" fmla="*/ 419878 w 3480319"/>
                <a:gd name="connsiteY30" fmla="*/ 2547257 h 3956180"/>
                <a:gd name="connsiteX31" fmla="*/ 74645 w 3480319"/>
                <a:gd name="connsiteY31" fmla="*/ 2537927 h 3956180"/>
                <a:gd name="connsiteX32" fmla="*/ 0 w 3480319"/>
                <a:gd name="connsiteY32" fmla="*/ 2435290 h 3956180"/>
                <a:gd name="connsiteX33" fmla="*/ 167951 w 3480319"/>
                <a:gd name="connsiteY33" fmla="*/ 2052735 h 3956180"/>
                <a:gd name="connsiteX34" fmla="*/ 401217 w 3480319"/>
                <a:gd name="connsiteY34" fmla="*/ 1604866 h 3956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80319" h="3956180">
                  <a:moveTo>
                    <a:pt x="401217" y="1604866"/>
                  </a:moveTo>
                  <a:lnTo>
                    <a:pt x="447870" y="1184988"/>
                  </a:lnTo>
                  <a:lnTo>
                    <a:pt x="587829" y="783772"/>
                  </a:lnTo>
                  <a:lnTo>
                    <a:pt x="699796" y="597159"/>
                  </a:lnTo>
                  <a:lnTo>
                    <a:pt x="849086" y="438539"/>
                  </a:lnTo>
                  <a:lnTo>
                    <a:pt x="1073021" y="289249"/>
                  </a:lnTo>
                  <a:lnTo>
                    <a:pt x="1380931" y="111968"/>
                  </a:lnTo>
                  <a:lnTo>
                    <a:pt x="1651519" y="18662"/>
                  </a:lnTo>
                  <a:lnTo>
                    <a:pt x="1950098" y="0"/>
                  </a:lnTo>
                  <a:lnTo>
                    <a:pt x="2258009" y="27992"/>
                  </a:lnTo>
                  <a:lnTo>
                    <a:pt x="2593911" y="139959"/>
                  </a:lnTo>
                  <a:lnTo>
                    <a:pt x="2845837" y="270588"/>
                  </a:lnTo>
                  <a:lnTo>
                    <a:pt x="3125756" y="485192"/>
                  </a:lnTo>
                  <a:lnTo>
                    <a:pt x="3293707" y="774441"/>
                  </a:lnTo>
                  <a:lnTo>
                    <a:pt x="3424335" y="1035698"/>
                  </a:lnTo>
                  <a:lnTo>
                    <a:pt x="3480319" y="1343608"/>
                  </a:lnTo>
                  <a:lnTo>
                    <a:pt x="3480319" y="1623527"/>
                  </a:lnTo>
                  <a:lnTo>
                    <a:pt x="3424335" y="2015413"/>
                  </a:lnTo>
                  <a:lnTo>
                    <a:pt x="3265715" y="2351315"/>
                  </a:lnTo>
                  <a:lnTo>
                    <a:pt x="3153747" y="2509935"/>
                  </a:lnTo>
                  <a:lnTo>
                    <a:pt x="3060441" y="2603241"/>
                  </a:lnTo>
                  <a:lnTo>
                    <a:pt x="3051111" y="3900196"/>
                  </a:lnTo>
                  <a:lnTo>
                    <a:pt x="3013788" y="3946849"/>
                  </a:lnTo>
                  <a:lnTo>
                    <a:pt x="1558213" y="3956180"/>
                  </a:lnTo>
                  <a:lnTo>
                    <a:pt x="1502229" y="3928188"/>
                  </a:lnTo>
                  <a:lnTo>
                    <a:pt x="1511560" y="3554964"/>
                  </a:lnTo>
                  <a:lnTo>
                    <a:pt x="802433" y="3554964"/>
                  </a:lnTo>
                  <a:lnTo>
                    <a:pt x="662474" y="3526972"/>
                  </a:lnTo>
                  <a:lnTo>
                    <a:pt x="578498" y="3470988"/>
                  </a:lnTo>
                  <a:lnTo>
                    <a:pt x="438539" y="3312368"/>
                  </a:lnTo>
                  <a:lnTo>
                    <a:pt x="419878" y="2547257"/>
                  </a:lnTo>
                  <a:lnTo>
                    <a:pt x="74645" y="2537927"/>
                  </a:lnTo>
                  <a:lnTo>
                    <a:pt x="0" y="2435290"/>
                  </a:lnTo>
                  <a:lnTo>
                    <a:pt x="167951" y="2052735"/>
                  </a:lnTo>
                  <a:lnTo>
                    <a:pt x="401217" y="1604866"/>
                  </a:lnTo>
                  <a:close/>
                </a:path>
              </a:pathLst>
            </a:custGeom>
            <a:grp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schemeClr val="bg1"/>
                </a:buClr>
                <a:buFont typeface="Arial" pitchFamily="34" charset="0"/>
                <a:buChar char="–"/>
              </a:pPr>
              <a:endParaRPr lang="en-GB" sz="1200" b="1" kern="0">
                <a:solidFill>
                  <a:srgbClr val="FFFFFF"/>
                </a:solidFill>
                <a:latin typeface="Arial"/>
              </a:endParaRPr>
            </a:p>
          </p:txBody>
        </p:sp>
        <p:sp>
          <p:nvSpPr>
            <p:cNvPr id="56" name="Oval 55"/>
            <p:cNvSpPr/>
            <p:nvPr/>
          </p:nvSpPr>
          <p:spPr bwMode="auto">
            <a:xfrm>
              <a:off x="5891289" y="3085236"/>
              <a:ext cx="339100" cy="339100"/>
            </a:xfrm>
            <a:prstGeom prst="ellipse">
              <a:avLst/>
            </a:prstGeom>
            <a:solidFill>
              <a:schemeClr val="bg1"/>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schemeClr val="bg1"/>
                </a:buClr>
                <a:buFont typeface="Arial" pitchFamily="34" charset="0"/>
                <a:buChar char="–"/>
              </a:pPr>
              <a:endParaRPr lang="en-GB" sz="1200" b="1" kern="0">
                <a:solidFill>
                  <a:srgbClr val="FFFFFF"/>
                </a:solidFill>
                <a:latin typeface="Arial"/>
              </a:endParaRPr>
            </a:p>
          </p:txBody>
        </p:sp>
        <p:sp>
          <p:nvSpPr>
            <p:cNvPr id="57" name="Oval 56"/>
            <p:cNvSpPr/>
            <p:nvPr/>
          </p:nvSpPr>
          <p:spPr bwMode="auto">
            <a:xfrm>
              <a:off x="4592752" y="4161366"/>
              <a:ext cx="214693" cy="214693"/>
            </a:xfrm>
            <a:prstGeom prst="ellipse">
              <a:avLst/>
            </a:prstGeom>
            <a:grp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schemeClr val="bg1"/>
                </a:buClr>
                <a:buFont typeface="Arial" pitchFamily="34" charset="0"/>
                <a:buChar char="–"/>
              </a:pPr>
              <a:endParaRPr lang="en-GB" sz="1200" b="1" kern="0">
                <a:solidFill>
                  <a:srgbClr val="FFFFFF"/>
                </a:solidFill>
                <a:latin typeface="Arial"/>
              </a:endParaRPr>
            </a:p>
          </p:txBody>
        </p:sp>
        <p:sp>
          <p:nvSpPr>
            <p:cNvPr id="58" name="Oval 57"/>
            <p:cNvSpPr/>
            <p:nvPr/>
          </p:nvSpPr>
          <p:spPr bwMode="auto">
            <a:xfrm>
              <a:off x="4875201" y="4301414"/>
              <a:ext cx="214693" cy="214693"/>
            </a:xfrm>
            <a:prstGeom prst="ellipse">
              <a:avLst/>
            </a:prstGeom>
            <a:grp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schemeClr val="bg1"/>
                </a:buClr>
                <a:buFont typeface="Arial" pitchFamily="34" charset="0"/>
                <a:buChar char="–"/>
              </a:pPr>
              <a:endParaRPr lang="en-GB" sz="1200" b="1" kern="0">
                <a:solidFill>
                  <a:srgbClr val="FFFFFF"/>
                </a:solidFill>
                <a:latin typeface="Arial"/>
              </a:endParaRPr>
            </a:p>
          </p:txBody>
        </p:sp>
        <p:sp>
          <p:nvSpPr>
            <p:cNvPr id="59" name="Oval 58"/>
            <p:cNvSpPr/>
            <p:nvPr/>
          </p:nvSpPr>
          <p:spPr bwMode="auto">
            <a:xfrm>
              <a:off x="4583421" y="4436753"/>
              <a:ext cx="214693" cy="214693"/>
            </a:xfrm>
            <a:prstGeom prst="ellipse">
              <a:avLst/>
            </a:prstGeom>
            <a:grp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schemeClr val="bg1"/>
                </a:buClr>
                <a:buFont typeface="Arial" pitchFamily="34" charset="0"/>
                <a:buChar char="–"/>
              </a:pPr>
              <a:endParaRPr lang="en-GB" sz="1200" b="1" kern="0">
                <a:solidFill>
                  <a:srgbClr val="FFFFFF"/>
                </a:solidFill>
                <a:latin typeface="Arial"/>
              </a:endParaRPr>
            </a:p>
          </p:txBody>
        </p:sp>
        <p:sp>
          <p:nvSpPr>
            <p:cNvPr id="60" name="Oval 59"/>
            <p:cNvSpPr/>
            <p:nvPr/>
          </p:nvSpPr>
          <p:spPr bwMode="auto">
            <a:xfrm>
              <a:off x="4875200" y="4604791"/>
              <a:ext cx="214693" cy="214693"/>
            </a:xfrm>
            <a:prstGeom prst="ellipse">
              <a:avLst/>
            </a:prstGeom>
            <a:grp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schemeClr val="bg1"/>
                </a:buClr>
                <a:buFont typeface="Arial" pitchFamily="34" charset="0"/>
                <a:buChar char="–"/>
              </a:pPr>
              <a:endParaRPr lang="en-GB" sz="1200" b="1" kern="0">
                <a:solidFill>
                  <a:srgbClr val="FFFFFF"/>
                </a:solidFill>
                <a:latin typeface="Arial"/>
              </a:endParaRPr>
            </a:p>
          </p:txBody>
        </p:sp>
        <p:sp>
          <p:nvSpPr>
            <p:cNvPr id="61" name="Oval 60"/>
            <p:cNvSpPr/>
            <p:nvPr/>
          </p:nvSpPr>
          <p:spPr bwMode="auto">
            <a:xfrm>
              <a:off x="4583421" y="4754173"/>
              <a:ext cx="214693" cy="214693"/>
            </a:xfrm>
            <a:prstGeom prst="ellipse">
              <a:avLst/>
            </a:prstGeom>
            <a:grp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schemeClr val="bg1"/>
                </a:buClr>
                <a:buFont typeface="Arial" pitchFamily="34" charset="0"/>
                <a:buChar char="–"/>
              </a:pPr>
              <a:endParaRPr lang="en-GB" sz="1200" b="1" kern="0">
                <a:solidFill>
                  <a:srgbClr val="FFFFFF"/>
                </a:solidFill>
                <a:latin typeface="Arial"/>
              </a:endParaRPr>
            </a:p>
          </p:txBody>
        </p:sp>
        <p:sp>
          <p:nvSpPr>
            <p:cNvPr id="62" name="Oval 61"/>
            <p:cNvSpPr/>
            <p:nvPr/>
          </p:nvSpPr>
          <p:spPr bwMode="auto">
            <a:xfrm>
              <a:off x="5152938" y="4436752"/>
              <a:ext cx="214693" cy="214693"/>
            </a:xfrm>
            <a:prstGeom prst="ellipse">
              <a:avLst/>
            </a:prstGeom>
            <a:grp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schemeClr val="bg1"/>
                </a:buClr>
                <a:buFont typeface="Arial" pitchFamily="34" charset="0"/>
                <a:buChar char="–"/>
              </a:pPr>
              <a:endParaRPr lang="en-GB" sz="1200" b="1" kern="0">
                <a:solidFill>
                  <a:srgbClr val="FFFFFF"/>
                </a:solidFill>
                <a:latin typeface="Arial"/>
              </a:endParaRPr>
            </a:p>
          </p:txBody>
        </p:sp>
      </p:grpSp>
      <p:pic>
        <p:nvPicPr>
          <p:cNvPr id="1748" name="Picture 1747"/>
          <p:cNvPicPr>
            <a:picLocks noChangeAspect="1"/>
          </p:cNvPicPr>
          <p:nvPr/>
        </p:nvPicPr>
        <p:blipFill>
          <a:blip r:embed="rId4">
            <a:duotone>
              <a:schemeClr val="accent5">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5231420" y="3226689"/>
            <a:ext cx="457313" cy="309063"/>
          </a:xfrm>
          <a:prstGeom prst="rect">
            <a:avLst/>
          </a:prstGeom>
        </p:spPr>
      </p:pic>
      <p:grpSp>
        <p:nvGrpSpPr>
          <p:cNvPr id="4" name="Group 3"/>
          <p:cNvGrpSpPr/>
          <p:nvPr/>
        </p:nvGrpSpPr>
        <p:grpSpPr>
          <a:xfrm rot="10800000">
            <a:off x="5847050" y="2468896"/>
            <a:ext cx="3167203" cy="2543778"/>
            <a:chOff x="2794125" y="2079143"/>
            <a:chExt cx="2646052" cy="2330148"/>
          </a:xfrm>
        </p:grpSpPr>
        <p:sp>
          <p:nvSpPr>
            <p:cNvPr id="1745" name="Trapezoid 1744"/>
            <p:cNvSpPr/>
            <p:nvPr/>
          </p:nvSpPr>
          <p:spPr bwMode="auto">
            <a:xfrm rot="10800000">
              <a:off x="2794125" y="2079143"/>
              <a:ext cx="2646052" cy="585529"/>
            </a:xfrm>
            <a:prstGeom prst="trapezoid">
              <a:avLst>
                <a:gd name="adj" fmla="val 38924"/>
              </a:avLst>
            </a:prstGeom>
            <a:solidFill>
              <a:schemeClr val="accent5">
                <a:lumMod val="20000"/>
                <a:lumOff val="80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horz" wrap="square" lIns="72000" tIns="72000" rIns="72000" bIns="72000" numCol="1" spcCol="0" rtlCol="0" fromWordArt="0" anchor="t" anchorCtr="0" forceAA="0" compatLnSpc="1">
              <a:prstTxWarp prst="textNoShape">
                <a:avLst/>
              </a:prstTxWarp>
              <a:noAutofit/>
            </a:bodyPr>
            <a:lstStyle/>
            <a:p>
              <a:pPr algn="ctr" eaLnBrk="0" hangingPunct="0">
                <a:buClr>
                  <a:schemeClr val="bg1"/>
                </a:buClr>
              </a:pPr>
              <a:endParaRPr lang="en-GB" sz="1200" kern="0">
                <a:solidFill>
                  <a:srgbClr val="FFFFFF"/>
                </a:solidFill>
                <a:latin typeface="Arial"/>
              </a:endParaRPr>
            </a:p>
          </p:txBody>
        </p:sp>
        <p:sp>
          <p:nvSpPr>
            <p:cNvPr id="1749" name="Trapezoid 1748"/>
            <p:cNvSpPr/>
            <p:nvPr/>
          </p:nvSpPr>
          <p:spPr bwMode="auto">
            <a:xfrm rot="10800000">
              <a:off x="2982242" y="2654489"/>
              <a:ext cx="2271714" cy="585529"/>
            </a:xfrm>
            <a:prstGeom prst="trapezoid">
              <a:avLst>
                <a:gd name="adj" fmla="val 38924"/>
              </a:avLst>
            </a:prstGeom>
            <a:solidFill>
              <a:schemeClr val="accent5">
                <a:lumMod val="40000"/>
                <a:lumOff val="60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horz" wrap="square" lIns="72000" tIns="72000" rIns="72000" bIns="72000" numCol="1" spcCol="0" rtlCol="0" fromWordArt="0" anchor="t" anchorCtr="0" forceAA="0" compatLnSpc="1">
              <a:prstTxWarp prst="textNoShape">
                <a:avLst/>
              </a:prstTxWarp>
              <a:noAutofit/>
            </a:bodyPr>
            <a:lstStyle/>
            <a:p>
              <a:pPr algn="ctr" eaLnBrk="0" hangingPunct="0">
                <a:buClr>
                  <a:schemeClr val="bg1"/>
                </a:buClr>
              </a:pPr>
              <a:endParaRPr lang="en-GB" sz="1200" kern="0">
                <a:solidFill>
                  <a:srgbClr val="FFFFFF"/>
                </a:solidFill>
                <a:latin typeface="Arial"/>
              </a:endParaRPr>
            </a:p>
          </p:txBody>
        </p:sp>
        <p:sp>
          <p:nvSpPr>
            <p:cNvPr id="1750" name="Trapezoid 1749"/>
            <p:cNvSpPr/>
            <p:nvPr/>
          </p:nvSpPr>
          <p:spPr bwMode="auto">
            <a:xfrm rot="10800000">
              <a:off x="3170306" y="3238233"/>
              <a:ext cx="1893151" cy="585529"/>
            </a:xfrm>
            <a:prstGeom prst="trapezoid">
              <a:avLst>
                <a:gd name="adj" fmla="val 38924"/>
              </a:avLst>
            </a:prstGeom>
            <a:solidFill>
              <a:schemeClr val="accent5">
                <a:lumMod val="20000"/>
                <a:lumOff val="80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horz" wrap="square" lIns="72000" tIns="72000" rIns="72000" bIns="72000" numCol="1" spcCol="0" rtlCol="0" fromWordArt="0" anchor="t" anchorCtr="0" forceAA="0" compatLnSpc="1">
              <a:prstTxWarp prst="textNoShape">
                <a:avLst/>
              </a:prstTxWarp>
              <a:noAutofit/>
            </a:bodyPr>
            <a:lstStyle/>
            <a:p>
              <a:pPr algn="ctr" eaLnBrk="0" hangingPunct="0">
                <a:buClr>
                  <a:schemeClr val="bg1"/>
                </a:buClr>
              </a:pPr>
              <a:endParaRPr lang="en-GB" sz="1200" kern="0">
                <a:solidFill>
                  <a:srgbClr val="FFFFFF"/>
                </a:solidFill>
                <a:latin typeface="Arial"/>
              </a:endParaRPr>
            </a:p>
          </p:txBody>
        </p:sp>
        <p:sp>
          <p:nvSpPr>
            <p:cNvPr id="1751" name="Trapezoid 1750"/>
            <p:cNvSpPr/>
            <p:nvPr/>
          </p:nvSpPr>
          <p:spPr bwMode="auto">
            <a:xfrm rot="10800000">
              <a:off x="3363243" y="3823762"/>
              <a:ext cx="1513525" cy="585529"/>
            </a:xfrm>
            <a:prstGeom prst="trapezoid">
              <a:avLst>
                <a:gd name="adj" fmla="val 38924"/>
              </a:avLst>
            </a:prstGeom>
            <a:solidFill>
              <a:schemeClr val="accent5"/>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horz" wrap="square" lIns="72000" tIns="72000" rIns="72000" bIns="72000" numCol="1" spcCol="0" rtlCol="0" fromWordArt="0" anchor="t" anchorCtr="0" forceAA="0" compatLnSpc="1">
              <a:prstTxWarp prst="textNoShape">
                <a:avLst/>
              </a:prstTxWarp>
              <a:noAutofit/>
            </a:bodyPr>
            <a:lstStyle/>
            <a:p>
              <a:pPr algn="ctr" eaLnBrk="0" hangingPunct="0">
                <a:buClr>
                  <a:schemeClr val="bg1"/>
                </a:buClr>
              </a:pPr>
              <a:endParaRPr lang="en-GB" sz="1200" kern="0">
                <a:solidFill>
                  <a:srgbClr val="FFFFFF"/>
                </a:solidFill>
                <a:latin typeface="Arial"/>
              </a:endParaRPr>
            </a:p>
          </p:txBody>
        </p:sp>
      </p:grpSp>
      <p:sp>
        <p:nvSpPr>
          <p:cNvPr id="1752" name="Rectangle 1751"/>
          <p:cNvSpPr/>
          <p:nvPr/>
        </p:nvSpPr>
        <p:spPr>
          <a:xfrm>
            <a:off x="7056832" y="2141026"/>
            <a:ext cx="184731" cy="307777"/>
          </a:xfrm>
          <a:prstGeom prst="rect">
            <a:avLst/>
          </a:prstGeom>
        </p:spPr>
        <p:txBody>
          <a:bodyPr wrap="none">
            <a:spAutoFit/>
          </a:bodyPr>
          <a:lstStyle/>
          <a:p>
            <a:pPr algn="ctr"/>
            <a:endParaRPr lang="en-GB" sz="1400" b="1">
              <a:solidFill>
                <a:schemeClr val="accent5"/>
              </a:solidFill>
            </a:endParaRPr>
          </a:p>
        </p:txBody>
      </p:sp>
      <p:sp>
        <p:nvSpPr>
          <p:cNvPr id="1753" name="Rectangle 1752"/>
          <p:cNvSpPr/>
          <p:nvPr/>
        </p:nvSpPr>
        <p:spPr>
          <a:xfrm>
            <a:off x="6034783" y="4527677"/>
            <a:ext cx="2776097" cy="338554"/>
          </a:xfrm>
          <a:prstGeom prst="rect">
            <a:avLst/>
          </a:prstGeom>
        </p:spPr>
        <p:txBody>
          <a:bodyPr wrap="square">
            <a:spAutoFit/>
          </a:bodyPr>
          <a:lstStyle/>
          <a:p>
            <a:pPr algn="ctr"/>
            <a:r>
              <a:rPr lang="en-GB" sz="1600"/>
              <a:t>1.6 million</a:t>
            </a:r>
          </a:p>
        </p:txBody>
      </p:sp>
      <p:sp>
        <p:nvSpPr>
          <p:cNvPr id="1754" name="Rectangle 1753"/>
          <p:cNvSpPr/>
          <p:nvPr/>
        </p:nvSpPr>
        <p:spPr>
          <a:xfrm>
            <a:off x="6039186" y="3932249"/>
            <a:ext cx="2776097" cy="338554"/>
          </a:xfrm>
          <a:prstGeom prst="rect">
            <a:avLst/>
          </a:prstGeom>
        </p:spPr>
        <p:txBody>
          <a:bodyPr wrap="square">
            <a:spAutoFit/>
          </a:bodyPr>
          <a:lstStyle/>
          <a:p>
            <a:pPr algn="ctr"/>
            <a:r>
              <a:rPr lang="en-GB" sz="1600"/>
              <a:t>793,000</a:t>
            </a:r>
          </a:p>
        </p:txBody>
      </p:sp>
      <p:sp>
        <p:nvSpPr>
          <p:cNvPr id="1755" name="Rectangle 1754"/>
          <p:cNvSpPr/>
          <p:nvPr/>
        </p:nvSpPr>
        <p:spPr>
          <a:xfrm>
            <a:off x="6069948" y="3257461"/>
            <a:ext cx="2776097" cy="338554"/>
          </a:xfrm>
          <a:prstGeom prst="rect">
            <a:avLst/>
          </a:prstGeom>
        </p:spPr>
        <p:txBody>
          <a:bodyPr wrap="square">
            <a:spAutoFit/>
          </a:bodyPr>
          <a:lstStyle/>
          <a:p>
            <a:pPr algn="ctr"/>
            <a:r>
              <a:rPr lang="en-GB" sz="1600"/>
              <a:t>47,000</a:t>
            </a:r>
          </a:p>
        </p:txBody>
      </p:sp>
      <p:sp>
        <p:nvSpPr>
          <p:cNvPr id="1756" name="Rectangle 1755"/>
          <p:cNvSpPr/>
          <p:nvPr/>
        </p:nvSpPr>
        <p:spPr>
          <a:xfrm>
            <a:off x="6039186" y="2633733"/>
            <a:ext cx="2776097" cy="338554"/>
          </a:xfrm>
          <a:prstGeom prst="rect">
            <a:avLst/>
          </a:prstGeom>
        </p:spPr>
        <p:txBody>
          <a:bodyPr wrap="square">
            <a:spAutoFit/>
          </a:bodyPr>
          <a:lstStyle/>
          <a:p>
            <a:pPr algn="ctr"/>
            <a:r>
              <a:rPr lang="en-GB" sz="1600">
                <a:solidFill>
                  <a:schemeClr val="bg1"/>
                </a:solidFill>
              </a:rPr>
              <a:t>1419</a:t>
            </a:r>
          </a:p>
        </p:txBody>
      </p:sp>
      <p:sp>
        <p:nvSpPr>
          <p:cNvPr id="1757" name="Rectangle 1756"/>
          <p:cNvSpPr/>
          <p:nvPr/>
        </p:nvSpPr>
        <p:spPr>
          <a:xfrm>
            <a:off x="2342789" y="1605477"/>
            <a:ext cx="6691886" cy="646331"/>
          </a:xfrm>
          <a:prstGeom prst="rect">
            <a:avLst/>
          </a:prstGeom>
        </p:spPr>
        <p:txBody>
          <a:bodyPr wrap="square">
            <a:spAutoFit/>
          </a:bodyPr>
          <a:lstStyle/>
          <a:p>
            <a:pPr algn="ctr"/>
            <a:r>
              <a:rPr lang="en-GB"/>
              <a:t>Benefits of influenza vaccination in the 2014–2015 US flu season (overall VE: </a:t>
            </a:r>
            <a:r>
              <a:rPr lang="en-GB" b="1">
                <a:solidFill>
                  <a:schemeClr val="accent5"/>
                </a:solidFill>
              </a:rPr>
              <a:t>19%</a:t>
            </a:r>
            <a:r>
              <a:rPr lang="en-GB"/>
              <a:t>)</a:t>
            </a:r>
            <a:r>
              <a:rPr lang="en-GB" baseline="30000"/>
              <a:t>1</a:t>
            </a:r>
          </a:p>
        </p:txBody>
      </p:sp>
      <p:sp>
        <p:nvSpPr>
          <p:cNvPr id="1758" name="Rectangle: Rounded Corners 1757"/>
          <p:cNvSpPr/>
          <p:nvPr/>
        </p:nvSpPr>
        <p:spPr bwMode="auto">
          <a:xfrm>
            <a:off x="1872095" y="5171587"/>
            <a:ext cx="8435544" cy="874103"/>
          </a:xfrm>
          <a:prstGeom prst="roundRect">
            <a:avLst/>
          </a:prstGeom>
          <a:solidFill>
            <a:schemeClr val="bg1"/>
          </a:solidFill>
          <a:ln w="19050">
            <a:solidFill>
              <a:schemeClr val="accent5"/>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horz" wrap="square" lIns="72000" tIns="72000" rIns="72000" bIns="72000" numCol="1" spcCol="0" rtlCol="0" fromWordArt="0" anchor="ctr" anchorCtr="0" forceAA="0" compatLnSpc="1">
            <a:prstTxWarp prst="textNoShape">
              <a:avLst/>
            </a:prstTxWarp>
            <a:noAutofit/>
          </a:bodyPr>
          <a:lstStyle/>
          <a:p>
            <a:pPr algn="ctr" eaLnBrk="0" hangingPunct="0">
              <a:buClr>
                <a:schemeClr val="bg1"/>
              </a:buClr>
            </a:pPr>
            <a:r>
              <a:rPr lang="en-GB" kern="0">
                <a:solidFill>
                  <a:schemeClr val="tx1"/>
                </a:solidFill>
              </a:rPr>
              <a:t>Even during seasons when VE is reduced, vaccination </a:t>
            </a:r>
            <a:r>
              <a:rPr lang="en-GB" b="1" kern="0">
                <a:solidFill>
                  <a:schemeClr val="accent5"/>
                </a:solidFill>
              </a:rPr>
              <a:t>substantially reduces </a:t>
            </a:r>
            <a:r>
              <a:rPr lang="en-GB" kern="0">
                <a:solidFill>
                  <a:schemeClr val="tx1"/>
                </a:solidFill>
              </a:rPr>
              <a:t>the number of influenza cases and severe outcomes</a:t>
            </a:r>
            <a:endParaRPr lang="en-GB" b="1" kern="0">
              <a:solidFill>
                <a:schemeClr val="accent5"/>
              </a:solidFill>
            </a:endParaRPr>
          </a:p>
        </p:txBody>
      </p:sp>
      <p:pic>
        <p:nvPicPr>
          <p:cNvPr id="51" name="Picture 50"/>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608463" y="1070514"/>
            <a:ext cx="766302" cy="766302"/>
          </a:xfrm>
          <a:prstGeom prst="rect">
            <a:avLst/>
          </a:prstGeom>
        </p:spPr>
      </p:pic>
    </p:spTree>
    <p:extLst>
      <p:ext uri="{BB962C8B-B14F-4D97-AF65-F5344CB8AC3E}">
        <p14:creationId xmlns:p14="http://schemas.microsoft.com/office/powerpoint/2010/main" val="4109809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878942" y="1397675"/>
            <a:ext cx="7760358" cy="2954655"/>
          </a:xfrm>
        </p:spPr>
        <p:txBody>
          <a:bodyPr/>
          <a:lstStyle/>
          <a:p>
            <a:r>
              <a:rPr lang="en-US" sz="2400" dirty="0">
                <a:solidFill>
                  <a:srgbClr val="000000"/>
                </a:solidFill>
              </a:rPr>
              <a:t>This presentation on an Overview of Adolescent Immunization Schedule Ages 11 – 18 Years of Age, Including Disease State Information and Vaccinations was created at the request of </a:t>
            </a:r>
            <a:r>
              <a:rPr lang="nb-NO" sz="2400" dirty="0"/>
              <a:t>Nadine Miller</a:t>
            </a:r>
            <a:r>
              <a:rPr lang="en-US" sz="2400" dirty="0">
                <a:solidFill>
                  <a:srgbClr val="000000"/>
                </a:solidFill>
              </a:rPr>
              <a:t>.</a:t>
            </a:r>
            <a:br>
              <a:rPr lang="en-US" sz="2400" u="sng" dirty="0">
                <a:solidFill>
                  <a:srgbClr val="000000"/>
                </a:solidFill>
              </a:rPr>
            </a:br>
            <a:r>
              <a:rPr lang="en-US" sz="2400" dirty="0">
                <a:solidFill>
                  <a:srgbClr val="000000"/>
                </a:solidFill>
              </a:rPr>
              <a:t> </a:t>
            </a:r>
            <a:br>
              <a:rPr lang="en-US" sz="2400" dirty="0">
                <a:solidFill>
                  <a:srgbClr val="000000"/>
                </a:solidFill>
              </a:rPr>
            </a:br>
            <a:r>
              <a:rPr lang="en-US" sz="2400" dirty="0">
                <a:solidFill>
                  <a:srgbClr val="000000"/>
                </a:solidFill>
              </a:rPr>
              <a:t>It may contain off-label or pre-approval information. </a:t>
            </a:r>
            <a:br>
              <a:rPr lang="en-US" sz="2400" dirty="0">
                <a:solidFill>
                  <a:srgbClr val="000000"/>
                </a:solidFill>
              </a:rPr>
            </a:br>
            <a:r>
              <a:rPr lang="en-US" sz="2400" dirty="0">
                <a:solidFill>
                  <a:srgbClr val="000000"/>
                </a:solidFill>
              </a:rPr>
              <a:t>This is not a sales, marketing, or promotional presentation.</a:t>
            </a:r>
            <a:endParaRPr lang="en-US" sz="2400" dirty="0"/>
          </a:p>
        </p:txBody>
      </p:sp>
    </p:spTree>
    <p:extLst>
      <p:ext uri="{BB962C8B-B14F-4D97-AF65-F5344CB8AC3E}">
        <p14:creationId xmlns:p14="http://schemas.microsoft.com/office/powerpoint/2010/main" val="691689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3"/>
          <p:cNvSpPr>
            <a:spLocks noGrp="1"/>
          </p:cNvSpPr>
          <p:nvPr>
            <p:ph type="body" sz="quarter" idx="18"/>
          </p:nvPr>
        </p:nvSpPr>
        <p:spPr>
          <a:xfrm>
            <a:off x="1973485" y="5860935"/>
            <a:ext cx="6374132" cy="123111"/>
          </a:xfrm>
        </p:spPr>
        <p:txBody>
          <a:bodyPr anchor="t"/>
          <a:lstStyle/>
          <a:p>
            <a:pPr indent="1588">
              <a:buAutoNum type="arabicPeriod"/>
            </a:pPr>
            <a:r>
              <a:rPr lang="en-US"/>
              <a:t>Centers for Disease Control and Prevention. 2014-2015 Estimated influenza illnesses and hospitalizations averted by vaccination in the United States, Available at: </a:t>
            </a:r>
            <a:r>
              <a:rPr lang="en-US">
                <a:hlinkClick r:id="rId2"/>
              </a:rPr>
              <a:t>http://www.cdc.gov/flu/about/disease/2014-15.htm</a:t>
            </a:r>
            <a:r>
              <a:rPr lang="en-US"/>
              <a:t> .Accessed September 5, 2019.  </a:t>
            </a:r>
          </a:p>
          <a:p>
            <a:r>
              <a:rPr lang="en-US"/>
              <a:t>2. Centers for Disease Control and Prevention. 2015-2016 Estimated Influenza Illnesses, Medical Visits, Hospitalizations Deaths Averted by Vaccination in the United States, Available at: </a:t>
            </a:r>
            <a:r>
              <a:rPr lang="en-US" u="sng">
                <a:hlinkClick r:id="rId3"/>
              </a:rPr>
              <a:t>https://www.cdc.gov/flu/about/disease/2015-16.htm</a:t>
            </a:r>
            <a:r>
              <a:rPr lang="en-US"/>
              <a:t>. Accessed September 5, 2019.</a:t>
            </a:r>
          </a:p>
          <a:p>
            <a:r>
              <a:rPr lang="en-US"/>
              <a:t>3. Centers for Disease Control and Prevention. 2016-2017 Estimated Influenza Illnesses, Medical visits, and Hospitalizations Averted by Vaccination in the United States. Available at: </a:t>
            </a:r>
            <a:r>
              <a:rPr lang="en-US">
                <a:hlinkClick r:id="rId4"/>
              </a:rPr>
              <a:t>https://www.cdc.gov/flu/about/disease/2016-17.htm</a:t>
            </a:r>
            <a:r>
              <a:rPr lang="en-US"/>
              <a:t>. Accessed September 5, 2019.</a:t>
            </a:r>
          </a:p>
        </p:txBody>
      </p:sp>
      <p:sp>
        <p:nvSpPr>
          <p:cNvPr id="2" name="Title 1"/>
          <p:cNvSpPr>
            <a:spLocks noGrp="1"/>
          </p:cNvSpPr>
          <p:nvPr>
            <p:ph type="title"/>
          </p:nvPr>
        </p:nvSpPr>
        <p:spPr>
          <a:xfrm>
            <a:off x="1889124" y="274320"/>
            <a:ext cx="8163005" cy="731520"/>
          </a:xfrm>
        </p:spPr>
        <p:txBody>
          <a:bodyPr/>
          <a:lstStyle/>
          <a:p>
            <a:r>
              <a:rPr lang="en-US"/>
              <a:t>Estimated Number of Illnesses, Medical Visits, and Hospitalizations Averted by Influenza Vaccination in Children</a:t>
            </a:r>
          </a:p>
        </p:txBody>
      </p:sp>
      <p:graphicFrame>
        <p:nvGraphicFramePr>
          <p:cNvPr id="9" name="Table 8"/>
          <p:cNvGraphicFramePr>
            <a:graphicFrameLocks noGrp="1"/>
          </p:cNvGraphicFramePr>
          <p:nvPr/>
        </p:nvGraphicFramePr>
        <p:xfrm>
          <a:off x="1973485" y="2394465"/>
          <a:ext cx="8243756" cy="2816328"/>
        </p:xfrm>
        <a:graphic>
          <a:graphicData uri="http://schemas.openxmlformats.org/drawingml/2006/table">
            <a:tbl>
              <a:tblPr firstRow="1" firstCol="1" bandRow="1">
                <a:tableStyleId>{3B4B98B0-60AC-42C2-AFA5-B58CD77FA1E5}</a:tableStyleId>
              </a:tblPr>
              <a:tblGrid>
                <a:gridCol w="1190590">
                  <a:extLst>
                    <a:ext uri="{9D8B030D-6E8A-4147-A177-3AD203B41FA5}">
                      <a16:colId xmlns:a16="http://schemas.microsoft.com/office/drawing/2014/main" val="1060983889"/>
                    </a:ext>
                  </a:extLst>
                </a:gridCol>
                <a:gridCol w="2399524">
                  <a:extLst>
                    <a:ext uri="{9D8B030D-6E8A-4147-A177-3AD203B41FA5}">
                      <a16:colId xmlns:a16="http://schemas.microsoft.com/office/drawing/2014/main" val="1603780604"/>
                    </a:ext>
                  </a:extLst>
                </a:gridCol>
                <a:gridCol w="1322614">
                  <a:extLst>
                    <a:ext uri="{9D8B030D-6E8A-4147-A177-3AD203B41FA5}">
                      <a16:colId xmlns:a16="http://schemas.microsoft.com/office/drawing/2014/main" val="371824407"/>
                    </a:ext>
                  </a:extLst>
                </a:gridCol>
                <a:gridCol w="1159328">
                  <a:extLst>
                    <a:ext uri="{9D8B030D-6E8A-4147-A177-3AD203B41FA5}">
                      <a16:colId xmlns:a16="http://schemas.microsoft.com/office/drawing/2014/main" val="929242234"/>
                    </a:ext>
                  </a:extLst>
                </a:gridCol>
                <a:gridCol w="2171700">
                  <a:extLst>
                    <a:ext uri="{9D8B030D-6E8A-4147-A177-3AD203B41FA5}">
                      <a16:colId xmlns:a16="http://schemas.microsoft.com/office/drawing/2014/main" val="3507673272"/>
                    </a:ext>
                  </a:extLst>
                </a:gridCol>
              </a:tblGrid>
              <a:tr h="923684">
                <a:tc>
                  <a:txBody>
                    <a:bodyPr/>
                    <a:lstStyle/>
                    <a:p>
                      <a:pPr marL="0" marR="0" algn="ctr">
                        <a:lnSpc>
                          <a:spcPts val="2500"/>
                        </a:lnSpc>
                        <a:spcBef>
                          <a:spcPts val="0"/>
                        </a:spcBef>
                        <a:spcAft>
                          <a:spcPts val="600"/>
                        </a:spcAft>
                      </a:pPr>
                      <a:r>
                        <a:rPr lang="en-US" sz="1800">
                          <a:effectLst/>
                        </a:rPr>
                        <a:t>Season</a:t>
                      </a:r>
                      <a:endParaRPr lang="en-US" sz="18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ts val="2500"/>
                        </a:lnSpc>
                        <a:spcBef>
                          <a:spcPts val="0"/>
                        </a:spcBef>
                        <a:spcAft>
                          <a:spcPts val="600"/>
                        </a:spcAft>
                      </a:pPr>
                      <a:r>
                        <a:rPr lang="en-US" sz="1800">
                          <a:effectLst/>
                        </a:rPr>
                        <a:t>Age</a:t>
                      </a:r>
                      <a:endParaRPr lang="en-US" sz="18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2500"/>
                        </a:lnSpc>
                        <a:spcBef>
                          <a:spcPts val="0"/>
                        </a:spcBef>
                        <a:spcAft>
                          <a:spcPts val="600"/>
                        </a:spcAft>
                      </a:pPr>
                      <a:r>
                        <a:rPr lang="en-US" sz="1800">
                          <a:effectLst/>
                        </a:rPr>
                        <a:t>Averted Illnesses</a:t>
                      </a:r>
                      <a:endParaRPr lang="en-US" sz="18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2500"/>
                        </a:lnSpc>
                        <a:spcBef>
                          <a:spcPts val="0"/>
                        </a:spcBef>
                        <a:spcAft>
                          <a:spcPts val="600"/>
                        </a:spcAft>
                      </a:pPr>
                      <a:r>
                        <a:rPr lang="en-US" sz="1800">
                          <a:effectLst/>
                        </a:rPr>
                        <a:t>Averted Medical Visits</a:t>
                      </a:r>
                      <a:endParaRPr lang="en-US" sz="18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2500"/>
                        </a:lnSpc>
                        <a:spcBef>
                          <a:spcPts val="0"/>
                        </a:spcBef>
                        <a:spcAft>
                          <a:spcPts val="600"/>
                        </a:spcAft>
                      </a:pPr>
                      <a:r>
                        <a:rPr lang="en-US" sz="1800">
                          <a:effectLst/>
                        </a:rPr>
                        <a:t>Averted Hospitalizations</a:t>
                      </a:r>
                      <a:endParaRPr lang="en-US" sz="18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843561405"/>
                  </a:ext>
                </a:extLst>
              </a:tr>
              <a:tr h="315337">
                <a:tc rowSpan="2">
                  <a:txBody>
                    <a:bodyPr/>
                    <a:lstStyle/>
                    <a:p>
                      <a:pPr marL="0" marR="0" algn="ctr">
                        <a:lnSpc>
                          <a:spcPts val="2500"/>
                        </a:lnSpc>
                        <a:spcBef>
                          <a:spcPts val="0"/>
                        </a:spcBef>
                        <a:spcAft>
                          <a:spcPts val="600"/>
                        </a:spcAft>
                      </a:pPr>
                      <a:r>
                        <a:rPr lang="en-US" sz="1600">
                          <a:effectLst/>
                        </a:rPr>
                        <a:t>2014-15</a:t>
                      </a:r>
                      <a:endParaRPr lang="en-US" sz="16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lnSpc>
                          <a:spcPts val="2500"/>
                        </a:lnSpc>
                        <a:spcBef>
                          <a:spcPts val="0"/>
                        </a:spcBef>
                        <a:spcAft>
                          <a:spcPts val="0"/>
                        </a:spcAft>
                      </a:pPr>
                      <a:r>
                        <a:rPr lang="en-US" sz="1600">
                          <a:effectLst/>
                        </a:rPr>
                        <a:t>6 months – 4 years</a:t>
                      </a:r>
                      <a:endParaRPr lang="en-US" sz="16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ts val="2500"/>
                        </a:lnSpc>
                        <a:spcBef>
                          <a:spcPts val="0"/>
                        </a:spcBef>
                        <a:spcAft>
                          <a:spcPts val="600"/>
                        </a:spcAft>
                      </a:pPr>
                      <a:r>
                        <a:rPr lang="en-US" sz="1600">
                          <a:effectLst/>
                        </a:rPr>
                        <a:t>143,118</a:t>
                      </a:r>
                      <a:endParaRPr lang="en-US" sz="16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ts val="2500"/>
                        </a:lnSpc>
                        <a:spcBef>
                          <a:spcPts val="0"/>
                        </a:spcBef>
                        <a:spcAft>
                          <a:spcPts val="600"/>
                        </a:spcAft>
                      </a:pPr>
                      <a:r>
                        <a:rPr lang="en-US" sz="1600">
                          <a:effectLst/>
                        </a:rPr>
                        <a:t>95,889</a:t>
                      </a:r>
                      <a:endParaRPr lang="en-US" sz="16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ts val="2500"/>
                        </a:lnSpc>
                        <a:spcBef>
                          <a:spcPts val="0"/>
                        </a:spcBef>
                        <a:spcAft>
                          <a:spcPts val="600"/>
                        </a:spcAft>
                      </a:pPr>
                      <a:r>
                        <a:rPr lang="en-US" sz="1600">
                          <a:effectLst/>
                        </a:rPr>
                        <a:t>998</a:t>
                      </a:r>
                      <a:endParaRPr lang="en-US" sz="16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78375153"/>
                  </a:ext>
                </a:extLst>
              </a:tr>
              <a:tr h="315337">
                <a:tc vMerge="1">
                  <a:txBody>
                    <a:bodyPr/>
                    <a:lstStyle/>
                    <a:p>
                      <a:endParaRPr lang="en-US"/>
                    </a:p>
                  </a:txBody>
                  <a:tcPr/>
                </a:tc>
                <a:tc>
                  <a:txBody>
                    <a:bodyPr/>
                    <a:lstStyle/>
                    <a:p>
                      <a:pPr marL="0" marR="0" algn="l">
                        <a:lnSpc>
                          <a:spcPts val="2500"/>
                        </a:lnSpc>
                        <a:spcBef>
                          <a:spcPts val="0"/>
                        </a:spcBef>
                        <a:spcAft>
                          <a:spcPts val="0"/>
                        </a:spcAft>
                      </a:pPr>
                      <a:r>
                        <a:rPr lang="en-US" sz="1600">
                          <a:effectLst/>
                        </a:rPr>
                        <a:t>5 – 17 years</a:t>
                      </a:r>
                      <a:endParaRPr lang="en-US" sz="16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ts val="2500"/>
                        </a:lnSpc>
                        <a:spcBef>
                          <a:spcPts val="0"/>
                        </a:spcBef>
                        <a:spcAft>
                          <a:spcPts val="600"/>
                        </a:spcAft>
                      </a:pPr>
                      <a:r>
                        <a:rPr lang="en-US" sz="1600">
                          <a:effectLst/>
                        </a:rPr>
                        <a:t>359,203</a:t>
                      </a:r>
                      <a:endParaRPr lang="en-US" sz="16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ts val="2500"/>
                        </a:lnSpc>
                        <a:spcBef>
                          <a:spcPts val="0"/>
                        </a:spcBef>
                        <a:spcAft>
                          <a:spcPts val="600"/>
                        </a:spcAft>
                      </a:pPr>
                      <a:r>
                        <a:rPr lang="en-US" sz="1600">
                          <a:effectLst/>
                        </a:rPr>
                        <a:t>186,785</a:t>
                      </a:r>
                      <a:endParaRPr lang="en-US" sz="16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ts val="2500"/>
                        </a:lnSpc>
                        <a:spcBef>
                          <a:spcPts val="0"/>
                        </a:spcBef>
                        <a:spcAft>
                          <a:spcPts val="600"/>
                        </a:spcAft>
                      </a:pPr>
                      <a:r>
                        <a:rPr lang="en-US" sz="1600">
                          <a:effectLst/>
                        </a:rPr>
                        <a:t>985</a:t>
                      </a:r>
                      <a:endParaRPr lang="en-US" sz="16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71991787"/>
                  </a:ext>
                </a:extLst>
              </a:tr>
              <a:tr h="315337">
                <a:tc rowSpan="2">
                  <a:txBody>
                    <a:bodyPr/>
                    <a:lstStyle/>
                    <a:p>
                      <a:pPr marL="0" marR="0" algn="ctr">
                        <a:lnSpc>
                          <a:spcPts val="2500"/>
                        </a:lnSpc>
                        <a:spcBef>
                          <a:spcPts val="0"/>
                        </a:spcBef>
                        <a:spcAft>
                          <a:spcPts val="600"/>
                        </a:spcAft>
                      </a:pPr>
                      <a:r>
                        <a:rPr lang="en-US" sz="1600">
                          <a:effectLst/>
                        </a:rPr>
                        <a:t>2015-16</a:t>
                      </a:r>
                      <a:endParaRPr lang="en-US" sz="16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lnSpc>
                          <a:spcPts val="2500"/>
                        </a:lnSpc>
                        <a:spcBef>
                          <a:spcPts val="0"/>
                        </a:spcBef>
                        <a:spcAft>
                          <a:spcPts val="0"/>
                        </a:spcAft>
                      </a:pPr>
                      <a:r>
                        <a:rPr lang="en-US" sz="1600">
                          <a:effectLst/>
                        </a:rPr>
                        <a:t>6 months – 4 years</a:t>
                      </a:r>
                      <a:endParaRPr lang="en-US" sz="16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ts val="2500"/>
                        </a:lnSpc>
                        <a:spcBef>
                          <a:spcPts val="0"/>
                        </a:spcBef>
                        <a:spcAft>
                          <a:spcPts val="600"/>
                        </a:spcAft>
                      </a:pPr>
                      <a:r>
                        <a:rPr lang="en-US" sz="1600">
                          <a:effectLst/>
                        </a:rPr>
                        <a:t>980,052</a:t>
                      </a:r>
                      <a:endParaRPr lang="en-US" sz="16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ts val="2500"/>
                        </a:lnSpc>
                        <a:spcBef>
                          <a:spcPts val="0"/>
                        </a:spcBef>
                        <a:spcAft>
                          <a:spcPts val="600"/>
                        </a:spcAft>
                      </a:pPr>
                      <a:r>
                        <a:rPr lang="en-US" sz="1600">
                          <a:effectLst/>
                        </a:rPr>
                        <a:t>656,635</a:t>
                      </a:r>
                      <a:endParaRPr lang="en-US" sz="16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ts val="2500"/>
                        </a:lnSpc>
                        <a:spcBef>
                          <a:spcPts val="0"/>
                        </a:spcBef>
                        <a:spcAft>
                          <a:spcPts val="600"/>
                        </a:spcAft>
                      </a:pPr>
                      <a:r>
                        <a:rPr lang="en-US" sz="1600">
                          <a:effectLst/>
                        </a:rPr>
                        <a:t>6,832</a:t>
                      </a:r>
                      <a:endParaRPr lang="en-US" sz="16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62705877"/>
                  </a:ext>
                </a:extLst>
              </a:tr>
              <a:tr h="315337">
                <a:tc vMerge="1">
                  <a:txBody>
                    <a:bodyPr/>
                    <a:lstStyle/>
                    <a:p>
                      <a:endParaRPr lang="en-US"/>
                    </a:p>
                  </a:txBody>
                  <a:tcPr/>
                </a:tc>
                <a:tc>
                  <a:txBody>
                    <a:bodyPr/>
                    <a:lstStyle/>
                    <a:p>
                      <a:pPr marL="0" marR="0" algn="l">
                        <a:lnSpc>
                          <a:spcPts val="2500"/>
                        </a:lnSpc>
                        <a:spcBef>
                          <a:spcPts val="0"/>
                        </a:spcBef>
                        <a:spcAft>
                          <a:spcPts val="0"/>
                        </a:spcAft>
                      </a:pPr>
                      <a:r>
                        <a:rPr lang="en-US" sz="1600">
                          <a:effectLst/>
                        </a:rPr>
                        <a:t>5 – 17 years</a:t>
                      </a:r>
                      <a:endParaRPr lang="en-US" sz="16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ts val="2500"/>
                        </a:lnSpc>
                        <a:spcBef>
                          <a:spcPts val="0"/>
                        </a:spcBef>
                        <a:spcAft>
                          <a:spcPts val="600"/>
                        </a:spcAft>
                      </a:pPr>
                      <a:r>
                        <a:rPr lang="en-US" sz="1600">
                          <a:effectLst/>
                        </a:rPr>
                        <a:t>1,281,134</a:t>
                      </a:r>
                      <a:endParaRPr lang="en-US" sz="16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ts val="2500"/>
                        </a:lnSpc>
                        <a:spcBef>
                          <a:spcPts val="0"/>
                        </a:spcBef>
                        <a:spcAft>
                          <a:spcPts val="600"/>
                        </a:spcAft>
                      </a:pPr>
                      <a:r>
                        <a:rPr lang="en-US" sz="1600">
                          <a:effectLst/>
                        </a:rPr>
                        <a:t>666,190</a:t>
                      </a:r>
                      <a:endParaRPr lang="en-US" sz="16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ts val="2500"/>
                        </a:lnSpc>
                        <a:spcBef>
                          <a:spcPts val="0"/>
                        </a:spcBef>
                        <a:spcAft>
                          <a:spcPts val="600"/>
                        </a:spcAft>
                      </a:pPr>
                      <a:r>
                        <a:rPr lang="en-US" sz="1600">
                          <a:effectLst/>
                        </a:rPr>
                        <a:t>3,513</a:t>
                      </a:r>
                      <a:endParaRPr lang="en-US" sz="16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50435760"/>
                  </a:ext>
                </a:extLst>
              </a:tr>
              <a:tr h="315337">
                <a:tc rowSpan="2">
                  <a:txBody>
                    <a:bodyPr/>
                    <a:lstStyle/>
                    <a:p>
                      <a:pPr marL="0" marR="0" algn="ctr">
                        <a:lnSpc>
                          <a:spcPts val="2500"/>
                        </a:lnSpc>
                        <a:spcBef>
                          <a:spcPts val="0"/>
                        </a:spcBef>
                        <a:spcAft>
                          <a:spcPts val="600"/>
                        </a:spcAft>
                      </a:pPr>
                      <a:r>
                        <a:rPr lang="en-US" sz="1600">
                          <a:effectLst/>
                        </a:rPr>
                        <a:t>2016-17</a:t>
                      </a:r>
                      <a:endParaRPr lang="en-US" sz="16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lnSpc>
                          <a:spcPts val="2500"/>
                        </a:lnSpc>
                        <a:spcBef>
                          <a:spcPts val="0"/>
                        </a:spcBef>
                        <a:spcAft>
                          <a:spcPts val="0"/>
                        </a:spcAft>
                      </a:pPr>
                      <a:r>
                        <a:rPr lang="en-US" sz="1600">
                          <a:effectLst/>
                        </a:rPr>
                        <a:t>6 months – 4 years</a:t>
                      </a:r>
                      <a:endParaRPr lang="en-US" sz="16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ts val="2500"/>
                        </a:lnSpc>
                        <a:spcBef>
                          <a:spcPts val="0"/>
                        </a:spcBef>
                        <a:spcAft>
                          <a:spcPts val="600"/>
                        </a:spcAft>
                      </a:pPr>
                      <a:r>
                        <a:rPr lang="en-US" sz="1600">
                          <a:effectLst/>
                        </a:rPr>
                        <a:t>602,000</a:t>
                      </a:r>
                      <a:endParaRPr lang="en-US" sz="16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ts val="2500"/>
                        </a:lnSpc>
                        <a:spcBef>
                          <a:spcPts val="0"/>
                        </a:spcBef>
                        <a:spcAft>
                          <a:spcPts val="600"/>
                        </a:spcAft>
                      </a:pPr>
                      <a:r>
                        <a:rPr lang="en-US" sz="1600">
                          <a:effectLst/>
                        </a:rPr>
                        <a:t>403,000</a:t>
                      </a:r>
                      <a:endParaRPr lang="en-US" sz="16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ts val="2500"/>
                        </a:lnSpc>
                        <a:spcBef>
                          <a:spcPts val="0"/>
                        </a:spcBef>
                        <a:spcAft>
                          <a:spcPts val="600"/>
                        </a:spcAft>
                      </a:pPr>
                      <a:r>
                        <a:rPr lang="en-US" sz="1600">
                          <a:effectLst/>
                        </a:rPr>
                        <a:t>4,200</a:t>
                      </a:r>
                      <a:endParaRPr lang="en-US" sz="160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68055933"/>
                  </a:ext>
                </a:extLst>
              </a:tr>
              <a:tr h="315337">
                <a:tc vMerge="1">
                  <a:txBody>
                    <a:bodyPr/>
                    <a:lstStyle/>
                    <a:p>
                      <a:pPr marL="0" marR="0" algn="ctr">
                        <a:lnSpc>
                          <a:spcPts val="2500"/>
                        </a:lnSpc>
                        <a:spcBef>
                          <a:spcPts val="0"/>
                        </a:spcBef>
                        <a:spcAft>
                          <a:spcPts val="600"/>
                        </a:spcAft>
                      </a:pPr>
                      <a:endParaRPr lang="en-US" sz="18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lnSpc>
                          <a:spcPts val="2500"/>
                        </a:lnSpc>
                        <a:spcBef>
                          <a:spcPts val="0"/>
                        </a:spcBef>
                        <a:spcAft>
                          <a:spcPts val="0"/>
                        </a:spcAft>
                      </a:pPr>
                      <a:r>
                        <a:rPr lang="en-US" sz="1600">
                          <a:effectLst/>
                        </a:rPr>
                        <a:t>5 – 17 years</a:t>
                      </a:r>
                      <a:endParaRPr lang="en-US" sz="16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ts val="2500"/>
                        </a:lnSpc>
                        <a:spcBef>
                          <a:spcPts val="0"/>
                        </a:spcBef>
                        <a:spcAft>
                          <a:spcPts val="600"/>
                        </a:spcAft>
                      </a:pPr>
                      <a:r>
                        <a:rPr lang="en-US" sz="1600">
                          <a:effectLst/>
                        </a:rPr>
                        <a:t>1,920,000</a:t>
                      </a:r>
                      <a:endParaRPr lang="en-US" sz="16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ts val="2500"/>
                        </a:lnSpc>
                        <a:spcBef>
                          <a:spcPts val="0"/>
                        </a:spcBef>
                        <a:spcAft>
                          <a:spcPts val="600"/>
                        </a:spcAft>
                      </a:pPr>
                      <a:r>
                        <a:rPr lang="en-US" sz="1600">
                          <a:effectLst/>
                        </a:rPr>
                        <a:t>999,000</a:t>
                      </a:r>
                      <a:endParaRPr lang="en-US" sz="16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ts val="2500"/>
                        </a:lnSpc>
                        <a:spcBef>
                          <a:spcPts val="0"/>
                        </a:spcBef>
                        <a:spcAft>
                          <a:spcPts val="600"/>
                        </a:spcAft>
                      </a:pPr>
                      <a:r>
                        <a:rPr lang="en-US" sz="1600">
                          <a:effectLst/>
                        </a:rPr>
                        <a:t>5,270</a:t>
                      </a:r>
                      <a:endParaRPr lang="en-US" sz="160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56191657"/>
                  </a:ext>
                </a:extLst>
              </a:tr>
            </a:tbl>
          </a:graphicData>
        </a:graphic>
      </p:graphicFrame>
      <p:sp>
        <p:nvSpPr>
          <p:cNvPr id="11" name="TextBox 10"/>
          <p:cNvSpPr txBox="1"/>
          <p:nvPr/>
        </p:nvSpPr>
        <p:spPr>
          <a:xfrm>
            <a:off x="1889123" y="1146010"/>
            <a:ext cx="8163006" cy="1138773"/>
          </a:xfrm>
          <a:prstGeom prst="rect">
            <a:avLst/>
          </a:prstGeom>
          <a:noFill/>
        </p:spPr>
        <p:txBody>
          <a:bodyPr wrap="square" rtlCol="0">
            <a:spAutoFit/>
          </a:bodyPr>
          <a:lstStyle/>
          <a:p>
            <a:pPr marL="171450" indent="-171450">
              <a:buClr>
                <a:srgbClr val="201C1A"/>
              </a:buClr>
              <a:buFont typeface="Arial" pitchFamily="34" charset="0"/>
              <a:buChar char="–"/>
              <a:defRPr/>
            </a:pPr>
            <a:r>
              <a:rPr lang="en-US" sz="1700">
                <a:solidFill>
                  <a:srgbClr val="201C1A"/>
                </a:solidFill>
                <a:latin typeface="Arial"/>
              </a:rPr>
              <a:t>For the 2014-15, 2015-16, 2016-17 influenza seasons, the CDC used updated estimates of influenza vaccination coverage, vaccine effectiveness, and influenza hospitalization rates to model and estimate averted illnesses, medical visits, and hospitalizations by influenza vaccination in children 6 months to 17 years of age. </a:t>
            </a:r>
          </a:p>
        </p:txBody>
      </p:sp>
    </p:spTree>
    <p:extLst>
      <p:ext uri="{BB962C8B-B14F-4D97-AF65-F5344CB8AC3E}">
        <p14:creationId xmlns:p14="http://schemas.microsoft.com/office/powerpoint/2010/main" val="1763862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a:xfrm>
            <a:off x="1883152" y="5287795"/>
            <a:ext cx="8424000" cy="123111"/>
          </a:xfrm>
        </p:spPr>
        <p:txBody>
          <a:bodyPr/>
          <a:lstStyle/>
          <a:p>
            <a:r>
              <a:rPr lang="en-GB" altLang="en-US" baseline="30000"/>
              <a:t>*</a:t>
            </a:r>
            <a:r>
              <a:rPr lang="en-GB" altLang="en-US"/>
              <a:t>Healthy People 2020 is a US government body that provides science-based, 10-year national objectives for improving the health of Americans</a:t>
            </a:r>
            <a:endParaRPr lang="en-GB"/>
          </a:p>
        </p:txBody>
      </p:sp>
      <p:sp>
        <p:nvSpPr>
          <p:cNvPr id="98306" name="Title 1"/>
          <p:cNvSpPr>
            <a:spLocks noGrp="1"/>
          </p:cNvSpPr>
          <p:nvPr>
            <p:ph type="title"/>
          </p:nvPr>
        </p:nvSpPr>
        <p:spPr>
          <a:xfrm>
            <a:off x="1872095" y="80236"/>
            <a:ext cx="8328971" cy="855197"/>
          </a:xfrm>
        </p:spPr>
        <p:txBody>
          <a:bodyPr/>
          <a:lstStyle/>
          <a:p>
            <a:r>
              <a:rPr lang="en-GB" altLang="en-US" sz="2100"/>
              <a:t>Influenza Vaccine Coverage in the USA is Below Target Levels for all Age Groups Except Children Aged 6–23 Months</a:t>
            </a:r>
            <a:r>
              <a:rPr lang="en-GB" altLang="en-US" sz="2100" baseline="30000"/>
              <a:t>1–4</a:t>
            </a:r>
            <a:endParaRPr lang="en-US" altLang="en-US" sz="2100" baseline="30000"/>
          </a:p>
        </p:txBody>
      </p:sp>
      <p:sp>
        <p:nvSpPr>
          <p:cNvPr id="4" name="Text Placeholder 3"/>
          <p:cNvSpPr>
            <a:spLocks noGrp="1"/>
          </p:cNvSpPr>
          <p:nvPr>
            <p:ph type="body" sz="quarter" idx="22"/>
          </p:nvPr>
        </p:nvSpPr>
        <p:spPr>
          <a:xfrm>
            <a:off x="1883152" y="6197418"/>
            <a:ext cx="8259068" cy="500137"/>
          </a:xfrm>
        </p:spPr>
        <p:txBody>
          <a:bodyPr/>
          <a:lstStyle/>
          <a:p>
            <a:r>
              <a:rPr lang="en-US" altLang="en-US" sz="650"/>
              <a:t>1. </a:t>
            </a:r>
            <a:r>
              <a:rPr lang="en-GB" altLang="en-US" sz="650"/>
              <a:t>Centers for Disease Control and Prevention (CDC)</a:t>
            </a:r>
            <a:r>
              <a:rPr lang="en-US" altLang="en-US" sz="650"/>
              <a:t>, 2016. Flu vaccination coverage, United States, 2013–14 influenza season. </a:t>
            </a:r>
            <a:r>
              <a:rPr lang="en-US" altLang="en-US" sz="650">
                <a:hlinkClick r:id="rId3"/>
              </a:rPr>
              <a:t>http://www.cdc.gov/flu/fluvaxview/coverage-1314estimates.htm</a:t>
            </a:r>
            <a:r>
              <a:rPr lang="en-US" altLang="en-US" sz="650"/>
              <a:t> (accessed August 2017);</a:t>
            </a:r>
            <a:br>
              <a:rPr lang="en-US" altLang="en-US" sz="650"/>
            </a:br>
            <a:r>
              <a:rPr lang="en-US" altLang="en-US" sz="650"/>
              <a:t>2. </a:t>
            </a:r>
            <a:r>
              <a:rPr lang="en-GB" altLang="en-US" sz="650"/>
              <a:t>Centers for Disease Control and Prevention (CDC)</a:t>
            </a:r>
            <a:r>
              <a:rPr lang="en-US" altLang="en-US" sz="650"/>
              <a:t>, 2016. Flu vaccination coverage, United States, 2014–15 influenza season. </a:t>
            </a:r>
            <a:r>
              <a:rPr lang="en-US" altLang="en-US" sz="650">
                <a:hlinkClick r:id="rId4"/>
              </a:rPr>
              <a:t>http://www.cdc.gov/flu/fluvaxview/coverage-1415estimates.htm</a:t>
            </a:r>
            <a:r>
              <a:rPr lang="en-US" altLang="en-US" sz="650"/>
              <a:t> (accessed August 2017);</a:t>
            </a:r>
            <a:br>
              <a:rPr lang="en-US" altLang="en-US" sz="650"/>
            </a:br>
            <a:r>
              <a:rPr lang="en-US" altLang="en-US" sz="650"/>
              <a:t>3. </a:t>
            </a:r>
            <a:r>
              <a:rPr lang="en-GB" altLang="en-US" sz="650"/>
              <a:t>Centers for Disease Control and Prevention</a:t>
            </a:r>
            <a:r>
              <a:rPr lang="en-US" altLang="en-US" sz="650"/>
              <a:t> (CDC), 2016. Flu vaccination coverage, United States, 2015–16 influenza season. </a:t>
            </a:r>
            <a:r>
              <a:rPr lang="en-US" altLang="en-US" sz="650">
                <a:hlinkClick r:id="rId5"/>
              </a:rPr>
              <a:t>http://www.cdc.gov/flu/fluvaxview/coverage-1516estimates.htm</a:t>
            </a:r>
            <a:r>
              <a:rPr lang="en-US" altLang="en-US" sz="650"/>
              <a:t> (accessed August 2017); 4. Healthy People 2020, 2014. Immunization and infectious diseases objectives. </a:t>
            </a:r>
            <a:r>
              <a:rPr lang="en-US" altLang="en-US" sz="650">
                <a:hlinkClick r:id="rId6"/>
              </a:rPr>
              <a:t>http://www.healthypeople.gov/2020/topics-objectives/topic/immunization-and-infectious-diseases/objectives</a:t>
            </a:r>
            <a:r>
              <a:rPr lang="en-US" altLang="en-US" sz="650"/>
              <a:t> (accessed August 2017); 5</a:t>
            </a:r>
            <a:r>
              <a:rPr lang="en-GB" altLang="en-US" sz="650"/>
              <a:t>. Centers for Disease Control and Prevention (CDC). </a:t>
            </a:r>
            <a:r>
              <a:rPr lang="en-GB" altLang="en-US" sz="650" i="1"/>
              <a:t>MMWR Morb Mortal Wkly Rep </a:t>
            </a:r>
            <a:r>
              <a:rPr lang="en-GB" altLang="en-US" sz="650"/>
              <a:t>2016;65:1–54</a:t>
            </a:r>
            <a:endParaRPr lang="en-GB" sz="650"/>
          </a:p>
        </p:txBody>
      </p:sp>
      <p:grpSp>
        <p:nvGrpSpPr>
          <p:cNvPr id="12" name="Group 11"/>
          <p:cNvGrpSpPr/>
          <p:nvPr/>
        </p:nvGrpSpPr>
        <p:grpSpPr>
          <a:xfrm>
            <a:off x="1978183" y="2052917"/>
            <a:ext cx="8233941" cy="2215412"/>
            <a:chOff x="416225" y="1148248"/>
            <a:chExt cx="7677176" cy="1670212"/>
          </a:xfrm>
        </p:grpSpPr>
        <p:graphicFrame>
          <p:nvGraphicFramePr>
            <p:cNvPr id="13" name="Chart 5"/>
            <p:cNvGraphicFramePr>
              <a:graphicFrameLocks/>
            </p:cNvGraphicFramePr>
            <p:nvPr/>
          </p:nvGraphicFramePr>
          <p:xfrm>
            <a:off x="416225" y="1148248"/>
            <a:ext cx="7677176" cy="1670212"/>
          </p:xfrm>
          <a:graphic>
            <a:graphicData uri="http://schemas.openxmlformats.org/drawingml/2006/chart">
              <c:chart xmlns:c="http://schemas.openxmlformats.org/drawingml/2006/chart" xmlns:r="http://schemas.openxmlformats.org/officeDocument/2006/relationships" r:id="rId7"/>
            </a:graphicData>
          </a:graphic>
        </p:graphicFrame>
        <p:cxnSp>
          <p:nvCxnSpPr>
            <p:cNvPr id="14" name="Straight Connector 13"/>
            <p:cNvCxnSpPr/>
            <p:nvPr/>
          </p:nvCxnSpPr>
          <p:spPr bwMode="auto">
            <a:xfrm>
              <a:off x="1213061" y="1589340"/>
              <a:ext cx="6417823" cy="0"/>
            </a:xfrm>
            <a:prstGeom prst="line">
              <a:avLst/>
            </a:prstGeom>
            <a:ln w="12700">
              <a:solidFill>
                <a:schemeClr val="accent5"/>
              </a:solidFill>
              <a:prstDash val="sysDash"/>
            </a:ln>
            <a:effectLst/>
          </p:spPr>
          <p:style>
            <a:lnRef idx="2">
              <a:schemeClr val="accent1"/>
            </a:lnRef>
            <a:fillRef idx="0">
              <a:schemeClr val="accent1"/>
            </a:fillRef>
            <a:effectRef idx="1">
              <a:schemeClr val="accent1"/>
            </a:effectRef>
            <a:fontRef idx="minor">
              <a:schemeClr val="tx1"/>
            </a:fontRef>
          </p:style>
        </p:cxnSp>
      </p:grpSp>
      <p:sp>
        <p:nvSpPr>
          <p:cNvPr id="10" name="TextBox 15"/>
          <p:cNvSpPr txBox="1">
            <a:spLocks noChangeArrowheads="1"/>
          </p:cNvSpPr>
          <p:nvPr/>
        </p:nvSpPr>
        <p:spPr bwMode="auto">
          <a:xfrm>
            <a:off x="7531100" y="2347978"/>
            <a:ext cx="24090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1050">
                <a:solidFill>
                  <a:srgbClr val="635A54"/>
                </a:solidFill>
              </a:rPr>
              <a:t>Healthy People 2020* target: </a:t>
            </a:r>
            <a:r>
              <a:rPr lang="en-GB" altLang="en-US" sz="1400" b="1">
                <a:solidFill>
                  <a:schemeClr val="accent1"/>
                </a:solidFill>
              </a:rPr>
              <a:t>70%</a:t>
            </a:r>
            <a:endParaRPr lang="en-GB" altLang="en-US" sz="1050" baseline="30000">
              <a:solidFill>
                <a:srgbClr val="635A54"/>
              </a:solidFill>
            </a:endParaRPr>
          </a:p>
        </p:txBody>
      </p:sp>
      <p:grpSp>
        <p:nvGrpSpPr>
          <p:cNvPr id="15" name="Group 23"/>
          <p:cNvGrpSpPr/>
          <p:nvPr/>
        </p:nvGrpSpPr>
        <p:grpSpPr>
          <a:xfrm flipH="1">
            <a:off x="3143127" y="4023385"/>
            <a:ext cx="196951" cy="248573"/>
            <a:chOff x="7418231" y="4755048"/>
            <a:chExt cx="861893" cy="992014"/>
          </a:xfrm>
          <a:solidFill>
            <a:srgbClr val="757167"/>
          </a:solidFill>
        </p:grpSpPr>
        <p:grpSp>
          <p:nvGrpSpPr>
            <p:cNvPr id="17" name="Group 17"/>
            <p:cNvGrpSpPr/>
            <p:nvPr/>
          </p:nvGrpSpPr>
          <p:grpSpPr>
            <a:xfrm>
              <a:off x="7418231" y="4827559"/>
              <a:ext cx="861893" cy="919503"/>
              <a:chOff x="8295734" y="2278477"/>
              <a:chExt cx="499545" cy="532935"/>
            </a:xfrm>
            <a:grpFill/>
          </p:grpSpPr>
          <p:sp>
            <p:nvSpPr>
              <p:cNvPr id="19" name="Freeform 5"/>
              <p:cNvSpPr>
                <a:spLocks/>
              </p:cNvSpPr>
              <p:nvPr/>
            </p:nvSpPr>
            <p:spPr bwMode="auto">
              <a:xfrm>
                <a:off x="8297134" y="2681340"/>
                <a:ext cx="74055" cy="122606"/>
              </a:xfrm>
              <a:custGeom>
                <a:avLst/>
                <a:gdLst>
                  <a:gd name="T0" fmla="*/ 22 w 169"/>
                  <a:gd name="T1" fmla="*/ 192 h 274"/>
                  <a:gd name="T2" fmla="*/ 6 w 169"/>
                  <a:gd name="T3" fmla="*/ 70 h 274"/>
                  <a:gd name="T4" fmla="*/ 85 w 169"/>
                  <a:gd name="T5" fmla="*/ 0 h 274"/>
                  <a:gd name="T6" fmla="*/ 156 w 169"/>
                  <a:gd name="T7" fmla="*/ 36 h 274"/>
                  <a:gd name="T8" fmla="*/ 156 w 169"/>
                  <a:gd name="T9" fmla="*/ 124 h 274"/>
                  <a:gd name="T10" fmla="*/ 165 w 169"/>
                  <a:gd name="T11" fmla="*/ 205 h 274"/>
                  <a:gd name="T12" fmla="*/ 102 w 169"/>
                  <a:gd name="T13" fmla="*/ 261 h 274"/>
                  <a:gd name="T14" fmla="*/ 22 w 169"/>
                  <a:gd name="T15" fmla="*/ 192 h 274"/>
                  <a:gd name="connsiteX0" fmla="*/ 953 w 9416"/>
                  <a:gd name="connsiteY0" fmla="*/ 7007 h 9553"/>
                  <a:gd name="connsiteX1" fmla="*/ 6 w 9416"/>
                  <a:gd name="connsiteY1" fmla="*/ 2555 h 9553"/>
                  <a:gd name="connsiteX2" fmla="*/ 4681 w 9416"/>
                  <a:gd name="connsiteY2" fmla="*/ 0 h 9553"/>
                  <a:gd name="connsiteX3" fmla="*/ 8882 w 9416"/>
                  <a:gd name="connsiteY3" fmla="*/ 1314 h 9553"/>
                  <a:gd name="connsiteX4" fmla="*/ 8882 w 9416"/>
                  <a:gd name="connsiteY4" fmla="*/ 4526 h 9553"/>
                  <a:gd name="connsiteX5" fmla="*/ 9414 w 9416"/>
                  <a:gd name="connsiteY5" fmla="*/ 7482 h 9553"/>
                  <a:gd name="connsiteX6" fmla="*/ 5687 w 9416"/>
                  <a:gd name="connsiteY6" fmla="*/ 9526 h 9553"/>
                  <a:gd name="connsiteX7" fmla="*/ 953 w 9416"/>
                  <a:gd name="connsiteY7" fmla="*/ 7007 h 9553"/>
                  <a:gd name="connsiteX0" fmla="*/ 1012 w 10000"/>
                  <a:gd name="connsiteY0" fmla="*/ 7335 h 10000"/>
                  <a:gd name="connsiteX1" fmla="*/ 6 w 10000"/>
                  <a:gd name="connsiteY1" fmla="*/ 2675 h 10000"/>
                  <a:gd name="connsiteX2" fmla="*/ 4971 w 10000"/>
                  <a:gd name="connsiteY2" fmla="*/ 0 h 10000"/>
                  <a:gd name="connsiteX3" fmla="*/ 9433 w 10000"/>
                  <a:gd name="connsiteY3" fmla="*/ 1375 h 10000"/>
                  <a:gd name="connsiteX4" fmla="*/ 9433 w 10000"/>
                  <a:gd name="connsiteY4" fmla="*/ 4738 h 10000"/>
                  <a:gd name="connsiteX5" fmla="*/ 9998 w 10000"/>
                  <a:gd name="connsiteY5" fmla="*/ 7832 h 10000"/>
                  <a:gd name="connsiteX6" fmla="*/ 6040 w 10000"/>
                  <a:gd name="connsiteY6" fmla="*/ 9972 h 10000"/>
                  <a:gd name="connsiteX7" fmla="*/ 1012 w 10000"/>
                  <a:gd name="connsiteY7" fmla="*/ 733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000">
                    <a:moveTo>
                      <a:pt x="1012" y="7335"/>
                    </a:moveTo>
                    <a:cubicBezTo>
                      <a:pt x="1012" y="7335"/>
                      <a:pt x="823" y="5005"/>
                      <a:pt x="6" y="2675"/>
                    </a:cubicBezTo>
                    <a:cubicBezTo>
                      <a:pt x="6" y="2675"/>
                      <a:pt x="-371" y="76"/>
                      <a:pt x="4971" y="0"/>
                    </a:cubicBezTo>
                    <a:cubicBezTo>
                      <a:pt x="4971" y="0"/>
                      <a:pt x="9433" y="0"/>
                      <a:pt x="9433" y="1375"/>
                    </a:cubicBezTo>
                    <a:cubicBezTo>
                      <a:pt x="9433" y="1375"/>
                      <a:pt x="9935" y="3135"/>
                      <a:pt x="9433" y="4738"/>
                    </a:cubicBezTo>
                    <a:cubicBezTo>
                      <a:pt x="9433" y="4738"/>
                      <a:pt x="8882" y="5695"/>
                      <a:pt x="9998" y="7832"/>
                    </a:cubicBezTo>
                    <a:cubicBezTo>
                      <a:pt x="9998" y="7832"/>
                      <a:pt x="10250" y="9972"/>
                      <a:pt x="6040" y="9972"/>
                    </a:cubicBezTo>
                    <a:cubicBezTo>
                      <a:pt x="6040" y="9972"/>
                      <a:pt x="1891" y="10468"/>
                      <a:pt x="1012" y="7335"/>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6"/>
              <p:cNvSpPr>
                <a:spLocks/>
              </p:cNvSpPr>
              <p:nvPr/>
            </p:nvSpPr>
            <p:spPr bwMode="auto">
              <a:xfrm>
                <a:off x="8376175" y="2677184"/>
                <a:ext cx="120019" cy="110029"/>
              </a:xfrm>
              <a:custGeom>
                <a:avLst/>
                <a:gdLst>
                  <a:gd name="T0" fmla="*/ 6 w 281"/>
                  <a:gd name="T1" fmla="*/ 59 h 256"/>
                  <a:gd name="T2" fmla="*/ 6 w 281"/>
                  <a:gd name="T3" fmla="*/ 150 h 256"/>
                  <a:gd name="T4" fmla="*/ 19 w 281"/>
                  <a:gd name="T5" fmla="*/ 227 h 256"/>
                  <a:gd name="T6" fmla="*/ 19 w 281"/>
                  <a:gd name="T7" fmla="*/ 256 h 256"/>
                  <a:gd name="T8" fmla="*/ 262 w 281"/>
                  <a:gd name="T9" fmla="*/ 202 h 256"/>
                  <a:gd name="T10" fmla="*/ 129 w 281"/>
                  <a:gd name="T11" fmla="*/ 22 h 256"/>
                  <a:gd name="T12" fmla="*/ 6 w 281"/>
                  <a:gd name="T13" fmla="*/ 59 h 256"/>
                  <a:gd name="connsiteX0" fmla="*/ 0 w 9137"/>
                  <a:gd name="connsiteY0" fmla="*/ 1603 h 9298"/>
                  <a:gd name="connsiteX1" fmla="*/ 158 w 9137"/>
                  <a:gd name="connsiteY1" fmla="*/ 5114 h 9298"/>
                  <a:gd name="connsiteX2" fmla="*/ 462 w 9137"/>
                  <a:gd name="connsiteY2" fmla="*/ 8165 h 9298"/>
                  <a:gd name="connsiteX3" fmla="*/ 462 w 9137"/>
                  <a:gd name="connsiteY3" fmla="*/ 9298 h 9298"/>
                  <a:gd name="connsiteX4" fmla="*/ 9110 w 9137"/>
                  <a:gd name="connsiteY4" fmla="*/ 7189 h 9298"/>
                  <a:gd name="connsiteX5" fmla="*/ 4377 w 9137"/>
                  <a:gd name="connsiteY5" fmla="*/ 157 h 9298"/>
                  <a:gd name="connsiteX6" fmla="*/ 0 w 9137"/>
                  <a:gd name="connsiteY6" fmla="*/ 1603 h 9298"/>
                  <a:gd name="connsiteX0" fmla="*/ 0 w 9999"/>
                  <a:gd name="connsiteY0" fmla="*/ 1724 h 10000"/>
                  <a:gd name="connsiteX1" fmla="*/ 173 w 9999"/>
                  <a:gd name="connsiteY1" fmla="*/ 5500 h 10000"/>
                  <a:gd name="connsiteX2" fmla="*/ 506 w 9999"/>
                  <a:gd name="connsiteY2" fmla="*/ 8781 h 10000"/>
                  <a:gd name="connsiteX3" fmla="*/ 506 w 9999"/>
                  <a:gd name="connsiteY3" fmla="*/ 10000 h 10000"/>
                  <a:gd name="connsiteX4" fmla="*/ 9970 w 9999"/>
                  <a:gd name="connsiteY4" fmla="*/ 7732 h 10000"/>
                  <a:gd name="connsiteX5" fmla="*/ 4790 w 9999"/>
                  <a:gd name="connsiteY5" fmla="*/ 169 h 10000"/>
                  <a:gd name="connsiteX6" fmla="*/ 0 w 9999"/>
                  <a:gd name="connsiteY6" fmla="*/ 1724 h 10000"/>
                  <a:gd name="connsiteX0" fmla="*/ 0 w 10000"/>
                  <a:gd name="connsiteY0" fmla="*/ 1724 h 10000"/>
                  <a:gd name="connsiteX1" fmla="*/ 173 w 10000"/>
                  <a:gd name="connsiteY1" fmla="*/ 5500 h 10000"/>
                  <a:gd name="connsiteX2" fmla="*/ 506 w 10000"/>
                  <a:gd name="connsiteY2" fmla="*/ 8781 h 10000"/>
                  <a:gd name="connsiteX3" fmla="*/ 506 w 10000"/>
                  <a:gd name="connsiteY3" fmla="*/ 10000 h 10000"/>
                  <a:gd name="connsiteX4" fmla="*/ 9971 w 10000"/>
                  <a:gd name="connsiteY4" fmla="*/ 7732 h 10000"/>
                  <a:gd name="connsiteX5" fmla="*/ 4790 w 10000"/>
                  <a:gd name="connsiteY5" fmla="*/ 169 h 10000"/>
                  <a:gd name="connsiteX6" fmla="*/ 0 w 10000"/>
                  <a:gd name="connsiteY6" fmla="*/ 1724 h 10000"/>
                  <a:gd name="connsiteX0" fmla="*/ 0 w 10000"/>
                  <a:gd name="connsiteY0" fmla="*/ 1610 h 9886"/>
                  <a:gd name="connsiteX1" fmla="*/ 173 w 10000"/>
                  <a:gd name="connsiteY1" fmla="*/ 5386 h 9886"/>
                  <a:gd name="connsiteX2" fmla="*/ 506 w 10000"/>
                  <a:gd name="connsiteY2" fmla="*/ 8667 h 9886"/>
                  <a:gd name="connsiteX3" fmla="*/ 506 w 10000"/>
                  <a:gd name="connsiteY3" fmla="*/ 9886 h 9886"/>
                  <a:gd name="connsiteX4" fmla="*/ 9971 w 10000"/>
                  <a:gd name="connsiteY4" fmla="*/ 7618 h 9886"/>
                  <a:gd name="connsiteX5" fmla="*/ 4790 w 10000"/>
                  <a:gd name="connsiteY5" fmla="*/ 55 h 9886"/>
                  <a:gd name="connsiteX6" fmla="*/ 0 w 10000"/>
                  <a:gd name="connsiteY6" fmla="*/ 1610 h 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9886">
                    <a:moveTo>
                      <a:pt x="0" y="1610"/>
                    </a:moveTo>
                    <a:cubicBezTo>
                      <a:pt x="0" y="1610"/>
                      <a:pt x="740" y="3084"/>
                      <a:pt x="173" y="5386"/>
                    </a:cubicBezTo>
                    <a:cubicBezTo>
                      <a:pt x="173" y="5386"/>
                      <a:pt x="-25" y="7219"/>
                      <a:pt x="506" y="8667"/>
                    </a:cubicBezTo>
                    <a:cubicBezTo>
                      <a:pt x="765" y="9373"/>
                      <a:pt x="740" y="9550"/>
                      <a:pt x="506" y="9886"/>
                    </a:cubicBezTo>
                    <a:lnTo>
                      <a:pt x="9971" y="7618"/>
                    </a:lnTo>
                    <a:cubicBezTo>
                      <a:pt x="9971" y="7618"/>
                      <a:pt x="10711" y="2156"/>
                      <a:pt x="4790" y="55"/>
                    </a:cubicBezTo>
                    <a:cubicBezTo>
                      <a:pt x="4790" y="55"/>
                      <a:pt x="2680" y="-450"/>
                      <a:pt x="0" y="1610"/>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7"/>
              <p:cNvSpPr>
                <a:spLocks/>
              </p:cNvSpPr>
              <p:nvPr/>
            </p:nvSpPr>
            <p:spPr bwMode="auto">
              <a:xfrm>
                <a:off x="8412583" y="2637800"/>
                <a:ext cx="262736" cy="134393"/>
              </a:xfrm>
              <a:custGeom>
                <a:avLst/>
                <a:gdLst>
                  <a:gd name="T0" fmla="*/ 11 w 562"/>
                  <a:gd name="T1" fmla="*/ 0 h 288"/>
                  <a:gd name="T2" fmla="*/ 11 w 562"/>
                  <a:gd name="T3" fmla="*/ 61 h 288"/>
                  <a:gd name="T4" fmla="*/ 204 w 562"/>
                  <a:gd name="T5" fmla="*/ 246 h 288"/>
                  <a:gd name="T6" fmla="*/ 357 w 562"/>
                  <a:gd name="T7" fmla="*/ 246 h 288"/>
                  <a:gd name="T8" fmla="*/ 554 w 562"/>
                  <a:gd name="T9" fmla="*/ 63 h 288"/>
                  <a:gd name="T10" fmla="*/ 554 w 562"/>
                  <a:gd name="T11" fmla="*/ 0 h 288"/>
                  <a:gd name="T12" fmla="*/ 11 w 562"/>
                  <a:gd name="T13" fmla="*/ 0 h 288"/>
                </a:gdLst>
                <a:ahLst/>
                <a:cxnLst>
                  <a:cxn ang="0">
                    <a:pos x="T0" y="T1"/>
                  </a:cxn>
                  <a:cxn ang="0">
                    <a:pos x="T2" y="T3"/>
                  </a:cxn>
                  <a:cxn ang="0">
                    <a:pos x="T4" y="T5"/>
                  </a:cxn>
                  <a:cxn ang="0">
                    <a:pos x="T6" y="T7"/>
                  </a:cxn>
                  <a:cxn ang="0">
                    <a:pos x="T8" y="T9"/>
                  </a:cxn>
                  <a:cxn ang="0">
                    <a:pos x="T10" y="T11"/>
                  </a:cxn>
                  <a:cxn ang="0">
                    <a:pos x="T12" y="T13"/>
                  </a:cxn>
                </a:cxnLst>
                <a:rect l="0" t="0" r="r" b="b"/>
                <a:pathLst>
                  <a:path w="562" h="288">
                    <a:moveTo>
                      <a:pt x="11" y="0"/>
                    </a:moveTo>
                    <a:cubicBezTo>
                      <a:pt x="11" y="0"/>
                      <a:pt x="0" y="36"/>
                      <a:pt x="11" y="61"/>
                    </a:cubicBezTo>
                    <a:cubicBezTo>
                      <a:pt x="11" y="61"/>
                      <a:pt x="196" y="43"/>
                      <a:pt x="204" y="246"/>
                    </a:cubicBezTo>
                    <a:cubicBezTo>
                      <a:pt x="204" y="246"/>
                      <a:pt x="301" y="288"/>
                      <a:pt x="357" y="246"/>
                    </a:cubicBezTo>
                    <a:cubicBezTo>
                      <a:pt x="357" y="246"/>
                      <a:pt x="376" y="46"/>
                      <a:pt x="554" y="63"/>
                    </a:cubicBezTo>
                    <a:cubicBezTo>
                      <a:pt x="554" y="63"/>
                      <a:pt x="562" y="45"/>
                      <a:pt x="554" y="0"/>
                    </a:cubicBezTo>
                    <a:cubicBezTo>
                      <a:pt x="554" y="0"/>
                      <a:pt x="318" y="59"/>
                      <a:pt x="11" y="0"/>
                    </a:cubicBezTo>
                    <a:close/>
                  </a:path>
                </a:pathLst>
              </a:custGeom>
              <a:grpFill/>
              <a:ln w="190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8"/>
              <p:cNvSpPr>
                <a:spLocks/>
              </p:cNvSpPr>
              <p:nvPr/>
            </p:nvSpPr>
            <p:spPr bwMode="auto">
              <a:xfrm>
                <a:off x="8295734" y="2465053"/>
                <a:ext cx="499545" cy="187546"/>
              </a:xfrm>
              <a:custGeom>
                <a:avLst/>
                <a:gdLst>
                  <a:gd name="T0" fmla="*/ 126 w 1069"/>
                  <a:gd name="T1" fmla="*/ 310 h 402"/>
                  <a:gd name="T2" fmla="*/ 39 w 1069"/>
                  <a:gd name="T3" fmla="*/ 279 h 402"/>
                  <a:gd name="T4" fmla="*/ 55 w 1069"/>
                  <a:gd name="T5" fmla="*/ 176 h 402"/>
                  <a:gd name="T6" fmla="*/ 340 w 1069"/>
                  <a:gd name="T7" fmla="*/ 30 h 402"/>
                  <a:gd name="T8" fmla="*/ 425 w 1069"/>
                  <a:gd name="T9" fmla="*/ 39 h 402"/>
                  <a:gd name="T10" fmla="*/ 653 w 1069"/>
                  <a:gd name="T11" fmla="*/ 32 h 402"/>
                  <a:gd name="T12" fmla="*/ 735 w 1069"/>
                  <a:gd name="T13" fmla="*/ 29 h 402"/>
                  <a:gd name="T14" fmla="*/ 1013 w 1069"/>
                  <a:gd name="T15" fmla="*/ 165 h 402"/>
                  <a:gd name="T16" fmla="*/ 1038 w 1069"/>
                  <a:gd name="T17" fmla="*/ 270 h 402"/>
                  <a:gd name="T18" fmla="*/ 944 w 1069"/>
                  <a:gd name="T19" fmla="*/ 303 h 402"/>
                  <a:gd name="T20" fmla="*/ 782 w 1069"/>
                  <a:gd name="T21" fmla="*/ 224 h 402"/>
                  <a:gd name="T22" fmla="*/ 800 w 1069"/>
                  <a:gd name="T23" fmla="*/ 346 h 402"/>
                  <a:gd name="T24" fmla="*/ 266 w 1069"/>
                  <a:gd name="T25" fmla="*/ 346 h 402"/>
                  <a:gd name="T26" fmla="*/ 280 w 1069"/>
                  <a:gd name="T27" fmla="*/ 232 h 402"/>
                  <a:gd name="T28" fmla="*/ 126 w 1069"/>
                  <a:gd name="T29" fmla="*/ 31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69" h="402">
                    <a:moveTo>
                      <a:pt x="126" y="310"/>
                    </a:moveTo>
                    <a:cubicBezTo>
                      <a:pt x="126" y="310"/>
                      <a:pt x="73" y="329"/>
                      <a:pt x="39" y="279"/>
                    </a:cubicBezTo>
                    <a:cubicBezTo>
                      <a:pt x="39" y="279"/>
                      <a:pt x="0" y="213"/>
                      <a:pt x="55" y="176"/>
                    </a:cubicBezTo>
                    <a:cubicBezTo>
                      <a:pt x="340" y="30"/>
                      <a:pt x="340" y="30"/>
                      <a:pt x="340" y="30"/>
                    </a:cubicBezTo>
                    <a:cubicBezTo>
                      <a:pt x="340" y="30"/>
                      <a:pt x="371" y="8"/>
                      <a:pt x="425" y="39"/>
                    </a:cubicBezTo>
                    <a:cubicBezTo>
                      <a:pt x="425" y="39"/>
                      <a:pt x="555" y="103"/>
                      <a:pt x="653" y="32"/>
                    </a:cubicBezTo>
                    <a:cubicBezTo>
                      <a:pt x="653" y="32"/>
                      <a:pt x="678" y="0"/>
                      <a:pt x="735" y="29"/>
                    </a:cubicBezTo>
                    <a:cubicBezTo>
                      <a:pt x="1013" y="165"/>
                      <a:pt x="1013" y="165"/>
                      <a:pt x="1013" y="165"/>
                    </a:cubicBezTo>
                    <a:cubicBezTo>
                      <a:pt x="1013" y="165"/>
                      <a:pt x="1069" y="200"/>
                      <a:pt x="1038" y="270"/>
                    </a:cubicBezTo>
                    <a:cubicBezTo>
                      <a:pt x="1038" y="270"/>
                      <a:pt x="1016" y="322"/>
                      <a:pt x="944" y="303"/>
                    </a:cubicBezTo>
                    <a:cubicBezTo>
                      <a:pt x="782" y="224"/>
                      <a:pt x="782" y="224"/>
                      <a:pt x="782" y="224"/>
                    </a:cubicBezTo>
                    <a:cubicBezTo>
                      <a:pt x="782" y="224"/>
                      <a:pt x="802" y="319"/>
                      <a:pt x="800" y="346"/>
                    </a:cubicBezTo>
                    <a:cubicBezTo>
                      <a:pt x="800" y="346"/>
                      <a:pt x="558" y="402"/>
                      <a:pt x="266" y="346"/>
                    </a:cubicBezTo>
                    <a:cubicBezTo>
                      <a:pt x="266" y="346"/>
                      <a:pt x="264" y="274"/>
                      <a:pt x="280" y="232"/>
                    </a:cubicBezTo>
                    <a:lnTo>
                      <a:pt x="126" y="310"/>
                    </a:ln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3" name="Oval 9"/>
              <p:cNvSpPr>
                <a:spLocks noChangeArrowheads="1"/>
              </p:cNvSpPr>
              <p:nvPr/>
            </p:nvSpPr>
            <p:spPr bwMode="auto">
              <a:xfrm>
                <a:off x="8442227" y="2278477"/>
                <a:ext cx="201806" cy="202238"/>
              </a:xfrm>
              <a:prstGeom prst="ellipse">
                <a:avLst/>
              </a:pr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10"/>
              <p:cNvSpPr>
                <a:spLocks/>
              </p:cNvSpPr>
              <p:nvPr/>
            </p:nvSpPr>
            <p:spPr bwMode="auto">
              <a:xfrm>
                <a:off x="8717785" y="2680476"/>
                <a:ext cx="72166" cy="130936"/>
              </a:xfrm>
              <a:custGeom>
                <a:avLst/>
                <a:gdLst>
                  <a:gd name="T0" fmla="*/ 134 w 154"/>
                  <a:gd name="T1" fmla="*/ 198 h 280"/>
                  <a:gd name="T2" fmla="*/ 148 w 154"/>
                  <a:gd name="T3" fmla="*/ 76 h 280"/>
                  <a:gd name="T4" fmla="*/ 76 w 154"/>
                  <a:gd name="T5" fmla="*/ 6 h 280"/>
                  <a:gd name="T6" fmla="*/ 12 w 154"/>
                  <a:gd name="T7" fmla="*/ 42 h 280"/>
                  <a:gd name="T8" fmla="*/ 17 w 154"/>
                  <a:gd name="T9" fmla="*/ 129 h 280"/>
                  <a:gd name="T10" fmla="*/ 4 w 154"/>
                  <a:gd name="T11" fmla="*/ 211 h 280"/>
                  <a:gd name="T12" fmla="*/ 61 w 154"/>
                  <a:gd name="T13" fmla="*/ 267 h 280"/>
                  <a:gd name="T14" fmla="*/ 134 w 154"/>
                  <a:gd name="T15" fmla="*/ 198 h 2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 h="280">
                    <a:moveTo>
                      <a:pt x="134" y="198"/>
                    </a:moveTo>
                    <a:cubicBezTo>
                      <a:pt x="134" y="198"/>
                      <a:pt x="136" y="137"/>
                      <a:pt x="148" y="76"/>
                    </a:cubicBezTo>
                    <a:cubicBezTo>
                      <a:pt x="148" y="76"/>
                      <a:pt x="154" y="8"/>
                      <a:pt x="76" y="6"/>
                    </a:cubicBezTo>
                    <a:cubicBezTo>
                      <a:pt x="76" y="6"/>
                      <a:pt x="14" y="0"/>
                      <a:pt x="12" y="42"/>
                    </a:cubicBezTo>
                    <a:cubicBezTo>
                      <a:pt x="12" y="42"/>
                      <a:pt x="14" y="68"/>
                      <a:pt x="17" y="129"/>
                    </a:cubicBezTo>
                    <a:cubicBezTo>
                      <a:pt x="17" y="129"/>
                      <a:pt x="22" y="134"/>
                      <a:pt x="4" y="211"/>
                    </a:cubicBezTo>
                    <a:cubicBezTo>
                      <a:pt x="4" y="211"/>
                      <a:pt x="0" y="267"/>
                      <a:pt x="61" y="267"/>
                    </a:cubicBezTo>
                    <a:cubicBezTo>
                      <a:pt x="61" y="267"/>
                      <a:pt x="121" y="280"/>
                      <a:pt x="134" y="198"/>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11"/>
              <p:cNvSpPr>
                <a:spLocks/>
              </p:cNvSpPr>
              <p:nvPr/>
            </p:nvSpPr>
            <p:spPr bwMode="auto">
              <a:xfrm>
                <a:off x="8592681" y="2678740"/>
                <a:ext cx="120779" cy="110201"/>
              </a:xfrm>
              <a:custGeom>
                <a:avLst/>
                <a:gdLst>
                  <a:gd name="T0" fmla="*/ 272 w 283"/>
                  <a:gd name="T1" fmla="*/ 59 h 259"/>
                  <a:gd name="T2" fmla="*/ 277 w 283"/>
                  <a:gd name="T3" fmla="*/ 153 h 259"/>
                  <a:gd name="T4" fmla="*/ 264 w 283"/>
                  <a:gd name="T5" fmla="*/ 230 h 259"/>
                  <a:gd name="T6" fmla="*/ 264 w 283"/>
                  <a:gd name="T7" fmla="*/ 259 h 259"/>
                  <a:gd name="T8" fmla="*/ 19 w 283"/>
                  <a:gd name="T9" fmla="*/ 205 h 259"/>
                  <a:gd name="T10" fmla="*/ 153 w 283"/>
                  <a:gd name="T11" fmla="*/ 25 h 259"/>
                  <a:gd name="T12" fmla="*/ 272 w 283"/>
                  <a:gd name="T13" fmla="*/ 59 h 259"/>
                  <a:gd name="connsiteX0" fmla="*/ 8957 w 9165"/>
                  <a:gd name="connsiteY0" fmla="*/ 1516 h 9238"/>
                  <a:gd name="connsiteX1" fmla="*/ 9134 w 9165"/>
                  <a:gd name="connsiteY1" fmla="*/ 5145 h 9238"/>
                  <a:gd name="connsiteX2" fmla="*/ 8675 w 9165"/>
                  <a:gd name="connsiteY2" fmla="*/ 8118 h 9238"/>
                  <a:gd name="connsiteX3" fmla="*/ 8675 w 9165"/>
                  <a:gd name="connsiteY3" fmla="*/ 9238 h 9238"/>
                  <a:gd name="connsiteX4" fmla="*/ 17 w 9165"/>
                  <a:gd name="connsiteY4" fmla="*/ 7153 h 9238"/>
                  <a:gd name="connsiteX5" fmla="*/ 4752 w 9165"/>
                  <a:gd name="connsiteY5" fmla="*/ 203 h 9238"/>
                  <a:gd name="connsiteX6" fmla="*/ 8957 w 9165"/>
                  <a:gd name="connsiteY6" fmla="*/ 1516 h 9238"/>
                  <a:gd name="connsiteX0" fmla="*/ 9773 w 10000"/>
                  <a:gd name="connsiteY0" fmla="*/ 1500 h 9859"/>
                  <a:gd name="connsiteX1" fmla="*/ 9966 w 10000"/>
                  <a:gd name="connsiteY1" fmla="*/ 5428 h 9859"/>
                  <a:gd name="connsiteX2" fmla="*/ 9465 w 10000"/>
                  <a:gd name="connsiteY2" fmla="*/ 8647 h 9859"/>
                  <a:gd name="connsiteX3" fmla="*/ 9465 w 10000"/>
                  <a:gd name="connsiteY3" fmla="*/ 9859 h 9859"/>
                  <a:gd name="connsiteX4" fmla="*/ 19 w 10000"/>
                  <a:gd name="connsiteY4" fmla="*/ 7602 h 9859"/>
                  <a:gd name="connsiteX5" fmla="*/ 5185 w 10000"/>
                  <a:gd name="connsiteY5" fmla="*/ 79 h 9859"/>
                  <a:gd name="connsiteX6" fmla="*/ 9773 w 10000"/>
                  <a:gd name="connsiteY6" fmla="*/ 1500 h 9859"/>
                  <a:gd name="connsiteX0" fmla="*/ 9773 w 9966"/>
                  <a:gd name="connsiteY0" fmla="*/ 1521 h 10000"/>
                  <a:gd name="connsiteX1" fmla="*/ 9966 w 9966"/>
                  <a:gd name="connsiteY1" fmla="*/ 5506 h 10000"/>
                  <a:gd name="connsiteX2" fmla="*/ 9465 w 9966"/>
                  <a:gd name="connsiteY2" fmla="*/ 8771 h 10000"/>
                  <a:gd name="connsiteX3" fmla="*/ 9465 w 9966"/>
                  <a:gd name="connsiteY3" fmla="*/ 10000 h 10000"/>
                  <a:gd name="connsiteX4" fmla="*/ 19 w 9966"/>
                  <a:gd name="connsiteY4" fmla="*/ 7711 h 10000"/>
                  <a:gd name="connsiteX5" fmla="*/ 5185 w 9966"/>
                  <a:gd name="connsiteY5" fmla="*/ 80 h 10000"/>
                  <a:gd name="connsiteX6" fmla="*/ 9773 w 9966"/>
                  <a:gd name="connsiteY6" fmla="*/ 1521 h 10000"/>
                  <a:gd name="connsiteX0" fmla="*/ 9806 w 10000"/>
                  <a:gd name="connsiteY0" fmla="*/ 1521 h 10000"/>
                  <a:gd name="connsiteX1" fmla="*/ 10000 w 10000"/>
                  <a:gd name="connsiteY1" fmla="*/ 5506 h 10000"/>
                  <a:gd name="connsiteX2" fmla="*/ 9497 w 10000"/>
                  <a:gd name="connsiteY2" fmla="*/ 8771 h 10000"/>
                  <a:gd name="connsiteX3" fmla="*/ 9497 w 10000"/>
                  <a:gd name="connsiteY3" fmla="*/ 10000 h 10000"/>
                  <a:gd name="connsiteX4" fmla="*/ 19 w 10000"/>
                  <a:gd name="connsiteY4" fmla="*/ 7711 h 10000"/>
                  <a:gd name="connsiteX5" fmla="*/ 5203 w 10000"/>
                  <a:gd name="connsiteY5" fmla="*/ 80 h 10000"/>
                  <a:gd name="connsiteX6" fmla="*/ 9806 w 10000"/>
                  <a:gd name="connsiteY6" fmla="*/ 1521 h 10000"/>
                  <a:gd name="connsiteX0" fmla="*/ 9806 w 10000"/>
                  <a:gd name="connsiteY0" fmla="*/ 1521 h 10000"/>
                  <a:gd name="connsiteX1" fmla="*/ 10000 w 10000"/>
                  <a:gd name="connsiteY1" fmla="*/ 5506 h 10000"/>
                  <a:gd name="connsiteX2" fmla="*/ 9497 w 10000"/>
                  <a:gd name="connsiteY2" fmla="*/ 8771 h 10000"/>
                  <a:gd name="connsiteX3" fmla="*/ 9497 w 10000"/>
                  <a:gd name="connsiteY3" fmla="*/ 10000 h 10000"/>
                  <a:gd name="connsiteX4" fmla="*/ 19 w 10000"/>
                  <a:gd name="connsiteY4" fmla="*/ 7711 h 10000"/>
                  <a:gd name="connsiteX5" fmla="*/ 5203 w 10000"/>
                  <a:gd name="connsiteY5" fmla="*/ 80 h 10000"/>
                  <a:gd name="connsiteX6" fmla="*/ 9806 w 10000"/>
                  <a:gd name="connsiteY6" fmla="*/ 152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9806" y="1521"/>
                    </a:moveTo>
                    <a:cubicBezTo>
                      <a:pt x="9806" y="1521"/>
                      <a:pt x="9527" y="3136"/>
                      <a:pt x="10000" y="5506"/>
                    </a:cubicBezTo>
                    <a:cubicBezTo>
                      <a:pt x="10000" y="5506"/>
                      <a:pt x="9925" y="7693"/>
                      <a:pt x="9497" y="8771"/>
                    </a:cubicBezTo>
                    <a:cubicBezTo>
                      <a:pt x="9219" y="9472"/>
                      <a:pt x="9226" y="9661"/>
                      <a:pt x="9497" y="10000"/>
                    </a:cubicBezTo>
                    <a:lnTo>
                      <a:pt x="19" y="7711"/>
                    </a:lnTo>
                    <a:cubicBezTo>
                      <a:pt x="19" y="7711"/>
                      <a:pt x="-587" y="2294"/>
                      <a:pt x="5203" y="80"/>
                    </a:cubicBezTo>
                    <a:cubicBezTo>
                      <a:pt x="5203" y="80"/>
                      <a:pt x="6887" y="-509"/>
                      <a:pt x="9806" y="1521"/>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18" name="Isosceles Triangle 1"/>
            <p:cNvSpPr/>
            <p:nvPr/>
          </p:nvSpPr>
          <p:spPr>
            <a:xfrm>
              <a:off x="7705041" y="4755048"/>
              <a:ext cx="243104" cy="145021"/>
            </a:xfrm>
            <a:custGeom>
              <a:avLst/>
              <a:gdLst>
                <a:gd name="connsiteX0" fmla="*/ 0 w 243104"/>
                <a:gd name="connsiteY0" fmla="*/ 154546 h 154546"/>
                <a:gd name="connsiteX1" fmla="*/ 121552 w 243104"/>
                <a:gd name="connsiteY1" fmla="*/ 0 h 154546"/>
                <a:gd name="connsiteX2" fmla="*/ 243104 w 243104"/>
                <a:gd name="connsiteY2" fmla="*/ 154546 h 154546"/>
                <a:gd name="connsiteX3" fmla="*/ 0 w 243104"/>
                <a:gd name="connsiteY3" fmla="*/ 154546 h 154546"/>
                <a:gd name="connsiteX0" fmla="*/ 0 w 243104"/>
                <a:gd name="connsiteY0" fmla="*/ 154546 h 154546"/>
                <a:gd name="connsiteX1" fmla="*/ 121552 w 243104"/>
                <a:gd name="connsiteY1" fmla="*/ 0 h 154546"/>
                <a:gd name="connsiteX2" fmla="*/ 243104 w 243104"/>
                <a:gd name="connsiteY2" fmla="*/ 154546 h 154546"/>
                <a:gd name="connsiteX3" fmla="*/ 0 w 243104"/>
                <a:gd name="connsiteY3" fmla="*/ 154546 h 154546"/>
                <a:gd name="connsiteX0" fmla="*/ 0 w 243104"/>
                <a:gd name="connsiteY0" fmla="*/ 145021 h 145021"/>
                <a:gd name="connsiteX1" fmla="*/ 92977 w 243104"/>
                <a:gd name="connsiteY1" fmla="*/ 0 h 145021"/>
                <a:gd name="connsiteX2" fmla="*/ 243104 w 243104"/>
                <a:gd name="connsiteY2" fmla="*/ 145021 h 145021"/>
                <a:gd name="connsiteX3" fmla="*/ 0 w 243104"/>
                <a:gd name="connsiteY3" fmla="*/ 145021 h 145021"/>
              </a:gdLst>
              <a:ahLst/>
              <a:cxnLst>
                <a:cxn ang="0">
                  <a:pos x="connsiteX0" y="connsiteY0"/>
                </a:cxn>
                <a:cxn ang="0">
                  <a:pos x="connsiteX1" y="connsiteY1"/>
                </a:cxn>
                <a:cxn ang="0">
                  <a:pos x="connsiteX2" y="connsiteY2"/>
                </a:cxn>
                <a:cxn ang="0">
                  <a:pos x="connsiteX3" y="connsiteY3"/>
                </a:cxn>
              </a:cxnLst>
              <a:rect l="l" t="t" r="r" b="b"/>
              <a:pathLst>
                <a:path w="243104" h="145021">
                  <a:moveTo>
                    <a:pt x="0" y="145021"/>
                  </a:moveTo>
                  <a:cubicBezTo>
                    <a:pt x="40517" y="93506"/>
                    <a:pt x="170570" y="76280"/>
                    <a:pt x="92977" y="0"/>
                  </a:cubicBezTo>
                  <a:lnTo>
                    <a:pt x="243104" y="145021"/>
                  </a:lnTo>
                  <a:lnTo>
                    <a:pt x="0" y="145021"/>
                  </a:ln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26" name="Group 25"/>
          <p:cNvGrpSpPr/>
          <p:nvPr/>
        </p:nvGrpSpPr>
        <p:grpSpPr>
          <a:xfrm flipH="1">
            <a:off x="6769988" y="3970329"/>
            <a:ext cx="146534" cy="354685"/>
            <a:chOff x="6677025" y="1263650"/>
            <a:chExt cx="409575" cy="1200150"/>
          </a:xfrm>
          <a:solidFill>
            <a:srgbClr val="757167"/>
          </a:solidFill>
        </p:grpSpPr>
        <p:sp>
          <p:nvSpPr>
            <p:cNvPr id="27" name="Freeform 88"/>
            <p:cNvSpPr>
              <a:spLocks noEditPoints="1"/>
            </p:cNvSpPr>
            <p:nvPr/>
          </p:nvSpPr>
          <p:spPr bwMode="auto">
            <a:xfrm>
              <a:off x="6778625" y="1263650"/>
              <a:ext cx="204788" cy="263525"/>
            </a:xfrm>
            <a:custGeom>
              <a:avLst/>
              <a:gdLst>
                <a:gd name="T0" fmla="*/ 55 w 109"/>
                <a:gd name="T1" fmla="*/ 0 h 140"/>
                <a:gd name="T2" fmla="*/ 0 w 109"/>
                <a:gd name="T3" fmla="*/ 55 h 140"/>
                <a:gd name="T4" fmla="*/ 0 w 109"/>
                <a:gd name="T5" fmla="*/ 85 h 140"/>
                <a:gd name="T6" fmla="*/ 55 w 109"/>
                <a:gd name="T7" fmla="*/ 140 h 140"/>
                <a:gd name="T8" fmla="*/ 109 w 109"/>
                <a:gd name="T9" fmla="*/ 85 h 140"/>
                <a:gd name="T10" fmla="*/ 109 w 109"/>
                <a:gd name="T11" fmla="*/ 55 h 140"/>
                <a:gd name="T12" fmla="*/ 55 w 109"/>
                <a:gd name="T13" fmla="*/ 0 h 140"/>
                <a:gd name="T14" fmla="*/ 97 w 109"/>
                <a:gd name="T15" fmla="*/ 85 h 140"/>
                <a:gd name="T16" fmla="*/ 55 w 109"/>
                <a:gd name="T17" fmla="*/ 128 h 140"/>
                <a:gd name="T18" fmla="*/ 12 w 109"/>
                <a:gd name="T19" fmla="*/ 85 h 140"/>
                <a:gd name="T20" fmla="*/ 12 w 109"/>
                <a:gd name="T21" fmla="*/ 59 h 140"/>
                <a:gd name="T22" fmla="*/ 33 w 109"/>
                <a:gd name="T23" fmla="*/ 39 h 140"/>
                <a:gd name="T24" fmla="*/ 33 w 109"/>
                <a:gd name="T25" fmla="*/ 39 h 140"/>
                <a:gd name="T26" fmla="*/ 55 w 109"/>
                <a:gd name="T27" fmla="*/ 41 h 140"/>
                <a:gd name="T28" fmla="*/ 91 w 109"/>
                <a:gd name="T29" fmla="*/ 34 h 140"/>
                <a:gd name="T30" fmla="*/ 97 w 109"/>
                <a:gd name="T31" fmla="*/ 55 h 140"/>
                <a:gd name="T32" fmla="*/ 97 w 109"/>
                <a:gd name="T33" fmla="*/ 8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9" h="140">
                  <a:moveTo>
                    <a:pt x="55" y="0"/>
                  </a:moveTo>
                  <a:cubicBezTo>
                    <a:pt x="25" y="0"/>
                    <a:pt x="0" y="25"/>
                    <a:pt x="0" y="55"/>
                  </a:cubicBezTo>
                  <a:cubicBezTo>
                    <a:pt x="0" y="85"/>
                    <a:pt x="0" y="85"/>
                    <a:pt x="0" y="85"/>
                  </a:cubicBezTo>
                  <a:cubicBezTo>
                    <a:pt x="0" y="115"/>
                    <a:pt x="25" y="140"/>
                    <a:pt x="55" y="140"/>
                  </a:cubicBezTo>
                  <a:cubicBezTo>
                    <a:pt x="84" y="140"/>
                    <a:pt x="109" y="115"/>
                    <a:pt x="109" y="85"/>
                  </a:cubicBezTo>
                  <a:cubicBezTo>
                    <a:pt x="109" y="55"/>
                    <a:pt x="109" y="55"/>
                    <a:pt x="109" y="55"/>
                  </a:cubicBezTo>
                  <a:cubicBezTo>
                    <a:pt x="109" y="25"/>
                    <a:pt x="84" y="0"/>
                    <a:pt x="55" y="0"/>
                  </a:cubicBezTo>
                  <a:close/>
                  <a:moveTo>
                    <a:pt x="97" y="85"/>
                  </a:moveTo>
                  <a:cubicBezTo>
                    <a:pt x="97" y="109"/>
                    <a:pt x="78" y="128"/>
                    <a:pt x="55" y="128"/>
                  </a:cubicBezTo>
                  <a:cubicBezTo>
                    <a:pt x="31" y="128"/>
                    <a:pt x="12" y="109"/>
                    <a:pt x="12" y="85"/>
                  </a:cubicBezTo>
                  <a:cubicBezTo>
                    <a:pt x="12" y="59"/>
                    <a:pt x="12" y="59"/>
                    <a:pt x="12" y="59"/>
                  </a:cubicBezTo>
                  <a:cubicBezTo>
                    <a:pt x="13" y="48"/>
                    <a:pt x="22" y="39"/>
                    <a:pt x="33" y="39"/>
                  </a:cubicBezTo>
                  <a:cubicBezTo>
                    <a:pt x="33" y="39"/>
                    <a:pt x="33" y="39"/>
                    <a:pt x="33" y="39"/>
                  </a:cubicBezTo>
                  <a:cubicBezTo>
                    <a:pt x="39" y="41"/>
                    <a:pt x="47" y="41"/>
                    <a:pt x="55" y="41"/>
                  </a:cubicBezTo>
                  <a:cubicBezTo>
                    <a:pt x="70" y="41"/>
                    <a:pt x="83" y="38"/>
                    <a:pt x="91" y="34"/>
                  </a:cubicBezTo>
                  <a:cubicBezTo>
                    <a:pt x="95" y="40"/>
                    <a:pt x="97" y="47"/>
                    <a:pt x="97" y="55"/>
                  </a:cubicBezTo>
                  <a:lnTo>
                    <a:pt x="97"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89"/>
            <p:cNvSpPr>
              <a:spLocks noEditPoints="1"/>
            </p:cNvSpPr>
            <p:nvPr/>
          </p:nvSpPr>
          <p:spPr bwMode="auto">
            <a:xfrm>
              <a:off x="6677025" y="1512888"/>
              <a:ext cx="409575" cy="950912"/>
            </a:xfrm>
            <a:custGeom>
              <a:avLst/>
              <a:gdLst>
                <a:gd name="T0" fmla="*/ 219 w 219"/>
                <a:gd name="T1" fmla="*/ 213 h 507"/>
                <a:gd name="T2" fmla="*/ 219 w 219"/>
                <a:gd name="T3" fmla="*/ 213 h 507"/>
                <a:gd name="T4" fmla="*/ 208 w 219"/>
                <a:gd name="T5" fmla="*/ 40 h 507"/>
                <a:gd name="T6" fmla="*/ 197 w 219"/>
                <a:gd name="T7" fmla="*/ 23 h 507"/>
                <a:gd name="T8" fmla="*/ 151 w 219"/>
                <a:gd name="T9" fmla="*/ 0 h 507"/>
                <a:gd name="T10" fmla="*/ 123 w 219"/>
                <a:gd name="T11" fmla="*/ 90 h 507"/>
                <a:gd name="T12" fmla="*/ 115 w 219"/>
                <a:gd name="T13" fmla="*/ 42 h 507"/>
                <a:gd name="T14" fmla="*/ 126 w 219"/>
                <a:gd name="T15" fmla="*/ 27 h 507"/>
                <a:gd name="T16" fmla="*/ 126 w 219"/>
                <a:gd name="T17" fmla="*/ 27 h 507"/>
                <a:gd name="T18" fmla="*/ 126 w 219"/>
                <a:gd name="T19" fmla="*/ 21 h 507"/>
                <a:gd name="T20" fmla="*/ 119 w 219"/>
                <a:gd name="T21" fmla="*/ 15 h 507"/>
                <a:gd name="T22" fmla="*/ 99 w 219"/>
                <a:gd name="T23" fmla="*/ 15 h 507"/>
                <a:gd name="T24" fmla="*/ 93 w 219"/>
                <a:gd name="T25" fmla="*/ 21 h 507"/>
                <a:gd name="T26" fmla="*/ 93 w 219"/>
                <a:gd name="T27" fmla="*/ 27 h 507"/>
                <a:gd name="T28" fmla="*/ 104 w 219"/>
                <a:gd name="T29" fmla="*/ 42 h 507"/>
                <a:gd name="T30" fmla="*/ 97 w 219"/>
                <a:gd name="T31" fmla="*/ 89 h 507"/>
                <a:gd name="T32" fmla="*/ 68 w 219"/>
                <a:gd name="T33" fmla="*/ 0 h 507"/>
                <a:gd name="T34" fmla="*/ 22 w 219"/>
                <a:gd name="T35" fmla="*/ 23 h 507"/>
                <a:gd name="T36" fmla="*/ 11 w 219"/>
                <a:gd name="T37" fmla="*/ 40 h 507"/>
                <a:gd name="T38" fmla="*/ 0 w 219"/>
                <a:gd name="T39" fmla="*/ 213 h 507"/>
                <a:gd name="T40" fmla="*/ 0 w 219"/>
                <a:gd name="T41" fmla="*/ 213 h 507"/>
                <a:gd name="T42" fmla="*/ 0 w 219"/>
                <a:gd name="T43" fmla="*/ 225 h 507"/>
                <a:gd name="T44" fmla="*/ 34 w 219"/>
                <a:gd name="T45" fmla="*/ 269 h 507"/>
                <a:gd name="T46" fmla="*/ 34 w 219"/>
                <a:gd name="T47" fmla="*/ 507 h 507"/>
                <a:gd name="T48" fmla="*/ 63 w 219"/>
                <a:gd name="T49" fmla="*/ 507 h 507"/>
                <a:gd name="T50" fmla="*/ 76 w 219"/>
                <a:gd name="T51" fmla="*/ 495 h 507"/>
                <a:gd name="T52" fmla="*/ 103 w 219"/>
                <a:gd name="T53" fmla="*/ 271 h 507"/>
                <a:gd name="T54" fmla="*/ 116 w 219"/>
                <a:gd name="T55" fmla="*/ 271 h 507"/>
                <a:gd name="T56" fmla="*/ 143 w 219"/>
                <a:gd name="T57" fmla="*/ 495 h 507"/>
                <a:gd name="T58" fmla="*/ 156 w 219"/>
                <a:gd name="T59" fmla="*/ 507 h 507"/>
                <a:gd name="T60" fmla="*/ 185 w 219"/>
                <a:gd name="T61" fmla="*/ 507 h 507"/>
                <a:gd name="T62" fmla="*/ 185 w 219"/>
                <a:gd name="T63" fmla="*/ 269 h 507"/>
                <a:gd name="T64" fmla="*/ 219 w 219"/>
                <a:gd name="T65" fmla="*/ 225 h 507"/>
                <a:gd name="T66" fmla="*/ 219 w 219"/>
                <a:gd name="T67" fmla="*/ 213 h 507"/>
                <a:gd name="T68" fmla="*/ 34 w 219"/>
                <a:gd name="T69" fmla="*/ 257 h 507"/>
                <a:gd name="T70" fmla="*/ 12 w 219"/>
                <a:gd name="T71" fmla="*/ 225 h 507"/>
                <a:gd name="T72" fmla="*/ 12 w 219"/>
                <a:gd name="T73" fmla="*/ 225 h 507"/>
                <a:gd name="T74" fmla="*/ 34 w 219"/>
                <a:gd name="T75" fmla="*/ 225 h 507"/>
                <a:gd name="T76" fmla="*/ 34 w 219"/>
                <a:gd name="T77" fmla="*/ 257 h 507"/>
                <a:gd name="T78" fmla="*/ 185 w 219"/>
                <a:gd name="T79" fmla="*/ 257 h 507"/>
                <a:gd name="T80" fmla="*/ 185 w 219"/>
                <a:gd name="T81" fmla="*/ 225 h 507"/>
                <a:gd name="T82" fmla="*/ 207 w 219"/>
                <a:gd name="T83" fmla="*/ 225 h 507"/>
                <a:gd name="T84" fmla="*/ 207 w 219"/>
                <a:gd name="T85" fmla="*/ 225 h 507"/>
                <a:gd name="T86" fmla="*/ 185 w 219"/>
                <a:gd name="T87" fmla="*/ 2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9" h="507">
                  <a:moveTo>
                    <a:pt x="219" y="213"/>
                  </a:moveTo>
                  <a:cubicBezTo>
                    <a:pt x="219" y="213"/>
                    <a:pt x="219" y="213"/>
                    <a:pt x="219" y="213"/>
                  </a:cubicBezTo>
                  <a:cubicBezTo>
                    <a:pt x="208" y="40"/>
                    <a:pt x="208" y="40"/>
                    <a:pt x="208" y="40"/>
                  </a:cubicBezTo>
                  <a:cubicBezTo>
                    <a:pt x="207" y="31"/>
                    <a:pt x="202" y="26"/>
                    <a:pt x="197" y="23"/>
                  </a:cubicBezTo>
                  <a:cubicBezTo>
                    <a:pt x="151" y="0"/>
                    <a:pt x="151" y="0"/>
                    <a:pt x="151" y="0"/>
                  </a:cubicBezTo>
                  <a:cubicBezTo>
                    <a:pt x="123" y="90"/>
                    <a:pt x="123" y="90"/>
                    <a:pt x="123" y="90"/>
                  </a:cubicBezTo>
                  <a:cubicBezTo>
                    <a:pt x="115" y="42"/>
                    <a:pt x="115" y="42"/>
                    <a:pt x="115" y="42"/>
                  </a:cubicBezTo>
                  <a:cubicBezTo>
                    <a:pt x="121" y="39"/>
                    <a:pt x="126" y="34"/>
                    <a:pt x="126" y="27"/>
                  </a:cubicBezTo>
                  <a:cubicBezTo>
                    <a:pt x="126" y="27"/>
                    <a:pt x="126" y="27"/>
                    <a:pt x="126" y="27"/>
                  </a:cubicBezTo>
                  <a:cubicBezTo>
                    <a:pt x="126" y="21"/>
                    <a:pt x="126" y="21"/>
                    <a:pt x="126" y="21"/>
                  </a:cubicBezTo>
                  <a:cubicBezTo>
                    <a:pt x="126" y="18"/>
                    <a:pt x="123" y="15"/>
                    <a:pt x="119" y="15"/>
                  </a:cubicBezTo>
                  <a:cubicBezTo>
                    <a:pt x="99" y="15"/>
                    <a:pt x="99" y="15"/>
                    <a:pt x="99" y="15"/>
                  </a:cubicBezTo>
                  <a:cubicBezTo>
                    <a:pt x="96" y="15"/>
                    <a:pt x="93" y="18"/>
                    <a:pt x="93" y="21"/>
                  </a:cubicBezTo>
                  <a:cubicBezTo>
                    <a:pt x="93" y="27"/>
                    <a:pt x="93" y="27"/>
                    <a:pt x="93" y="27"/>
                  </a:cubicBezTo>
                  <a:cubicBezTo>
                    <a:pt x="93" y="34"/>
                    <a:pt x="98" y="39"/>
                    <a:pt x="104" y="42"/>
                  </a:cubicBezTo>
                  <a:cubicBezTo>
                    <a:pt x="97" y="89"/>
                    <a:pt x="97" y="89"/>
                    <a:pt x="97" y="89"/>
                  </a:cubicBezTo>
                  <a:cubicBezTo>
                    <a:pt x="68" y="0"/>
                    <a:pt x="68" y="0"/>
                    <a:pt x="68" y="0"/>
                  </a:cubicBezTo>
                  <a:cubicBezTo>
                    <a:pt x="22" y="23"/>
                    <a:pt x="22" y="23"/>
                    <a:pt x="22" y="23"/>
                  </a:cubicBezTo>
                  <a:cubicBezTo>
                    <a:pt x="17" y="26"/>
                    <a:pt x="12" y="30"/>
                    <a:pt x="11" y="40"/>
                  </a:cubicBezTo>
                  <a:cubicBezTo>
                    <a:pt x="0" y="213"/>
                    <a:pt x="0" y="213"/>
                    <a:pt x="0" y="213"/>
                  </a:cubicBezTo>
                  <a:cubicBezTo>
                    <a:pt x="0" y="213"/>
                    <a:pt x="0" y="213"/>
                    <a:pt x="0" y="213"/>
                  </a:cubicBezTo>
                  <a:cubicBezTo>
                    <a:pt x="0" y="225"/>
                    <a:pt x="0" y="225"/>
                    <a:pt x="0" y="225"/>
                  </a:cubicBezTo>
                  <a:cubicBezTo>
                    <a:pt x="0" y="246"/>
                    <a:pt x="14" y="264"/>
                    <a:pt x="34" y="269"/>
                  </a:cubicBezTo>
                  <a:cubicBezTo>
                    <a:pt x="34" y="507"/>
                    <a:pt x="34" y="507"/>
                    <a:pt x="34" y="507"/>
                  </a:cubicBezTo>
                  <a:cubicBezTo>
                    <a:pt x="63" y="507"/>
                    <a:pt x="63" y="507"/>
                    <a:pt x="63" y="507"/>
                  </a:cubicBezTo>
                  <a:cubicBezTo>
                    <a:pt x="70" y="507"/>
                    <a:pt x="76" y="501"/>
                    <a:pt x="76" y="495"/>
                  </a:cubicBezTo>
                  <a:cubicBezTo>
                    <a:pt x="103" y="271"/>
                    <a:pt x="103" y="271"/>
                    <a:pt x="103" y="271"/>
                  </a:cubicBezTo>
                  <a:cubicBezTo>
                    <a:pt x="116" y="271"/>
                    <a:pt x="116" y="271"/>
                    <a:pt x="116" y="271"/>
                  </a:cubicBezTo>
                  <a:cubicBezTo>
                    <a:pt x="143" y="495"/>
                    <a:pt x="143" y="495"/>
                    <a:pt x="143" y="495"/>
                  </a:cubicBezTo>
                  <a:cubicBezTo>
                    <a:pt x="143" y="501"/>
                    <a:pt x="149" y="507"/>
                    <a:pt x="156" y="507"/>
                  </a:cubicBezTo>
                  <a:cubicBezTo>
                    <a:pt x="185" y="507"/>
                    <a:pt x="185" y="507"/>
                    <a:pt x="185" y="507"/>
                  </a:cubicBezTo>
                  <a:cubicBezTo>
                    <a:pt x="185" y="269"/>
                    <a:pt x="185" y="269"/>
                    <a:pt x="185" y="269"/>
                  </a:cubicBezTo>
                  <a:cubicBezTo>
                    <a:pt x="205" y="264"/>
                    <a:pt x="219" y="246"/>
                    <a:pt x="219" y="225"/>
                  </a:cubicBezTo>
                  <a:lnTo>
                    <a:pt x="219" y="213"/>
                  </a:lnTo>
                  <a:close/>
                  <a:moveTo>
                    <a:pt x="34" y="257"/>
                  </a:moveTo>
                  <a:cubicBezTo>
                    <a:pt x="21" y="252"/>
                    <a:pt x="12" y="240"/>
                    <a:pt x="12" y="225"/>
                  </a:cubicBezTo>
                  <a:cubicBezTo>
                    <a:pt x="12" y="225"/>
                    <a:pt x="12" y="225"/>
                    <a:pt x="12" y="225"/>
                  </a:cubicBezTo>
                  <a:cubicBezTo>
                    <a:pt x="34" y="225"/>
                    <a:pt x="34" y="225"/>
                    <a:pt x="34" y="225"/>
                  </a:cubicBezTo>
                  <a:lnTo>
                    <a:pt x="34" y="257"/>
                  </a:lnTo>
                  <a:close/>
                  <a:moveTo>
                    <a:pt x="185" y="257"/>
                  </a:moveTo>
                  <a:cubicBezTo>
                    <a:pt x="185" y="225"/>
                    <a:pt x="185" y="225"/>
                    <a:pt x="185" y="225"/>
                  </a:cubicBezTo>
                  <a:cubicBezTo>
                    <a:pt x="207" y="225"/>
                    <a:pt x="207" y="225"/>
                    <a:pt x="207" y="225"/>
                  </a:cubicBezTo>
                  <a:cubicBezTo>
                    <a:pt x="207" y="225"/>
                    <a:pt x="207" y="225"/>
                    <a:pt x="207" y="225"/>
                  </a:cubicBezTo>
                  <a:cubicBezTo>
                    <a:pt x="207" y="240"/>
                    <a:pt x="198" y="252"/>
                    <a:pt x="185" y="2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29" name="Group 28"/>
          <p:cNvGrpSpPr>
            <a:grpSpLocks noChangeAspect="1"/>
          </p:cNvGrpSpPr>
          <p:nvPr/>
        </p:nvGrpSpPr>
        <p:grpSpPr>
          <a:xfrm flipH="1">
            <a:off x="7632955" y="3964889"/>
            <a:ext cx="159477" cy="365560"/>
            <a:chOff x="3624263" y="3230563"/>
            <a:chExt cx="798513" cy="2419350"/>
          </a:xfrm>
        </p:grpSpPr>
        <p:sp>
          <p:nvSpPr>
            <p:cNvPr id="30" name="AutoShape 70"/>
            <p:cNvSpPr>
              <a:spLocks noChangeAspect="1" noChangeArrowheads="1" noTextEdit="1"/>
            </p:cNvSpPr>
            <p:nvPr/>
          </p:nvSpPr>
          <p:spPr bwMode="auto">
            <a:xfrm>
              <a:off x="3632200" y="3230563"/>
              <a:ext cx="7874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72"/>
            <p:cNvSpPr>
              <a:spLocks noEditPoints="1"/>
            </p:cNvSpPr>
            <p:nvPr/>
          </p:nvSpPr>
          <p:spPr bwMode="auto">
            <a:xfrm>
              <a:off x="3624263" y="3852863"/>
              <a:ext cx="798513" cy="1797050"/>
            </a:xfrm>
            <a:custGeom>
              <a:avLst/>
              <a:gdLst>
                <a:gd name="T0" fmla="*/ 211 w 213"/>
                <a:gd name="T1" fmla="*/ 197 h 479"/>
                <a:gd name="T2" fmla="*/ 194 w 213"/>
                <a:gd name="T3" fmla="*/ 29 h 479"/>
                <a:gd name="T4" fmla="*/ 193 w 213"/>
                <a:gd name="T5" fmla="*/ 27 h 479"/>
                <a:gd name="T6" fmla="*/ 181 w 213"/>
                <a:gd name="T7" fmla="*/ 12 h 479"/>
                <a:gd name="T8" fmla="*/ 159 w 213"/>
                <a:gd name="T9" fmla="*/ 0 h 479"/>
                <a:gd name="T10" fmla="*/ 106 w 213"/>
                <a:gd name="T11" fmla="*/ 22 h 479"/>
                <a:gd name="T12" fmla="*/ 54 w 213"/>
                <a:gd name="T13" fmla="*/ 0 h 479"/>
                <a:gd name="T14" fmla="*/ 31 w 213"/>
                <a:gd name="T15" fmla="*/ 12 h 479"/>
                <a:gd name="T16" fmla="*/ 19 w 213"/>
                <a:gd name="T17" fmla="*/ 27 h 479"/>
                <a:gd name="T18" fmla="*/ 19 w 213"/>
                <a:gd name="T19" fmla="*/ 29 h 479"/>
                <a:gd name="T20" fmla="*/ 1 w 213"/>
                <a:gd name="T21" fmla="*/ 197 h 479"/>
                <a:gd name="T22" fmla="*/ 26 w 213"/>
                <a:gd name="T23" fmla="*/ 236 h 479"/>
                <a:gd name="T24" fmla="*/ 16 w 213"/>
                <a:gd name="T25" fmla="*/ 384 h 479"/>
                <a:gd name="T26" fmla="*/ 16 w 213"/>
                <a:gd name="T27" fmla="*/ 390 h 479"/>
                <a:gd name="T28" fmla="*/ 25 w 213"/>
                <a:gd name="T29" fmla="*/ 402 h 479"/>
                <a:gd name="T30" fmla="*/ 25 w 213"/>
                <a:gd name="T31" fmla="*/ 402 h 479"/>
                <a:gd name="T32" fmla="*/ 25 w 213"/>
                <a:gd name="T33" fmla="*/ 402 h 479"/>
                <a:gd name="T34" fmla="*/ 66 w 213"/>
                <a:gd name="T35" fmla="*/ 402 h 479"/>
                <a:gd name="T36" fmla="*/ 75 w 213"/>
                <a:gd name="T37" fmla="*/ 467 h 479"/>
                <a:gd name="T38" fmla="*/ 88 w 213"/>
                <a:gd name="T39" fmla="*/ 479 h 479"/>
                <a:gd name="T40" fmla="*/ 124 w 213"/>
                <a:gd name="T41" fmla="*/ 479 h 479"/>
                <a:gd name="T42" fmla="*/ 138 w 213"/>
                <a:gd name="T43" fmla="*/ 467 h 479"/>
                <a:gd name="T44" fmla="*/ 146 w 213"/>
                <a:gd name="T45" fmla="*/ 402 h 479"/>
                <a:gd name="T46" fmla="*/ 187 w 213"/>
                <a:gd name="T47" fmla="*/ 402 h 479"/>
                <a:gd name="T48" fmla="*/ 187 w 213"/>
                <a:gd name="T49" fmla="*/ 402 h 479"/>
                <a:gd name="T50" fmla="*/ 187 w 213"/>
                <a:gd name="T51" fmla="*/ 402 h 479"/>
                <a:gd name="T52" fmla="*/ 197 w 213"/>
                <a:gd name="T53" fmla="*/ 390 h 479"/>
                <a:gd name="T54" fmla="*/ 196 w 213"/>
                <a:gd name="T55" fmla="*/ 384 h 479"/>
                <a:gd name="T56" fmla="*/ 186 w 213"/>
                <a:gd name="T57" fmla="*/ 236 h 479"/>
                <a:gd name="T58" fmla="*/ 211 w 213"/>
                <a:gd name="T59" fmla="*/ 197 h 479"/>
                <a:gd name="T60" fmla="*/ 29 w 213"/>
                <a:gd name="T61" fmla="*/ 223 h 479"/>
                <a:gd name="T62" fmla="*/ 25 w 213"/>
                <a:gd name="T63" fmla="*/ 219 h 479"/>
                <a:gd name="T64" fmla="*/ 13 w 213"/>
                <a:gd name="T65" fmla="*/ 198 h 479"/>
                <a:gd name="T66" fmla="*/ 16 w 213"/>
                <a:gd name="T67" fmla="*/ 173 h 479"/>
                <a:gd name="T68" fmla="*/ 36 w 213"/>
                <a:gd name="T69" fmla="*/ 173 h 479"/>
                <a:gd name="T70" fmla="*/ 29 w 213"/>
                <a:gd name="T71" fmla="*/ 223 h 479"/>
                <a:gd name="T72" fmla="*/ 100 w 213"/>
                <a:gd name="T73" fmla="*/ 467 h 479"/>
                <a:gd name="T74" fmla="*/ 88 w 213"/>
                <a:gd name="T75" fmla="*/ 467 h 479"/>
                <a:gd name="T76" fmla="*/ 87 w 213"/>
                <a:gd name="T77" fmla="*/ 466 h 479"/>
                <a:gd name="T78" fmla="*/ 78 w 213"/>
                <a:gd name="T79" fmla="*/ 402 h 479"/>
                <a:gd name="T80" fmla="*/ 100 w 213"/>
                <a:gd name="T81" fmla="*/ 402 h 479"/>
                <a:gd name="T82" fmla="*/ 100 w 213"/>
                <a:gd name="T83" fmla="*/ 467 h 479"/>
                <a:gd name="T84" fmla="*/ 126 w 213"/>
                <a:gd name="T85" fmla="*/ 466 h 479"/>
                <a:gd name="T86" fmla="*/ 124 w 213"/>
                <a:gd name="T87" fmla="*/ 467 h 479"/>
                <a:gd name="T88" fmla="*/ 112 w 213"/>
                <a:gd name="T89" fmla="*/ 467 h 479"/>
                <a:gd name="T90" fmla="*/ 112 w 213"/>
                <a:gd name="T91" fmla="*/ 402 h 479"/>
                <a:gd name="T92" fmla="*/ 134 w 213"/>
                <a:gd name="T93" fmla="*/ 402 h 479"/>
                <a:gd name="T94" fmla="*/ 126 w 213"/>
                <a:gd name="T95" fmla="*/ 466 h 479"/>
                <a:gd name="T96" fmla="*/ 184 w 213"/>
                <a:gd name="T97" fmla="*/ 223 h 479"/>
                <a:gd name="T98" fmla="*/ 177 w 213"/>
                <a:gd name="T99" fmla="*/ 173 h 479"/>
                <a:gd name="T100" fmla="*/ 197 w 213"/>
                <a:gd name="T101" fmla="*/ 173 h 479"/>
                <a:gd name="T102" fmla="*/ 199 w 213"/>
                <a:gd name="T103" fmla="*/ 198 h 479"/>
                <a:gd name="T104" fmla="*/ 188 w 213"/>
                <a:gd name="T105" fmla="*/ 219 h 479"/>
                <a:gd name="T106" fmla="*/ 184 w 213"/>
                <a:gd name="T107" fmla="*/ 22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3" h="479">
                  <a:moveTo>
                    <a:pt x="211" y="197"/>
                  </a:moveTo>
                  <a:cubicBezTo>
                    <a:pt x="194" y="29"/>
                    <a:pt x="194" y="29"/>
                    <a:pt x="194" y="29"/>
                  </a:cubicBezTo>
                  <a:cubicBezTo>
                    <a:pt x="193" y="28"/>
                    <a:pt x="193" y="27"/>
                    <a:pt x="193" y="27"/>
                  </a:cubicBezTo>
                  <a:cubicBezTo>
                    <a:pt x="191" y="19"/>
                    <a:pt x="187" y="15"/>
                    <a:pt x="181" y="12"/>
                  </a:cubicBezTo>
                  <a:cubicBezTo>
                    <a:pt x="159" y="0"/>
                    <a:pt x="159" y="0"/>
                    <a:pt x="159" y="0"/>
                  </a:cubicBezTo>
                  <a:cubicBezTo>
                    <a:pt x="106" y="22"/>
                    <a:pt x="106" y="22"/>
                    <a:pt x="106" y="22"/>
                  </a:cubicBezTo>
                  <a:cubicBezTo>
                    <a:pt x="54" y="0"/>
                    <a:pt x="54" y="0"/>
                    <a:pt x="54" y="0"/>
                  </a:cubicBezTo>
                  <a:cubicBezTo>
                    <a:pt x="31" y="12"/>
                    <a:pt x="31" y="12"/>
                    <a:pt x="31" y="12"/>
                  </a:cubicBezTo>
                  <a:cubicBezTo>
                    <a:pt x="25" y="15"/>
                    <a:pt x="21" y="19"/>
                    <a:pt x="19" y="27"/>
                  </a:cubicBezTo>
                  <a:cubicBezTo>
                    <a:pt x="19" y="27"/>
                    <a:pt x="19" y="28"/>
                    <a:pt x="19" y="29"/>
                  </a:cubicBezTo>
                  <a:cubicBezTo>
                    <a:pt x="1" y="197"/>
                    <a:pt x="1" y="197"/>
                    <a:pt x="1" y="197"/>
                  </a:cubicBezTo>
                  <a:cubicBezTo>
                    <a:pt x="0" y="213"/>
                    <a:pt x="13" y="228"/>
                    <a:pt x="26" y="236"/>
                  </a:cubicBezTo>
                  <a:cubicBezTo>
                    <a:pt x="16" y="384"/>
                    <a:pt x="16" y="384"/>
                    <a:pt x="16" y="384"/>
                  </a:cubicBezTo>
                  <a:cubicBezTo>
                    <a:pt x="16" y="390"/>
                    <a:pt x="16" y="390"/>
                    <a:pt x="16" y="390"/>
                  </a:cubicBezTo>
                  <a:cubicBezTo>
                    <a:pt x="15" y="397"/>
                    <a:pt x="19" y="402"/>
                    <a:pt x="25" y="402"/>
                  </a:cubicBezTo>
                  <a:cubicBezTo>
                    <a:pt x="25" y="402"/>
                    <a:pt x="25" y="402"/>
                    <a:pt x="25" y="402"/>
                  </a:cubicBezTo>
                  <a:cubicBezTo>
                    <a:pt x="25" y="402"/>
                    <a:pt x="25" y="402"/>
                    <a:pt x="25" y="402"/>
                  </a:cubicBezTo>
                  <a:cubicBezTo>
                    <a:pt x="66" y="402"/>
                    <a:pt x="66" y="402"/>
                    <a:pt x="66" y="402"/>
                  </a:cubicBezTo>
                  <a:cubicBezTo>
                    <a:pt x="75" y="467"/>
                    <a:pt x="75" y="467"/>
                    <a:pt x="75" y="467"/>
                  </a:cubicBezTo>
                  <a:cubicBezTo>
                    <a:pt x="76" y="474"/>
                    <a:pt x="82" y="479"/>
                    <a:pt x="88" y="479"/>
                  </a:cubicBezTo>
                  <a:cubicBezTo>
                    <a:pt x="124" y="479"/>
                    <a:pt x="124" y="479"/>
                    <a:pt x="124" y="479"/>
                  </a:cubicBezTo>
                  <a:cubicBezTo>
                    <a:pt x="131" y="479"/>
                    <a:pt x="137" y="474"/>
                    <a:pt x="138" y="467"/>
                  </a:cubicBezTo>
                  <a:cubicBezTo>
                    <a:pt x="146" y="402"/>
                    <a:pt x="146" y="402"/>
                    <a:pt x="146" y="402"/>
                  </a:cubicBezTo>
                  <a:cubicBezTo>
                    <a:pt x="187" y="402"/>
                    <a:pt x="187" y="402"/>
                    <a:pt x="187" y="402"/>
                  </a:cubicBezTo>
                  <a:cubicBezTo>
                    <a:pt x="187" y="402"/>
                    <a:pt x="187" y="402"/>
                    <a:pt x="187" y="402"/>
                  </a:cubicBezTo>
                  <a:cubicBezTo>
                    <a:pt x="187" y="402"/>
                    <a:pt x="187" y="402"/>
                    <a:pt x="187" y="402"/>
                  </a:cubicBezTo>
                  <a:cubicBezTo>
                    <a:pt x="194" y="402"/>
                    <a:pt x="197" y="397"/>
                    <a:pt x="197" y="390"/>
                  </a:cubicBezTo>
                  <a:cubicBezTo>
                    <a:pt x="196" y="384"/>
                    <a:pt x="196" y="384"/>
                    <a:pt x="196" y="384"/>
                  </a:cubicBezTo>
                  <a:cubicBezTo>
                    <a:pt x="186" y="236"/>
                    <a:pt x="186" y="236"/>
                    <a:pt x="186" y="236"/>
                  </a:cubicBezTo>
                  <a:cubicBezTo>
                    <a:pt x="200" y="228"/>
                    <a:pt x="213" y="213"/>
                    <a:pt x="211" y="197"/>
                  </a:cubicBezTo>
                  <a:close/>
                  <a:moveTo>
                    <a:pt x="29" y="223"/>
                  </a:moveTo>
                  <a:cubicBezTo>
                    <a:pt x="27" y="222"/>
                    <a:pt x="26" y="221"/>
                    <a:pt x="25" y="219"/>
                  </a:cubicBezTo>
                  <a:cubicBezTo>
                    <a:pt x="21" y="215"/>
                    <a:pt x="12" y="208"/>
                    <a:pt x="13" y="198"/>
                  </a:cubicBezTo>
                  <a:cubicBezTo>
                    <a:pt x="16" y="173"/>
                    <a:pt x="16" y="173"/>
                    <a:pt x="16" y="173"/>
                  </a:cubicBezTo>
                  <a:cubicBezTo>
                    <a:pt x="36" y="173"/>
                    <a:pt x="36" y="173"/>
                    <a:pt x="36" y="173"/>
                  </a:cubicBezTo>
                  <a:lnTo>
                    <a:pt x="29" y="223"/>
                  </a:lnTo>
                  <a:close/>
                  <a:moveTo>
                    <a:pt x="100" y="467"/>
                  </a:moveTo>
                  <a:cubicBezTo>
                    <a:pt x="88" y="467"/>
                    <a:pt x="88" y="467"/>
                    <a:pt x="88" y="467"/>
                  </a:cubicBezTo>
                  <a:cubicBezTo>
                    <a:pt x="88" y="467"/>
                    <a:pt x="87" y="466"/>
                    <a:pt x="87" y="466"/>
                  </a:cubicBezTo>
                  <a:cubicBezTo>
                    <a:pt x="78" y="402"/>
                    <a:pt x="78" y="402"/>
                    <a:pt x="78" y="402"/>
                  </a:cubicBezTo>
                  <a:cubicBezTo>
                    <a:pt x="100" y="402"/>
                    <a:pt x="100" y="402"/>
                    <a:pt x="100" y="402"/>
                  </a:cubicBezTo>
                  <a:lnTo>
                    <a:pt x="100" y="467"/>
                  </a:lnTo>
                  <a:close/>
                  <a:moveTo>
                    <a:pt x="126" y="466"/>
                  </a:moveTo>
                  <a:cubicBezTo>
                    <a:pt x="126" y="466"/>
                    <a:pt x="125" y="467"/>
                    <a:pt x="124" y="467"/>
                  </a:cubicBezTo>
                  <a:cubicBezTo>
                    <a:pt x="112" y="467"/>
                    <a:pt x="112" y="467"/>
                    <a:pt x="112" y="467"/>
                  </a:cubicBezTo>
                  <a:cubicBezTo>
                    <a:pt x="112" y="402"/>
                    <a:pt x="112" y="402"/>
                    <a:pt x="112" y="402"/>
                  </a:cubicBezTo>
                  <a:cubicBezTo>
                    <a:pt x="134" y="402"/>
                    <a:pt x="134" y="402"/>
                    <a:pt x="134" y="402"/>
                  </a:cubicBezTo>
                  <a:lnTo>
                    <a:pt x="126" y="466"/>
                  </a:lnTo>
                  <a:close/>
                  <a:moveTo>
                    <a:pt x="184" y="223"/>
                  </a:moveTo>
                  <a:cubicBezTo>
                    <a:pt x="177" y="173"/>
                    <a:pt x="177" y="173"/>
                    <a:pt x="177" y="173"/>
                  </a:cubicBezTo>
                  <a:cubicBezTo>
                    <a:pt x="197" y="173"/>
                    <a:pt x="197" y="173"/>
                    <a:pt x="197" y="173"/>
                  </a:cubicBezTo>
                  <a:cubicBezTo>
                    <a:pt x="199" y="198"/>
                    <a:pt x="199" y="198"/>
                    <a:pt x="199" y="198"/>
                  </a:cubicBezTo>
                  <a:cubicBezTo>
                    <a:pt x="200" y="208"/>
                    <a:pt x="192" y="215"/>
                    <a:pt x="188" y="219"/>
                  </a:cubicBezTo>
                  <a:cubicBezTo>
                    <a:pt x="187" y="221"/>
                    <a:pt x="185" y="222"/>
                    <a:pt x="184" y="223"/>
                  </a:cubicBezTo>
                  <a:close/>
                </a:path>
              </a:pathLst>
            </a:custGeom>
            <a:solidFill>
              <a:srgbClr val="7571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73"/>
            <p:cNvSpPr>
              <a:spLocks noEditPoints="1"/>
            </p:cNvSpPr>
            <p:nvPr/>
          </p:nvSpPr>
          <p:spPr bwMode="auto">
            <a:xfrm>
              <a:off x="3748088" y="3230563"/>
              <a:ext cx="544513" cy="638175"/>
            </a:xfrm>
            <a:custGeom>
              <a:avLst/>
              <a:gdLst>
                <a:gd name="T0" fmla="*/ 9 w 145"/>
                <a:gd name="T1" fmla="*/ 84 h 170"/>
                <a:gd name="T2" fmla="*/ 7 w 145"/>
                <a:gd name="T3" fmla="*/ 93 h 170"/>
                <a:gd name="T4" fmla="*/ 11 w 145"/>
                <a:gd name="T5" fmla="*/ 101 h 170"/>
                <a:gd name="T6" fmla="*/ 11 w 145"/>
                <a:gd name="T7" fmla="*/ 105 h 170"/>
                <a:gd name="T8" fmla="*/ 19 w 145"/>
                <a:gd name="T9" fmla="*/ 114 h 170"/>
                <a:gd name="T10" fmla="*/ 19 w 145"/>
                <a:gd name="T11" fmla="*/ 115 h 170"/>
                <a:gd name="T12" fmla="*/ 73 w 145"/>
                <a:gd name="T13" fmla="*/ 170 h 170"/>
                <a:gd name="T14" fmla="*/ 127 w 145"/>
                <a:gd name="T15" fmla="*/ 116 h 170"/>
                <a:gd name="T16" fmla="*/ 131 w 145"/>
                <a:gd name="T17" fmla="*/ 108 h 170"/>
                <a:gd name="T18" fmla="*/ 131 w 145"/>
                <a:gd name="T19" fmla="*/ 107 h 170"/>
                <a:gd name="T20" fmla="*/ 141 w 145"/>
                <a:gd name="T21" fmla="*/ 97 h 170"/>
                <a:gd name="T22" fmla="*/ 139 w 145"/>
                <a:gd name="T23" fmla="*/ 88 h 170"/>
                <a:gd name="T24" fmla="*/ 141 w 145"/>
                <a:gd name="T25" fmla="*/ 81 h 170"/>
                <a:gd name="T26" fmla="*/ 138 w 145"/>
                <a:gd name="T27" fmla="*/ 65 h 170"/>
                <a:gd name="T28" fmla="*/ 143 w 145"/>
                <a:gd name="T29" fmla="*/ 54 h 170"/>
                <a:gd name="T30" fmla="*/ 127 w 145"/>
                <a:gd name="T31" fmla="*/ 29 h 170"/>
                <a:gd name="T32" fmla="*/ 122 w 145"/>
                <a:gd name="T33" fmla="*/ 29 h 170"/>
                <a:gd name="T34" fmla="*/ 106 w 145"/>
                <a:gd name="T35" fmla="*/ 17 h 170"/>
                <a:gd name="T36" fmla="*/ 102 w 145"/>
                <a:gd name="T37" fmla="*/ 18 h 170"/>
                <a:gd name="T38" fmla="*/ 82 w 145"/>
                <a:gd name="T39" fmla="*/ 0 h 170"/>
                <a:gd name="T40" fmla="*/ 63 w 145"/>
                <a:gd name="T41" fmla="*/ 14 h 170"/>
                <a:gd name="T42" fmla="*/ 46 w 145"/>
                <a:gd name="T43" fmla="*/ 5 h 170"/>
                <a:gd name="T44" fmla="*/ 26 w 145"/>
                <a:gd name="T45" fmla="*/ 29 h 170"/>
                <a:gd name="T46" fmla="*/ 24 w 145"/>
                <a:gd name="T47" fmla="*/ 29 h 170"/>
                <a:gd name="T48" fmla="*/ 8 w 145"/>
                <a:gd name="T49" fmla="*/ 54 h 170"/>
                <a:gd name="T50" fmla="*/ 9 w 145"/>
                <a:gd name="T51" fmla="*/ 56 h 170"/>
                <a:gd name="T52" fmla="*/ 2 w 145"/>
                <a:gd name="T53" fmla="*/ 72 h 170"/>
                <a:gd name="T54" fmla="*/ 9 w 145"/>
                <a:gd name="T55" fmla="*/ 84 h 170"/>
                <a:gd name="T56" fmla="*/ 31 w 145"/>
                <a:gd name="T57" fmla="*/ 89 h 170"/>
                <a:gd name="T58" fmla="*/ 33 w 145"/>
                <a:gd name="T59" fmla="*/ 82 h 170"/>
                <a:gd name="T60" fmla="*/ 34 w 145"/>
                <a:gd name="T61" fmla="*/ 75 h 170"/>
                <a:gd name="T62" fmla="*/ 46 w 145"/>
                <a:gd name="T63" fmla="*/ 62 h 170"/>
                <a:gd name="T64" fmla="*/ 50 w 145"/>
                <a:gd name="T65" fmla="*/ 62 h 170"/>
                <a:gd name="T66" fmla="*/ 69 w 145"/>
                <a:gd name="T67" fmla="*/ 48 h 170"/>
                <a:gd name="T68" fmla="*/ 81 w 145"/>
                <a:gd name="T69" fmla="*/ 54 h 170"/>
                <a:gd name="T70" fmla="*/ 86 w 145"/>
                <a:gd name="T71" fmla="*/ 53 h 170"/>
                <a:gd name="T72" fmla="*/ 102 w 145"/>
                <a:gd name="T73" fmla="*/ 65 h 170"/>
                <a:gd name="T74" fmla="*/ 105 w 145"/>
                <a:gd name="T75" fmla="*/ 65 h 170"/>
                <a:gd name="T76" fmla="*/ 114 w 145"/>
                <a:gd name="T77" fmla="*/ 74 h 170"/>
                <a:gd name="T78" fmla="*/ 115 w 145"/>
                <a:gd name="T79" fmla="*/ 85 h 170"/>
                <a:gd name="T80" fmla="*/ 115 w 145"/>
                <a:gd name="T81" fmla="*/ 115 h 170"/>
                <a:gd name="T82" fmla="*/ 73 w 145"/>
                <a:gd name="T83" fmla="*/ 158 h 170"/>
                <a:gd name="T84" fmla="*/ 31 w 145"/>
                <a:gd name="T85" fmla="*/ 115 h 170"/>
                <a:gd name="T86" fmla="*/ 31 w 145"/>
                <a:gd name="T87" fmla="*/ 8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5" h="170">
                  <a:moveTo>
                    <a:pt x="9" y="84"/>
                  </a:moveTo>
                  <a:cubicBezTo>
                    <a:pt x="7" y="86"/>
                    <a:pt x="6" y="89"/>
                    <a:pt x="7" y="93"/>
                  </a:cubicBezTo>
                  <a:cubicBezTo>
                    <a:pt x="7" y="96"/>
                    <a:pt x="9" y="99"/>
                    <a:pt x="11" y="101"/>
                  </a:cubicBezTo>
                  <a:cubicBezTo>
                    <a:pt x="11" y="102"/>
                    <a:pt x="11" y="104"/>
                    <a:pt x="11" y="105"/>
                  </a:cubicBezTo>
                  <a:cubicBezTo>
                    <a:pt x="12" y="109"/>
                    <a:pt x="15" y="113"/>
                    <a:pt x="19" y="114"/>
                  </a:cubicBezTo>
                  <a:cubicBezTo>
                    <a:pt x="19" y="115"/>
                    <a:pt x="19" y="115"/>
                    <a:pt x="19" y="115"/>
                  </a:cubicBezTo>
                  <a:cubicBezTo>
                    <a:pt x="19" y="145"/>
                    <a:pt x="43" y="170"/>
                    <a:pt x="73" y="170"/>
                  </a:cubicBezTo>
                  <a:cubicBezTo>
                    <a:pt x="103" y="170"/>
                    <a:pt x="127" y="146"/>
                    <a:pt x="127" y="116"/>
                  </a:cubicBezTo>
                  <a:cubicBezTo>
                    <a:pt x="130" y="115"/>
                    <a:pt x="131" y="112"/>
                    <a:pt x="131" y="108"/>
                  </a:cubicBezTo>
                  <a:cubicBezTo>
                    <a:pt x="131" y="108"/>
                    <a:pt x="131" y="107"/>
                    <a:pt x="131" y="107"/>
                  </a:cubicBezTo>
                  <a:cubicBezTo>
                    <a:pt x="136" y="106"/>
                    <a:pt x="140" y="102"/>
                    <a:pt x="141" y="97"/>
                  </a:cubicBezTo>
                  <a:cubicBezTo>
                    <a:pt x="142" y="93"/>
                    <a:pt x="141" y="90"/>
                    <a:pt x="139" y="88"/>
                  </a:cubicBezTo>
                  <a:cubicBezTo>
                    <a:pt x="140" y="86"/>
                    <a:pt x="141" y="83"/>
                    <a:pt x="141" y="81"/>
                  </a:cubicBezTo>
                  <a:cubicBezTo>
                    <a:pt x="143" y="74"/>
                    <a:pt x="141" y="69"/>
                    <a:pt x="138" y="65"/>
                  </a:cubicBezTo>
                  <a:cubicBezTo>
                    <a:pt x="140" y="62"/>
                    <a:pt x="142" y="58"/>
                    <a:pt x="143" y="54"/>
                  </a:cubicBezTo>
                  <a:cubicBezTo>
                    <a:pt x="145" y="40"/>
                    <a:pt x="138" y="29"/>
                    <a:pt x="127" y="29"/>
                  </a:cubicBezTo>
                  <a:cubicBezTo>
                    <a:pt x="125" y="29"/>
                    <a:pt x="124" y="29"/>
                    <a:pt x="122" y="29"/>
                  </a:cubicBezTo>
                  <a:cubicBezTo>
                    <a:pt x="120" y="22"/>
                    <a:pt x="114" y="17"/>
                    <a:pt x="106" y="17"/>
                  </a:cubicBezTo>
                  <a:cubicBezTo>
                    <a:pt x="105" y="17"/>
                    <a:pt x="103" y="18"/>
                    <a:pt x="102" y="18"/>
                  </a:cubicBezTo>
                  <a:cubicBezTo>
                    <a:pt x="99" y="8"/>
                    <a:pt x="92" y="0"/>
                    <a:pt x="82" y="0"/>
                  </a:cubicBezTo>
                  <a:cubicBezTo>
                    <a:pt x="74" y="0"/>
                    <a:pt x="67" y="6"/>
                    <a:pt x="63" y="14"/>
                  </a:cubicBezTo>
                  <a:cubicBezTo>
                    <a:pt x="59" y="8"/>
                    <a:pt x="53" y="5"/>
                    <a:pt x="46" y="5"/>
                  </a:cubicBezTo>
                  <a:cubicBezTo>
                    <a:pt x="35" y="5"/>
                    <a:pt x="26" y="16"/>
                    <a:pt x="26" y="29"/>
                  </a:cubicBezTo>
                  <a:cubicBezTo>
                    <a:pt x="25" y="29"/>
                    <a:pt x="25" y="29"/>
                    <a:pt x="24" y="29"/>
                  </a:cubicBezTo>
                  <a:cubicBezTo>
                    <a:pt x="13" y="29"/>
                    <a:pt x="5" y="40"/>
                    <a:pt x="8" y="54"/>
                  </a:cubicBezTo>
                  <a:cubicBezTo>
                    <a:pt x="8" y="55"/>
                    <a:pt x="8" y="55"/>
                    <a:pt x="9" y="56"/>
                  </a:cubicBezTo>
                  <a:cubicBezTo>
                    <a:pt x="3" y="58"/>
                    <a:pt x="0" y="65"/>
                    <a:pt x="2" y="72"/>
                  </a:cubicBezTo>
                  <a:cubicBezTo>
                    <a:pt x="3" y="77"/>
                    <a:pt x="5" y="81"/>
                    <a:pt x="9" y="84"/>
                  </a:cubicBezTo>
                  <a:close/>
                  <a:moveTo>
                    <a:pt x="31" y="89"/>
                  </a:moveTo>
                  <a:cubicBezTo>
                    <a:pt x="31" y="87"/>
                    <a:pt x="32" y="84"/>
                    <a:pt x="33" y="82"/>
                  </a:cubicBezTo>
                  <a:cubicBezTo>
                    <a:pt x="33" y="79"/>
                    <a:pt x="33" y="77"/>
                    <a:pt x="34" y="75"/>
                  </a:cubicBezTo>
                  <a:cubicBezTo>
                    <a:pt x="40" y="74"/>
                    <a:pt x="45" y="69"/>
                    <a:pt x="46" y="62"/>
                  </a:cubicBezTo>
                  <a:cubicBezTo>
                    <a:pt x="48" y="62"/>
                    <a:pt x="49" y="62"/>
                    <a:pt x="50" y="62"/>
                  </a:cubicBezTo>
                  <a:cubicBezTo>
                    <a:pt x="58" y="62"/>
                    <a:pt x="65" y="57"/>
                    <a:pt x="69" y="48"/>
                  </a:cubicBezTo>
                  <a:cubicBezTo>
                    <a:pt x="72" y="52"/>
                    <a:pt x="76" y="54"/>
                    <a:pt x="81" y="54"/>
                  </a:cubicBezTo>
                  <a:cubicBezTo>
                    <a:pt x="83" y="54"/>
                    <a:pt x="84" y="53"/>
                    <a:pt x="86" y="53"/>
                  </a:cubicBezTo>
                  <a:cubicBezTo>
                    <a:pt x="89" y="60"/>
                    <a:pt x="95" y="65"/>
                    <a:pt x="102" y="65"/>
                  </a:cubicBezTo>
                  <a:cubicBezTo>
                    <a:pt x="103" y="65"/>
                    <a:pt x="104" y="65"/>
                    <a:pt x="105" y="65"/>
                  </a:cubicBezTo>
                  <a:cubicBezTo>
                    <a:pt x="107" y="69"/>
                    <a:pt x="110" y="73"/>
                    <a:pt x="114" y="74"/>
                  </a:cubicBezTo>
                  <a:cubicBezTo>
                    <a:pt x="115" y="78"/>
                    <a:pt x="115" y="81"/>
                    <a:pt x="115" y="85"/>
                  </a:cubicBezTo>
                  <a:cubicBezTo>
                    <a:pt x="115" y="115"/>
                    <a:pt x="115" y="115"/>
                    <a:pt x="115" y="115"/>
                  </a:cubicBezTo>
                  <a:cubicBezTo>
                    <a:pt x="115" y="139"/>
                    <a:pt x="96" y="158"/>
                    <a:pt x="73" y="158"/>
                  </a:cubicBezTo>
                  <a:cubicBezTo>
                    <a:pt x="50" y="158"/>
                    <a:pt x="31" y="139"/>
                    <a:pt x="31" y="115"/>
                  </a:cubicBezTo>
                  <a:lnTo>
                    <a:pt x="31" y="89"/>
                  </a:lnTo>
                  <a:close/>
                </a:path>
              </a:pathLst>
            </a:custGeom>
            <a:solidFill>
              <a:srgbClr val="7571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3" name="Freeform 92"/>
          <p:cNvSpPr>
            <a:spLocks noEditPoints="1"/>
          </p:cNvSpPr>
          <p:nvPr/>
        </p:nvSpPr>
        <p:spPr bwMode="auto">
          <a:xfrm flipH="1">
            <a:off x="4113158" y="3997642"/>
            <a:ext cx="136973" cy="300059"/>
          </a:xfrm>
          <a:custGeom>
            <a:avLst/>
            <a:gdLst>
              <a:gd name="T0" fmla="*/ 133 w 172"/>
              <a:gd name="T1" fmla="*/ 66 h 451"/>
              <a:gd name="T2" fmla="*/ 139 w 172"/>
              <a:gd name="T3" fmla="*/ 75 h 451"/>
              <a:gd name="T4" fmla="*/ 172 w 172"/>
              <a:gd name="T5" fmla="*/ 85 h 451"/>
              <a:gd name="T6" fmla="*/ 158 w 172"/>
              <a:gd name="T7" fmla="*/ 54 h 451"/>
              <a:gd name="T8" fmla="*/ 133 w 172"/>
              <a:gd name="T9" fmla="*/ 44 h 451"/>
              <a:gd name="T10" fmla="*/ 86 w 172"/>
              <a:gd name="T11" fmla="*/ 0 h 451"/>
              <a:gd name="T12" fmla="*/ 39 w 172"/>
              <a:gd name="T13" fmla="*/ 44 h 451"/>
              <a:gd name="T14" fmla="*/ 14 w 172"/>
              <a:gd name="T15" fmla="*/ 54 h 451"/>
              <a:gd name="T16" fmla="*/ 0 w 172"/>
              <a:gd name="T17" fmla="*/ 85 h 451"/>
              <a:gd name="T18" fmla="*/ 33 w 172"/>
              <a:gd name="T19" fmla="*/ 75 h 451"/>
              <a:gd name="T20" fmla="*/ 40 w 172"/>
              <a:gd name="T21" fmla="*/ 66 h 451"/>
              <a:gd name="T22" fmla="*/ 54 w 172"/>
              <a:gd name="T23" fmla="*/ 91 h 451"/>
              <a:gd name="T24" fmla="*/ 33 w 172"/>
              <a:gd name="T25" fmla="*/ 101 h 451"/>
              <a:gd name="T26" fmla="*/ 21 w 172"/>
              <a:gd name="T27" fmla="*/ 118 h 451"/>
              <a:gd name="T28" fmla="*/ 9 w 172"/>
              <a:gd name="T29" fmla="*/ 229 h 451"/>
              <a:gd name="T30" fmla="*/ 9 w 172"/>
              <a:gd name="T31" fmla="*/ 229 h 451"/>
              <a:gd name="T32" fmla="*/ 8 w 172"/>
              <a:gd name="T33" fmla="*/ 240 h 451"/>
              <a:gd name="T34" fmla="*/ 24 w 172"/>
              <a:gd name="T35" fmla="*/ 269 h 451"/>
              <a:gd name="T36" fmla="*/ 11 w 172"/>
              <a:gd name="T37" fmla="*/ 328 h 451"/>
              <a:gd name="T38" fmla="*/ 20 w 172"/>
              <a:gd name="T39" fmla="*/ 340 h 451"/>
              <a:gd name="T40" fmla="*/ 42 w 172"/>
              <a:gd name="T41" fmla="*/ 340 h 451"/>
              <a:gd name="T42" fmla="*/ 56 w 172"/>
              <a:gd name="T43" fmla="*/ 439 h 451"/>
              <a:gd name="T44" fmla="*/ 69 w 172"/>
              <a:gd name="T45" fmla="*/ 451 h 451"/>
              <a:gd name="T46" fmla="*/ 80 w 172"/>
              <a:gd name="T47" fmla="*/ 451 h 451"/>
              <a:gd name="T48" fmla="*/ 80 w 172"/>
              <a:gd name="T49" fmla="*/ 439 h 451"/>
              <a:gd name="T50" fmla="*/ 80 w 172"/>
              <a:gd name="T51" fmla="*/ 340 h 451"/>
              <a:gd name="T52" fmla="*/ 92 w 172"/>
              <a:gd name="T53" fmla="*/ 340 h 451"/>
              <a:gd name="T54" fmla="*/ 92 w 172"/>
              <a:gd name="T55" fmla="*/ 439 h 451"/>
              <a:gd name="T56" fmla="*/ 92 w 172"/>
              <a:gd name="T57" fmla="*/ 451 h 451"/>
              <a:gd name="T58" fmla="*/ 103 w 172"/>
              <a:gd name="T59" fmla="*/ 451 h 451"/>
              <a:gd name="T60" fmla="*/ 116 w 172"/>
              <a:gd name="T61" fmla="*/ 439 h 451"/>
              <a:gd name="T62" fmla="*/ 130 w 172"/>
              <a:gd name="T63" fmla="*/ 340 h 451"/>
              <a:gd name="T64" fmla="*/ 152 w 172"/>
              <a:gd name="T65" fmla="*/ 340 h 451"/>
              <a:gd name="T66" fmla="*/ 162 w 172"/>
              <a:gd name="T67" fmla="*/ 328 h 451"/>
              <a:gd name="T68" fmla="*/ 149 w 172"/>
              <a:gd name="T69" fmla="*/ 269 h 451"/>
              <a:gd name="T70" fmla="*/ 164 w 172"/>
              <a:gd name="T71" fmla="*/ 240 h 451"/>
              <a:gd name="T72" fmla="*/ 162 w 172"/>
              <a:gd name="T73" fmla="*/ 214 h 451"/>
              <a:gd name="T74" fmla="*/ 162 w 172"/>
              <a:gd name="T75" fmla="*/ 214 h 451"/>
              <a:gd name="T76" fmla="*/ 151 w 172"/>
              <a:gd name="T77" fmla="*/ 118 h 451"/>
              <a:gd name="T78" fmla="*/ 139 w 172"/>
              <a:gd name="T79" fmla="*/ 101 h 451"/>
              <a:gd name="T80" fmla="*/ 118 w 172"/>
              <a:gd name="T81" fmla="*/ 91 h 451"/>
              <a:gd name="T82" fmla="*/ 133 w 172"/>
              <a:gd name="T83" fmla="*/ 66 h 451"/>
              <a:gd name="T84" fmla="*/ 86 w 172"/>
              <a:gd name="T85" fmla="*/ 92 h 451"/>
              <a:gd name="T86" fmla="*/ 51 w 172"/>
              <a:gd name="T87" fmla="*/ 57 h 451"/>
              <a:gd name="T88" fmla="*/ 51 w 172"/>
              <a:gd name="T89" fmla="*/ 47 h 451"/>
              <a:gd name="T90" fmla="*/ 51 w 172"/>
              <a:gd name="T91" fmla="*/ 43 h 451"/>
              <a:gd name="T92" fmla="*/ 60 w 172"/>
              <a:gd name="T93" fmla="*/ 43 h 451"/>
              <a:gd name="T94" fmla="*/ 86 w 172"/>
              <a:gd name="T95" fmla="*/ 24 h 451"/>
              <a:gd name="T96" fmla="*/ 112 w 172"/>
              <a:gd name="T97" fmla="*/ 43 h 451"/>
              <a:gd name="T98" fmla="*/ 121 w 172"/>
              <a:gd name="T99" fmla="*/ 43 h 451"/>
              <a:gd name="T100" fmla="*/ 122 w 172"/>
              <a:gd name="T101" fmla="*/ 47 h 451"/>
              <a:gd name="T102" fmla="*/ 122 w 172"/>
              <a:gd name="T103" fmla="*/ 57 h 451"/>
              <a:gd name="T104" fmla="*/ 86 w 172"/>
              <a:gd name="T105" fmla="*/ 92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2" h="451">
                <a:moveTo>
                  <a:pt x="133" y="66"/>
                </a:moveTo>
                <a:cubicBezTo>
                  <a:pt x="134" y="69"/>
                  <a:pt x="137" y="72"/>
                  <a:pt x="139" y="75"/>
                </a:cubicBezTo>
                <a:cubicBezTo>
                  <a:pt x="152" y="86"/>
                  <a:pt x="172" y="85"/>
                  <a:pt x="172" y="85"/>
                </a:cubicBezTo>
                <a:cubicBezTo>
                  <a:pt x="172" y="85"/>
                  <a:pt x="171" y="65"/>
                  <a:pt x="158" y="54"/>
                </a:cubicBezTo>
                <a:cubicBezTo>
                  <a:pt x="151" y="47"/>
                  <a:pt x="140" y="45"/>
                  <a:pt x="133" y="44"/>
                </a:cubicBezTo>
                <a:cubicBezTo>
                  <a:pt x="132" y="19"/>
                  <a:pt x="111" y="0"/>
                  <a:pt x="86" y="0"/>
                </a:cubicBezTo>
                <a:cubicBezTo>
                  <a:pt x="61" y="0"/>
                  <a:pt x="41" y="19"/>
                  <a:pt x="39" y="44"/>
                </a:cubicBezTo>
                <a:cubicBezTo>
                  <a:pt x="32" y="45"/>
                  <a:pt x="22" y="47"/>
                  <a:pt x="14" y="54"/>
                </a:cubicBezTo>
                <a:cubicBezTo>
                  <a:pt x="1" y="65"/>
                  <a:pt x="0" y="85"/>
                  <a:pt x="0" y="85"/>
                </a:cubicBezTo>
                <a:cubicBezTo>
                  <a:pt x="0" y="85"/>
                  <a:pt x="20" y="86"/>
                  <a:pt x="33" y="75"/>
                </a:cubicBezTo>
                <a:cubicBezTo>
                  <a:pt x="36" y="72"/>
                  <a:pt x="38" y="69"/>
                  <a:pt x="40" y="66"/>
                </a:cubicBezTo>
                <a:cubicBezTo>
                  <a:pt x="42" y="76"/>
                  <a:pt x="47" y="85"/>
                  <a:pt x="54" y="91"/>
                </a:cubicBezTo>
                <a:cubicBezTo>
                  <a:pt x="33" y="101"/>
                  <a:pt x="33" y="101"/>
                  <a:pt x="33" y="101"/>
                </a:cubicBezTo>
                <a:cubicBezTo>
                  <a:pt x="27" y="104"/>
                  <a:pt x="22" y="109"/>
                  <a:pt x="21" y="118"/>
                </a:cubicBezTo>
                <a:cubicBezTo>
                  <a:pt x="9" y="229"/>
                  <a:pt x="9" y="229"/>
                  <a:pt x="9" y="229"/>
                </a:cubicBezTo>
                <a:cubicBezTo>
                  <a:pt x="9" y="229"/>
                  <a:pt x="9" y="229"/>
                  <a:pt x="9" y="229"/>
                </a:cubicBezTo>
                <a:cubicBezTo>
                  <a:pt x="8" y="240"/>
                  <a:pt x="8" y="240"/>
                  <a:pt x="8" y="240"/>
                </a:cubicBezTo>
                <a:cubicBezTo>
                  <a:pt x="8" y="252"/>
                  <a:pt x="14" y="263"/>
                  <a:pt x="24" y="269"/>
                </a:cubicBezTo>
                <a:cubicBezTo>
                  <a:pt x="11" y="328"/>
                  <a:pt x="11" y="328"/>
                  <a:pt x="11" y="328"/>
                </a:cubicBezTo>
                <a:cubicBezTo>
                  <a:pt x="9" y="334"/>
                  <a:pt x="13" y="340"/>
                  <a:pt x="20" y="340"/>
                </a:cubicBezTo>
                <a:cubicBezTo>
                  <a:pt x="42" y="340"/>
                  <a:pt x="42" y="340"/>
                  <a:pt x="42" y="340"/>
                </a:cubicBezTo>
                <a:cubicBezTo>
                  <a:pt x="56" y="439"/>
                  <a:pt x="56" y="439"/>
                  <a:pt x="56" y="439"/>
                </a:cubicBezTo>
                <a:cubicBezTo>
                  <a:pt x="57" y="445"/>
                  <a:pt x="63" y="451"/>
                  <a:pt x="69" y="451"/>
                </a:cubicBezTo>
                <a:cubicBezTo>
                  <a:pt x="75" y="451"/>
                  <a:pt x="80" y="451"/>
                  <a:pt x="80" y="451"/>
                </a:cubicBezTo>
                <a:cubicBezTo>
                  <a:pt x="80" y="439"/>
                  <a:pt x="80" y="439"/>
                  <a:pt x="80" y="439"/>
                </a:cubicBezTo>
                <a:cubicBezTo>
                  <a:pt x="80" y="340"/>
                  <a:pt x="80" y="340"/>
                  <a:pt x="80" y="340"/>
                </a:cubicBezTo>
                <a:cubicBezTo>
                  <a:pt x="84" y="340"/>
                  <a:pt x="88" y="340"/>
                  <a:pt x="92" y="340"/>
                </a:cubicBezTo>
                <a:cubicBezTo>
                  <a:pt x="92" y="439"/>
                  <a:pt x="92" y="439"/>
                  <a:pt x="92" y="439"/>
                </a:cubicBezTo>
                <a:cubicBezTo>
                  <a:pt x="92" y="451"/>
                  <a:pt x="92" y="451"/>
                  <a:pt x="92" y="451"/>
                </a:cubicBezTo>
                <a:cubicBezTo>
                  <a:pt x="92" y="451"/>
                  <a:pt x="98" y="451"/>
                  <a:pt x="103" y="451"/>
                </a:cubicBezTo>
                <a:cubicBezTo>
                  <a:pt x="109" y="451"/>
                  <a:pt x="115" y="445"/>
                  <a:pt x="116" y="439"/>
                </a:cubicBezTo>
                <a:cubicBezTo>
                  <a:pt x="130" y="340"/>
                  <a:pt x="130" y="340"/>
                  <a:pt x="130" y="340"/>
                </a:cubicBezTo>
                <a:cubicBezTo>
                  <a:pt x="152" y="340"/>
                  <a:pt x="152" y="340"/>
                  <a:pt x="152" y="340"/>
                </a:cubicBezTo>
                <a:cubicBezTo>
                  <a:pt x="159" y="340"/>
                  <a:pt x="163" y="334"/>
                  <a:pt x="162" y="328"/>
                </a:cubicBezTo>
                <a:cubicBezTo>
                  <a:pt x="149" y="269"/>
                  <a:pt x="149" y="269"/>
                  <a:pt x="149" y="269"/>
                </a:cubicBezTo>
                <a:cubicBezTo>
                  <a:pt x="158" y="263"/>
                  <a:pt x="164" y="252"/>
                  <a:pt x="164" y="240"/>
                </a:cubicBezTo>
                <a:cubicBezTo>
                  <a:pt x="162" y="214"/>
                  <a:pt x="162" y="214"/>
                  <a:pt x="162" y="214"/>
                </a:cubicBezTo>
                <a:cubicBezTo>
                  <a:pt x="162" y="214"/>
                  <a:pt x="162" y="214"/>
                  <a:pt x="162" y="214"/>
                </a:cubicBezTo>
                <a:cubicBezTo>
                  <a:pt x="151" y="118"/>
                  <a:pt x="151" y="118"/>
                  <a:pt x="151" y="118"/>
                </a:cubicBezTo>
                <a:cubicBezTo>
                  <a:pt x="150" y="108"/>
                  <a:pt x="145" y="104"/>
                  <a:pt x="139" y="101"/>
                </a:cubicBezTo>
                <a:cubicBezTo>
                  <a:pt x="118" y="91"/>
                  <a:pt x="118" y="91"/>
                  <a:pt x="118" y="91"/>
                </a:cubicBezTo>
                <a:cubicBezTo>
                  <a:pt x="125" y="85"/>
                  <a:pt x="131" y="76"/>
                  <a:pt x="133" y="66"/>
                </a:cubicBezTo>
                <a:close/>
                <a:moveTo>
                  <a:pt x="86" y="92"/>
                </a:moveTo>
                <a:cubicBezTo>
                  <a:pt x="67" y="92"/>
                  <a:pt x="51" y="76"/>
                  <a:pt x="51" y="57"/>
                </a:cubicBezTo>
                <a:cubicBezTo>
                  <a:pt x="51" y="47"/>
                  <a:pt x="51" y="47"/>
                  <a:pt x="51" y="47"/>
                </a:cubicBezTo>
                <a:cubicBezTo>
                  <a:pt x="51" y="46"/>
                  <a:pt x="51" y="45"/>
                  <a:pt x="51" y="43"/>
                </a:cubicBezTo>
                <a:cubicBezTo>
                  <a:pt x="60" y="43"/>
                  <a:pt x="60" y="43"/>
                  <a:pt x="60" y="43"/>
                </a:cubicBezTo>
                <a:cubicBezTo>
                  <a:pt x="73" y="43"/>
                  <a:pt x="83" y="35"/>
                  <a:pt x="86" y="24"/>
                </a:cubicBezTo>
                <a:cubicBezTo>
                  <a:pt x="89" y="35"/>
                  <a:pt x="100" y="43"/>
                  <a:pt x="112" y="43"/>
                </a:cubicBezTo>
                <a:cubicBezTo>
                  <a:pt x="121" y="43"/>
                  <a:pt x="121" y="43"/>
                  <a:pt x="121" y="43"/>
                </a:cubicBezTo>
                <a:cubicBezTo>
                  <a:pt x="121" y="45"/>
                  <a:pt x="122" y="46"/>
                  <a:pt x="122" y="47"/>
                </a:cubicBezTo>
                <a:cubicBezTo>
                  <a:pt x="122" y="57"/>
                  <a:pt x="122" y="57"/>
                  <a:pt x="122" y="57"/>
                </a:cubicBezTo>
                <a:cubicBezTo>
                  <a:pt x="122" y="76"/>
                  <a:pt x="106" y="92"/>
                  <a:pt x="86" y="92"/>
                </a:cubicBezTo>
                <a:close/>
              </a:path>
            </a:pathLst>
          </a:custGeom>
          <a:solidFill>
            <a:srgbClr val="757167"/>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34" name="Group 33"/>
          <p:cNvGrpSpPr/>
          <p:nvPr/>
        </p:nvGrpSpPr>
        <p:grpSpPr>
          <a:xfrm flipH="1">
            <a:off x="8533700" y="3966056"/>
            <a:ext cx="153100" cy="363226"/>
            <a:chOff x="8127395" y="3731238"/>
            <a:chExt cx="391331" cy="1123938"/>
          </a:xfrm>
          <a:solidFill>
            <a:srgbClr val="757167"/>
          </a:solidFill>
        </p:grpSpPr>
        <p:sp>
          <p:nvSpPr>
            <p:cNvPr id="35" name="Freeform 99"/>
            <p:cNvSpPr>
              <a:spLocks noEditPoints="1"/>
            </p:cNvSpPr>
            <p:nvPr/>
          </p:nvSpPr>
          <p:spPr bwMode="auto">
            <a:xfrm>
              <a:off x="8127395" y="3731238"/>
              <a:ext cx="391331" cy="1123938"/>
            </a:xfrm>
            <a:custGeom>
              <a:avLst/>
              <a:gdLst>
                <a:gd name="T0" fmla="*/ 208 w 218"/>
                <a:gd name="T1" fmla="*/ 196 h 627"/>
                <a:gd name="T2" fmla="*/ 186 w 218"/>
                <a:gd name="T3" fmla="*/ 160 h 627"/>
                <a:gd name="T4" fmla="*/ 147 w 218"/>
                <a:gd name="T5" fmla="*/ 135 h 627"/>
                <a:gd name="T6" fmla="*/ 164 w 218"/>
                <a:gd name="T7" fmla="*/ 97 h 627"/>
                <a:gd name="T8" fmla="*/ 164 w 218"/>
                <a:gd name="T9" fmla="*/ 68 h 627"/>
                <a:gd name="T10" fmla="*/ 186 w 218"/>
                <a:gd name="T11" fmla="*/ 68 h 627"/>
                <a:gd name="T12" fmla="*/ 171 w 218"/>
                <a:gd name="T13" fmla="*/ 53 h 627"/>
                <a:gd name="T14" fmla="*/ 171 w 218"/>
                <a:gd name="T15" fmla="*/ 53 h 627"/>
                <a:gd name="T16" fmla="*/ 171 w 218"/>
                <a:gd name="T17" fmla="*/ 53 h 627"/>
                <a:gd name="T18" fmla="*/ 163 w 218"/>
                <a:gd name="T19" fmla="*/ 53 h 627"/>
                <a:gd name="T20" fmla="*/ 156 w 218"/>
                <a:gd name="T21" fmla="*/ 10 h 627"/>
                <a:gd name="T22" fmla="*/ 142 w 218"/>
                <a:gd name="T23" fmla="*/ 1 h 627"/>
                <a:gd name="T24" fmla="*/ 121 w 218"/>
                <a:gd name="T25" fmla="*/ 7 h 627"/>
                <a:gd name="T26" fmla="*/ 98 w 218"/>
                <a:gd name="T27" fmla="*/ 7 h 627"/>
                <a:gd name="T28" fmla="*/ 77 w 218"/>
                <a:gd name="T29" fmla="*/ 1 h 627"/>
                <a:gd name="T30" fmla="*/ 63 w 218"/>
                <a:gd name="T31" fmla="*/ 10 h 627"/>
                <a:gd name="T32" fmla="*/ 56 w 218"/>
                <a:gd name="T33" fmla="*/ 53 h 627"/>
                <a:gd name="T34" fmla="*/ 48 w 218"/>
                <a:gd name="T35" fmla="*/ 53 h 627"/>
                <a:gd name="T36" fmla="*/ 48 w 218"/>
                <a:gd name="T37" fmla="*/ 53 h 627"/>
                <a:gd name="T38" fmla="*/ 33 w 218"/>
                <a:gd name="T39" fmla="*/ 68 h 627"/>
                <a:gd name="T40" fmla="*/ 55 w 218"/>
                <a:gd name="T41" fmla="*/ 68 h 627"/>
                <a:gd name="T42" fmla="*/ 55 w 218"/>
                <a:gd name="T43" fmla="*/ 97 h 627"/>
                <a:gd name="T44" fmla="*/ 72 w 218"/>
                <a:gd name="T45" fmla="*/ 135 h 627"/>
                <a:gd name="T46" fmla="*/ 33 w 218"/>
                <a:gd name="T47" fmla="*/ 160 h 627"/>
                <a:gd name="T48" fmla="*/ 11 w 218"/>
                <a:gd name="T49" fmla="*/ 196 h 627"/>
                <a:gd name="T50" fmla="*/ 0 w 218"/>
                <a:gd name="T51" fmla="*/ 369 h 627"/>
                <a:gd name="T52" fmla="*/ 35 w 218"/>
                <a:gd name="T53" fmla="*/ 413 h 627"/>
                <a:gd name="T54" fmla="*/ 35 w 218"/>
                <a:gd name="T55" fmla="*/ 627 h 627"/>
                <a:gd name="T56" fmla="*/ 64 w 218"/>
                <a:gd name="T57" fmla="*/ 627 h 627"/>
                <a:gd name="T58" fmla="*/ 77 w 218"/>
                <a:gd name="T59" fmla="*/ 615 h 627"/>
                <a:gd name="T60" fmla="*/ 101 w 218"/>
                <a:gd name="T61" fmla="*/ 415 h 627"/>
                <a:gd name="T62" fmla="*/ 118 w 218"/>
                <a:gd name="T63" fmla="*/ 415 h 627"/>
                <a:gd name="T64" fmla="*/ 142 w 218"/>
                <a:gd name="T65" fmla="*/ 615 h 627"/>
                <a:gd name="T66" fmla="*/ 157 w 218"/>
                <a:gd name="T67" fmla="*/ 627 h 627"/>
                <a:gd name="T68" fmla="*/ 184 w 218"/>
                <a:gd name="T69" fmla="*/ 627 h 627"/>
                <a:gd name="T70" fmla="*/ 184 w 218"/>
                <a:gd name="T71" fmla="*/ 413 h 627"/>
                <a:gd name="T72" fmla="*/ 184 w 218"/>
                <a:gd name="T73" fmla="*/ 325 h 627"/>
                <a:gd name="T74" fmla="*/ 163 w 218"/>
                <a:gd name="T75" fmla="*/ 304 h 627"/>
                <a:gd name="T76" fmla="*/ 142 w 218"/>
                <a:gd name="T77" fmla="*/ 325 h 627"/>
                <a:gd name="T78" fmla="*/ 136 w 218"/>
                <a:gd name="T79" fmla="*/ 331 h 627"/>
                <a:gd name="T80" fmla="*/ 130 w 218"/>
                <a:gd name="T81" fmla="*/ 325 h 627"/>
                <a:gd name="T82" fmla="*/ 163 w 218"/>
                <a:gd name="T83" fmla="*/ 292 h 627"/>
                <a:gd name="T84" fmla="*/ 196 w 218"/>
                <a:gd name="T85" fmla="*/ 325 h 627"/>
                <a:gd name="T86" fmla="*/ 196 w 218"/>
                <a:gd name="T87" fmla="*/ 408 h 627"/>
                <a:gd name="T88" fmla="*/ 218 w 218"/>
                <a:gd name="T89" fmla="*/ 369 h 627"/>
                <a:gd name="T90" fmla="*/ 208 w 218"/>
                <a:gd name="T91" fmla="*/ 196 h 627"/>
                <a:gd name="T92" fmla="*/ 35 w 218"/>
                <a:gd name="T93" fmla="*/ 401 h 627"/>
                <a:gd name="T94" fmla="*/ 12 w 218"/>
                <a:gd name="T95" fmla="*/ 369 h 627"/>
                <a:gd name="T96" fmla="*/ 14 w 218"/>
                <a:gd name="T97" fmla="*/ 345 h 627"/>
                <a:gd name="T98" fmla="*/ 35 w 218"/>
                <a:gd name="T99" fmla="*/ 345 h 627"/>
                <a:gd name="T100" fmla="*/ 35 w 218"/>
                <a:gd name="T101" fmla="*/ 401 h 627"/>
                <a:gd name="T102" fmla="*/ 109 w 218"/>
                <a:gd name="T103" fmla="*/ 139 h 627"/>
                <a:gd name="T104" fmla="*/ 67 w 218"/>
                <a:gd name="T105" fmla="*/ 97 h 627"/>
                <a:gd name="T106" fmla="*/ 67 w 218"/>
                <a:gd name="T107" fmla="*/ 68 h 627"/>
                <a:gd name="T108" fmla="*/ 152 w 218"/>
                <a:gd name="T109" fmla="*/ 68 h 627"/>
                <a:gd name="T110" fmla="*/ 152 w 218"/>
                <a:gd name="T111" fmla="*/ 97 h 627"/>
                <a:gd name="T112" fmla="*/ 109 w 218"/>
                <a:gd name="T113" fmla="*/ 139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8" h="627">
                  <a:moveTo>
                    <a:pt x="208" y="196"/>
                  </a:moveTo>
                  <a:cubicBezTo>
                    <a:pt x="207" y="176"/>
                    <a:pt x="197" y="167"/>
                    <a:pt x="186" y="160"/>
                  </a:cubicBezTo>
                  <a:cubicBezTo>
                    <a:pt x="147" y="135"/>
                    <a:pt x="147" y="135"/>
                    <a:pt x="147" y="135"/>
                  </a:cubicBezTo>
                  <a:cubicBezTo>
                    <a:pt x="157" y="126"/>
                    <a:pt x="164" y="112"/>
                    <a:pt x="164" y="97"/>
                  </a:cubicBezTo>
                  <a:cubicBezTo>
                    <a:pt x="164" y="68"/>
                    <a:pt x="164" y="68"/>
                    <a:pt x="164" y="68"/>
                  </a:cubicBezTo>
                  <a:cubicBezTo>
                    <a:pt x="186" y="68"/>
                    <a:pt x="186" y="68"/>
                    <a:pt x="186" y="68"/>
                  </a:cubicBezTo>
                  <a:cubicBezTo>
                    <a:pt x="186" y="59"/>
                    <a:pt x="179" y="53"/>
                    <a:pt x="171" y="53"/>
                  </a:cubicBezTo>
                  <a:cubicBezTo>
                    <a:pt x="171" y="53"/>
                    <a:pt x="171" y="53"/>
                    <a:pt x="171" y="53"/>
                  </a:cubicBezTo>
                  <a:cubicBezTo>
                    <a:pt x="171" y="53"/>
                    <a:pt x="171" y="53"/>
                    <a:pt x="171" y="53"/>
                  </a:cubicBezTo>
                  <a:cubicBezTo>
                    <a:pt x="163" y="53"/>
                    <a:pt x="163" y="53"/>
                    <a:pt x="163" y="53"/>
                  </a:cubicBezTo>
                  <a:cubicBezTo>
                    <a:pt x="156" y="10"/>
                    <a:pt x="156" y="10"/>
                    <a:pt x="156" y="10"/>
                  </a:cubicBezTo>
                  <a:cubicBezTo>
                    <a:pt x="155" y="4"/>
                    <a:pt x="148" y="0"/>
                    <a:pt x="142" y="1"/>
                  </a:cubicBezTo>
                  <a:cubicBezTo>
                    <a:pt x="121" y="7"/>
                    <a:pt x="121" y="7"/>
                    <a:pt x="121" y="7"/>
                  </a:cubicBezTo>
                  <a:cubicBezTo>
                    <a:pt x="115" y="9"/>
                    <a:pt x="104" y="9"/>
                    <a:pt x="98" y="7"/>
                  </a:cubicBezTo>
                  <a:cubicBezTo>
                    <a:pt x="77" y="1"/>
                    <a:pt x="77" y="1"/>
                    <a:pt x="77" y="1"/>
                  </a:cubicBezTo>
                  <a:cubicBezTo>
                    <a:pt x="70" y="0"/>
                    <a:pt x="64" y="4"/>
                    <a:pt x="63" y="10"/>
                  </a:cubicBezTo>
                  <a:cubicBezTo>
                    <a:pt x="56" y="53"/>
                    <a:pt x="56" y="53"/>
                    <a:pt x="56" y="53"/>
                  </a:cubicBezTo>
                  <a:cubicBezTo>
                    <a:pt x="48" y="53"/>
                    <a:pt x="48" y="53"/>
                    <a:pt x="48" y="53"/>
                  </a:cubicBezTo>
                  <a:cubicBezTo>
                    <a:pt x="48" y="53"/>
                    <a:pt x="48" y="53"/>
                    <a:pt x="48" y="53"/>
                  </a:cubicBezTo>
                  <a:cubicBezTo>
                    <a:pt x="39" y="53"/>
                    <a:pt x="33" y="59"/>
                    <a:pt x="33" y="68"/>
                  </a:cubicBezTo>
                  <a:cubicBezTo>
                    <a:pt x="55" y="68"/>
                    <a:pt x="55" y="68"/>
                    <a:pt x="55" y="68"/>
                  </a:cubicBezTo>
                  <a:cubicBezTo>
                    <a:pt x="55" y="97"/>
                    <a:pt x="55" y="97"/>
                    <a:pt x="55" y="97"/>
                  </a:cubicBezTo>
                  <a:cubicBezTo>
                    <a:pt x="55" y="112"/>
                    <a:pt x="62" y="126"/>
                    <a:pt x="72" y="135"/>
                  </a:cubicBezTo>
                  <a:cubicBezTo>
                    <a:pt x="33" y="160"/>
                    <a:pt x="33" y="160"/>
                    <a:pt x="33" y="160"/>
                  </a:cubicBezTo>
                  <a:cubicBezTo>
                    <a:pt x="22" y="167"/>
                    <a:pt x="13" y="176"/>
                    <a:pt x="11" y="196"/>
                  </a:cubicBezTo>
                  <a:cubicBezTo>
                    <a:pt x="0" y="369"/>
                    <a:pt x="0" y="369"/>
                    <a:pt x="0" y="369"/>
                  </a:cubicBezTo>
                  <a:cubicBezTo>
                    <a:pt x="0" y="390"/>
                    <a:pt x="15" y="408"/>
                    <a:pt x="35" y="413"/>
                  </a:cubicBezTo>
                  <a:cubicBezTo>
                    <a:pt x="35" y="627"/>
                    <a:pt x="35" y="627"/>
                    <a:pt x="35" y="627"/>
                  </a:cubicBezTo>
                  <a:cubicBezTo>
                    <a:pt x="64" y="627"/>
                    <a:pt x="64" y="627"/>
                    <a:pt x="64" y="627"/>
                  </a:cubicBezTo>
                  <a:cubicBezTo>
                    <a:pt x="70" y="627"/>
                    <a:pt x="76" y="621"/>
                    <a:pt x="77" y="615"/>
                  </a:cubicBezTo>
                  <a:cubicBezTo>
                    <a:pt x="101" y="415"/>
                    <a:pt x="101" y="415"/>
                    <a:pt x="101" y="415"/>
                  </a:cubicBezTo>
                  <a:cubicBezTo>
                    <a:pt x="118" y="415"/>
                    <a:pt x="118" y="415"/>
                    <a:pt x="118" y="415"/>
                  </a:cubicBezTo>
                  <a:cubicBezTo>
                    <a:pt x="142" y="615"/>
                    <a:pt x="142" y="615"/>
                    <a:pt x="142" y="615"/>
                  </a:cubicBezTo>
                  <a:cubicBezTo>
                    <a:pt x="142" y="621"/>
                    <a:pt x="148" y="627"/>
                    <a:pt x="157" y="627"/>
                  </a:cubicBezTo>
                  <a:cubicBezTo>
                    <a:pt x="184" y="627"/>
                    <a:pt x="184" y="627"/>
                    <a:pt x="184" y="627"/>
                  </a:cubicBezTo>
                  <a:cubicBezTo>
                    <a:pt x="184" y="413"/>
                    <a:pt x="184" y="413"/>
                    <a:pt x="184" y="413"/>
                  </a:cubicBezTo>
                  <a:cubicBezTo>
                    <a:pt x="184" y="325"/>
                    <a:pt x="184" y="325"/>
                    <a:pt x="184" y="325"/>
                  </a:cubicBezTo>
                  <a:cubicBezTo>
                    <a:pt x="184" y="314"/>
                    <a:pt x="175" y="304"/>
                    <a:pt x="163" y="304"/>
                  </a:cubicBezTo>
                  <a:cubicBezTo>
                    <a:pt x="152" y="304"/>
                    <a:pt x="142" y="314"/>
                    <a:pt x="142" y="325"/>
                  </a:cubicBezTo>
                  <a:cubicBezTo>
                    <a:pt x="142" y="328"/>
                    <a:pt x="140" y="331"/>
                    <a:pt x="136" y="331"/>
                  </a:cubicBezTo>
                  <a:cubicBezTo>
                    <a:pt x="133" y="331"/>
                    <a:pt x="130" y="328"/>
                    <a:pt x="130" y="325"/>
                  </a:cubicBezTo>
                  <a:cubicBezTo>
                    <a:pt x="130" y="307"/>
                    <a:pt x="145" y="292"/>
                    <a:pt x="163" y="292"/>
                  </a:cubicBezTo>
                  <a:cubicBezTo>
                    <a:pt x="181" y="292"/>
                    <a:pt x="196" y="307"/>
                    <a:pt x="196" y="325"/>
                  </a:cubicBezTo>
                  <a:cubicBezTo>
                    <a:pt x="196" y="408"/>
                    <a:pt x="196" y="408"/>
                    <a:pt x="196" y="408"/>
                  </a:cubicBezTo>
                  <a:cubicBezTo>
                    <a:pt x="209" y="400"/>
                    <a:pt x="218" y="385"/>
                    <a:pt x="218" y="369"/>
                  </a:cubicBezTo>
                  <a:lnTo>
                    <a:pt x="208" y="196"/>
                  </a:lnTo>
                  <a:close/>
                  <a:moveTo>
                    <a:pt x="35" y="401"/>
                  </a:moveTo>
                  <a:cubicBezTo>
                    <a:pt x="22" y="396"/>
                    <a:pt x="13" y="384"/>
                    <a:pt x="12" y="369"/>
                  </a:cubicBezTo>
                  <a:cubicBezTo>
                    <a:pt x="14" y="345"/>
                    <a:pt x="14" y="345"/>
                    <a:pt x="14" y="345"/>
                  </a:cubicBezTo>
                  <a:cubicBezTo>
                    <a:pt x="35" y="345"/>
                    <a:pt x="35" y="345"/>
                    <a:pt x="35" y="345"/>
                  </a:cubicBezTo>
                  <a:lnTo>
                    <a:pt x="35" y="401"/>
                  </a:lnTo>
                  <a:close/>
                  <a:moveTo>
                    <a:pt x="109" y="139"/>
                  </a:moveTo>
                  <a:cubicBezTo>
                    <a:pt x="86" y="139"/>
                    <a:pt x="67" y="120"/>
                    <a:pt x="67" y="97"/>
                  </a:cubicBezTo>
                  <a:cubicBezTo>
                    <a:pt x="67" y="68"/>
                    <a:pt x="67" y="68"/>
                    <a:pt x="67" y="68"/>
                  </a:cubicBezTo>
                  <a:cubicBezTo>
                    <a:pt x="152" y="68"/>
                    <a:pt x="152" y="68"/>
                    <a:pt x="152" y="68"/>
                  </a:cubicBezTo>
                  <a:cubicBezTo>
                    <a:pt x="152" y="97"/>
                    <a:pt x="152" y="97"/>
                    <a:pt x="152" y="97"/>
                  </a:cubicBezTo>
                  <a:cubicBezTo>
                    <a:pt x="152" y="120"/>
                    <a:pt x="133" y="139"/>
                    <a:pt x="109" y="139"/>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36" name="Flowchart: Terminator 35"/>
            <p:cNvSpPr/>
            <p:nvPr/>
          </p:nvSpPr>
          <p:spPr bwMode="auto">
            <a:xfrm rot="5618009">
              <a:off x="7978844" y="4183103"/>
              <a:ext cx="434795" cy="123945"/>
            </a:xfrm>
            <a:prstGeom prst="flowChartTerminator">
              <a:avLst/>
            </a:prstGeom>
            <a:grp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schemeClr val="bg1"/>
                </a:buClr>
                <a:buFont typeface="Arial" pitchFamily="34" charset="0"/>
                <a:buChar char="–"/>
              </a:pPr>
              <a:endParaRPr lang="en-GB" sz="1200" b="1" kern="0">
                <a:solidFill>
                  <a:srgbClr val="FFFFFF"/>
                </a:solidFill>
                <a:latin typeface="Arial"/>
              </a:endParaRPr>
            </a:p>
          </p:txBody>
        </p:sp>
        <p:sp>
          <p:nvSpPr>
            <p:cNvPr id="37" name="Oval 36"/>
            <p:cNvSpPr/>
            <p:nvPr/>
          </p:nvSpPr>
          <p:spPr bwMode="auto">
            <a:xfrm>
              <a:off x="8145945" y="4348088"/>
              <a:ext cx="99618" cy="99618"/>
            </a:xfrm>
            <a:prstGeom prst="ellipse">
              <a:avLst/>
            </a:prstGeom>
            <a:grp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schemeClr val="bg1"/>
                </a:buClr>
                <a:buFont typeface="Arial" pitchFamily="34" charset="0"/>
                <a:buChar char="–"/>
              </a:pPr>
              <a:endParaRPr lang="en-GB" sz="1200" b="1" kern="0">
                <a:solidFill>
                  <a:srgbClr val="FFFFFF"/>
                </a:solidFill>
                <a:latin typeface="Arial"/>
              </a:endParaRPr>
            </a:p>
          </p:txBody>
        </p:sp>
        <p:sp>
          <p:nvSpPr>
            <p:cNvPr id="38" name="Rectangle 37"/>
            <p:cNvSpPr/>
            <p:nvPr/>
          </p:nvSpPr>
          <p:spPr bwMode="auto">
            <a:xfrm rot="170709">
              <a:off x="8193373" y="4329100"/>
              <a:ext cx="63555" cy="136213"/>
            </a:xfrm>
            <a:prstGeom prst="rect">
              <a:avLst/>
            </a:prstGeom>
            <a:grp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schemeClr val="bg1"/>
                </a:buClr>
                <a:buFont typeface="Arial" pitchFamily="34" charset="0"/>
                <a:buChar char="–"/>
              </a:pPr>
              <a:endParaRPr lang="en-GB" sz="1200" b="1" kern="0">
                <a:solidFill>
                  <a:srgbClr val="FFFFFF"/>
                </a:solidFill>
                <a:latin typeface="Arial"/>
              </a:endParaRPr>
            </a:p>
          </p:txBody>
        </p:sp>
        <p:sp>
          <p:nvSpPr>
            <p:cNvPr id="39" name="Rectangle 38"/>
            <p:cNvSpPr/>
            <p:nvPr/>
          </p:nvSpPr>
          <p:spPr bwMode="auto">
            <a:xfrm rot="170709">
              <a:off x="8139374" y="4259882"/>
              <a:ext cx="78982" cy="136213"/>
            </a:xfrm>
            <a:prstGeom prst="rect">
              <a:avLst/>
            </a:prstGeom>
            <a:grp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schemeClr val="bg1"/>
                </a:buClr>
                <a:buFont typeface="Arial" pitchFamily="34" charset="0"/>
                <a:buChar char="–"/>
              </a:pPr>
              <a:endParaRPr lang="en-GB" sz="1200" b="1" kern="0">
                <a:solidFill>
                  <a:srgbClr val="FFFFFF"/>
                </a:solidFill>
                <a:latin typeface="Arial"/>
              </a:endParaRPr>
            </a:p>
          </p:txBody>
        </p:sp>
        <p:sp>
          <p:nvSpPr>
            <p:cNvPr id="40" name="Flowchart: Terminator 39"/>
            <p:cNvSpPr/>
            <p:nvPr/>
          </p:nvSpPr>
          <p:spPr bwMode="auto">
            <a:xfrm rot="15981991" flipH="1">
              <a:off x="8226790" y="4190079"/>
              <a:ext cx="434795" cy="123945"/>
            </a:xfrm>
            <a:prstGeom prst="flowChartTerminator">
              <a:avLst/>
            </a:prstGeom>
            <a:grp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schemeClr val="bg1"/>
                </a:buClr>
                <a:buFont typeface="Arial" pitchFamily="34" charset="0"/>
                <a:buChar char="–"/>
              </a:pPr>
              <a:endParaRPr lang="en-GB" sz="1200" b="1" kern="0">
                <a:solidFill>
                  <a:srgbClr val="FFFFFF"/>
                </a:solidFill>
                <a:latin typeface="Arial"/>
              </a:endParaRPr>
            </a:p>
          </p:txBody>
        </p:sp>
        <p:sp>
          <p:nvSpPr>
            <p:cNvPr id="41" name="Oval 40"/>
            <p:cNvSpPr/>
            <p:nvPr/>
          </p:nvSpPr>
          <p:spPr bwMode="auto">
            <a:xfrm flipH="1">
              <a:off x="8394866" y="4355064"/>
              <a:ext cx="99618" cy="99618"/>
            </a:xfrm>
            <a:prstGeom prst="ellipse">
              <a:avLst/>
            </a:prstGeom>
            <a:grp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schemeClr val="bg1"/>
                </a:buClr>
                <a:buFont typeface="Arial" pitchFamily="34" charset="0"/>
                <a:buChar char="–"/>
              </a:pPr>
              <a:endParaRPr lang="en-GB" sz="1200" b="1" kern="0">
                <a:solidFill>
                  <a:srgbClr val="FFFFFF"/>
                </a:solidFill>
                <a:latin typeface="Arial"/>
              </a:endParaRPr>
            </a:p>
          </p:txBody>
        </p:sp>
        <p:sp>
          <p:nvSpPr>
            <p:cNvPr id="42" name="Rectangle 41"/>
            <p:cNvSpPr/>
            <p:nvPr/>
          </p:nvSpPr>
          <p:spPr bwMode="auto">
            <a:xfrm rot="21429291" flipH="1">
              <a:off x="8383501" y="4336076"/>
              <a:ext cx="63555" cy="136213"/>
            </a:xfrm>
            <a:prstGeom prst="rect">
              <a:avLst/>
            </a:prstGeom>
            <a:grp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schemeClr val="bg1"/>
                </a:buClr>
                <a:buFont typeface="Arial" pitchFamily="34" charset="0"/>
                <a:buChar char="–"/>
              </a:pPr>
              <a:endParaRPr lang="en-GB" sz="1200" b="1" kern="0">
                <a:solidFill>
                  <a:srgbClr val="FFFFFF"/>
                </a:solidFill>
                <a:latin typeface="Arial"/>
              </a:endParaRPr>
            </a:p>
          </p:txBody>
        </p:sp>
        <p:sp>
          <p:nvSpPr>
            <p:cNvPr id="43" name="Rectangle 42"/>
            <p:cNvSpPr/>
            <p:nvPr/>
          </p:nvSpPr>
          <p:spPr bwMode="auto">
            <a:xfrm rot="21429291" flipH="1">
              <a:off x="8422073" y="4266858"/>
              <a:ext cx="78982" cy="136213"/>
            </a:xfrm>
            <a:prstGeom prst="rect">
              <a:avLst/>
            </a:prstGeom>
            <a:grp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schemeClr val="bg1"/>
                </a:buClr>
                <a:buFont typeface="Arial" pitchFamily="34" charset="0"/>
                <a:buChar char="–"/>
              </a:pPr>
              <a:endParaRPr lang="en-GB" sz="1200" b="1" kern="0">
                <a:solidFill>
                  <a:srgbClr val="FFFFFF"/>
                </a:solidFill>
                <a:latin typeface="Arial"/>
              </a:endParaRPr>
            </a:p>
          </p:txBody>
        </p:sp>
        <p:sp>
          <p:nvSpPr>
            <p:cNvPr id="44" name="Rectangle 43"/>
            <p:cNvSpPr/>
            <p:nvPr/>
          </p:nvSpPr>
          <p:spPr bwMode="auto">
            <a:xfrm>
              <a:off x="8190031" y="4134414"/>
              <a:ext cx="246859" cy="217305"/>
            </a:xfrm>
            <a:prstGeom prst="rect">
              <a:avLst/>
            </a:prstGeom>
            <a:grp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schemeClr val="bg1"/>
                </a:buClr>
                <a:buFont typeface="Arial" pitchFamily="34" charset="0"/>
                <a:buChar char="–"/>
              </a:pPr>
              <a:endParaRPr lang="en-GB" sz="1200" b="1" kern="0">
                <a:solidFill>
                  <a:srgbClr val="FFFFFF"/>
                </a:solidFill>
                <a:latin typeface="Arial"/>
              </a:endParaRPr>
            </a:p>
          </p:txBody>
        </p:sp>
      </p:grpSp>
      <p:sp>
        <p:nvSpPr>
          <p:cNvPr id="45" name="Freeform 91"/>
          <p:cNvSpPr>
            <a:spLocks noEditPoints="1"/>
          </p:cNvSpPr>
          <p:nvPr/>
        </p:nvSpPr>
        <p:spPr bwMode="auto">
          <a:xfrm flipH="1">
            <a:off x="5015466" y="3985400"/>
            <a:ext cx="137930" cy="324538"/>
          </a:xfrm>
          <a:custGeom>
            <a:avLst/>
            <a:gdLst>
              <a:gd name="T0" fmla="*/ 158 w 160"/>
              <a:gd name="T1" fmla="*/ 240 h 451"/>
              <a:gd name="T2" fmla="*/ 155 w 160"/>
              <a:gd name="T3" fmla="*/ 214 h 451"/>
              <a:gd name="T4" fmla="*/ 155 w 160"/>
              <a:gd name="T5" fmla="*/ 214 h 451"/>
              <a:gd name="T6" fmla="*/ 145 w 160"/>
              <a:gd name="T7" fmla="*/ 118 h 451"/>
              <a:gd name="T8" fmla="*/ 133 w 160"/>
              <a:gd name="T9" fmla="*/ 101 h 451"/>
              <a:gd name="T10" fmla="*/ 112 w 160"/>
              <a:gd name="T11" fmla="*/ 91 h 451"/>
              <a:gd name="T12" fmla="*/ 127 w 160"/>
              <a:gd name="T13" fmla="*/ 57 h 451"/>
              <a:gd name="T14" fmla="*/ 127 w 160"/>
              <a:gd name="T15" fmla="*/ 47 h 451"/>
              <a:gd name="T16" fmla="*/ 80 w 160"/>
              <a:gd name="T17" fmla="*/ 0 h 451"/>
              <a:gd name="T18" fmla="*/ 33 w 160"/>
              <a:gd name="T19" fmla="*/ 47 h 451"/>
              <a:gd name="T20" fmla="*/ 33 w 160"/>
              <a:gd name="T21" fmla="*/ 57 h 451"/>
              <a:gd name="T22" fmla="*/ 48 w 160"/>
              <a:gd name="T23" fmla="*/ 91 h 451"/>
              <a:gd name="T24" fmla="*/ 27 w 160"/>
              <a:gd name="T25" fmla="*/ 101 h 451"/>
              <a:gd name="T26" fmla="*/ 15 w 160"/>
              <a:gd name="T27" fmla="*/ 118 h 451"/>
              <a:gd name="T28" fmla="*/ 3 w 160"/>
              <a:gd name="T29" fmla="*/ 229 h 451"/>
              <a:gd name="T30" fmla="*/ 3 w 160"/>
              <a:gd name="T31" fmla="*/ 229 h 451"/>
              <a:gd name="T32" fmla="*/ 2 w 160"/>
              <a:gd name="T33" fmla="*/ 240 h 451"/>
              <a:gd name="T34" fmla="*/ 29 w 160"/>
              <a:gd name="T35" fmla="*/ 274 h 451"/>
              <a:gd name="T36" fmla="*/ 29 w 160"/>
              <a:gd name="T37" fmla="*/ 439 h 451"/>
              <a:gd name="T38" fmla="*/ 29 w 160"/>
              <a:gd name="T39" fmla="*/ 451 h 451"/>
              <a:gd name="T40" fmla="*/ 45 w 160"/>
              <a:gd name="T41" fmla="*/ 451 h 451"/>
              <a:gd name="T42" fmla="*/ 58 w 160"/>
              <a:gd name="T43" fmla="*/ 439 h 451"/>
              <a:gd name="T44" fmla="*/ 77 w 160"/>
              <a:gd name="T45" fmla="*/ 275 h 451"/>
              <a:gd name="T46" fmla="*/ 83 w 160"/>
              <a:gd name="T47" fmla="*/ 275 h 451"/>
              <a:gd name="T48" fmla="*/ 102 w 160"/>
              <a:gd name="T49" fmla="*/ 439 h 451"/>
              <a:gd name="T50" fmla="*/ 115 w 160"/>
              <a:gd name="T51" fmla="*/ 451 h 451"/>
              <a:gd name="T52" fmla="*/ 131 w 160"/>
              <a:gd name="T53" fmla="*/ 451 h 451"/>
              <a:gd name="T54" fmla="*/ 131 w 160"/>
              <a:gd name="T55" fmla="*/ 274 h 451"/>
              <a:gd name="T56" fmla="*/ 158 w 160"/>
              <a:gd name="T57" fmla="*/ 240 h 451"/>
              <a:gd name="T58" fmla="*/ 80 w 160"/>
              <a:gd name="T59" fmla="*/ 92 h 451"/>
              <a:gd name="T60" fmla="*/ 45 w 160"/>
              <a:gd name="T61" fmla="*/ 57 h 451"/>
              <a:gd name="T62" fmla="*/ 45 w 160"/>
              <a:gd name="T63" fmla="*/ 47 h 451"/>
              <a:gd name="T64" fmla="*/ 45 w 160"/>
              <a:gd name="T65" fmla="*/ 43 h 451"/>
              <a:gd name="T66" fmla="*/ 54 w 160"/>
              <a:gd name="T67" fmla="*/ 43 h 451"/>
              <a:gd name="T68" fmla="*/ 80 w 160"/>
              <a:gd name="T69" fmla="*/ 24 h 451"/>
              <a:gd name="T70" fmla="*/ 106 w 160"/>
              <a:gd name="T71" fmla="*/ 43 h 451"/>
              <a:gd name="T72" fmla="*/ 115 w 160"/>
              <a:gd name="T73" fmla="*/ 43 h 451"/>
              <a:gd name="T74" fmla="*/ 115 w 160"/>
              <a:gd name="T75" fmla="*/ 47 h 451"/>
              <a:gd name="T76" fmla="*/ 115 w 160"/>
              <a:gd name="T77" fmla="*/ 57 h 451"/>
              <a:gd name="T78" fmla="*/ 80 w 160"/>
              <a:gd name="T79" fmla="*/ 92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0" h="451">
                <a:moveTo>
                  <a:pt x="158" y="240"/>
                </a:moveTo>
                <a:cubicBezTo>
                  <a:pt x="155" y="214"/>
                  <a:pt x="155" y="214"/>
                  <a:pt x="155" y="214"/>
                </a:cubicBezTo>
                <a:cubicBezTo>
                  <a:pt x="155" y="214"/>
                  <a:pt x="155" y="214"/>
                  <a:pt x="155" y="214"/>
                </a:cubicBezTo>
                <a:cubicBezTo>
                  <a:pt x="145" y="118"/>
                  <a:pt x="145" y="118"/>
                  <a:pt x="145" y="118"/>
                </a:cubicBezTo>
                <a:cubicBezTo>
                  <a:pt x="144" y="108"/>
                  <a:pt x="139" y="104"/>
                  <a:pt x="133" y="101"/>
                </a:cubicBezTo>
                <a:cubicBezTo>
                  <a:pt x="112" y="91"/>
                  <a:pt x="112" y="91"/>
                  <a:pt x="112" y="91"/>
                </a:cubicBezTo>
                <a:cubicBezTo>
                  <a:pt x="121" y="83"/>
                  <a:pt x="127" y="70"/>
                  <a:pt x="127" y="57"/>
                </a:cubicBezTo>
                <a:cubicBezTo>
                  <a:pt x="127" y="47"/>
                  <a:pt x="127" y="47"/>
                  <a:pt x="127" y="47"/>
                </a:cubicBezTo>
                <a:cubicBezTo>
                  <a:pt x="127" y="21"/>
                  <a:pt x="106" y="0"/>
                  <a:pt x="80" y="0"/>
                </a:cubicBezTo>
                <a:cubicBezTo>
                  <a:pt x="54" y="0"/>
                  <a:pt x="33" y="21"/>
                  <a:pt x="33" y="47"/>
                </a:cubicBezTo>
                <a:cubicBezTo>
                  <a:pt x="33" y="57"/>
                  <a:pt x="33" y="57"/>
                  <a:pt x="33" y="57"/>
                </a:cubicBezTo>
                <a:cubicBezTo>
                  <a:pt x="33" y="70"/>
                  <a:pt x="39" y="83"/>
                  <a:pt x="48" y="91"/>
                </a:cubicBezTo>
                <a:cubicBezTo>
                  <a:pt x="27" y="101"/>
                  <a:pt x="27" y="101"/>
                  <a:pt x="27" y="101"/>
                </a:cubicBezTo>
                <a:cubicBezTo>
                  <a:pt x="21" y="104"/>
                  <a:pt x="16" y="108"/>
                  <a:pt x="15" y="118"/>
                </a:cubicBezTo>
                <a:cubicBezTo>
                  <a:pt x="3" y="229"/>
                  <a:pt x="3" y="229"/>
                  <a:pt x="3" y="229"/>
                </a:cubicBezTo>
                <a:cubicBezTo>
                  <a:pt x="3" y="229"/>
                  <a:pt x="3" y="229"/>
                  <a:pt x="3" y="229"/>
                </a:cubicBezTo>
                <a:cubicBezTo>
                  <a:pt x="2" y="240"/>
                  <a:pt x="2" y="240"/>
                  <a:pt x="2" y="240"/>
                </a:cubicBezTo>
                <a:cubicBezTo>
                  <a:pt x="0" y="256"/>
                  <a:pt x="12" y="270"/>
                  <a:pt x="29" y="274"/>
                </a:cubicBezTo>
                <a:cubicBezTo>
                  <a:pt x="29" y="439"/>
                  <a:pt x="29" y="439"/>
                  <a:pt x="29" y="439"/>
                </a:cubicBezTo>
                <a:cubicBezTo>
                  <a:pt x="29" y="451"/>
                  <a:pt x="29" y="451"/>
                  <a:pt x="29" y="451"/>
                </a:cubicBezTo>
                <a:cubicBezTo>
                  <a:pt x="45" y="451"/>
                  <a:pt x="45" y="451"/>
                  <a:pt x="45" y="451"/>
                </a:cubicBezTo>
                <a:cubicBezTo>
                  <a:pt x="51" y="451"/>
                  <a:pt x="57" y="445"/>
                  <a:pt x="58" y="439"/>
                </a:cubicBezTo>
                <a:cubicBezTo>
                  <a:pt x="77" y="275"/>
                  <a:pt x="77" y="275"/>
                  <a:pt x="77" y="275"/>
                </a:cubicBezTo>
                <a:cubicBezTo>
                  <a:pt x="83" y="275"/>
                  <a:pt x="83" y="275"/>
                  <a:pt x="83" y="275"/>
                </a:cubicBezTo>
                <a:cubicBezTo>
                  <a:pt x="102" y="439"/>
                  <a:pt x="102" y="439"/>
                  <a:pt x="102" y="439"/>
                </a:cubicBezTo>
                <a:cubicBezTo>
                  <a:pt x="103" y="445"/>
                  <a:pt x="109" y="451"/>
                  <a:pt x="115" y="451"/>
                </a:cubicBezTo>
                <a:cubicBezTo>
                  <a:pt x="131" y="451"/>
                  <a:pt x="131" y="451"/>
                  <a:pt x="131" y="451"/>
                </a:cubicBezTo>
                <a:cubicBezTo>
                  <a:pt x="131" y="274"/>
                  <a:pt x="131" y="274"/>
                  <a:pt x="131" y="274"/>
                </a:cubicBezTo>
                <a:cubicBezTo>
                  <a:pt x="148" y="270"/>
                  <a:pt x="160" y="256"/>
                  <a:pt x="158" y="240"/>
                </a:cubicBezTo>
                <a:close/>
                <a:moveTo>
                  <a:pt x="80" y="92"/>
                </a:moveTo>
                <a:cubicBezTo>
                  <a:pt x="60" y="92"/>
                  <a:pt x="45" y="76"/>
                  <a:pt x="45" y="57"/>
                </a:cubicBezTo>
                <a:cubicBezTo>
                  <a:pt x="45" y="47"/>
                  <a:pt x="45" y="47"/>
                  <a:pt x="45" y="47"/>
                </a:cubicBezTo>
                <a:cubicBezTo>
                  <a:pt x="45" y="46"/>
                  <a:pt x="45" y="45"/>
                  <a:pt x="45" y="43"/>
                </a:cubicBezTo>
                <a:cubicBezTo>
                  <a:pt x="54" y="43"/>
                  <a:pt x="54" y="43"/>
                  <a:pt x="54" y="43"/>
                </a:cubicBezTo>
                <a:cubicBezTo>
                  <a:pt x="67" y="43"/>
                  <a:pt x="77" y="35"/>
                  <a:pt x="80" y="24"/>
                </a:cubicBezTo>
                <a:cubicBezTo>
                  <a:pt x="83" y="35"/>
                  <a:pt x="93" y="43"/>
                  <a:pt x="106" y="43"/>
                </a:cubicBezTo>
                <a:cubicBezTo>
                  <a:pt x="115" y="43"/>
                  <a:pt x="115" y="43"/>
                  <a:pt x="115" y="43"/>
                </a:cubicBezTo>
                <a:cubicBezTo>
                  <a:pt x="115" y="45"/>
                  <a:pt x="115" y="46"/>
                  <a:pt x="115" y="47"/>
                </a:cubicBezTo>
                <a:cubicBezTo>
                  <a:pt x="115" y="57"/>
                  <a:pt x="115" y="57"/>
                  <a:pt x="115" y="57"/>
                </a:cubicBezTo>
                <a:cubicBezTo>
                  <a:pt x="115" y="76"/>
                  <a:pt x="100" y="92"/>
                  <a:pt x="80" y="92"/>
                </a:cubicBezTo>
                <a:close/>
              </a:path>
            </a:pathLst>
          </a:custGeom>
          <a:solidFill>
            <a:srgbClr val="757167"/>
          </a:solidFill>
          <a:ln>
            <a:noFill/>
          </a:ln>
        </p:spPr>
        <p:txBody>
          <a:bodyPr vert="horz" wrap="square" lIns="91440" tIns="45720" rIns="91440" bIns="45720" numCol="1" anchor="t" anchorCtr="0" compatLnSpc="1">
            <a:prstTxWarp prst="textNoShape">
              <a:avLst/>
            </a:prstTxWarp>
          </a:bodyPr>
          <a:lstStyle/>
          <a:p>
            <a:endParaRPr lang="en-GB"/>
          </a:p>
        </p:txBody>
      </p:sp>
      <p:sp>
        <p:nvSpPr>
          <p:cNvPr id="3" name="Rectangle 2"/>
          <p:cNvSpPr/>
          <p:nvPr/>
        </p:nvSpPr>
        <p:spPr>
          <a:xfrm>
            <a:off x="2832807" y="2050276"/>
            <a:ext cx="3606095" cy="307777"/>
          </a:xfrm>
          <a:prstGeom prst="rect">
            <a:avLst/>
          </a:prstGeom>
        </p:spPr>
        <p:txBody>
          <a:bodyPr wrap="square">
            <a:spAutoFit/>
          </a:bodyPr>
          <a:lstStyle/>
          <a:p>
            <a:pPr algn="ctr"/>
            <a:r>
              <a:rPr lang="en-GB" sz="1400"/>
              <a:t>Children</a:t>
            </a:r>
          </a:p>
        </p:txBody>
      </p:sp>
      <p:sp>
        <p:nvSpPr>
          <p:cNvPr id="46" name="Rectangle 45"/>
          <p:cNvSpPr/>
          <p:nvPr/>
        </p:nvSpPr>
        <p:spPr>
          <a:xfrm>
            <a:off x="6233161" y="2050002"/>
            <a:ext cx="2720340" cy="307777"/>
          </a:xfrm>
          <a:prstGeom prst="rect">
            <a:avLst/>
          </a:prstGeom>
        </p:spPr>
        <p:txBody>
          <a:bodyPr wrap="square">
            <a:spAutoFit/>
          </a:bodyPr>
          <a:lstStyle/>
          <a:p>
            <a:pPr algn="ctr"/>
            <a:r>
              <a:rPr lang="en-GB" sz="1400"/>
              <a:t>Adults</a:t>
            </a:r>
          </a:p>
        </p:txBody>
      </p:sp>
      <p:sp>
        <p:nvSpPr>
          <p:cNvPr id="47" name="Freeform 92"/>
          <p:cNvSpPr>
            <a:spLocks noEditPoints="1"/>
          </p:cNvSpPr>
          <p:nvPr/>
        </p:nvSpPr>
        <p:spPr bwMode="auto">
          <a:xfrm flipH="1">
            <a:off x="5866659" y="3974626"/>
            <a:ext cx="157985" cy="346091"/>
          </a:xfrm>
          <a:custGeom>
            <a:avLst/>
            <a:gdLst>
              <a:gd name="T0" fmla="*/ 133 w 172"/>
              <a:gd name="T1" fmla="*/ 66 h 451"/>
              <a:gd name="T2" fmla="*/ 139 w 172"/>
              <a:gd name="T3" fmla="*/ 75 h 451"/>
              <a:gd name="T4" fmla="*/ 172 w 172"/>
              <a:gd name="T5" fmla="*/ 85 h 451"/>
              <a:gd name="T6" fmla="*/ 158 w 172"/>
              <a:gd name="T7" fmla="*/ 54 h 451"/>
              <a:gd name="T8" fmla="*/ 133 w 172"/>
              <a:gd name="T9" fmla="*/ 44 h 451"/>
              <a:gd name="T10" fmla="*/ 86 w 172"/>
              <a:gd name="T11" fmla="*/ 0 h 451"/>
              <a:gd name="T12" fmla="*/ 39 w 172"/>
              <a:gd name="T13" fmla="*/ 44 h 451"/>
              <a:gd name="T14" fmla="*/ 14 w 172"/>
              <a:gd name="T15" fmla="*/ 54 h 451"/>
              <a:gd name="T16" fmla="*/ 0 w 172"/>
              <a:gd name="T17" fmla="*/ 85 h 451"/>
              <a:gd name="T18" fmla="*/ 33 w 172"/>
              <a:gd name="T19" fmla="*/ 75 h 451"/>
              <a:gd name="T20" fmla="*/ 40 w 172"/>
              <a:gd name="T21" fmla="*/ 66 h 451"/>
              <a:gd name="T22" fmla="*/ 54 w 172"/>
              <a:gd name="T23" fmla="*/ 91 h 451"/>
              <a:gd name="T24" fmla="*/ 33 w 172"/>
              <a:gd name="T25" fmla="*/ 101 h 451"/>
              <a:gd name="T26" fmla="*/ 21 w 172"/>
              <a:gd name="T27" fmla="*/ 118 h 451"/>
              <a:gd name="T28" fmla="*/ 9 w 172"/>
              <a:gd name="T29" fmla="*/ 229 h 451"/>
              <a:gd name="T30" fmla="*/ 9 w 172"/>
              <a:gd name="T31" fmla="*/ 229 h 451"/>
              <a:gd name="T32" fmla="*/ 8 w 172"/>
              <a:gd name="T33" fmla="*/ 240 h 451"/>
              <a:gd name="T34" fmla="*/ 24 w 172"/>
              <a:gd name="T35" fmla="*/ 269 h 451"/>
              <a:gd name="T36" fmla="*/ 11 w 172"/>
              <a:gd name="T37" fmla="*/ 328 h 451"/>
              <a:gd name="T38" fmla="*/ 20 w 172"/>
              <a:gd name="T39" fmla="*/ 340 h 451"/>
              <a:gd name="T40" fmla="*/ 42 w 172"/>
              <a:gd name="T41" fmla="*/ 340 h 451"/>
              <a:gd name="T42" fmla="*/ 56 w 172"/>
              <a:gd name="T43" fmla="*/ 439 h 451"/>
              <a:gd name="T44" fmla="*/ 69 w 172"/>
              <a:gd name="T45" fmla="*/ 451 h 451"/>
              <a:gd name="T46" fmla="*/ 80 w 172"/>
              <a:gd name="T47" fmla="*/ 451 h 451"/>
              <a:gd name="T48" fmla="*/ 80 w 172"/>
              <a:gd name="T49" fmla="*/ 439 h 451"/>
              <a:gd name="T50" fmla="*/ 80 w 172"/>
              <a:gd name="T51" fmla="*/ 340 h 451"/>
              <a:gd name="T52" fmla="*/ 92 w 172"/>
              <a:gd name="T53" fmla="*/ 340 h 451"/>
              <a:gd name="T54" fmla="*/ 92 w 172"/>
              <a:gd name="T55" fmla="*/ 439 h 451"/>
              <a:gd name="T56" fmla="*/ 92 w 172"/>
              <a:gd name="T57" fmla="*/ 451 h 451"/>
              <a:gd name="T58" fmla="*/ 103 w 172"/>
              <a:gd name="T59" fmla="*/ 451 h 451"/>
              <a:gd name="T60" fmla="*/ 116 w 172"/>
              <a:gd name="T61" fmla="*/ 439 h 451"/>
              <a:gd name="T62" fmla="*/ 130 w 172"/>
              <a:gd name="T63" fmla="*/ 340 h 451"/>
              <a:gd name="T64" fmla="*/ 152 w 172"/>
              <a:gd name="T65" fmla="*/ 340 h 451"/>
              <a:gd name="T66" fmla="*/ 162 w 172"/>
              <a:gd name="T67" fmla="*/ 328 h 451"/>
              <a:gd name="T68" fmla="*/ 149 w 172"/>
              <a:gd name="T69" fmla="*/ 269 h 451"/>
              <a:gd name="T70" fmla="*/ 164 w 172"/>
              <a:gd name="T71" fmla="*/ 240 h 451"/>
              <a:gd name="T72" fmla="*/ 162 w 172"/>
              <a:gd name="T73" fmla="*/ 214 h 451"/>
              <a:gd name="T74" fmla="*/ 162 w 172"/>
              <a:gd name="T75" fmla="*/ 214 h 451"/>
              <a:gd name="T76" fmla="*/ 151 w 172"/>
              <a:gd name="T77" fmla="*/ 118 h 451"/>
              <a:gd name="T78" fmla="*/ 139 w 172"/>
              <a:gd name="T79" fmla="*/ 101 h 451"/>
              <a:gd name="T80" fmla="*/ 118 w 172"/>
              <a:gd name="T81" fmla="*/ 91 h 451"/>
              <a:gd name="T82" fmla="*/ 133 w 172"/>
              <a:gd name="T83" fmla="*/ 66 h 451"/>
              <a:gd name="T84" fmla="*/ 86 w 172"/>
              <a:gd name="T85" fmla="*/ 92 h 451"/>
              <a:gd name="T86" fmla="*/ 51 w 172"/>
              <a:gd name="T87" fmla="*/ 57 h 451"/>
              <a:gd name="T88" fmla="*/ 51 w 172"/>
              <a:gd name="T89" fmla="*/ 47 h 451"/>
              <a:gd name="T90" fmla="*/ 51 w 172"/>
              <a:gd name="T91" fmla="*/ 43 h 451"/>
              <a:gd name="T92" fmla="*/ 60 w 172"/>
              <a:gd name="T93" fmla="*/ 43 h 451"/>
              <a:gd name="T94" fmla="*/ 86 w 172"/>
              <a:gd name="T95" fmla="*/ 24 h 451"/>
              <a:gd name="T96" fmla="*/ 112 w 172"/>
              <a:gd name="T97" fmla="*/ 43 h 451"/>
              <a:gd name="T98" fmla="*/ 121 w 172"/>
              <a:gd name="T99" fmla="*/ 43 h 451"/>
              <a:gd name="T100" fmla="*/ 122 w 172"/>
              <a:gd name="T101" fmla="*/ 47 h 451"/>
              <a:gd name="T102" fmla="*/ 122 w 172"/>
              <a:gd name="T103" fmla="*/ 57 h 451"/>
              <a:gd name="T104" fmla="*/ 86 w 172"/>
              <a:gd name="T105" fmla="*/ 92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2" h="451">
                <a:moveTo>
                  <a:pt x="133" y="66"/>
                </a:moveTo>
                <a:cubicBezTo>
                  <a:pt x="134" y="69"/>
                  <a:pt x="137" y="72"/>
                  <a:pt x="139" y="75"/>
                </a:cubicBezTo>
                <a:cubicBezTo>
                  <a:pt x="152" y="86"/>
                  <a:pt x="172" y="85"/>
                  <a:pt x="172" y="85"/>
                </a:cubicBezTo>
                <a:cubicBezTo>
                  <a:pt x="172" y="85"/>
                  <a:pt x="171" y="65"/>
                  <a:pt x="158" y="54"/>
                </a:cubicBezTo>
                <a:cubicBezTo>
                  <a:pt x="151" y="47"/>
                  <a:pt x="140" y="45"/>
                  <a:pt x="133" y="44"/>
                </a:cubicBezTo>
                <a:cubicBezTo>
                  <a:pt x="132" y="19"/>
                  <a:pt x="111" y="0"/>
                  <a:pt x="86" y="0"/>
                </a:cubicBezTo>
                <a:cubicBezTo>
                  <a:pt x="61" y="0"/>
                  <a:pt x="41" y="19"/>
                  <a:pt x="39" y="44"/>
                </a:cubicBezTo>
                <a:cubicBezTo>
                  <a:pt x="32" y="45"/>
                  <a:pt x="22" y="47"/>
                  <a:pt x="14" y="54"/>
                </a:cubicBezTo>
                <a:cubicBezTo>
                  <a:pt x="1" y="65"/>
                  <a:pt x="0" y="85"/>
                  <a:pt x="0" y="85"/>
                </a:cubicBezTo>
                <a:cubicBezTo>
                  <a:pt x="0" y="85"/>
                  <a:pt x="20" y="86"/>
                  <a:pt x="33" y="75"/>
                </a:cubicBezTo>
                <a:cubicBezTo>
                  <a:pt x="36" y="72"/>
                  <a:pt x="38" y="69"/>
                  <a:pt x="40" y="66"/>
                </a:cubicBezTo>
                <a:cubicBezTo>
                  <a:pt x="42" y="76"/>
                  <a:pt x="47" y="85"/>
                  <a:pt x="54" y="91"/>
                </a:cubicBezTo>
                <a:cubicBezTo>
                  <a:pt x="33" y="101"/>
                  <a:pt x="33" y="101"/>
                  <a:pt x="33" y="101"/>
                </a:cubicBezTo>
                <a:cubicBezTo>
                  <a:pt x="27" y="104"/>
                  <a:pt x="22" y="109"/>
                  <a:pt x="21" y="118"/>
                </a:cubicBezTo>
                <a:cubicBezTo>
                  <a:pt x="9" y="229"/>
                  <a:pt x="9" y="229"/>
                  <a:pt x="9" y="229"/>
                </a:cubicBezTo>
                <a:cubicBezTo>
                  <a:pt x="9" y="229"/>
                  <a:pt x="9" y="229"/>
                  <a:pt x="9" y="229"/>
                </a:cubicBezTo>
                <a:cubicBezTo>
                  <a:pt x="8" y="240"/>
                  <a:pt x="8" y="240"/>
                  <a:pt x="8" y="240"/>
                </a:cubicBezTo>
                <a:cubicBezTo>
                  <a:pt x="8" y="252"/>
                  <a:pt x="14" y="263"/>
                  <a:pt x="24" y="269"/>
                </a:cubicBezTo>
                <a:cubicBezTo>
                  <a:pt x="11" y="328"/>
                  <a:pt x="11" y="328"/>
                  <a:pt x="11" y="328"/>
                </a:cubicBezTo>
                <a:cubicBezTo>
                  <a:pt x="9" y="334"/>
                  <a:pt x="13" y="340"/>
                  <a:pt x="20" y="340"/>
                </a:cubicBezTo>
                <a:cubicBezTo>
                  <a:pt x="42" y="340"/>
                  <a:pt x="42" y="340"/>
                  <a:pt x="42" y="340"/>
                </a:cubicBezTo>
                <a:cubicBezTo>
                  <a:pt x="56" y="439"/>
                  <a:pt x="56" y="439"/>
                  <a:pt x="56" y="439"/>
                </a:cubicBezTo>
                <a:cubicBezTo>
                  <a:pt x="57" y="445"/>
                  <a:pt x="63" y="451"/>
                  <a:pt x="69" y="451"/>
                </a:cubicBezTo>
                <a:cubicBezTo>
                  <a:pt x="75" y="451"/>
                  <a:pt x="80" y="451"/>
                  <a:pt x="80" y="451"/>
                </a:cubicBezTo>
                <a:cubicBezTo>
                  <a:pt x="80" y="439"/>
                  <a:pt x="80" y="439"/>
                  <a:pt x="80" y="439"/>
                </a:cubicBezTo>
                <a:cubicBezTo>
                  <a:pt x="80" y="340"/>
                  <a:pt x="80" y="340"/>
                  <a:pt x="80" y="340"/>
                </a:cubicBezTo>
                <a:cubicBezTo>
                  <a:pt x="84" y="340"/>
                  <a:pt x="88" y="340"/>
                  <a:pt x="92" y="340"/>
                </a:cubicBezTo>
                <a:cubicBezTo>
                  <a:pt x="92" y="439"/>
                  <a:pt x="92" y="439"/>
                  <a:pt x="92" y="439"/>
                </a:cubicBezTo>
                <a:cubicBezTo>
                  <a:pt x="92" y="451"/>
                  <a:pt x="92" y="451"/>
                  <a:pt x="92" y="451"/>
                </a:cubicBezTo>
                <a:cubicBezTo>
                  <a:pt x="92" y="451"/>
                  <a:pt x="98" y="451"/>
                  <a:pt x="103" y="451"/>
                </a:cubicBezTo>
                <a:cubicBezTo>
                  <a:pt x="109" y="451"/>
                  <a:pt x="115" y="445"/>
                  <a:pt x="116" y="439"/>
                </a:cubicBezTo>
                <a:cubicBezTo>
                  <a:pt x="130" y="340"/>
                  <a:pt x="130" y="340"/>
                  <a:pt x="130" y="340"/>
                </a:cubicBezTo>
                <a:cubicBezTo>
                  <a:pt x="152" y="340"/>
                  <a:pt x="152" y="340"/>
                  <a:pt x="152" y="340"/>
                </a:cubicBezTo>
                <a:cubicBezTo>
                  <a:pt x="159" y="340"/>
                  <a:pt x="163" y="334"/>
                  <a:pt x="162" y="328"/>
                </a:cubicBezTo>
                <a:cubicBezTo>
                  <a:pt x="149" y="269"/>
                  <a:pt x="149" y="269"/>
                  <a:pt x="149" y="269"/>
                </a:cubicBezTo>
                <a:cubicBezTo>
                  <a:pt x="158" y="263"/>
                  <a:pt x="164" y="252"/>
                  <a:pt x="164" y="240"/>
                </a:cubicBezTo>
                <a:cubicBezTo>
                  <a:pt x="162" y="214"/>
                  <a:pt x="162" y="214"/>
                  <a:pt x="162" y="214"/>
                </a:cubicBezTo>
                <a:cubicBezTo>
                  <a:pt x="162" y="214"/>
                  <a:pt x="162" y="214"/>
                  <a:pt x="162" y="214"/>
                </a:cubicBezTo>
                <a:cubicBezTo>
                  <a:pt x="151" y="118"/>
                  <a:pt x="151" y="118"/>
                  <a:pt x="151" y="118"/>
                </a:cubicBezTo>
                <a:cubicBezTo>
                  <a:pt x="150" y="108"/>
                  <a:pt x="145" y="104"/>
                  <a:pt x="139" y="101"/>
                </a:cubicBezTo>
                <a:cubicBezTo>
                  <a:pt x="118" y="91"/>
                  <a:pt x="118" y="91"/>
                  <a:pt x="118" y="91"/>
                </a:cubicBezTo>
                <a:cubicBezTo>
                  <a:pt x="125" y="85"/>
                  <a:pt x="131" y="76"/>
                  <a:pt x="133" y="66"/>
                </a:cubicBezTo>
                <a:close/>
                <a:moveTo>
                  <a:pt x="86" y="92"/>
                </a:moveTo>
                <a:cubicBezTo>
                  <a:pt x="67" y="92"/>
                  <a:pt x="51" y="76"/>
                  <a:pt x="51" y="57"/>
                </a:cubicBezTo>
                <a:cubicBezTo>
                  <a:pt x="51" y="47"/>
                  <a:pt x="51" y="47"/>
                  <a:pt x="51" y="47"/>
                </a:cubicBezTo>
                <a:cubicBezTo>
                  <a:pt x="51" y="46"/>
                  <a:pt x="51" y="45"/>
                  <a:pt x="51" y="43"/>
                </a:cubicBezTo>
                <a:cubicBezTo>
                  <a:pt x="60" y="43"/>
                  <a:pt x="60" y="43"/>
                  <a:pt x="60" y="43"/>
                </a:cubicBezTo>
                <a:cubicBezTo>
                  <a:pt x="73" y="43"/>
                  <a:pt x="83" y="35"/>
                  <a:pt x="86" y="24"/>
                </a:cubicBezTo>
                <a:cubicBezTo>
                  <a:pt x="89" y="35"/>
                  <a:pt x="100" y="43"/>
                  <a:pt x="112" y="43"/>
                </a:cubicBezTo>
                <a:cubicBezTo>
                  <a:pt x="121" y="43"/>
                  <a:pt x="121" y="43"/>
                  <a:pt x="121" y="43"/>
                </a:cubicBezTo>
                <a:cubicBezTo>
                  <a:pt x="121" y="45"/>
                  <a:pt x="122" y="46"/>
                  <a:pt x="122" y="47"/>
                </a:cubicBezTo>
                <a:cubicBezTo>
                  <a:pt x="122" y="57"/>
                  <a:pt x="122" y="57"/>
                  <a:pt x="122" y="57"/>
                </a:cubicBezTo>
                <a:cubicBezTo>
                  <a:pt x="122" y="76"/>
                  <a:pt x="106" y="92"/>
                  <a:pt x="86" y="92"/>
                </a:cubicBezTo>
                <a:close/>
              </a:path>
            </a:pathLst>
          </a:custGeom>
          <a:solidFill>
            <a:srgbClr val="757167"/>
          </a:solidFill>
          <a:ln>
            <a:noFill/>
          </a:ln>
        </p:spPr>
        <p:txBody>
          <a:bodyPr vert="horz" wrap="square" lIns="91440" tIns="45720" rIns="91440" bIns="45720" numCol="1" anchor="t" anchorCtr="0" compatLnSpc="1">
            <a:prstTxWarp prst="textNoShape">
              <a:avLst/>
            </a:prstTxWarp>
          </a:bodyPr>
          <a:lstStyle/>
          <a:p>
            <a:endParaRPr lang="en-GB"/>
          </a:p>
        </p:txBody>
      </p:sp>
      <p:sp>
        <p:nvSpPr>
          <p:cNvPr id="48" name="Rectangle: Rounded Corners 47"/>
          <p:cNvSpPr/>
          <p:nvPr/>
        </p:nvSpPr>
        <p:spPr bwMode="auto">
          <a:xfrm>
            <a:off x="1872094" y="4550273"/>
            <a:ext cx="8483486" cy="635682"/>
          </a:xfrm>
          <a:prstGeom prst="roundRect">
            <a:avLst/>
          </a:prstGeom>
          <a:solidFill>
            <a:schemeClr val="bg1"/>
          </a:solidFill>
          <a:ln w="12700">
            <a:solidFill>
              <a:schemeClr val="accent5"/>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horz" wrap="square" lIns="72000" tIns="72000" rIns="72000" bIns="72000" numCol="1" spcCol="0" rtlCol="0" fromWordArt="0" anchor="ctr" anchorCtr="0" forceAA="0" compatLnSpc="1">
            <a:prstTxWarp prst="textNoShape">
              <a:avLst/>
            </a:prstTxWarp>
            <a:noAutofit/>
          </a:bodyPr>
          <a:lstStyle/>
          <a:p>
            <a:pPr algn="ctr"/>
            <a:r>
              <a:rPr lang="en-GB" sz="1400">
                <a:solidFill>
                  <a:schemeClr val="tx1"/>
                </a:solidFill>
              </a:rPr>
              <a:t>Despite national recommendations for vaccination of all individuals aged ≥6 months without contraindications, vaccine coverage remains low</a:t>
            </a:r>
            <a:r>
              <a:rPr lang="en-GB" sz="1400" baseline="30000">
                <a:solidFill>
                  <a:schemeClr val="tx1"/>
                </a:solidFill>
              </a:rPr>
              <a:t>5</a:t>
            </a:r>
          </a:p>
        </p:txBody>
      </p:sp>
    </p:spTree>
    <p:extLst>
      <p:ext uri="{BB962C8B-B14F-4D97-AF65-F5344CB8AC3E}">
        <p14:creationId xmlns:p14="http://schemas.microsoft.com/office/powerpoint/2010/main" val="1292129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52981-DE87-4956-8AFA-4C14E7E67665}"/>
              </a:ext>
            </a:extLst>
          </p:cNvPr>
          <p:cNvSpPr>
            <a:spLocks noGrp="1"/>
          </p:cNvSpPr>
          <p:nvPr>
            <p:ph type="title"/>
          </p:nvPr>
        </p:nvSpPr>
        <p:spPr>
          <a:xfrm>
            <a:off x="1889124" y="96331"/>
            <a:ext cx="7855332" cy="731520"/>
          </a:xfrm>
        </p:spPr>
        <p:txBody>
          <a:bodyPr/>
          <a:lstStyle/>
          <a:p>
            <a:r>
              <a:rPr lang="en-US"/>
              <a:t>Barriers to Vaccination: Reasons for Non-Vaccination</a:t>
            </a:r>
          </a:p>
        </p:txBody>
      </p:sp>
      <p:graphicFrame>
        <p:nvGraphicFramePr>
          <p:cNvPr id="7" name="Content Placeholder 6">
            <a:extLst>
              <a:ext uri="{FF2B5EF4-FFF2-40B4-BE49-F238E27FC236}">
                <a16:creationId xmlns:a16="http://schemas.microsoft.com/office/drawing/2014/main" id="{DEF8B9AB-E37D-41C0-987E-ABBD6AFDAF98}"/>
              </a:ext>
            </a:extLst>
          </p:cNvPr>
          <p:cNvGraphicFramePr>
            <a:graphicFrameLocks noGrp="1"/>
          </p:cNvGraphicFramePr>
          <p:nvPr>
            <p:ph sz="quarter" idx="12"/>
          </p:nvPr>
        </p:nvGraphicFramePr>
        <p:xfrm>
          <a:off x="1875951" y="1484243"/>
          <a:ext cx="8422481" cy="454590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76E444F5-9AD3-463B-8B16-951588A0667B}"/>
              </a:ext>
            </a:extLst>
          </p:cNvPr>
          <p:cNvSpPr>
            <a:spLocks noGrp="1"/>
          </p:cNvSpPr>
          <p:nvPr>
            <p:ph type="body" sz="quarter" idx="18"/>
          </p:nvPr>
        </p:nvSpPr>
        <p:spPr/>
        <p:txBody>
          <a:bodyPr/>
          <a:lstStyle/>
          <a:p>
            <a:r>
              <a:rPr lang="en-US" err="1"/>
              <a:t>Santibanez</a:t>
            </a:r>
            <a:r>
              <a:rPr lang="en-US"/>
              <a:t> TA, Kennedy ED. Reasons given for not receiving an influenza vaccination, 2011-12 influenza season, United States. Vaccine. 2016;34:2671-2678.</a:t>
            </a:r>
          </a:p>
        </p:txBody>
      </p:sp>
      <p:sp>
        <p:nvSpPr>
          <p:cNvPr id="14" name="TextBox 13">
            <a:extLst>
              <a:ext uri="{FF2B5EF4-FFF2-40B4-BE49-F238E27FC236}">
                <a16:creationId xmlns:a16="http://schemas.microsoft.com/office/drawing/2014/main" id="{264B8B60-A8FC-4B43-BCB1-252042BB34AA}"/>
              </a:ext>
            </a:extLst>
          </p:cNvPr>
          <p:cNvSpPr txBox="1"/>
          <p:nvPr/>
        </p:nvSpPr>
        <p:spPr>
          <a:xfrm>
            <a:off x="1875950" y="6046910"/>
            <a:ext cx="7673866" cy="230832"/>
          </a:xfrm>
          <a:prstGeom prst="rect">
            <a:avLst/>
          </a:prstGeom>
          <a:noFill/>
        </p:spPr>
        <p:txBody>
          <a:bodyPr wrap="square" rtlCol="0">
            <a:spAutoFit/>
          </a:bodyPr>
          <a:lstStyle/>
          <a:p>
            <a:pPr>
              <a:buClr>
                <a:schemeClr val="tx1"/>
              </a:buClr>
            </a:pPr>
            <a:r>
              <a:rPr lang="en-US" sz="900"/>
              <a:t>*Parents reported reasons for non-vaccination for their children</a:t>
            </a:r>
          </a:p>
        </p:txBody>
      </p:sp>
      <p:sp>
        <p:nvSpPr>
          <p:cNvPr id="8" name="Content Placeholder 1">
            <a:extLst>
              <a:ext uri="{FF2B5EF4-FFF2-40B4-BE49-F238E27FC236}">
                <a16:creationId xmlns:a16="http://schemas.microsoft.com/office/drawing/2014/main" id="{6DE0C5EF-822A-4FAC-95CC-38A069352282}"/>
              </a:ext>
            </a:extLst>
          </p:cNvPr>
          <p:cNvSpPr txBox="1">
            <a:spLocks/>
          </p:cNvSpPr>
          <p:nvPr/>
        </p:nvSpPr>
        <p:spPr>
          <a:xfrm>
            <a:off x="1889125" y="1188721"/>
            <a:ext cx="8423275" cy="4658549"/>
          </a:xfrm>
          <a:prstGeom prst="rect">
            <a:avLst/>
          </a:prstGeom>
        </p:spPr>
        <p:txBody>
          <a:bodyPr vert="horz" lIns="0" tIns="0" rIns="0" bIns="0" rtlCol="0">
            <a:noAutofit/>
          </a:bodyPr>
          <a:lstStyle>
            <a:lvl1pPr marL="270000" indent="-270000" algn="l" defTabSz="914400" rtl="0" eaLnBrk="1" latinLnBrk="0" hangingPunct="1">
              <a:spcBef>
                <a:spcPts val="0"/>
              </a:spcBef>
              <a:spcAft>
                <a:spcPts val="600"/>
              </a:spcAft>
              <a:buClr>
                <a:schemeClr val="tx1"/>
              </a:buClr>
              <a:buFont typeface="Arial" pitchFamily="34" charset="0"/>
              <a:buChar char="–"/>
              <a:defRPr sz="1800" kern="1200">
                <a:solidFill>
                  <a:schemeClr val="tx1"/>
                </a:solidFill>
                <a:latin typeface="+mn-lt"/>
                <a:ea typeface="+mn-ea"/>
                <a:cs typeface="+mn-cs"/>
              </a:defRPr>
            </a:lvl1pPr>
            <a:lvl2pPr marL="538163" indent="-270000" algn="l" defTabSz="914400" rtl="0" eaLnBrk="1" latinLnBrk="0" hangingPunct="1">
              <a:spcBef>
                <a:spcPts val="0"/>
              </a:spcBef>
              <a:spcAft>
                <a:spcPts val="600"/>
              </a:spcAft>
              <a:buFont typeface="Arial" pitchFamily="34" charset="0"/>
              <a:buChar char="–"/>
              <a:defRPr sz="1600" kern="1200">
                <a:solidFill>
                  <a:schemeClr val="tx1"/>
                </a:solidFill>
                <a:latin typeface="+mn-lt"/>
                <a:ea typeface="+mn-ea"/>
                <a:cs typeface="+mn-cs"/>
              </a:defRPr>
            </a:lvl2pPr>
            <a:lvl3pPr marL="810000" indent="-270000" algn="l" defTabSz="9144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3pPr>
            <a:lvl4pPr marL="1081088" indent="-270000" algn="l" defTabSz="9144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1350000" indent="-270000" algn="l" defTabSz="914400" rtl="0" eaLnBrk="1" latinLnBrk="0" hangingPunct="1">
              <a:spcBef>
                <a:spcPts val="0"/>
              </a:spcBef>
              <a:spcAft>
                <a:spcPts val="600"/>
              </a:spcAft>
              <a:buFont typeface="Arial" pitchFamily="34" charset="0"/>
              <a:buChar char="–"/>
              <a:defRPr sz="1400" b="0" kern="1200">
                <a:solidFill>
                  <a:schemeClr val="tx1"/>
                </a:solidFill>
                <a:latin typeface="+mn-lt"/>
                <a:ea typeface="+mn-ea"/>
                <a:cs typeface="+mn-cs"/>
              </a:defRPr>
            </a:lvl5pPr>
            <a:lvl6pPr marL="162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6pPr>
            <a:lvl7pPr marL="180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7pPr>
            <a:lvl8pPr marL="207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8pPr>
            <a:lvl9pPr marL="234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9pPr>
          </a:lstStyle>
          <a:p>
            <a:pPr fontAlgn="auto"/>
            <a:r>
              <a:rPr lang="en-US" sz="1600"/>
              <a:t>Analysis of data from the National Flu Survey for the 2011-2012 influenza season</a:t>
            </a:r>
          </a:p>
          <a:p>
            <a:pPr marL="0" indent="0">
              <a:buNone/>
            </a:pPr>
            <a:endParaRPr lang="en-US" sz="1600"/>
          </a:p>
        </p:txBody>
      </p:sp>
    </p:spTree>
    <p:extLst>
      <p:ext uri="{BB962C8B-B14F-4D97-AF65-F5344CB8AC3E}">
        <p14:creationId xmlns:p14="http://schemas.microsoft.com/office/powerpoint/2010/main" val="14600217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D36022D5-3592-4563-8958-9FD40F088A8B}"/>
              </a:ext>
            </a:extLst>
          </p:cNvPr>
          <p:cNvSpPr txBox="1">
            <a:spLocks/>
          </p:cNvSpPr>
          <p:nvPr/>
        </p:nvSpPr>
        <p:spPr>
          <a:xfrm>
            <a:off x="1889123" y="6472355"/>
            <a:ext cx="6775148" cy="326003"/>
          </a:xfrm>
          <a:prstGeom prst="rect">
            <a:avLst/>
          </a:prstGeom>
        </p:spPr>
        <p:txBody>
          <a:bodyPr/>
          <a:lstStyle>
            <a:lvl1pPr marL="270000" indent="-270000" algn="l" defTabSz="914400" rtl="0" eaLnBrk="1" latinLnBrk="0" hangingPunct="1">
              <a:spcBef>
                <a:spcPts val="0"/>
              </a:spcBef>
              <a:spcAft>
                <a:spcPts val="600"/>
              </a:spcAft>
              <a:buClr>
                <a:schemeClr val="tx1"/>
              </a:buClr>
              <a:buFont typeface="Arial" pitchFamily="34" charset="0"/>
              <a:buChar char="–"/>
              <a:defRPr sz="1800" kern="1200">
                <a:solidFill>
                  <a:schemeClr val="tx1"/>
                </a:solidFill>
                <a:latin typeface="+mn-lt"/>
                <a:ea typeface="+mn-ea"/>
                <a:cs typeface="+mn-cs"/>
              </a:defRPr>
            </a:lvl1pPr>
            <a:lvl2pPr marL="538163" indent="-270000" algn="l" defTabSz="914400" rtl="0" eaLnBrk="1" latinLnBrk="0" hangingPunct="1">
              <a:spcBef>
                <a:spcPts val="0"/>
              </a:spcBef>
              <a:spcAft>
                <a:spcPts val="600"/>
              </a:spcAft>
              <a:buFont typeface="Arial" pitchFamily="34" charset="0"/>
              <a:buChar char="–"/>
              <a:defRPr sz="1600" kern="1200">
                <a:solidFill>
                  <a:schemeClr val="tx1"/>
                </a:solidFill>
                <a:latin typeface="+mn-lt"/>
                <a:ea typeface="+mn-ea"/>
                <a:cs typeface="+mn-cs"/>
              </a:defRPr>
            </a:lvl2pPr>
            <a:lvl3pPr marL="810000" indent="-270000" algn="l" defTabSz="9144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3pPr>
            <a:lvl4pPr marL="1081088" indent="-270000" algn="l" defTabSz="9144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1350000" indent="-270000" algn="l" defTabSz="914400" rtl="0" eaLnBrk="1" latinLnBrk="0" hangingPunct="1">
              <a:spcBef>
                <a:spcPts val="0"/>
              </a:spcBef>
              <a:spcAft>
                <a:spcPts val="600"/>
              </a:spcAft>
              <a:buFont typeface="Arial" pitchFamily="34" charset="0"/>
              <a:buChar char="–"/>
              <a:defRPr sz="1400" b="0" kern="1200">
                <a:solidFill>
                  <a:schemeClr val="tx1"/>
                </a:solidFill>
                <a:latin typeface="+mn-lt"/>
                <a:ea typeface="+mn-ea"/>
                <a:cs typeface="+mn-cs"/>
              </a:defRPr>
            </a:lvl5pPr>
            <a:lvl6pPr marL="162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6pPr>
            <a:lvl7pPr marL="180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7pPr>
            <a:lvl8pPr marL="207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8pPr>
            <a:lvl9pPr marL="234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9pPr>
          </a:lstStyle>
          <a:p>
            <a:pPr marL="0" indent="0">
              <a:buNone/>
            </a:pPr>
            <a:r>
              <a:rPr lang="en-US" sz="800" dirty="0"/>
              <a:t>Centers for Disease Control and Prevention. Recommended Child and Adolescent Immunization for Ages 18 Years or Younger, US, 2021</a:t>
            </a:r>
            <a:r>
              <a:rPr lang="en-US" sz="800" dirty="0">
                <a:solidFill>
                  <a:srgbClr val="000000"/>
                </a:solidFill>
              </a:rPr>
              <a:t>. Available at </a:t>
            </a:r>
            <a:r>
              <a:rPr lang="en-US" sz="800" dirty="0">
                <a:solidFill>
                  <a:srgbClr val="000000"/>
                </a:solidFill>
                <a:hlinkClick r:id="rId2"/>
              </a:rPr>
              <a:t>h</a:t>
            </a:r>
            <a:r>
              <a:rPr lang="en-US" sz="800" u="sng" dirty="0">
                <a:solidFill>
                  <a:srgbClr val="000000"/>
                </a:solidFill>
                <a:hlinkClick r:id="rId2"/>
              </a:rPr>
              <a:t>ttps://www.cdc.gov/vaccines/schedules/downloads/child/0-18yrs-child-combined-schedule.pdf</a:t>
            </a:r>
            <a:r>
              <a:rPr lang="en-US" sz="800" u="sng" dirty="0">
                <a:solidFill>
                  <a:srgbClr val="000000"/>
                </a:solidFill>
              </a:rPr>
              <a:t>. </a:t>
            </a:r>
            <a:r>
              <a:rPr lang="en-US" sz="800" dirty="0">
                <a:solidFill>
                  <a:srgbClr val="000000"/>
                </a:solidFill>
              </a:rPr>
              <a:t>Accessed February 13, 2021</a:t>
            </a:r>
          </a:p>
          <a:p>
            <a:pPr fontAlgn="auto"/>
            <a:r>
              <a:rPr lang="en-US" dirty="0">
                <a:solidFill>
                  <a:srgbClr val="000000"/>
                </a:solidFill>
              </a:rPr>
              <a:t>.</a:t>
            </a:r>
          </a:p>
        </p:txBody>
      </p:sp>
      <p:pic>
        <p:nvPicPr>
          <p:cNvPr id="2" name="Picture 1">
            <a:extLst>
              <a:ext uri="{FF2B5EF4-FFF2-40B4-BE49-F238E27FC236}">
                <a16:creationId xmlns:a16="http://schemas.microsoft.com/office/drawing/2014/main" id="{0ACA2B5B-3A7E-4EDD-83E1-7345D610504C}"/>
              </a:ext>
            </a:extLst>
          </p:cNvPr>
          <p:cNvPicPr>
            <a:picLocks noChangeAspect="1"/>
          </p:cNvPicPr>
          <p:nvPr/>
        </p:nvPicPr>
        <p:blipFill>
          <a:blip r:embed="rId3"/>
          <a:stretch>
            <a:fillRect/>
          </a:stretch>
        </p:blipFill>
        <p:spPr>
          <a:xfrm>
            <a:off x="1772603" y="211773"/>
            <a:ext cx="7915275" cy="6048375"/>
          </a:xfrm>
          <a:prstGeom prst="rect">
            <a:avLst/>
          </a:prstGeom>
        </p:spPr>
      </p:pic>
      <p:pic>
        <p:nvPicPr>
          <p:cNvPr id="4" name="Picture 3">
            <a:extLst>
              <a:ext uri="{FF2B5EF4-FFF2-40B4-BE49-F238E27FC236}">
                <a16:creationId xmlns:a16="http://schemas.microsoft.com/office/drawing/2014/main" id="{3D765D4D-469E-40DF-A51B-3611169FE657}"/>
              </a:ext>
            </a:extLst>
          </p:cNvPr>
          <p:cNvPicPr>
            <a:picLocks noChangeAspect="1"/>
          </p:cNvPicPr>
          <p:nvPr/>
        </p:nvPicPr>
        <p:blipFill>
          <a:blip r:embed="rId4"/>
          <a:stretch>
            <a:fillRect/>
          </a:stretch>
        </p:blipFill>
        <p:spPr>
          <a:xfrm>
            <a:off x="8416119" y="6615041"/>
            <a:ext cx="2251881" cy="208844"/>
          </a:xfrm>
          <a:prstGeom prst="rect">
            <a:avLst/>
          </a:prstGeom>
        </p:spPr>
      </p:pic>
      <p:pic>
        <p:nvPicPr>
          <p:cNvPr id="5" name="Picture 4">
            <a:extLst>
              <a:ext uri="{FF2B5EF4-FFF2-40B4-BE49-F238E27FC236}">
                <a16:creationId xmlns:a16="http://schemas.microsoft.com/office/drawing/2014/main" id="{73811FE6-81A1-4363-9EC1-77F1304A8437}"/>
              </a:ext>
            </a:extLst>
          </p:cNvPr>
          <p:cNvPicPr>
            <a:picLocks noChangeAspect="1"/>
          </p:cNvPicPr>
          <p:nvPr/>
        </p:nvPicPr>
        <p:blipFill>
          <a:blip r:embed="rId5"/>
          <a:stretch>
            <a:fillRect/>
          </a:stretch>
        </p:blipFill>
        <p:spPr>
          <a:xfrm>
            <a:off x="8279643" y="6523634"/>
            <a:ext cx="2388356" cy="335153"/>
          </a:xfrm>
          <a:prstGeom prst="rect">
            <a:avLst/>
          </a:prstGeom>
        </p:spPr>
      </p:pic>
      <p:sp>
        <p:nvSpPr>
          <p:cNvPr id="3" name="Rectangle 2">
            <a:extLst>
              <a:ext uri="{FF2B5EF4-FFF2-40B4-BE49-F238E27FC236}">
                <a16:creationId xmlns:a16="http://schemas.microsoft.com/office/drawing/2014/main" id="{69C58634-0B11-463A-AC14-CB0BA8766878}"/>
              </a:ext>
            </a:extLst>
          </p:cNvPr>
          <p:cNvSpPr/>
          <p:nvPr/>
        </p:nvSpPr>
        <p:spPr bwMode="auto">
          <a:xfrm>
            <a:off x="8038769" y="874643"/>
            <a:ext cx="1550504" cy="5104738"/>
          </a:xfrm>
          <a:prstGeom prst="rect">
            <a:avLst/>
          </a:prstGeom>
          <a:noFill/>
          <a:ln w="76200">
            <a:solidFill>
              <a:schemeClr val="bg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US" sz="1200" b="1" kern="0" dirty="0" err="1">
              <a:solidFill>
                <a:srgbClr val="FFFFFF"/>
              </a:solidFill>
              <a:latin typeface="Arial"/>
            </a:endParaRPr>
          </a:p>
        </p:txBody>
      </p:sp>
    </p:spTree>
    <p:extLst>
      <p:ext uri="{BB962C8B-B14F-4D97-AF65-F5344CB8AC3E}">
        <p14:creationId xmlns:p14="http://schemas.microsoft.com/office/powerpoint/2010/main" val="14743282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D36022D5-3592-4563-8958-9FD40F088A8B}"/>
              </a:ext>
            </a:extLst>
          </p:cNvPr>
          <p:cNvSpPr txBox="1">
            <a:spLocks/>
          </p:cNvSpPr>
          <p:nvPr/>
        </p:nvSpPr>
        <p:spPr>
          <a:xfrm>
            <a:off x="1889123" y="6472355"/>
            <a:ext cx="6775148" cy="326003"/>
          </a:xfrm>
          <a:prstGeom prst="rect">
            <a:avLst/>
          </a:prstGeom>
        </p:spPr>
        <p:txBody>
          <a:bodyPr/>
          <a:lstStyle>
            <a:lvl1pPr marL="270000" indent="-270000" algn="l" defTabSz="914400" rtl="0" eaLnBrk="1" latinLnBrk="0" hangingPunct="1">
              <a:spcBef>
                <a:spcPts val="0"/>
              </a:spcBef>
              <a:spcAft>
                <a:spcPts val="600"/>
              </a:spcAft>
              <a:buClr>
                <a:schemeClr val="tx1"/>
              </a:buClr>
              <a:buFont typeface="Arial" pitchFamily="34" charset="0"/>
              <a:buChar char="–"/>
              <a:defRPr sz="1800" kern="1200">
                <a:solidFill>
                  <a:schemeClr val="tx1"/>
                </a:solidFill>
                <a:latin typeface="+mn-lt"/>
                <a:ea typeface="+mn-ea"/>
                <a:cs typeface="+mn-cs"/>
              </a:defRPr>
            </a:lvl1pPr>
            <a:lvl2pPr marL="538163" indent="-270000" algn="l" defTabSz="914400" rtl="0" eaLnBrk="1" latinLnBrk="0" hangingPunct="1">
              <a:spcBef>
                <a:spcPts val="0"/>
              </a:spcBef>
              <a:spcAft>
                <a:spcPts val="600"/>
              </a:spcAft>
              <a:buFont typeface="Arial" pitchFamily="34" charset="0"/>
              <a:buChar char="–"/>
              <a:defRPr sz="1600" kern="1200">
                <a:solidFill>
                  <a:schemeClr val="tx1"/>
                </a:solidFill>
                <a:latin typeface="+mn-lt"/>
                <a:ea typeface="+mn-ea"/>
                <a:cs typeface="+mn-cs"/>
              </a:defRPr>
            </a:lvl2pPr>
            <a:lvl3pPr marL="810000" indent="-270000" algn="l" defTabSz="9144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3pPr>
            <a:lvl4pPr marL="1081088" indent="-270000" algn="l" defTabSz="9144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1350000" indent="-270000" algn="l" defTabSz="914400" rtl="0" eaLnBrk="1" latinLnBrk="0" hangingPunct="1">
              <a:spcBef>
                <a:spcPts val="0"/>
              </a:spcBef>
              <a:spcAft>
                <a:spcPts val="600"/>
              </a:spcAft>
              <a:buFont typeface="Arial" pitchFamily="34" charset="0"/>
              <a:buChar char="–"/>
              <a:defRPr sz="1400" b="0" kern="1200">
                <a:solidFill>
                  <a:schemeClr val="tx1"/>
                </a:solidFill>
                <a:latin typeface="+mn-lt"/>
                <a:ea typeface="+mn-ea"/>
                <a:cs typeface="+mn-cs"/>
              </a:defRPr>
            </a:lvl5pPr>
            <a:lvl6pPr marL="162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6pPr>
            <a:lvl7pPr marL="180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7pPr>
            <a:lvl8pPr marL="207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8pPr>
            <a:lvl9pPr marL="234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9pPr>
          </a:lstStyle>
          <a:p>
            <a:pPr marL="0" indent="0">
              <a:buNone/>
            </a:pPr>
            <a:r>
              <a:rPr lang="en-US" sz="800" dirty="0"/>
              <a:t>Centers for Disease Control and Prevention. Recommended Child and Adolescent Immunization for Ages 18 Years or Younger, US, 2021</a:t>
            </a:r>
            <a:r>
              <a:rPr lang="en-US" sz="800" dirty="0">
                <a:solidFill>
                  <a:srgbClr val="000000"/>
                </a:solidFill>
              </a:rPr>
              <a:t>. Available at </a:t>
            </a:r>
            <a:r>
              <a:rPr lang="en-US" sz="800" dirty="0">
                <a:solidFill>
                  <a:srgbClr val="000000"/>
                </a:solidFill>
                <a:hlinkClick r:id="rId2"/>
              </a:rPr>
              <a:t>h</a:t>
            </a:r>
            <a:r>
              <a:rPr lang="en-US" sz="800" u="sng" dirty="0">
                <a:solidFill>
                  <a:srgbClr val="000000"/>
                </a:solidFill>
                <a:hlinkClick r:id="rId2"/>
              </a:rPr>
              <a:t>ttps://www.cdc.gov/vaccines/schedules/downloads/child/0-18yrs-child-combined-schedule.pdf</a:t>
            </a:r>
            <a:r>
              <a:rPr lang="en-US" sz="800" u="sng" dirty="0">
                <a:solidFill>
                  <a:srgbClr val="000000"/>
                </a:solidFill>
              </a:rPr>
              <a:t>. </a:t>
            </a:r>
            <a:r>
              <a:rPr lang="en-US" sz="800" dirty="0">
                <a:solidFill>
                  <a:srgbClr val="000000"/>
                </a:solidFill>
              </a:rPr>
              <a:t>Accessed February 13, 2021</a:t>
            </a:r>
          </a:p>
          <a:p>
            <a:pPr fontAlgn="auto"/>
            <a:r>
              <a:rPr lang="en-US" dirty="0">
                <a:solidFill>
                  <a:srgbClr val="000000"/>
                </a:solidFill>
              </a:rPr>
              <a:t>.</a:t>
            </a:r>
          </a:p>
        </p:txBody>
      </p:sp>
      <p:pic>
        <p:nvPicPr>
          <p:cNvPr id="2" name="Picture 1">
            <a:extLst>
              <a:ext uri="{FF2B5EF4-FFF2-40B4-BE49-F238E27FC236}">
                <a16:creationId xmlns:a16="http://schemas.microsoft.com/office/drawing/2014/main" id="{0ACA2B5B-3A7E-4EDD-83E1-7345D610504C}"/>
              </a:ext>
            </a:extLst>
          </p:cNvPr>
          <p:cNvPicPr>
            <a:picLocks noChangeAspect="1"/>
          </p:cNvPicPr>
          <p:nvPr/>
        </p:nvPicPr>
        <p:blipFill>
          <a:blip r:embed="rId3"/>
          <a:stretch>
            <a:fillRect/>
          </a:stretch>
        </p:blipFill>
        <p:spPr>
          <a:xfrm>
            <a:off x="1772603" y="211773"/>
            <a:ext cx="7915275" cy="6048375"/>
          </a:xfrm>
          <a:prstGeom prst="rect">
            <a:avLst/>
          </a:prstGeom>
        </p:spPr>
      </p:pic>
      <p:pic>
        <p:nvPicPr>
          <p:cNvPr id="4" name="Picture 3">
            <a:extLst>
              <a:ext uri="{FF2B5EF4-FFF2-40B4-BE49-F238E27FC236}">
                <a16:creationId xmlns:a16="http://schemas.microsoft.com/office/drawing/2014/main" id="{3D765D4D-469E-40DF-A51B-3611169FE657}"/>
              </a:ext>
            </a:extLst>
          </p:cNvPr>
          <p:cNvPicPr>
            <a:picLocks noChangeAspect="1"/>
          </p:cNvPicPr>
          <p:nvPr/>
        </p:nvPicPr>
        <p:blipFill>
          <a:blip r:embed="rId4"/>
          <a:stretch>
            <a:fillRect/>
          </a:stretch>
        </p:blipFill>
        <p:spPr>
          <a:xfrm>
            <a:off x="8416119" y="6615041"/>
            <a:ext cx="2251881" cy="208844"/>
          </a:xfrm>
          <a:prstGeom prst="rect">
            <a:avLst/>
          </a:prstGeom>
        </p:spPr>
      </p:pic>
      <p:pic>
        <p:nvPicPr>
          <p:cNvPr id="5" name="Picture 4">
            <a:extLst>
              <a:ext uri="{FF2B5EF4-FFF2-40B4-BE49-F238E27FC236}">
                <a16:creationId xmlns:a16="http://schemas.microsoft.com/office/drawing/2014/main" id="{73811FE6-81A1-4363-9EC1-77F1304A8437}"/>
              </a:ext>
            </a:extLst>
          </p:cNvPr>
          <p:cNvPicPr>
            <a:picLocks noChangeAspect="1"/>
          </p:cNvPicPr>
          <p:nvPr/>
        </p:nvPicPr>
        <p:blipFill>
          <a:blip r:embed="rId5"/>
          <a:stretch>
            <a:fillRect/>
          </a:stretch>
        </p:blipFill>
        <p:spPr>
          <a:xfrm>
            <a:off x="8279643" y="6523634"/>
            <a:ext cx="2388356" cy="335153"/>
          </a:xfrm>
          <a:prstGeom prst="rect">
            <a:avLst/>
          </a:prstGeom>
        </p:spPr>
      </p:pic>
      <p:sp>
        <p:nvSpPr>
          <p:cNvPr id="3" name="Rectangle 2">
            <a:extLst>
              <a:ext uri="{FF2B5EF4-FFF2-40B4-BE49-F238E27FC236}">
                <a16:creationId xmlns:a16="http://schemas.microsoft.com/office/drawing/2014/main" id="{69C58634-0B11-463A-AC14-CB0BA8766878}"/>
              </a:ext>
            </a:extLst>
          </p:cNvPr>
          <p:cNvSpPr/>
          <p:nvPr/>
        </p:nvSpPr>
        <p:spPr bwMode="auto">
          <a:xfrm>
            <a:off x="8038769" y="874643"/>
            <a:ext cx="1550504" cy="5104738"/>
          </a:xfrm>
          <a:prstGeom prst="rect">
            <a:avLst/>
          </a:prstGeom>
          <a:noFill/>
          <a:ln w="76200">
            <a:solidFill>
              <a:schemeClr val="bg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US" sz="1200" b="1" kern="0" dirty="0" err="1">
              <a:solidFill>
                <a:srgbClr val="FFFFFF"/>
              </a:solidFill>
              <a:latin typeface="Arial"/>
            </a:endParaRPr>
          </a:p>
        </p:txBody>
      </p:sp>
      <p:sp>
        <p:nvSpPr>
          <p:cNvPr id="7" name="Rectangle 6">
            <a:extLst>
              <a:ext uri="{FF2B5EF4-FFF2-40B4-BE49-F238E27FC236}">
                <a16:creationId xmlns:a16="http://schemas.microsoft.com/office/drawing/2014/main" id="{BDCAD1CE-A665-4014-8CA5-744EF7F6CC3E}"/>
              </a:ext>
            </a:extLst>
          </p:cNvPr>
          <p:cNvSpPr/>
          <p:nvPr/>
        </p:nvSpPr>
        <p:spPr bwMode="auto">
          <a:xfrm>
            <a:off x="8038769" y="2965837"/>
            <a:ext cx="1550504" cy="572493"/>
          </a:xfrm>
          <a:prstGeom prst="rect">
            <a:avLst/>
          </a:prstGeom>
          <a:noFill/>
          <a:ln w="57150">
            <a:solidFill>
              <a:schemeClr val="accent5"/>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US" sz="1200" b="1" kern="0" dirty="0" err="1">
              <a:solidFill>
                <a:srgbClr val="FFFFFF"/>
              </a:solidFill>
              <a:latin typeface="Arial"/>
            </a:endParaRPr>
          </a:p>
        </p:txBody>
      </p:sp>
    </p:spTree>
    <p:extLst>
      <p:ext uri="{BB962C8B-B14F-4D97-AF65-F5344CB8AC3E}">
        <p14:creationId xmlns:p14="http://schemas.microsoft.com/office/powerpoint/2010/main" val="1383455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07818" y="114301"/>
            <a:ext cx="10972799" cy="659525"/>
          </a:xfrm>
        </p:spPr>
        <p:txBody>
          <a:bodyPr/>
          <a:lstStyle/>
          <a:p>
            <a:r>
              <a:rPr lang="en-US" dirty="0"/>
              <a:t>Recommended Child and Adolescent Immunization Schedule for Ages 18 Years or Younger, United States, 2021</a:t>
            </a:r>
          </a:p>
        </p:txBody>
      </p:sp>
      <p:sp>
        <p:nvSpPr>
          <p:cNvPr id="3" name="Content Placeholder 2">
            <a:extLst>
              <a:ext uri="{FF2B5EF4-FFF2-40B4-BE49-F238E27FC236}">
                <a16:creationId xmlns:a16="http://schemas.microsoft.com/office/drawing/2014/main" id="{05097A56-7C73-419D-ADD8-549C452503DF}"/>
              </a:ext>
            </a:extLst>
          </p:cNvPr>
          <p:cNvSpPr>
            <a:spLocks noGrp="1"/>
          </p:cNvSpPr>
          <p:nvPr>
            <p:ph sz="quarter" idx="12"/>
          </p:nvPr>
        </p:nvSpPr>
        <p:spPr>
          <a:xfrm>
            <a:off x="1889124" y="1099726"/>
            <a:ext cx="8423275" cy="4658549"/>
          </a:xfrm>
        </p:spPr>
        <p:txBody>
          <a:bodyPr/>
          <a:lstStyle/>
          <a:p>
            <a:pPr marL="0" indent="0">
              <a:buNone/>
            </a:pPr>
            <a:r>
              <a:rPr lang="en-US" b="1" dirty="0"/>
              <a:t>Vaccines in the Child and Adolescent Immunization Schedule – Cont.:*</a:t>
            </a:r>
          </a:p>
        </p:txBody>
      </p:sp>
      <p:pic>
        <p:nvPicPr>
          <p:cNvPr id="2" name="Picture 1">
            <a:extLst>
              <a:ext uri="{FF2B5EF4-FFF2-40B4-BE49-F238E27FC236}">
                <a16:creationId xmlns:a16="http://schemas.microsoft.com/office/drawing/2014/main" id="{0FDDFB2E-B12D-46A1-9A39-A7459F5A2F7C}"/>
              </a:ext>
            </a:extLst>
          </p:cNvPr>
          <p:cNvPicPr>
            <a:picLocks noChangeAspect="1"/>
          </p:cNvPicPr>
          <p:nvPr/>
        </p:nvPicPr>
        <p:blipFill>
          <a:blip r:embed="rId2"/>
          <a:stretch>
            <a:fillRect/>
          </a:stretch>
        </p:blipFill>
        <p:spPr>
          <a:xfrm>
            <a:off x="1636006" y="1374160"/>
            <a:ext cx="8971722" cy="457200"/>
          </a:xfrm>
          <a:prstGeom prst="rect">
            <a:avLst/>
          </a:prstGeom>
        </p:spPr>
      </p:pic>
      <p:pic>
        <p:nvPicPr>
          <p:cNvPr id="8" name="Picture 7">
            <a:extLst>
              <a:ext uri="{FF2B5EF4-FFF2-40B4-BE49-F238E27FC236}">
                <a16:creationId xmlns:a16="http://schemas.microsoft.com/office/drawing/2014/main" id="{262B27C9-04ED-46C0-A5E9-421778171F83}"/>
              </a:ext>
            </a:extLst>
          </p:cNvPr>
          <p:cNvPicPr>
            <a:picLocks noChangeAspect="1"/>
          </p:cNvPicPr>
          <p:nvPr/>
        </p:nvPicPr>
        <p:blipFill>
          <a:blip r:embed="rId3"/>
          <a:stretch>
            <a:fillRect/>
          </a:stretch>
        </p:blipFill>
        <p:spPr>
          <a:xfrm>
            <a:off x="1641996" y="1795530"/>
            <a:ext cx="8919988" cy="4242502"/>
          </a:xfrm>
          <a:prstGeom prst="rect">
            <a:avLst/>
          </a:prstGeom>
        </p:spPr>
      </p:pic>
      <p:sp>
        <p:nvSpPr>
          <p:cNvPr id="11" name="Text Placeholder 4">
            <a:extLst>
              <a:ext uri="{FF2B5EF4-FFF2-40B4-BE49-F238E27FC236}">
                <a16:creationId xmlns:a16="http://schemas.microsoft.com/office/drawing/2014/main" id="{0B7AD959-04A4-4068-B9FD-BED4747A6DB1}"/>
              </a:ext>
            </a:extLst>
          </p:cNvPr>
          <p:cNvSpPr>
            <a:spLocks noGrp="1"/>
          </p:cNvSpPr>
          <p:nvPr>
            <p:ph type="body" sz="quarter" idx="18"/>
          </p:nvPr>
        </p:nvSpPr>
        <p:spPr>
          <a:xfrm>
            <a:off x="1677091" y="6422550"/>
            <a:ext cx="6378577" cy="486024"/>
          </a:xfrm>
        </p:spPr>
        <p:txBody>
          <a:bodyPr/>
          <a:lstStyle/>
          <a:p>
            <a:r>
              <a:rPr lang="en-US" dirty="0"/>
              <a:t>Centers for Disease Control and Prevention. Recommended Child and Adolescent Immunization for Ages 18 Years or Younger, US, 2021</a:t>
            </a:r>
            <a:r>
              <a:rPr lang="en-US" dirty="0">
                <a:solidFill>
                  <a:srgbClr val="000000"/>
                </a:solidFill>
              </a:rPr>
              <a:t>. Available at </a:t>
            </a:r>
            <a:r>
              <a:rPr lang="en-US" dirty="0">
                <a:hlinkClick r:id="rId4"/>
              </a:rPr>
              <a:t>2021 Recommended Child and Adolescent Immunization Schedule (cdc.gov)</a:t>
            </a:r>
            <a:r>
              <a:rPr lang="en-US" u="sng" dirty="0">
                <a:solidFill>
                  <a:srgbClr val="000000"/>
                </a:solidFill>
              </a:rPr>
              <a:t> </a:t>
            </a:r>
            <a:r>
              <a:rPr lang="en-US" dirty="0">
                <a:solidFill>
                  <a:srgbClr val="000000"/>
                </a:solidFill>
              </a:rPr>
              <a:t>Accessed February 13, 2021</a:t>
            </a:r>
          </a:p>
          <a:p>
            <a:r>
              <a:rPr lang="en-US" dirty="0">
                <a:solidFill>
                  <a:srgbClr val="000000"/>
                </a:solidFill>
              </a:rPr>
              <a:t>.</a:t>
            </a:r>
          </a:p>
        </p:txBody>
      </p:sp>
      <p:sp>
        <p:nvSpPr>
          <p:cNvPr id="9" name="Rectangle 8">
            <a:extLst>
              <a:ext uri="{FF2B5EF4-FFF2-40B4-BE49-F238E27FC236}">
                <a16:creationId xmlns:a16="http://schemas.microsoft.com/office/drawing/2014/main" id="{0B7B92CC-B2DF-4351-A55E-02371BF026B5}"/>
              </a:ext>
            </a:extLst>
          </p:cNvPr>
          <p:cNvSpPr/>
          <p:nvPr/>
        </p:nvSpPr>
        <p:spPr>
          <a:xfrm>
            <a:off x="1596253" y="5992953"/>
            <a:ext cx="8604563" cy="553998"/>
          </a:xfrm>
          <a:prstGeom prst="rect">
            <a:avLst/>
          </a:prstGeom>
        </p:spPr>
        <p:txBody>
          <a:bodyPr wrap="square">
            <a:spAutoFit/>
          </a:bodyPr>
          <a:lstStyle/>
          <a:p>
            <a:r>
              <a:rPr lang="en-US" sz="1000" dirty="0">
                <a:solidFill>
                  <a:srgbClr val="555555"/>
                </a:solidFill>
                <a:latin typeface="Arial" panose="020B0604020202020204" pitchFamily="34" charset="0"/>
              </a:rPr>
              <a:t>*Administer recommended vaccines if immunization history is incomplete or unknown. Do not restart or add doses to vaccine series for extended intervals between doses. When a vaccine is not administered at the recommended age, administer at a subsequent visit. The use of trade names is for identification purposes only and does not imply endorsement by the ACIP or CDC</a:t>
            </a:r>
            <a:endParaRPr lang="en-US" sz="1000" dirty="0"/>
          </a:p>
        </p:txBody>
      </p:sp>
      <p:pic>
        <p:nvPicPr>
          <p:cNvPr id="10" name="Picture 9">
            <a:extLst>
              <a:ext uri="{FF2B5EF4-FFF2-40B4-BE49-F238E27FC236}">
                <a16:creationId xmlns:a16="http://schemas.microsoft.com/office/drawing/2014/main" id="{07DA268D-9313-4115-8CD5-6749C893D7E2}"/>
              </a:ext>
            </a:extLst>
          </p:cNvPr>
          <p:cNvPicPr>
            <a:picLocks noChangeAspect="1"/>
          </p:cNvPicPr>
          <p:nvPr/>
        </p:nvPicPr>
        <p:blipFill>
          <a:blip r:embed="rId5"/>
          <a:stretch>
            <a:fillRect/>
          </a:stretch>
        </p:blipFill>
        <p:spPr>
          <a:xfrm>
            <a:off x="8416119" y="6615041"/>
            <a:ext cx="2251881" cy="208844"/>
          </a:xfrm>
          <a:prstGeom prst="rect">
            <a:avLst/>
          </a:prstGeom>
        </p:spPr>
      </p:pic>
      <p:pic>
        <p:nvPicPr>
          <p:cNvPr id="12" name="Picture 11">
            <a:extLst>
              <a:ext uri="{FF2B5EF4-FFF2-40B4-BE49-F238E27FC236}">
                <a16:creationId xmlns:a16="http://schemas.microsoft.com/office/drawing/2014/main" id="{495CAA19-6B86-4A54-9E86-156EA15FD63C}"/>
              </a:ext>
            </a:extLst>
          </p:cNvPr>
          <p:cNvPicPr>
            <a:picLocks noChangeAspect="1"/>
          </p:cNvPicPr>
          <p:nvPr/>
        </p:nvPicPr>
        <p:blipFill>
          <a:blip r:embed="rId6"/>
          <a:stretch>
            <a:fillRect/>
          </a:stretch>
        </p:blipFill>
        <p:spPr>
          <a:xfrm>
            <a:off x="8279643" y="6523634"/>
            <a:ext cx="2388356" cy="335153"/>
          </a:xfrm>
          <a:prstGeom prst="rect">
            <a:avLst/>
          </a:prstGeom>
        </p:spPr>
      </p:pic>
      <p:sp>
        <p:nvSpPr>
          <p:cNvPr id="4" name="Oval 3">
            <a:extLst>
              <a:ext uri="{FF2B5EF4-FFF2-40B4-BE49-F238E27FC236}">
                <a16:creationId xmlns:a16="http://schemas.microsoft.com/office/drawing/2014/main" id="{D7FB292E-CA0A-4F74-860D-79407EBF0E30}"/>
              </a:ext>
            </a:extLst>
          </p:cNvPr>
          <p:cNvSpPr/>
          <p:nvPr/>
        </p:nvSpPr>
        <p:spPr bwMode="auto">
          <a:xfrm>
            <a:off x="6242858" y="1713380"/>
            <a:ext cx="4566254" cy="1163781"/>
          </a:xfrm>
          <a:prstGeom prst="ellipse">
            <a:avLst/>
          </a:prstGeom>
          <a:noFill/>
          <a:ln w="38100">
            <a:solidFill>
              <a:schemeClr val="bg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US" sz="1200" b="1" kern="0" dirty="0" err="1">
              <a:solidFill>
                <a:srgbClr val="FFFFFF"/>
              </a:solidFill>
              <a:latin typeface="Arial"/>
            </a:endParaRPr>
          </a:p>
        </p:txBody>
      </p:sp>
    </p:spTree>
    <p:extLst>
      <p:ext uri="{BB962C8B-B14F-4D97-AF65-F5344CB8AC3E}">
        <p14:creationId xmlns:p14="http://schemas.microsoft.com/office/powerpoint/2010/main" val="19458497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44799" y="257175"/>
            <a:ext cx="7855332" cy="372794"/>
          </a:xfrm>
        </p:spPr>
        <p:txBody>
          <a:bodyPr/>
          <a:lstStyle/>
          <a:p>
            <a:r>
              <a:rPr lang="en-US"/>
              <a:t>Available Influenza Vaccine Products for 2020-2021</a:t>
            </a:r>
            <a:endParaRPr lang="en-US" baseline="30000"/>
          </a:p>
        </p:txBody>
      </p:sp>
      <p:sp>
        <p:nvSpPr>
          <p:cNvPr id="7" name="Text Placeholder 3"/>
          <p:cNvSpPr>
            <a:spLocks noGrp="1"/>
          </p:cNvSpPr>
          <p:nvPr>
            <p:ph type="body" sz="quarter" idx="18"/>
          </p:nvPr>
        </p:nvSpPr>
        <p:spPr>
          <a:xfrm>
            <a:off x="1844798" y="6364690"/>
            <a:ext cx="6225374" cy="372794"/>
          </a:xfrm>
        </p:spPr>
        <p:txBody>
          <a:bodyPr/>
          <a:lstStyle/>
          <a:p>
            <a:pPr lvl="0"/>
            <a:r>
              <a:rPr lang="en-US" err="1"/>
              <a:t>CDC.Prevention</a:t>
            </a:r>
            <a:r>
              <a:rPr lang="en-US"/>
              <a:t> and Control of Seasonal Influenza with Vaccines: Recommendations of the Advisory Committee on Immunization Practices – United States, 2020-21 Influenza Season. MMWR Aug 21, 2020;69(8). </a:t>
            </a:r>
            <a:endParaRPr lang="en-US" sz="1100"/>
          </a:p>
        </p:txBody>
      </p:sp>
      <p:pic>
        <p:nvPicPr>
          <p:cNvPr id="8" name="Picture 7">
            <a:extLst>
              <a:ext uri="{FF2B5EF4-FFF2-40B4-BE49-F238E27FC236}">
                <a16:creationId xmlns:a16="http://schemas.microsoft.com/office/drawing/2014/main" id="{01EF9DB5-AC9C-4524-9736-03EBF8F5CA49}"/>
              </a:ext>
            </a:extLst>
          </p:cNvPr>
          <p:cNvPicPr>
            <a:picLocks noChangeAspect="1"/>
          </p:cNvPicPr>
          <p:nvPr/>
        </p:nvPicPr>
        <p:blipFill>
          <a:blip r:embed="rId3"/>
          <a:stretch>
            <a:fillRect/>
          </a:stretch>
        </p:blipFill>
        <p:spPr>
          <a:xfrm>
            <a:off x="1844799" y="1066882"/>
            <a:ext cx="8504225" cy="4724237"/>
          </a:xfrm>
          <a:prstGeom prst="rect">
            <a:avLst/>
          </a:prstGeom>
        </p:spPr>
      </p:pic>
      <p:sp>
        <p:nvSpPr>
          <p:cNvPr id="9" name="TextBox 8">
            <a:extLst>
              <a:ext uri="{FF2B5EF4-FFF2-40B4-BE49-F238E27FC236}">
                <a16:creationId xmlns:a16="http://schemas.microsoft.com/office/drawing/2014/main" id="{85A1468C-8595-499D-8578-8013C22821AF}"/>
              </a:ext>
            </a:extLst>
          </p:cNvPr>
          <p:cNvSpPr txBox="1"/>
          <p:nvPr/>
        </p:nvSpPr>
        <p:spPr>
          <a:xfrm>
            <a:off x="1753650" y="6087692"/>
            <a:ext cx="2459328" cy="276999"/>
          </a:xfrm>
          <a:prstGeom prst="rect">
            <a:avLst/>
          </a:prstGeom>
          <a:noFill/>
        </p:spPr>
        <p:txBody>
          <a:bodyPr wrap="none" rtlCol="0">
            <a:spAutoFit/>
          </a:bodyPr>
          <a:lstStyle/>
          <a:p>
            <a:pPr>
              <a:buClr>
                <a:schemeClr val="tx1"/>
              </a:buClr>
            </a:pPr>
            <a:r>
              <a:rPr lang="en-US" sz="1200"/>
              <a:t>See references on following page</a:t>
            </a:r>
          </a:p>
        </p:txBody>
      </p:sp>
      <p:pic>
        <p:nvPicPr>
          <p:cNvPr id="10" name="Picture 9">
            <a:extLst>
              <a:ext uri="{FF2B5EF4-FFF2-40B4-BE49-F238E27FC236}">
                <a16:creationId xmlns:a16="http://schemas.microsoft.com/office/drawing/2014/main" id="{D52CFF80-6652-41E3-8862-808D0319A6FE}"/>
              </a:ext>
            </a:extLst>
          </p:cNvPr>
          <p:cNvPicPr>
            <a:picLocks noChangeAspect="1"/>
          </p:cNvPicPr>
          <p:nvPr/>
        </p:nvPicPr>
        <p:blipFill>
          <a:blip r:embed="rId4"/>
          <a:stretch>
            <a:fillRect/>
          </a:stretch>
        </p:blipFill>
        <p:spPr>
          <a:xfrm>
            <a:off x="10247850" y="6364690"/>
            <a:ext cx="381000" cy="209550"/>
          </a:xfrm>
          <a:prstGeom prst="rect">
            <a:avLst/>
          </a:prstGeom>
        </p:spPr>
      </p:pic>
    </p:spTree>
    <p:extLst>
      <p:ext uri="{BB962C8B-B14F-4D97-AF65-F5344CB8AC3E}">
        <p14:creationId xmlns:p14="http://schemas.microsoft.com/office/powerpoint/2010/main" val="325993167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44799" y="257175"/>
            <a:ext cx="8036392" cy="372794"/>
          </a:xfrm>
        </p:spPr>
        <p:txBody>
          <a:bodyPr/>
          <a:lstStyle/>
          <a:p>
            <a:r>
              <a:rPr lang="en-US"/>
              <a:t>Available Influenza Vaccine Products for 2020-2021 – Cont.</a:t>
            </a:r>
            <a:endParaRPr lang="en-US" baseline="30000"/>
          </a:p>
        </p:txBody>
      </p:sp>
      <p:sp>
        <p:nvSpPr>
          <p:cNvPr id="7" name="Text Placeholder 3"/>
          <p:cNvSpPr>
            <a:spLocks noGrp="1"/>
          </p:cNvSpPr>
          <p:nvPr>
            <p:ph type="body" sz="quarter" idx="18"/>
          </p:nvPr>
        </p:nvSpPr>
        <p:spPr>
          <a:xfrm>
            <a:off x="1844798" y="6364690"/>
            <a:ext cx="6225374" cy="372794"/>
          </a:xfrm>
        </p:spPr>
        <p:txBody>
          <a:bodyPr/>
          <a:lstStyle/>
          <a:p>
            <a:pPr lvl="0"/>
            <a:r>
              <a:rPr lang="en-US" err="1"/>
              <a:t>CDC.Prevention</a:t>
            </a:r>
            <a:r>
              <a:rPr lang="en-US"/>
              <a:t> and Control of Seasonal Influenza with Vaccines: Recommendations of the Advisory Committee on Immunization Practices – United States, 2020-21 Influenza Season. MMWR Aug 21, 2020;69(8). </a:t>
            </a:r>
            <a:endParaRPr lang="en-US" sz="1100"/>
          </a:p>
        </p:txBody>
      </p:sp>
      <p:sp>
        <p:nvSpPr>
          <p:cNvPr id="9" name="TextBox 8">
            <a:extLst>
              <a:ext uri="{FF2B5EF4-FFF2-40B4-BE49-F238E27FC236}">
                <a16:creationId xmlns:a16="http://schemas.microsoft.com/office/drawing/2014/main" id="{85A1468C-8595-499D-8578-8013C22821AF}"/>
              </a:ext>
            </a:extLst>
          </p:cNvPr>
          <p:cNvSpPr txBox="1"/>
          <p:nvPr/>
        </p:nvSpPr>
        <p:spPr>
          <a:xfrm>
            <a:off x="1780999" y="5667324"/>
            <a:ext cx="2459328" cy="276999"/>
          </a:xfrm>
          <a:prstGeom prst="rect">
            <a:avLst/>
          </a:prstGeom>
          <a:noFill/>
        </p:spPr>
        <p:txBody>
          <a:bodyPr wrap="none" rtlCol="0">
            <a:spAutoFit/>
          </a:bodyPr>
          <a:lstStyle/>
          <a:p>
            <a:pPr>
              <a:buClr>
                <a:schemeClr val="tx1"/>
              </a:buClr>
            </a:pPr>
            <a:r>
              <a:rPr lang="en-US" sz="1200"/>
              <a:t>See references on following page</a:t>
            </a:r>
          </a:p>
        </p:txBody>
      </p:sp>
      <p:pic>
        <p:nvPicPr>
          <p:cNvPr id="10" name="Picture 9">
            <a:extLst>
              <a:ext uri="{FF2B5EF4-FFF2-40B4-BE49-F238E27FC236}">
                <a16:creationId xmlns:a16="http://schemas.microsoft.com/office/drawing/2014/main" id="{D52CFF80-6652-41E3-8862-808D0319A6FE}"/>
              </a:ext>
            </a:extLst>
          </p:cNvPr>
          <p:cNvPicPr>
            <a:picLocks noChangeAspect="1"/>
          </p:cNvPicPr>
          <p:nvPr/>
        </p:nvPicPr>
        <p:blipFill>
          <a:blip r:embed="rId3"/>
          <a:stretch>
            <a:fillRect/>
          </a:stretch>
        </p:blipFill>
        <p:spPr>
          <a:xfrm>
            <a:off x="10247850" y="6364690"/>
            <a:ext cx="381000" cy="209550"/>
          </a:xfrm>
          <a:prstGeom prst="rect">
            <a:avLst/>
          </a:prstGeom>
        </p:spPr>
      </p:pic>
      <p:pic>
        <p:nvPicPr>
          <p:cNvPr id="2" name="Picture 1">
            <a:extLst>
              <a:ext uri="{FF2B5EF4-FFF2-40B4-BE49-F238E27FC236}">
                <a16:creationId xmlns:a16="http://schemas.microsoft.com/office/drawing/2014/main" id="{0F70709D-7283-45E6-860F-ED62E3B0646C}"/>
              </a:ext>
            </a:extLst>
          </p:cNvPr>
          <p:cNvPicPr>
            <a:picLocks noChangeAspect="1"/>
          </p:cNvPicPr>
          <p:nvPr/>
        </p:nvPicPr>
        <p:blipFill>
          <a:blip r:embed="rId4"/>
          <a:stretch>
            <a:fillRect/>
          </a:stretch>
        </p:blipFill>
        <p:spPr>
          <a:xfrm>
            <a:off x="1823532" y="1052177"/>
            <a:ext cx="8723850" cy="989724"/>
          </a:xfrm>
          <a:prstGeom prst="rect">
            <a:avLst/>
          </a:prstGeom>
        </p:spPr>
      </p:pic>
      <p:pic>
        <p:nvPicPr>
          <p:cNvPr id="4" name="Picture 3">
            <a:extLst>
              <a:ext uri="{FF2B5EF4-FFF2-40B4-BE49-F238E27FC236}">
                <a16:creationId xmlns:a16="http://schemas.microsoft.com/office/drawing/2014/main" id="{436BE5DE-9D64-48EE-B90F-B2976E498030}"/>
              </a:ext>
            </a:extLst>
          </p:cNvPr>
          <p:cNvPicPr>
            <a:picLocks noChangeAspect="1"/>
          </p:cNvPicPr>
          <p:nvPr/>
        </p:nvPicPr>
        <p:blipFill>
          <a:blip r:embed="rId5"/>
          <a:stretch>
            <a:fillRect/>
          </a:stretch>
        </p:blipFill>
        <p:spPr>
          <a:xfrm>
            <a:off x="1781000" y="2116988"/>
            <a:ext cx="8723849" cy="2156189"/>
          </a:xfrm>
          <a:prstGeom prst="rect">
            <a:avLst/>
          </a:prstGeom>
        </p:spPr>
      </p:pic>
    </p:spTree>
    <p:extLst>
      <p:ext uri="{BB962C8B-B14F-4D97-AF65-F5344CB8AC3E}">
        <p14:creationId xmlns:p14="http://schemas.microsoft.com/office/powerpoint/2010/main" val="281508239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1132C0-59D9-4D2D-A10A-1CB7B52CE248}"/>
              </a:ext>
            </a:extLst>
          </p:cNvPr>
          <p:cNvSpPr>
            <a:spLocks noGrp="1"/>
          </p:cNvSpPr>
          <p:nvPr>
            <p:ph type="ctrTitle"/>
          </p:nvPr>
        </p:nvSpPr>
        <p:spPr>
          <a:xfrm>
            <a:off x="1659826" y="3583984"/>
            <a:ext cx="7404100" cy="1161967"/>
          </a:xfrm>
        </p:spPr>
        <p:txBody>
          <a:bodyPr/>
          <a:lstStyle/>
          <a:p>
            <a:br>
              <a:rPr lang="en-GB" dirty="0"/>
            </a:br>
            <a:r>
              <a:rPr lang="en-GB" dirty="0"/>
              <a:t>Tetanus, Diphtheria, and Pertussis (Tdap)</a:t>
            </a:r>
            <a:br>
              <a:rPr lang="en-GB" dirty="0"/>
            </a:br>
            <a:br>
              <a:rPr lang="en-US" dirty="0"/>
            </a:br>
            <a:br>
              <a:rPr lang="en-US" dirty="0"/>
            </a:br>
            <a:endParaRPr lang="en-US" dirty="0"/>
          </a:p>
        </p:txBody>
      </p:sp>
    </p:spTree>
    <p:extLst>
      <p:ext uri="{BB962C8B-B14F-4D97-AF65-F5344CB8AC3E}">
        <p14:creationId xmlns:p14="http://schemas.microsoft.com/office/powerpoint/2010/main" val="15942024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77329" y="281723"/>
            <a:ext cx="8437343" cy="653320"/>
          </a:xfrm>
        </p:spPr>
        <p:txBody>
          <a:bodyPr/>
          <a:lstStyle/>
          <a:p>
            <a:r>
              <a:rPr lang="en-GB" sz="3600" dirty="0"/>
              <a:t>Tetanus</a:t>
            </a:r>
          </a:p>
        </p:txBody>
      </p:sp>
      <p:sp>
        <p:nvSpPr>
          <p:cNvPr id="5" name="TextBox 4">
            <a:extLst>
              <a:ext uri="{FF2B5EF4-FFF2-40B4-BE49-F238E27FC236}">
                <a16:creationId xmlns:a16="http://schemas.microsoft.com/office/drawing/2014/main" id="{7CC1D94C-D170-47BF-BCF3-479284CAB6AE}"/>
              </a:ext>
            </a:extLst>
          </p:cNvPr>
          <p:cNvSpPr txBox="1"/>
          <p:nvPr/>
        </p:nvSpPr>
        <p:spPr>
          <a:xfrm>
            <a:off x="1877328" y="4071202"/>
            <a:ext cx="6934628" cy="5010150"/>
          </a:xfrm>
          <a:prstGeom prst="rect">
            <a:avLst/>
          </a:prstGeom>
          <a:noFill/>
        </p:spPr>
        <p:txBody>
          <a:bodyPr wrap="square" lIns="0" tIns="0" rIns="0" bIns="0" rtlCol="0">
            <a:noAutofit/>
          </a:bodyPr>
          <a:lstStyle/>
          <a:p>
            <a:pPr marL="285750" indent="-285750">
              <a:buClr>
                <a:schemeClr val="tx1"/>
              </a:buClr>
              <a:buFont typeface="Arial" panose="020B0604020202020204" pitchFamily="34" charset="0"/>
              <a:buChar char="•"/>
            </a:pPr>
            <a:r>
              <a:rPr lang="en-US" dirty="0"/>
              <a:t>Bacterium called </a:t>
            </a:r>
            <a:r>
              <a:rPr lang="en-US" i="1" dirty="0"/>
              <a:t>Clostridium tetani</a:t>
            </a:r>
          </a:p>
          <a:p>
            <a:pPr marL="285750" indent="-285750">
              <a:buClr>
                <a:schemeClr val="tx1"/>
              </a:buClr>
              <a:buFont typeface="Arial" panose="020B0604020202020204" pitchFamily="34" charset="0"/>
              <a:buChar char="•"/>
            </a:pPr>
            <a:r>
              <a:rPr lang="en-US" dirty="0"/>
              <a:t>Not transmitted person-to-person</a:t>
            </a:r>
          </a:p>
          <a:p>
            <a:pPr marL="285750" indent="-285750">
              <a:buClr>
                <a:schemeClr val="tx1"/>
              </a:buClr>
              <a:buFont typeface="Arial" panose="020B0604020202020204" pitchFamily="34" charset="0"/>
              <a:buChar char="•"/>
            </a:pPr>
            <a:r>
              <a:rPr lang="en-US" dirty="0"/>
              <a:t>Spores found in soil, dust, and manure</a:t>
            </a:r>
          </a:p>
          <a:p>
            <a:pPr marL="285750" indent="-285750">
              <a:buClr>
                <a:schemeClr val="tx1"/>
              </a:buClr>
              <a:buFont typeface="Arial" panose="020B0604020202020204" pitchFamily="34" charset="0"/>
              <a:buChar char="•"/>
            </a:pPr>
            <a:r>
              <a:rPr lang="en-US" dirty="0"/>
              <a:t>Enters the body through breaks in the skin</a:t>
            </a:r>
            <a:endParaRPr lang="en-US" b="1" dirty="0"/>
          </a:p>
          <a:p>
            <a:pPr marL="742950" lvl="1" indent="-285750">
              <a:buClr>
                <a:schemeClr val="tx1"/>
              </a:buClr>
              <a:buFont typeface="Arial" panose="020B0604020202020204" pitchFamily="34" charset="0"/>
              <a:buChar char="•"/>
            </a:pPr>
            <a:r>
              <a:rPr lang="en-US" dirty="0"/>
              <a:t>usually cuts or puncture wounds caused by contaminated objects</a:t>
            </a:r>
            <a:endParaRPr lang="en-US" b="1" dirty="0"/>
          </a:p>
          <a:p>
            <a:pPr>
              <a:buClr>
                <a:schemeClr val="tx1"/>
              </a:buClr>
            </a:pPr>
            <a:endParaRPr lang="en-US" sz="1600" b="1" dirty="0"/>
          </a:p>
          <a:p>
            <a:pPr>
              <a:buClr>
                <a:schemeClr val="tx1"/>
              </a:buClr>
            </a:pPr>
            <a:r>
              <a:rPr lang="en-US" sz="1600" dirty="0">
                <a:hlinkClick r:id="rId3"/>
              </a:rPr>
              <a:t>https://www.cdc.gov/tetanus/about/causes-transmission.html</a:t>
            </a:r>
            <a:endParaRPr lang="en-US" sz="1600" dirty="0"/>
          </a:p>
        </p:txBody>
      </p:sp>
      <p:pic>
        <p:nvPicPr>
          <p:cNvPr id="6" name="Picture 5">
            <a:extLst>
              <a:ext uri="{FF2B5EF4-FFF2-40B4-BE49-F238E27FC236}">
                <a16:creationId xmlns:a16="http://schemas.microsoft.com/office/drawing/2014/main" id="{510AB1A9-6709-4912-9E3C-9C936BE0A4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4368" y="1376894"/>
            <a:ext cx="3862439" cy="2261656"/>
          </a:xfrm>
          <a:prstGeom prst="rect">
            <a:avLst/>
          </a:prstGeom>
        </p:spPr>
      </p:pic>
      <p:sp>
        <p:nvSpPr>
          <p:cNvPr id="7" name="Rectangle 6">
            <a:extLst>
              <a:ext uri="{FF2B5EF4-FFF2-40B4-BE49-F238E27FC236}">
                <a16:creationId xmlns:a16="http://schemas.microsoft.com/office/drawing/2014/main" id="{4430356B-4547-49EE-A190-90240566110F}"/>
              </a:ext>
            </a:extLst>
          </p:cNvPr>
          <p:cNvSpPr/>
          <p:nvPr/>
        </p:nvSpPr>
        <p:spPr bwMode="auto">
          <a:xfrm>
            <a:off x="10678332" y="216976"/>
            <a:ext cx="1394848" cy="743919"/>
          </a:xfrm>
          <a:prstGeom prst="rect">
            <a:avLst/>
          </a:prstGeom>
          <a:solidFill>
            <a:schemeClr val="bg1"/>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US" sz="1200" b="1" kern="0" dirty="0" err="1">
              <a:solidFill>
                <a:srgbClr val="FFFFFF"/>
              </a:solidFill>
              <a:latin typeface="Arial"/>
            </a:endParaRPr>
          </a:p>
        </p:txBody>
      </p:sp>
    </p:spTree>
    <p:extLst>
      <p:ext uri="{BB962C8B-B14F-4D97-AF65-F5344CB8AC3E}">
        <p14:creationId xmlns:p14="http://schemas.microsoft.com/office/powerpoint/2010/main" val="2277518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2B7347-30EF-4E0A-9908-C566AD0E2DBB}"/>
              </a:ext>
            </a:extLst>
          </p:cNvPr>
          <p:cNvSpPr>
            <a:spLocks noGrp="1"/>
          </p:cNvSpPr>
          <p:nvPr>
            <p:ph type="title"/>
          </p:nvPr>
        </p:nvSpPr>
        <p:spPr/>
        <p:txBody>
          <a:bodyPr/>
          <a:lstStyle/>
          <a:p>
            <a:r>
              <a:rPr lang="en-US" dirty="0"/>
              <a:t>Agenda</a:t>
            </a:r>
          </a:p>
        </p:txBody>
      </p:sp>
      <p:sp>
        <p:nvSpPr>
          <p:cNvPr id="4" name="Content Placeholder 3">
            <a:extLst>
              <a:ext uri="{FF2B5EF4-FFF2-40B4-BE49-F238E27FC236}">
                <a16:creationId xmlns:a16="http://schemas.microsoft.com/office/drawing/2014/main" id="{9509FA13-162C-4AC1-A832-14CF4452B179}"/>
              </a:ext>
            </a:extLst>
          </p:cNvPr>
          <p:cNvSpPr>
            <a:spLocks noGrp="1"/>
          </p:cNvSpPr>
          <p:nvPr>
            <p:ph sz="quarter" idx="12"/>
          </p:nvPr>
        </p:nvSpPr>
        <p:spPr/>
        <p:txBody>
          <a:bodyPr/>
          <a:lstStyle/>
          <a:p>
            <a:r>
              <a:rPr lang="en-US" dirty="0">
                <a:solidFill>
                  <a:schemeClr val="tx1">
                    <a:lumMod val="50000"/>
                  </a:schemeClr>
                </a:solidFill>
              </a:rPr>
              <a:t>Review of Vaccine Preventable Diseases for Children and Adolescents Ages 11-18 Years Old</a:t>
            </a:r>
          </a:p>
          <a:p>
            <a:r>
              <a:rPr lang="en-US" dirty="0">
                <a:solidFill>
                  <a:schemeClr val="tx1">
                    <a:lumMod val="50000"/>
                  </a:schemeClr>
                </a:solidFill>
              </a:rPr>
              <a:t>ACIP/CDC Recommendations</a:t>
            </a:r>
          </a:p>
          <a:p>
            <a:r>
              <a:rPr lang="en-US" dirty="0">
                <a:solidFill>
                  <a:schemeClr val="tx1">
                    <a:lumMod val="50000"/>
                  </a:schemeClr>
                </a:solidFill>
              </a:rPr>
              <a:t>Brief overview of Diseases for Vaccine Preventable Disease – Ages 11 -18 Years Based on ACIP Recommendations</a:t>
            </a:r>
          </a:p>
          <a:p>
            <a:pPr lvl="1"/>
            <a:r>
              <a:rPr lang="en-US" dirty="0">
                <a:solidFill>
                  <a:schemeClr val="tx1">
                    <a:lumMod val="50000"/>
                  </a:schemeClr>
                </a:solidFill>
              </a:rPr>
              <a:t>Influenza</a:t>
            </a:r>
          </a:p>
          <a:p>
            <a:pPr lvl="1"/>
            <a:r>
              <a:rPr lang="en-US" dirty="0">
                <a:solidFill>
                  <a:schemeClr val="tx1">
                    <a:lumMod val="50000"/>
                  </a:schemeClr>
                </a:solidFill>
              </a:rPr>
              <a:t>Tetanus, diphtheria, &amp; acellular pertussis (Tdap: ≥7 </a:t>
            </a:r>
            <a:r>
              <a:rPr lang="en-US" dirty="0" err="1">
                <a:solidFill>
                  <a:schemeClr val="tx1">
                    <a:lumMod val="50000"/>
                  </a:schemeClr>
                </a:solidFill>
              </a:rPr>
              <a:t>yrs</a:t>
            </a:r>
            <a:r>
              <a:rPr lang="en-US" dirty="0">
                <a:solidFill>
                  <a:schemeClr val="tx1">
                    <a:lumMod val="50000"/>
                  </a:schemeClr>
                </a:solidFill>
              </a:rPr>
              <a:t>)</a:t>
            </a:r>
          </a:p>
          <a:p>
            <a:pPr lvl="1"/>
            <a:r>
              <a:rPr lang="en-US" dirty="0">
                <a:solidFill>
                  <a:schemeClr val="tx1">
                    <a:lumMod val="50000"/>
                  </a:schemeClr>
                </a:solidFill>
              </a:rPr>
              <a:t>Human papillomavirus (HPV)</a:t>
            </a:r>
          </a:p>
          <a:p>
            <a:pPr lvl="1"/>
            <a:r>
              <a:rPr lang="en-US" dirty="0">
                <a:solidFill>
                  <a:schemeClr val="tx1">
                    <a:lumMod val="50000"/>
                  </a:schemeClr>
                </a:solidFill>
              </a:rPr>
              <a:t>Meningococcal Disease (Serogroups ACWY and B)</a:t>
            </a:r>
          </a:p>
          <a:p>
            <a:pPr marL="268163" lvl="1" indent="0">
              <a:buNone/>
            </a:pPr>
            <a:endParaRPr lang="en-US" dirty="0">
              <a:solidFill>
                <a:schemeClr val="tx1">
                  <a:lumMod val="50000"/>
                </a:schemeClr>
              </a:solidFill>
            </a:endParaRPr>
          </a:p>
          <a:p>
            <a:pPr marL="268163" lvl="1" indent="0">
              <a:buNone/>
            </a:pPr>
            <a:endParaRPr lang="en-US" dirty="0">
              <a:solidFill>
                <a:schemeClr val="tx1">
                  <a:lumMod val="50000"/>
                </a:schemeClr>
              </a:solidFill>
            </a:endParaRPr>
          </a:p>
        </p:txBody>
      </p:sp>
      <p:sp>
        <p:nvSpPr>
          <p:cNvPr id="5" name="Text Placeholder 4"/>
          <p:cNvSpPr>
            <a:spLocks noGrp="1"/>
          </p:cNvSpPr>
          <p:nvPr>
            <p:ph type="body" sz="quarter" idx="18"/>
          </p:nvPr>
        </p:nvSpPr>
        <p:spPr/>
        <p:txBody>
          <a:bodyPr/>
          <a:lstStyle/>
          <a:p>
            <a:endParaRPr lang="en-US" dirty="0"/>
          </a:p>
        </p:txBody>
      </p:sp>
    </p:spTree>
    <p:extLst>
      <p:ext uri="{BB962C8B-B14F-4D97-AF65-F5344CB8AC3E}">
        <p14:creationId xmlns:p14="http://schemas.microsoft.com/office/powerpoint/2010/main" val="4315055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77329" y="281723"/>
            <a:ext cx="8437343" cy="653320"/>
          </a:xfrm>
        </p:spPr>
        <p:txBody>
          <a:bodyPr/>
          <a:lstStyle/>
          <a:p>
            <a:r>
              <a:rPr lang="en-GB" sz="3600" dirty="0"/>
              <a:t>Tetanus</a:t>
            </a:r>
          </a:p>
        </p:txBody>
      </p:sp>
      <p:sp>
        <p:nvSpPr>
          <p:cNvPr id="5" name="TextBox 4">
            <a:extLst>
              <a:ext uri="{FF2B5EF4-FFF2-40B4-BE49-F238E27FC236}">
                <a16:creationId xmlns:a16="http://schemas.microsoft.com/office/drawing/2014/main" id="{7CC1D94C-D170-47BF-BCF3-479284CAB6AE}"/>
              </a:ext>
            </a:extLst>
          </p:cNvPr>
          <p:cNvSpPr txBox="1"/>
          <p:nvPr/>
        </p:nvSpPr>
        <p:spPr>
          <a:xfrm>
            <a:off x="2088344" y="1256837"/>
            <a:ext cx="6934628" cy="5311948"/>
          </a:xfrm>
          <a:prstGeom prst="rect">
            <a:avLst/>
          </a:prstGeom>
          <a:noFill/>
        </p:spPr>
        <p:txBody>
          <a:bodyPr wrap="square" lIns="0" tIns="0" rIns="0" bIns="0" rtlCol="0">
            <a:noAutofit/>
          </a:bodyPr>
          <a:lstStyle/>
          <a:p>
            <a:r>
              <a:rPr lang="en-US" sz="1600" dirty="0"/>
              <a:t>Spores can get into the body through broken skin</a:t>
            </a:r>
          </a:p>
          <a:p>
            <a:pPr marL="742950" lvl="1" indent="-285750">
              <a:buFont typeface="Arial" panose="020B0604020202020204" pitchFamily="34" charset="0"/>
              <a:buChar char="•"/>
            </a:pPr>
            <a:r>
              <a:rPr lang="en-US" sz="1600" dirty="0"/>
              <a:t>Wounds contaminated with dirt, feces, or saliva</a:t>
            </a:r>
          </a:p>
          <a:p>
            <a:pPr marL="742950" lvl="1" indent="-285750">
              <a:buFont typeface="Arial" panose="020B0604020202020204" pitchFamily="34" charset="0"/>
              <a:buChar char="•"/>
            </a:pPr>
            <a:r>
              <a:rPr lang="en-US" sz="1600" dirty="0"/>
              <a:t>Wounds caused by an object puncturing the skin (puncture wounds), like a nail or needle</a:t>
            </a:r>
          </a:p>
          <a:p>
            <a:pPr marL="742950" lvl="1" indent="-285750">
              <a:buFont typeface="Arial" panose="020B0604020202020204" pitchFamily="34" charset="0"/>
              <a:buChar char="•"/>
            </a:pPr>
            <a:r>
              <a:rPr lang="en-US" sz="1600" dirty="0"/>
              <a:t>Burns</a:t>
            </a:r>
          </a:p>
          <a:p>
            <a:pPr marL="742950" lvl="1" indent="-285750">
              <a:buFont typeface="Arial" panose="020B0604020202020204" pitchFamily="34" charset="0"/>
              <a:buChar char="•"/>
            </a:pPr>
            <a:r>
              <a:rPr lang="en-US" sz="1600" dirty="0"/>
              <a:t>Crush injuries</a:t>
            </a:r>
          </a:p>
          <a:p>
            <a:pPr marL="742950" lvl="1" indent="-285750">
              <a:buFont typeface="Arial" panose="020B0604020202020204" pitchFamily="34" charset="0"/>
              <a:buChar char="•"/>
            </a:pPr>
            <a:r>
              <a:rPr lang="en-US" sz="1600" dirty="0"/>
              <a:t>Injuries with dead tissue</a:t>
            </a:r>
          </a:p>
          <a:p>
            <a:endParaRPr lang="en-US" sz="1600" dirty="0"/>
          </a:p>
          <a:p>
            <a:r>
              <a:rPr lang="en-US" sz="1600" dirty="0"/>
              <a:t>Other Ways Tetanus Gets Into Your Body</a:t>
            </a:r>
          </a:p>
          <a:p>
            <a:endParaRPr lang="en-US" sz="1600" dirty="0"/>
          </a:p>
          <a:p>
            <a:pPr marL="742950" lvl="1" indent="-285750">
              <a:buFont typeface="Arial" panose="020B0604020202020204" pitchFamily="34" charset="0"/>
              <a:buChar char="•"/>
            </a:pPr>
            <a:r>
              <a:rPr lang="en-US" sz="1600" dirty="0"/>
              <a:t>Clean superficial wounds (when only the topmost layer of skin is scraped off)</a:t>
            </a:r>
          </a:p>
          <a:p>
            <a:pPr marL="742950" lvl="1" indent="-285750">
              <a:buFont typeface="Arial" panose="020B0604020202020204" pitchFamily="34" charset="0"/>
              <a:buChar char="•"/>
            </a:pPr>
            <a:r>
              <a:rPr lang="en-US" sz="1600" dirty="0"/>
              <a:t>Surgical procedures</a:t>
            </a:r>
          </a:p>
          <a:p>
            <a:pPr marL="742950" lvl="1" indent="-285750">
              <a:buFont typeface="Arial" panose="020B0604020202020204" pitchFamily="34" charset="0"/>
              <a:buChar char="•"/>
            </a:pPr>
            <a:r>
              <a:rPr lang="en-US" sz="1600" dirty="0"/>
              <a:t>Insect bites</a:t>
            </a:r>
          </a:p>
          <a:p>
            <a:pPr marL="742950" lvl="1" indent="-285750">
              <a:buFont typeface="Arial" panose="020B0604020202020204" pitchFamily="34" charset="0"/>
              <a:buChar char="•"/>
            </a:pPr>
            <a:r>
              <a:rPr lang="en-US" sz="1600" dirty="0"/>
              <a:t>Dental infections</a:t>
            </a:r>
          </a:p>
          <a:p>
            <a:pPr marL="742950" lvl="1" indent="-285750">
              <a:buFont typeface="Arial" panose="020B0604020202020204" pitchFamily="34" charset="0"/>
              <a:buChar char="•"/>
            </a:pPr>
            <a:r>
              <a:rPr lang="en-US" sz="1600" dirty="0"/>
              <a:t>Compound fractures (a break in the bone where it is exposed)</a:t>
            </a:r>
          </a:p>
          <a:p>
            <a:pPr marL="742950" lvl="1" indent="-285750">
              <a:buFont typeface="Arial" panose="020B0604020202020204" pitchFamily="34" charset="0"/>
              <a:buChar char="•"/>
            </a:pPr>
            <a:r>
              <a:rPr lang="en-US" sz="1600" dirty="0"/>
              <a:t>Chronic sores and infections</a:t>
            </a:r>
          </a:p>
          <a:p>
            <a:pPr marL="742950" lvl="1" indent="-285750">
              <a:buFont typeface="Arial" panose="020B0604020202020204" pitchFamily="34" charset="0"/>
              <a:buChar char="•"/>
            </a:pPr>
            <a:r>
              <a:rPr lang="en-US" sz="1600" dirty="0"/>
              <a:t>Intravenous (IV) drug use</a:t>
            </a:r>
          </a:p>
          <a:p>
            <a:pPr marL="742950" lvl="1" indent="-285750">
              <a:buFont typeface="Arial" panose="020B0604020202020204" pitchFamily="34" charset="0"/>
              <a:buChar char="•"/>
            </a:pPr>
            <a:r>
              <a:rPr lang="en-US" sz="1600" dirty="0"/>
              <a:t>Intramuscular injections</a:t>
            </a:r>
          </a:p>
          <a:p>
            <a:pPr lvl="1"/>
            <a:endParaRPr lang="en-US" sz="1600" b="1" dirty="0"/>
          </a:p>
          <a:p>
            <a:pPr>
              <a:buClr>
                <a:schemeClr val="tx1"/>
              </a:buClr>
            </a:pPr>
            <a:r>
              <a:rPr lang="en-US" sz="1600" dirty="0">
                <a:hlinkClick r:id="rId3"/>
              </a:rPr>
              <a:t>https://www.cdc.gov/tetanus/about/causes-transmission.html</a:t>
            </a:r>
            <a:endParaRPr lang="en-US" sz="1600" dirty="0"/>
          </a:p>
        </p:txBody>
      </p:sp>
      <p:sp>
        <p:nvSpPr>
          <p:cNvPr id="4" name="Rectangle 3">
            <a:extLst>
              <a:ext uri="{FF2B5EF4-FFF2-40B4-BE49-F238E27FC236}">
                <a16:creationId xmlns:a16="http://schemas.microsoft.com/office/drawing/2014/main" id="{7D64A2AB-4282-4014-A9DE-B079FAB720EF}"/>
              </a:ext>
            </a:extLst>
          </p:cNvPr>
          <p:cNvSpPr/>
          <p:nvPr/>
        </p:nvSpPr>
        <p:spPr bwMode="auto">
          <a:xfrm>
            <a:off x="10678332" y="216976"/>
            <a:ext cx="1394848" cy="743919"/>
          </a:xfrm>
          <a:prstGeom prst="rect">
            <a:avLst/>
          </a:prstGeom>
          <a:solidFill>
            <a:schemeClr val="bg1"/>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US" sz="1200" b="1" kern="0" dirty="0" err="1">
              <a:solidFill>
                <a:srgbClr val="FFFFFF"/>
              </a:solidFill>
              <a:latin typeface="Arial"/>
            </a:endParaRPr>
          </a:p>
        </p:txBody>
      </p:sp>
    </p:spTree>
    <p:extLst>
      <p:ext uri="{BB962C8B-B14F-4D97-AF65-F5344CB8AC3E}">
        <p14:creationId xmlns:p14="http://schemas.microsoft.com/office/powerpoint/2010/main" val="21447714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77329" y="281723"/>
            <a:ext cx="8437343" cy="653320"/>
          </a:xfrm>
        </p:spPr>
        <p:txBody>
          <a:bodyPr/>
          <a:lstStyle/>
          <a:p>
            <a:r>
              <a:rPr lang="en-GB" sz="3600" dirty="0"/>
              <a:t>Tetanus</a:t>
            </a:r>
          </a:p>
        </p:txBody>
      </p:sp>
      <p:pic>
        <p:nvPicPr>
          <p:cNvPr id="4" name="Picture 3">
            <a:extLst>
              <a:ext uri="{FF2B5EF4-FFF2-40B4-BE49-F238E27FC236}">
                <a16:creationId xmlns:a16="http://schemas.microsoft.com/office/drawing/2014/main" id="{512912E7-6A1F-4D43-A377-DACD5B57EE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4101" y="1245948"/>
            <a:ext cx="6306766" cy="3848694"/>
          </a:xfrm>
          <a:prstGeom prst="rect">
            <a:avLst/>
          </a:prstGeom>
        </p:spPr>
      </p:pic>
      <p:sp>
        <p:nvSpPr>
          <p:cNvPr id="6" name="TextBox 5">
            <a:extLst>
              <a:ext uri="{FF2B5EF4-FFF2-40B4-BE49-F238E27FC236}">
                <a16:creationId xmlns:a16="http://schemas.microsoft.com/office/drawing/2014/main" id="{C2ABC1EA-CAE7-4833-9A8D-CC67DE1C5B06}"/>
              </a:ext>
            </a:extLst>
          </p:cNvPr>
          <p:cNvSpPr txBox="1"/>
          <p:nvPr/>
        </p:nvSpPr>
        <p:spPr>
          <a:xfrm>
            <a:off x="2468172" y="5405548"/>
            <a:ext cx="6306765" cy="2341458"/>
          </a:xfrm>
          <a:prstGeom prst="rect">
            <a:avLst/>
          </a:prstGeom>
          <a:noFill/>
        </p:spPr>
        <p:txBody>
          <a:bodyPr wrap="square" lIns="0" tIns="0" rIns="0" bIns="0" rtlCol="0">
            <a:noAutofit/>
          </a:bodyPr>
          <a:lstStyle/>
          <a:p>
            <a:pPr marL="285750" indent="-285750">
              <a:buClr>
                <a:schemeClr val="tx1"/>
              </a:buClr>
              <a:buFont typeface="Arial" panose="020B0604020202020204" pitchFamily="34" charset="0"/>
              <a:buChar char="•"/>
            </a:pPr>
            <a:r>
              <a:rPr lang="en-US" sz="1600" dirty="0"/>
              <a:t>Today, tetanus is uncommon in the United States, with an average of about 30 reported cases each year. </a:t>
            </a:r>
          </a:p>
          <a:p>
            <a:pPr marL="285750" indent="-285750">
              <a:buClr>
                <a:schemeClr val="tx1"/>
              </a:buClr>
              <a:buFont typeface="Arial" panose="020B0604020202020204" pitchFamily="34" charset="0"/>
              <a:buChar char="•"/>
            </a:pPr>
            <a:r>
              <a:rPr lang="en-US" sz="1600" dirty="0"/>
              <a:t>Nearly all cases of tetanus are among people who did not get all the recommended tetanus vaccinations.</a:t>
            </a:r>
          </a:p>
          <a:p>
            <a:pPr marL="285750" indent="-285750">
              <a:buClr>
                <a:schemeClr val="tx1"/>
              </a:buClr>
              <a:buFont typeface="Arial" panose="020B0604020202020204" pitchFamily="34" charset="0"/>
              <a:buChar char="•"/>
            </a:pPr>
            <a:endParaRPr lang="en-US" sz="1600" dirty="0"/>
          </a:p>
          <a:p>
            <a:pPr>
              <a:buClr>
                <a:schemeClr val="tx1"/>
              </a:buClr>
            </a:pPr>
            <a:r>
              <a:rPr lang="en-US" sz="1600" dirty="0">
                <a:hlinkClick r:id="rId3"/>
              </a:rPr>
              <a:t>https://www.cdc.gov/tetanus/</a:t>
            </a:r>
            <a:endParaRPr lang="en-US" sz="1600" dirty="0"/>
          </a:p>
        </p:txBody>
      </p:sp>
      <p:sp>
        <p:nvSpPr>
          <p:cNvPr id="5" name="Rectangle 4">
            <a:extLst>
              <a:ext uri="{FF2B5EF4-FFF2-40B4-BE49-F238E27FC236}">
                <a16:creationId xmlns:a16="http://schemas.microsoft.com/office/drawing/2014/main" id="{4E98A81F-9AC8-4459-BA32-08D44E3FB526}"/>
              </a:ext>
            </a:extLst>
          </p:cNvPr>
          <p:cNvSpPr/>
          <p:nvPr/>
        </p:nvSpPr>
        <p:spPr bwMode="auto">
          <a:xfrm>
            <a:off x="10678332" y="216976"/>
            <a:ext cx="1394848" cy="743919"/>
          </a:xfrm>
          <a:prstGeom prst="rect">
            <a:avLst/>
          </a:prstGeom>
          <a:solidFill>
            <a:schemeClr val="bg1"/>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US" sz="1200" b="1" kern="0" dirty="0" err="1">
              <a:solidFill>
                <a:srgbClr val="FFFFFF"/>
              </a:solidFill>
              <a:latin typeface="Arial"/>
            </a:endParaRPr>
          </a:p>
        </p:txBody>
      </p:sp>
    </p:spTree>
    <p:extLst>
      <p:ext uri="{BB962C8B-B14F-4D97-AF65-F5344CB8AC3E}">
        <p14:creationId xmlns:p14="http://schemas.microsoft.com/office/powerpoint/2010/main" val="28915776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73702" y="4225073"/>
            <a:ext cx="8437343" cy="653320"/>
          </a:xfrm>
        </p:spPr>
        <p:txBody>
          <a:bodyPr/>
          <a:lstStyle/>
          <a:p>
            <a:r>
              <a:rPr lang="en-GB" sz="3600" dirty="0"/>
              <a:t>Diphtheria</a:t>
            </a:r>
          </a:p>
        </p:txBody>
      </p:sp>
      <p:sp>
        <p:nvSpPr>
          <p:cNvPr id="5" name="Rectangle 4">
            <a:extLst>
              <a:ext uri="{FF2B5EF4-FFF2-40B4-BE49-F238E27FC236}">
                <a16:creationId xmlns:a16="http://schemas.microsoft.com/office/drawing/2014/main" id="{D4D937D1-51D3-4F9B-BB9A-41BD157A5E51}"/>
              </a:ext>
            </a:extLst>
          </p:cNvPr>
          <p:cNvSpPr/>
          <p:nvPr/>
        </p:nvSpPr>
        <p:spPr bwMode="auto">
          <a:xfrm>
            <a:off x="10678332" y="216976"/>
            <a:ext cx="1394848" cy="743919"/>
          </a:xfrm>
          <a:prstGeom prst="rect">
            <a:avLst/>
          </a:prstGeom>
          <a:solidFill>
            <a:schemeClr val="bg1"/>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US" sz="1200" b="1" kern="0" dirty="0" err="1">
              <a:solidFill>
                <a:srgbClr val="FFFFFF"/>
              </a:solidFill>
              <a:latin typeface="Arial"/>
            </a:endParaRPr>
          </a:p>
        </p:txBody>
      </p:sp>
    </p:spTree>
    <p:extLst>
      <p:ext uri="{BB962C8B-B14F-4D97-AF65-F5344CB8AC3E}">
        <p14:creationId xmlns:p14="http://schemas.microsoft.com/office/powerpoint/2010/main" val="41535761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21302" y="243623"/>
            <a:ext cx="8437343" cy="653320"/>
          </a:xfrm>
        </p:spPr>
        <p:txBody>
          <a:bodyPr/>
          <a:lstStyle/>
          <a:p>
            <a:r>
              <a:rPr lang="en-GB" sz="3600" dirty="0"/>
              <a:t>Diphtheria</a:t>
            </a:r>
          </a:p>
        </p:txBody>
      </p:sp>
      <p:pic>
        <p:nvPicPr>
          <p:cNvPr id="4" name="Picture 3">
            <a:extLst>
              <a:ext uri="{FF2B5EF4-FFF2-40B4-BE49-F238E27FC236}">
                <a16:creationId xmlns:a16="http://schemas.microsoft.com/office/drawing/2014/main" id="{82C60777-E744-499B-B8E8-0697EDF66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2122" y="1192116"/>
            <a:ext cx="3131638" cy="2236884"/>
          </a:xfrm>
          <a:prstGeom prst="rect">
            <a:avLst/>
          </a:prstGeom>
        </p:spPr>
      </p:pic>
      <p:sp>
        <p:nvSpPr>
          <p:cNvPr id="3" name="TextBox 2">
            <a:extLst>
              <a:ext uri="{FF2B5EF4-FFF2-40B4-BE49-F238E27FC236}">
                <a16:creationId xmlns:a16="http://schemas.microsoft.com/office/drawing/2014/main" id="{B255F594-F7C2-4FD3-AB4F-E9C405093F58}"/>
              </a:ext>
            </a:extLst>
          </p:cNvPr>
          <p:cNvSpPr txBox="1"/>
          <p:nvPr/>
        </p:nvSpPr>
        <p:spPr>
          <a:xfrm>
            <a:off x="1939472" y="1228725"/>
            <a:ext cx="4000500" cy="4400550"/>
          </a:xfrm>
          <a:prstGeom prst="rect">
            <a:avLst/>
          </a:prstGeom>
          <a:noFill/>
        </p:spPr>
        <p:txBody>
          <a:bodyPr wrap="square" lIns="0" tIns="0" rIns="0" bIns="0" rtlCol="0">
            <a:noAutofit/>
          </a:bodyPr>
          <a:lstStyle/>
          <a:p>
            <a:pPr marL="285750" indent="-285750">
              <a:buClr>
                <a:schemeClr val="tx1"/>
              </a:buClr>
              <a:buFont typeface="Arial" panose="020B0604020202020204" pitchFamily="34" charset="0"/>
              <a:buChar char="•"/>
            </a:pPr>
            <a:r>
              <a:rPr lang="en-US" dirty="0"/>
              <a:t>Acute, toxin-mediated disease caused by the bacterium Corynebacterium diphtheriae. </a:t>
            </a:r>
          </a:p>
          <a:p>
            <a:pPr marL="285750" indent="-285750">
              <a:buClr>
                <a:schemeClr val="tx1"/>
              </a:buClr>
              <a:buFont typeface="Arial" panose="020B0604020202020204" pitchFamily="34" charset="0"/>
              <a:buChar char="•"/>
            </a:pPr>
            <a:r>
              <a:rPr lang="en-US" dirty="0"/>
              <a:t>Overall case-fatality rate for diphtheria is 5%–10%</a:t>
            </a:r>
          </a:p>
          <a:p>
            <a:pPr marL="742950" lvl="1" indent="-285750">
              <a:buClr>
                <a:schemeClr val="tx1"/>
              </a:buClr>
              <a:buFont typeface="Arial" panose="020B0604020202020204" pitchFamily="34" charset="0"/>
              <a:buChar char="•"/>
            </a:pPr>
            <a:r>
              <a:rPr lang="en-US" dirty="0"/>
              <a:t>persons younger than 5 and older than 40 years of age: higher death rates (up to 20%) </a:t>
            </a:r>
          </a:p>
          <a:p>
            <a:pPr marL="285750" indent="-285750">
              <a:buClr>
                <a:schemeClr val="tx1"/>
              </a:buClr>
              <a:buFont typeface="Arial" panose="020B0604020202020204" pitchFamily="34" charset="0"/>
              <a:buChar char="•"/>
            </a:pPr>
            <a:r>
              <a:rPr lang="en-US" dirty="0"/>
              <a:t>Incubation period usually 2–5 days (range: 1–10 days)</a:t>
            </a:r>
          </a:p>
          <a:p>
            <a:pPr marL="285750" indent="-285750">
              <a:buClr>
                <a:schemeClr val="tx1"/>
              </a:buClr>
              <a:buFont typeface="Arial" panose="020B0604020202020204" pitchFamily="34" charset="0"/>
              <a:buChar char="•"/>
            </a:pPr>
            <a:r>
              <a:rPr lang="en-US" dirty="0"/>
              <a:t>Can involve almost any mucous membrane</a:t>
            </a:r>
          </a:p>
        </p:txBody>
      </p:sp>
      <p:sp>
        <p:nvSpPr>
          <p:cNvPr id="5" name="TextBox 4">
            <a:extLst>
              <a:ext uri="{FF2B5EF4-FFF2-40B4-BE49-F238E27FC236}">
                <a16:creationId xmlns:a16="http://schemas.microsoft.com/office/drawing/2014/main" id="{1FECCE7E-F141-4D1C-9C68-F8C92EDD63DC}"/>
              </a:ext>
            </a:extLst>
          </p:cNvPr>
          <p:cNvSpPr txBox="1"/>
          <p:nvPr/>
        </p:nvSpPr>
        <p:spPr>
          <a:xfrm>
            <a:off x="1756590" y="6419850"/>
            <a:ext cx="6838950" cy="438150"/>
          </a:xfrm>
          <a:prstGeom prst="rect">
            <a:avLst/>
          </a:prstGeom>
          <a:noFill/>
        </p:spPr>
        <p:txBody>
          <a:bodyPr wrap="square" lIns="0" tIns="0" rIns="0" bIns="0" rtlCol="0">
            <a:noAutofit/>
          </a:bodyPr>
          <a:lstStyle/>
          <a:p>
            <a:pPr>
              <a:buClr>
                <a:schemeClr val="tx1"/>
              </a:buClr>
            </a:pPr>
            <a:r>
              <a:rPr lang="en-US" sz="1600" dirty="0">
                <a:hlinkClick r:id="rId3"/>
              </a:rPr>
              <a:t>https://www.cdc.gov/diphtheria/surveillance.html</a:t>
            </a:r>
            <a:endParaRPr lang="en-US" sz="1600" dirty="0"/>
          </a:p>
        </p:txBody>
      </p:sp>
      <p:sp>
        <p:nvSpPr>
          <p:cNvPr id="6" name="TextBox 5">
            <a:extLst>
              <a:ext uri="{FF2B5EF4-FFF2-40B4-BE49-F238E27FC236}">
                <a16:creationId xmlns:a16="http://schemas.microsoft.com/office/drawing/2014/main" id="{0E7CEA55-6337-4F64-A9E4-24B1506B9EE5}"/>
              </a:ext>
            </a:extLst>
          </p:cNvPr>
          <p:cNvSpPr txBox="1"/>
          <p:nvPr/>
        </p:nvSpPr>
        <p:spPr>
          <a:xfrm>
            <a:off x="6434910" y="3714230"/>
            <a:ext cx="4000500" cy="4400550"/>
          </a:xfrm>
          <a:prstGeom prst="rect">
            <a:avLst/>
          </a:prstGeom>
          <a:noFill/>
        </p:spPr>
        <p:txBody>
          <a:bodyPr wrap="square" lIns="0" tIns="0" rIns="0" bIns="0" rtlCol="0">
            <a:noAutofit/>
          </a:bodyPr>
          <a:lstStyle/>
          <a:p>
            <a:r>
              <a:rPr lang="en-US" dirty="0"/>
              <a:t>For clinical purposes, it is convenient to classify diphtheria into a number of manifestations, depending on the site of disease:</a:t>
            </a:r>
          </a:p>
          <a:p>
            <a:pPr marL="285750" indent="-285750">
              <a:buFont typeface="Arial" panose="020B0604020202020204" pitchFamily="34" charset="0"/>
              <a:buChar char="•"/>
            </a:pPr>
            <a:r>
              <a:rPr lang="en-US" dirty="0"/>
              <a:t>Respiratory diphtheria</a:t>
            </a:r>
          </a:p>
          <a:p>
            <a:pPr marL="742950" lvl="1" indent="-285750">
              <a:buFont typeface="Arial" panose="020B0604020202020204" pitchFamily="34" charset="0"/>
              <a:buChar char="•"/>
            </a:pPr>
            <a:r>
              <a:rPr lang="en-US" dirty="0"/>
              <a:t>Nasal diphtheria</a:t>
            </a:r>
          </a:p>
          <a:p>
            <a:pPr marL="742950" lvl="1" indent="-285750">
              <a:buFont typeface="Arial" panose="020B0604020202020204" pitchFamily="34" charset="0"/>
              <a:buChar char="•"/>
            </a:pPr>
            <a:r>
              <a:rPr lang="en-US" dirty="0"/>
              <a:t>Pharyngeal and tonsillar diphtheria</a:t>
            </a:r>
          </a:p>
          <a:p>
            <a:pPr marL="742950" lvl="1" indent="-285750">
              <a:buFont typeface="Arial" panose="020B0604020202020204" pitchFamily="34" charset="0"/>
              <a:buChar char="•"/>
            </a:pPr>
            <a:r>
              <a:rPr lang="en-US" dirty="0"/>
              <a:t>Laryngeal diphtheria</a:t>
            </a:r>
          </a:p>
          <a:p>
            <a:pPr marL="285750" indent="-285750">
              <a:buFont typeface="Arial" panose="020B0604020202020204" pitchFamily="34" charset="0"/>
              <a:buChar char="•"/>
            </a:pPr>
            <a:r>
              <a:rPr lang="en-US" dirty="0"/>
              <a:t>Cutaneous diphtheria</a:t>
            </a:r>
          </a:p>
        </p:txBody>
      </p:sp>
      <p:sp>
        <p:nvSpPr>
          <p:cNvPr id="7" name="Rectangle 6">
            <a:extLst>
              <a:ext uri="{FF2B5EF4-FFF2-40B4-BE49-F238E27FC236}">
                <a16:creationId xmlns:a16="http://schemas.microsoft.com/office/drawing/2014/main" id="{16FD4B03-7020-4046-A38D-A41B74CB38D6}"/>
              </a:ext>
            </a:extLst>
          </p:cNvPr>
          <p:cNvSpPr/>
          <p:nvPr/>
        </p:nvSpPr>
        <p:spPr bwMode="auto">
          <a:xfrm>
            <a:off x="10678332" y="216976"/>
            <a:ext cx="1394848" cy="743919"/>
          </a:xfrm>
          <a:prstGeom prst="rect">
            <a:avLst/>
          </a:prstGeom>
          <a:solidFill>
            <a:schemeClr val="bg1"/>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US" sz="1200" b="1" kern="0" dirty="0" err="1">
              <a:solidFill>
                <a:srgbClr val="FFFFFF"/>
              </a:solidFill>
              <a:latin typeface="Arial"/>
            </a:endParaRPr>
          </a:p>
        </p:txBody>
      </p:sp>
    </p:spTree>
    <p:extLst>
      <p:ext uri="{BB962C8B-B14F-4D97-AF65-F5344CB8AC3E}">
        <p14:creationId xmlns:p14="http://schemas.microsoft.com/office/powerpoint/2010/main" val="1066543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21302" y="243623"/>
            <a:ext cx="8437343" cy="653320"/>
          </a:xfrm>
        </p:spPr>
        <p:txBody>
          <a:bodyPr/>
          <a:lstStyle/>
          <a:p>
            <a:r>
              <a:rPr lang="en-GB" sz="3600" dirty="0"/>
              <a:t>Diphtheria</a:t>
            </a:r>
          </a:p>
        </p:txBody>
      </p:sp>
      <p:sp>
        <p:nvSpPr>
          <p:cNvPr id="3" name="TextBox 2">
            <a:extLst>
              <a:ext uri="{FF2B5EF4-FFF2-40B4-BE49-F238E27FC236}">
                <a16:creationId xmlns:a16="http://schemas.microsoft.com/office/drawing/2014/main" id="{B255F594-F7C2-4FD3-AB4F-E9C405093F58}"/>
              </a:ext>
            </a:extLst>
          </p:cNvPr>
          <p:cNvSpPr txBox="1"/>
          <p:nvPr/>
        </p:nvSpPr>
        <p:spPr>
          <a:xfrm>
            <a:off x="1939472" y="1228725"/>
            <a:ext cx="4000500" cy="4400550"/>
          </a:xfrm>
          <a:prstGeom prst="rect">
            <a:avLst/>
          </a:prstGeom>
          <a:noFill/>
        </p:spPr>
        <p:txBody>
          <a:bodyPr wrap="square" lIns="0" tIns="0" rIns="0" bIns="0" rtlCol="0">
            <a:noAutofit/>
          </a:bodyPr>
          <a:lstStyle/>
          <a:p>
            <a:pPr marL="285750" indent="-285750">
              <a:buClr>
                <a:schemeClr val="tx1"/>
              </a:buClr>
              <a:buFont typeface="Arial" panose="020B0604020202020204" pitchFamily="34" charset="0"/>
              <a:buChar char="•"/>
            </a:pPr>
            <a:r>
              <a:rPr lang="en-US" dirty="0"/>
              <a:t>Was one of the most common causes of illness and death among children before a vaccine was available.</a:t>
            </a:r>
          </a:p>
          <a:p>
            <a:pPr marL="285750" indent="-285750">
              <a:buClr>
                <a:schemeClr val="tx1"/>
              </a:buClr>
              <a:buFont typeface="Arial" panose="020B0604020202020204" pitchFamily="34" charset="0"/>
              <a:buChar char="•"/>
            </a:pPr>
            <a:r>
              <a:rPr lang="en-US" dirty="0"/>
              <a:t>206,000 cases  recorded in US in 1921, resulting in 15,520 deaths</a:t>
            </a:r>
          </a:p>
          <a:p>
            <a:pPr marL="285750" indent="-285750">
              <a:buClr>
                <a:schemeClr val="tx1"/>
              </a:buClr>
              <a:buFont typeface="Arial" panose="020B0604020202020204" pitchFamily="34" charset="0"/>
              <a:buChar char="•"/>
            </a:pPr>
            <a:r>
              <a:rPr lang="en-US" dirty="0"/>
              <a:t>Since the introduction of diphtheria vaccines, which began in the 1920s and 1930s, and implementation of universal childhood immunization in the late 1940s, diphtheria has been well-controlled in the United States.</a:t>
            </a:r>
          </a:p>
          <a:p>
            <a:pPr marL="285750" indent="-285750">
              <a:buClr>
                <a:schemeClr val="tx1"/>
              </a:buClr>
              <a:buFont typeface="Arial" panose="020B0604020202020204" pitchFamily="34" charset="0"/>
              <a:buChar char="•"/>
            </a:pPr>
            <a:r>
              <a:rPr lang="en-US" dirty="0"/>
              <a:t>Between 2004 and 2017, state health departments reported 2 cases of diphtheria in the United States.</a:t>
            </a:r>
            <a:endParaRPr lang="en-US" sz="1600" dirty="0"/>
          </a:p>
        </p:txBody>
      </p:sp>
      <p:sp>
        <p:nvSpPr>
          <p:cNvPr id="5" name="TextBox 4">
            <a:extLst>
              <a:ext uri="{FF2B5EF4-FFF2-40B4-BE49-F238E27FC236}">
                <a16:creationId xmlns:a16="http://schemas.microsoft.com/office/drawing/2014/main" id="{1FECCE7E-F141-4D1C-9C68-F8C92EDD63DC}"/>
              </a:ext>
            </a:extLst>
          </p:cNvPr>
          <p:cNvSpPr txBox="1"/>
          <p:nvPr/>
        </p:nvSpPr>
        <p:spPr>
          <a:xfrm>
            <a:off x="1939472" y="6336976"/>
            <a:ext cx="6838950" cy="438150"/>
          </a:xfrm>
          <a:prstGeom prst="rect">
            <a:avLst/>
          </a:prstGeom>
          <a:noFill/>
        </p:spPr>
        <p:txBody>
          <a:bodyPr wrap="square" lIns="0" tIns="0" rIns="0" bIns="0" rtlCol="0">
            <a:noAutofit/>
          </a:bodyPr>
          <a:lstStyle/>
          <a:p>
            <a:pPr>
              <a:buClr>
                <a:schemeClr val="tx1"/>
              </a:buClr>
            </a:pPr>
            <a:r>
              <a:rPr lang="en-US" sz="1600" dirty="0">
                <a:hlinkClick r:id="rId2"/>
              </a:rPr>
              <a:t>https://www.cdc.gov/diphtheria/surveillance.html</a:t>
            </a:r>
            <a:endParaRPr lang="en-US" sz="1600" dirty="0"/>
          </a:p>
          <a:p>
            <a:pPr>
              <a:buClr>
                <a:schemeClr val="tx1"/>
              </a:buClr>
            </a:pPr>
            <a:r>
              <a:rPr lang="en-US" sz="1600" dirty="0">
                <a:hlinkClick r:id="rId3"/>
              </a:rPr>
              <a:t>https://www.cdc.gov/vaccines/pubs/pinkbook/downloads/dip.pdf</a:t>
            </a:r>
            <a:endParaRPr lang="en-US" sz="1600" dirty="0"/>
          </a:p>
        </p:txBody>
      </p:sp>
      <p:pic>
        <p:nvPicPr>
          <p:cNvPr id="7" name="Picture 6">
            <a:extLst>
              <a:ext uri="{FF2B5EF4-FFF2-40B4-BE49-F238E27FC236}">
                <a16:creationId xmlns:a16="http://schemas.microsoft.com/office/drawing/2014/main" id="{79047A7C-8B6C-4D60-A7E9-1135B0128B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2754" y="1104524"/>
            <a:ext cx="3166718" cy="2512437"/>
          </a:xfrm>
          <a:prstGeom prst="rect">
            <a:avLst/>
          </a:prstGeom>
        </p:spPr>
      </p:pic>
      <p:pic>
        <p:nvPicPr>
          <p:cNvPr id="9" name="Picture 8">
            <a:extLst>
              <a:ext uri="{FF2B5EF4-FFF2-40B4-BE49-F238E27FC236}">
                <a16:creationId xmlns:a16="http://schemas.microsoft.com/office/drawing/2014/main" id="{209B0D22-AD9B-472B-A468-E1E360A3BD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2754" y="3616960"/>
            <a:ext cx="3220730" cy="2512437"/>
          </a:xfrm>
          <a:prstGeom prst="rect">
            <a:avLst/>
          </a:prstGeom>
        </p:spPr>
      </p:pic>
      <p:sp>
        <p:nvSpPr>
          <p:cNvPr id="8" name="Rectangle 7">
            <a:extLst>
              <a:ext uri="{FF2B5EF4-FFF2-40B4-BE49-F238E27FC236}">
                <a16:creationId xmlns:a16="http://schemas.microsoft.com/office/drawing/2014/main" id="{AF2E977A-DA2D-4F41-AB91-41C3A3E4ABBC}"/>
              </a:ext>
            </a:extLst>
          </p:cNvPr>
          <p:cNvSpPr/>
          <p:nvPr/>
        </p:nvSpPr>
        <p:spPr bwMode="auto">
          <a:xfrm>
            <a:off x="10678332" y="216976"/>
            <a:ext cx="1394848" cy="743919"/>
          </a:xfrm>
          <a:prstGeom prst="rect">
            <a:avLst/>
          </a:prstGeom>
          <a:solidFill>
            <a:schemeClr val="bg1"/>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US" sz="1200" b="1" kern="0" dirty="0" err="1">
              <a:solidFill>
                <a:srgbClr val="FFFFFF"/>
              </a:solidFill>
              <a:latin typeface="Arial"/>
            </a:endParaRPr>
          </a:p>
        </p:txBody>
      </p:sp>
    </p:spTree>
    <p:extLst>
      <p:ext uri="{BB962C8B-B14F-4D97-AF65-F5344CB8AC3E}">
        <p14:creationId xmlns:p14="http://schemas.microsoft.com/office/powerpoint/2010/main" val="30153221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73702" y="4225073"/>
            <a:ext cx="8437343" cy="653320"/>
          </a:xfrm>
        </p:spPr>
        <p:txBody>
          <a:bodyPr/>
          <a:lstStyle/>
          <a:p>
            <a:r>
              <a:rPr lang="en-GB" sz="3600" dirty="0"/>
              <a:t>Pertussis</a:t>
            </a:r>
          </a:p>
        </p:txBody>
      </p:sp>
      <p:sp>
        <p:nvSpPr>
          <p:cNvPr id="3" name="Rectangle 2">
            <a:extLst>
              <a:ext uri="{FF2B5EF4-FFF2-40B4-BE49-F238E27FC236}">
                <a16:creationId xmlns:a16="http://schemas.microsoft.com/office/drawing/2014/main" id="{0D393E18-6C65-4C5C-B835-8238EF176ADD}"/>
              </a:ext>
            </a:extLst>
          </p:cNvPr>
          <p:cNvSpPr/>
          <p:nvPr/>
        </p:nvSpPr>
        <p:spPr bwMode="auto">
          <a:xfrm>
            <a:off x="10678332" y="216976"/>
            <a:ext cx="1394848" cy="743919"/>
          </a:xfrm>
          <a:prstGeom prst="rect">
            <a:avLst/>
          </a:prstGeom>
          <a:solidFill>
            <a:schemeClr val="bg1"/>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US" sz="1200" b="1" kern="0" dirty="0" err="1">
              <a:solidFill>
                <a:srgbClr val="FFFFFF"/>
              </a:solidFill>
              <a:latin typeface="Arial"/>
            </a:endParaRPr>
          </a:p>
        </p:txBody>
      </p:sp>
    </p:spTree>
    <p:extLst>
      <p:ext uri="{BB962C8B-B14F-4D97-AF65-F5344CB8AC3E}">
        <p14:creationId xmlns:p14="http://schemas.microsoft.com/office/powerpoint/2010/main" val="1453832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7082A-303B-4405-A151-28316348CF81}"/>
              </a:ext>
            </a:extLst>
          </p:cNvPr>
          <p:cNvSpPr>
            <a:spLocks noGrp="1"/>
          </p:cNvSpPr>
          <p:nvPr>
            <p:ph type="title"/>
          </p:nvPr>
        </p:nvSpPr>
        <p:spPr/>
        <p:txBody>
          <a:bodyPr/>
          <a:lstStyle/>
          <a:p>
            <a:r>
              <a:rPr lang="en-US" dirty="0"/>
              <a:t>Pertussis (Whooping Cough)</a:t>
            </a:r>
          </a:p>
        </p:txBody>
      </p:sp>
      <p:pic>
        <p:nvPicPr>
          <p:cNvPr id="5" name="Content Placeholder 4">
            <a:extLst>
              <a:ext uri="{FF2B5EF4-FFF2-40B4-BE49-F238E27FC236}">
                <a16:creationId xmlns:a16="http://schemas.microsoft.com/office/drawing/2014/main" id="{9E138D5E-9748-484D-82E2-9103573E6D3C}"/>
              </a:ext>
            </a:extLst>
          </p:cNvPr>
          <p:cNvPicPr>
            <a:picLocks noGrp="1" noChangeAspect="1"/>
          </p:cNvPicPr>
          <p:nvPr>
            <p:ph sz="quarter" idx="12"/>
          </p:nvPr>
        </p:nvPicPr>
        <p:blipFill>
          <a:blip r:embed="rId2"/>
          <a:stretch>
            <a:fillRect/>
          </a:stretch>
        </p:blipFill>
        <p:spPr>
          <a:xfrm>
            <a:off x="2929584" y="3124201"/>
            <a:ext cx="7620551" cy="3011558"/>
          </a:xfrm>
          <a:prstGeom prst="rect">
            <a:avLst/>
          </a:prstGeom>
        </p:spPr>
      </p:pic>
      <p:sp>
        <p:nvSpPr>
          <p:cNvPr id="4" name="Text Placeholder 3">
            <a:extLst>
              <a:ext uri="{FF2B5EF4-FFF2-40B4-BE49-F238E27FC236}">
                <a16:creationId xmlns:a16="http://schemas.microsoft.com/office/drawing/2014/main" id="{8AE91BF7-7954-4FEC-AA8F-AB9B5BC6E183}"/>
              </a:ext>
            </a:extLst>
          </p:cNvPr>
          <p:cNvSpPr>
            <a:spLocks noGrp="1"/>
          </p:cNvSpPr>
          <p:nvPr>
            <p:ph type="body" sz="quarter" idx="18"/>
          </p:nvPr>
        </p:nvSpPr>
        <p:spPr>
          <a:xfrm>
            <a:off x="1893568" y="6249967"/>
            <a:ext cx="6374132" cy="493734"/>
          </a:xfrm>
        </p:spPr>
        <p:txBody>
          <a:bodyPr/>
          <a:lstStyle/>
          <a:p>
            <a:r>
              <a:rPr lang="en-US" dirty="0"/>
              <a:t>CDC.  Pertussis Whooping Cough.  Available at )https://www.cdc.gov/pertussis/index.html    Accessed on January 30, 2019.</a:t>
            </a:r>
          </a:p>
        </p:txBody>
      </p:sp>
      <p:pic>
        <p:nvPicPr>
          <p:cNvPr id="6" name="Picture 5">
            <a:extLst>
              <a:ext uri="{FF2B5EF4-FFF2-40B4-BE49-F238E27FC236}">
                <a16:creationId xmlns:a16="http://schemas.microsoft.com/office/drawing/2014/main" id="{37F56801-01F8-4893-A43C-B206D5D9428D}"/>
              </a:ext>
            </a:extLst>
          </p:cNvPr>
          <p:cNvPicPr>
            <a:picLocks noChangeAspect="1"/>
          </p:cNvPicPr>
          <p:nvPr/>
        </p:nvPicPr>
        <p:blipFill>
          <a:blip r:embed="rId3"/>
          <a:stretch>
            <a:fillRect/>
          </a:stretch>
        </p:blipFill>
        <p:spPr>
          <a:xfrm>
            <a:off x="1889124" y="1051984"/>
            <a:ext cx="4933501" cy="1958010"/>
          </a:xfrm>
          <a:prstGeom prst="rect">
            <a:avLst/>
          </a:prstGeom>
        </p:spPr>
      </p:pic>
    </p:spTree>
    <p:extLst>
      <p:ext uri="{BB962C8B-B14F-4D97-AF65-F5344CB8AC3E}">
        <p14:creationId xmlns:p14="http://schemas.microsoft.com/office/powerpoint/2010/main" val="24868513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11"/>
          <p:cNvSpPr>
            <a:spLocks noGrp="1"/>
          </p:cNvSpPr>
          <p:nvPr>
            <p:ph sz="quarter" idx="12"/>
          </p:nvPr>
        </p:nvSpPr>
        <p:spPr/>
        <p:txBody>
          <a:bodyPr/>
          <a:lstStyle/>
          <a:p>
            <a:pPr>
              <a:spcBef>
                <a:spcPts val="1200"/>
              </a:spcBef>
              <a:buSzPct val="100000"/>
            </a:pPr>
            <a:r>
              <a:rPr lang="en-US" dirty="0"/>
              <a:t>Acute, infectious disease caused by </a:t>
            </a:r>
            <a:r>
              <a:rPr lang="en-US" i="1" dirty="0"/>
              <a:t>Bordetella pertussis</a:t>
            </a:r>
          </a:p>
          <a:p>
            <a:pPr>
              <a:spcBef>
                <a:spcPts val="1200"/>
              </a:spcBef>
              <a:buSzPct val="100000"/>
            </a:pPr>
            <a:r>
              <a:rPr lang="en-US" dirty="0"/>
              <a:t>Outbreaks first described in 16</a:t>
            </a:r>
            <a:r>
              <a:rPr lang="en-US" baseline="30000" dirty="0"/>
              <a:t>th</a:t>
            </a:r>
            <a:r>
              <a:rPr lang="en-US" dirty="0"/>
              <a:t> century</a:t>
            </a:r>
          </a:p>
          <a:p>
            <a:pPr>
              <a:spcBef>
                <a:spcPts val="1200"/>
              </a:spcBef>
              <a:buSzPct val="100000"/>
            </a:pPr>
            <a:r>
              <a:rPr lang="en-US" i="1" dirty="0" err="1"/>
              <a:t>Bordetella</a:t>
            </a:r>
            <a:r>
              <a:rPr lang="en-US" i="1" dirty="0"/>
              <a:t> </a:t>
            </a:r>
            <a:r>
              <a:rPr lang="en-US" i="1" dirty="0" err="1"/>
              <a:t>pertussis</a:t>
            </a:r>
            <a:r>
              <a:rPr lang="en-US" i="1" dirty="0"/>
              <a:t> </a:t>
            </a:r>
            <a:r>
              <a:rPr lang="en-US" dirty="0"/>
              <a:t>isolated in 1906</a:t>
            </a:r>
          </a:p>
          <a:p>
            <a:pPr>
              <a:spcBef>
                <a:spcPts val="1200"/>
              </a:spcBef>
              <a:buSzPct val="100000"/>
            </a:pPr>
            <a:r>
              <a:rPr lang="en-US" dirty="0"/>
              <a:t>Estimated 195,000 deaths worldwide in 2008</a:t>
            </a:r>
          </a:p>
        </p:txBody>
      </p:sp>
      <p:sp>
        <p:nvSpPr>
          <p:cNvPr id="5124" name="Text Placeholder 12"/>
          <p:cNvSpPr>
            <a:spLocks noGrp="1"/>
          </p:cNvSpPr>
          <p:nvPr>
            <p:ph type="body" sz="quarter" idx="18"/>
          </p:nvPr>
        </p:nvSpPr>
        <p:spPr/>
        <p:txBody>
          <a:bodyPr/>
          <a:lstStyle/>
          <a:p>
            <a:pPr>
              <a:spcBef>
                <a:spcPct val="0"/>
              </a:spcBef>
            </a:pPr>
            <a:r>
              <a:rPr lang="en-US" dirty="0"/>
              <a:t>CDC. </a:t>
            </a:r>
            <a:r>
              <a:rPr lang="en-US" i="1" dirty="0"/>
              <a:t>Epidemiology and Prevention of Vaccine-Preventable Diseases. </a:t>
            </a:r>
            <a:r>
              <a:rPr lang="en-US" dirty="0"/>
              <a:t>13</a:t>
            </a:r>
            <a:r>
              <a:rPr lang="en-US" baseline="30000" dirty="0"/>
              <a:t>th</a:t>
            </a:r>
            <a:r>
              <a:rPr lang="en-US" dirty="0"/>
              <a:t> ed. 2015.</a:t>
            </a:r>
          </a:p>
        </p:txBody>
      </p:sp>
      <p:sp>
        <p:nvSpPr>
          <p:cNvPr id="5123" name="Rectangle 6"/>
          <p:cNvSpPr>
            <a:spLocks noGrp="1" noChangeArrowheads="1"/>
          </p:cNvSpPr>
          <p:nvPr>
            <p:ph type="title"/>
          </p:nvPr>
        </p:nvSpPr>
        <p:spPr/>
        <p:txBody>
          <a:bodyPr/>
          <a:lstStyle/>
          <a:p>
            <a:r>
              <a:rPr lang="en-US" i="1" dirty="0">
                <a:solidFill>
                  <a:srgbClr val="F36633"/>
                </a:solidFill>
              </a:rPr>
              <a:t>Bordetella Pertussis </a:t>
            </a:r>
            <a:r>
              <a:rPr lang="en-US" dirty="0">
                <a:solidFill>
                  <a:srgbClr val="F36633"/>
                </a:solidFill>
              </a:rPr>
              <a:t>History</a:t>
            </a:r>
            <a:endParaRPr lang="en-US" dirty="0"/>
          </a:p>
        </p:txBody>
      </p:sp>
      <p:sp>
        <p:nvSpPr>
          <p:cNvPr id="2" name="Slide Number Placeholder 1">
            <a:extLst>
              <a:ext uri="{FF2B5EF4-FFF2-40B4-BE49-F238E27FC236}">
                <a16:creationId xmlns:a16="http://schemas.microsoft.com/office/drawing/2014/main" id="{C4CF7CE1-62CE-514B-9E61-FB46B9C797CE}"/>
              </a:ext>
            </a:extLst>
          </p:cNvPr>
          <p:cNvSpPr>
            <a:spLocks noGrp="1"/>
          </p:cNvSpPr>
          <p:nvPr>
            <p:ph type="sldNum" sz="quarter" idx="4"/>
          </p:nvPr>
        </p:nvSpPr>
        <p:spPr/>
        <p:txBody>
          <a:bodyPr/>
          <a:lstStyle/>
          <a:p>
            <a:fld id="{9F9F533D-B52E-4A2F-BF72-0ADD2D94BD75}" type="slidenum">
              <a:rPr lang="en-GB" smtClean="0"/>
              <a:pPr/>
              <a:t>37</a:t>
            </a:fld>
            <a:endParaRPr lang="en-GB" dirty="0"/>
          </a:p>
        </p:txBody>
      </p:sp>
      <p:sp>
        <p:nvSpPr>
          <p:cNvPr id="8" name="TextBox 7">
            <a:hlinkClick r:id="rId2" action="ppaction://hlinksldjump"/>
            <a:extLst>
              <a:ext uri="{FF2B5EF4-FFF2-40B4-BE49-F238E27FC236}">
                <a16:creationId xmlns:a16="http://schemas.microsoft.com/office/drawing/2014/main" id="{28599E4D-16D0-45B3-8609-636713DC8918}"/>
              </a:ext>
            </a:extLst>
          </p:cNvPr>
          <p:cNvSpPr txBox="1"/>
          <p:nvPr/>
        </p:nvSpPr>
        <p:spPr>
          <a:xfrm>
            <a:off x="9120553" y="13365"/>
            <a:ext cx="2133600" cy="311945"/>
          </a:xfrm>
          <a:prstGeom prst="rect">
            <a:avLst/>
          </a:prstGeom>
          <a:noFill/>
          <a:ln>
            <a:noFill/>
          </a:ln>
        </p:spPr>
        <p:txBody>
          <a:bodyPr wrap="square" tIns="73152" bIns="73152" rtlCol="0" anchor="ctr">
            <a:spAutoFit/>
          </a:bodyPr>
          <a:lstStyle/>
          <a:p>
            <a:pPr marL="171446" indent="-171446" algn="r">
              <a:buClr>
                <a:schemeClr val="tx1"/>
              </a:buClr>
            </a:pPr>
            <a:r>
              <a:rPr lang="en-US" sz="1067" dirty="0">
                <a:solidFill>
                  <a:schemeClr val="bg2"/>
                </a:solidFill>
              </a:rPr>
              <a:t>˂ </a:t>
            </a:r>
            <a:r>
              <a:rPr lang="en-US" sz="1067" u="sng" dirty="0">
                <a:solidFill>
                  <a:schemeClr val="bg2"/>
                </a:solidFill>
              </a:rPr>
              <a:t>Pertussis Overview</a:t>
            </a:r>
          </a:p>
        </p:txBody>
      </p:sp>
    </p:spTree>
    <p:extLst>
      <p:ext uri="{BB962C8B-B14F-4D97-AF65-F5344CB8AC3E}">
        <p14:creationId xmlns:p14="http://schemas.microsoft.com/office/powerpoint/2010/main" val="21723811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8"/>
          <p:cNvSpPr>
            <a:spLocks noGrp="1"/>
          </p:cNvSpPr>
          <p:nvPr>
            <p:ph sz="quarter" idx="12"/>
          </p:nvPr>
        </p:nvSpPr>
        <p:spPr/>
        <p:txBody>
          <a:bodyPr/>
          <a:lstStyle/>
          <a:p>
            <a:pPr>
              <a:spcBef>
                <a:spcPts val="1200"/>
              </a:spcBef>
              <a:tabLst>
                <a:tab pos="3200320" algn="l"/>
              </a:tabLst>
            </a:pPr>
            <a:r>
              <a:rPr lang="en-US" dirty="0"/>
              <a:t>Fastidious gram-negative bacteria</a:t>
            </a:r>
          </a:p>
          <a:p>
            <a:pPr>
              <a:spcBef>
                <a:spcPts val="1200"/>
              </a:spcBef>
              <a:tabLst>
                <a:tab pos="3200320" algn="l"/>
              </a:tabLst>
            </a:pPr>
            <a:r>
              <a:rPr lang="en-US" dirty="0"/>
              <a:t>Reservoir </a:t>
            </a:r>
          </a:p>
          <a:p>
            <a:pPr lvl="1">
              <a:spcBef>
                <a:spcPts val="1200"/>
              </a:spcBef>
              <a:tabLst>
                <a:tab pos="3200320" algn="l"/>
              </a:tabLst>
            </a:pPr>
            <a:r>
              <a:rPr lang="en-US" dirty="0"/>
              <a:t>Human, adolescents and adults</a:t>
            </a:r>
          </a:p>
          <a:p>
            <a:pPr>
              <a:spcBef>
                <a:spcPts val="1200"/>
              </a:spcBef>
              <a:tabLst>
                <a:tab pos="3200320" algn="l"/>
              </a:tabLst>
            </a:pPr>
            <a:r>
              <a:rPr lang="en-US" dirty="0"/>
              <a:t>Transmission 	</a:t>
            </a:r>
          </a:p>
          <a:p>
            <a:pPr lvl="1">
              <a:spcBef>
                <a:spcPts val="1200"/>
              </a:spcBef>
              <a:tabLst>
                <a:tab pos="3200320" algn="l"/>
              </a:tabLst>
            </a:pPr>
            <a:r>
              <a:rPr lang="en-US" dirty="0"/>
              <a:t>Respiratory droplets</a:t>
            </a:r>
          </a:p>
          <a:p>
            <a:pPr>
              <a:spcBef>
                <a:spcPts val="1200"/>
              </a:spcBef>
              <a:tabLst>
                <a:tab pos="3200320" algn="l"/>
              </a:tabLst>
            </a:pPr>
            <a:r>
              <a:rPr lang="en-US" dirty="0"/>
              <a:t>Communicability 	</a:t>
            </a:r>
          </a:p>
          <a:p>
            <a:pPr lvl="1">
              <a:spcBef>
                <a:spcPts val="1200"/>
              </a:spcBef>
              <a:tabLst>
                <a:tab pos="3200320" algn="l"/>
              </a:tabLst>
            </a:pPr>
            <a:r>
              <a:rPr lang="en-US" dirty="0"/>
              <a:t>Maximum in catarrhal stage </a:t>
            </a:r>
          </a:p>
          <a:p>
            <a:pPr lvl="1">
              <a:spcBef>
                <a:spcPts val="1200"/>
              </a:spcBef>
              <a:tabLst>
                <a:tab pos="3200320" algn="l"/>
              </a:tabLst>
            </a:pPr>
            <a:r>
              <a:rPr lang="en-US" dirty="0"/>
              <a:t>Secondary attack rate up to 80%</a:t>
            </a:r>
            <a:br>
              <a:rPr lang="en-US" dirty="0"/>
            </a:br>
            <a:r>
              <a:rPr lang="en-US" dirty="0"/>
              <a:t>	</a:t>
            </a:r>
          </a:p>
        </p:txBody>
      </p:sp>
      <p:sp>
        <p:nvSpPr>
          <p:cNvPr id="7" name="Text Placeholder 12"/>
          <p:cNvSpPr>
            <a:spLocks noGrp="1"/>
          </p:cNvSpPr>
          <p:nvPr>
            <p:ph type="body" sz="quarter" idx="18"/>
          </p:nvPr>
        </p:nvSpPr>
        <p:spPr/>
        <p:txBody>
          <a:bodyPr/>
          <a:lstStyle/>
          <a:p>
            <a:pPr>
              <a:spcBef>
                <a:spcPct val="0"/>
              </a:spcBef>
            </a:pPr>
            <a:r>
              <a:rPr lang="en-US" dirty="0"/>
              <a:t>CDC. </a:t>
            </a:r>
            <a:r>
              <a:rPr lang="en-US" i="1" dirty="0"/>
              <a:t>Epidemiology and Prevention of Vaccine-Preventable Diseases. </a:t>
            </a:r>
            <a:r>
              <a:rPr lang="en-US" dirty="0"/>
              <a:t>13</a:t>
            </a:r>
            <a:r>
              <a:rPr lang="en-US" baseline="30000" dirty="0"/>
              <a:t>th</a:t>
            </a:r>
            <a:r>
              <a:rPr lang="en-US" dirty="0"/>
              <a:t> ed. 2015.</a:t>
            </a:r>
          </a:p>
        </p:txBody>
      </p:sp>
      <p:sp>
        <p:nvSpPr>
          <p:cNvPr id="8195" name="Rectangle 6"/>
          <p:cNvSpPr>
            <a:spLocks noGrp="1" noChangeArrowheads="1"/>
          </p:cNvSpPr>
          <p:nvPr>
            <p:ph type="title"/>
          </p:nvPr>
        </p:nvSpPr>
        <p:spPr/>
        <p:txBody>
          <a:bodyPr/>
          <a:lstStyle/>
          <a:p>
            <a:r>
              <a:rPr lang="en-US" i="1" dirty="0">
                <a:solidFill>
                  <a:srgbClr val="F36633"/>
                </a:solidFill>
              </a:rPr>
              <a:t>Bordetella Pertussis</a:t>
            </a:r>
            <a:endParaRPr lang="en-US" dirty="0"/>
          </a:p>
        </p:txBody>
      </p:sp>
      <p:sp>
        <p:nvSpPr>
          <p:cNvPr id="2" name="Slide Number Placeholder 1">
            <a:extLst>
              <a:ext uri="{FF2B5EF4-FFF2-40B4-BE49-F238E27FC236}">
                <a16:creationId xmlns:a16="http://schemas.microsoft.com/office/drawing/2014/main" id="{6CF7CDEB-3E0E-7F45-88FE-A6D89C610637}"/>
              </a:ext>
            </a:extLst>
          </p:cNvPr>
          <p:cNvSpPr>
            <a:spLocks noGrp="1"/>
          </p:cNvSpPr>
          <p:nvPr>
            <p:ph type="sldNum" sz="quarter" idx="4"/>
          </p:nvPr>
        </p:nvSpPr>
        <p:spPr/>
        <p:txBody>
          <a:bodyPr/>
          <a:lstStyle/>
          <a:p>
            <a:fld id="{9F9F533D-B52E-4A2F-BF72-0ADD2D94BD75}" type="slidenum">
              <a:rPr lang="en-GB" smtClean="0"/>
              <a:pPr/>
              <a:t>38</a:t>
            </a:fld>
            <a:endParaRPr lang="en-GB" dirty="0"/>
          </a:p>
        </p:txBody>
      </p:sp>
      <p:sp>
        <p:nvSpPr>
          <p:cNvPr id="8" name="TextBox 7">
            <a:hlinkClick r:id="rId2" action="ppaction://hlinksldjump"/>
            <a:extLst>
              <a:ext uri="{FF2B5EF4-FFF2-40B4-BE49-F238E27FC236}">
                <a16:creationId xmlns:a16="http://schemas.microsoft.com/office/drawing/2014/main" id="{843F0D0D-E5B1-415B-AC4B-A40A2F92F363}"/>
              </a:ext>
            </a:extLst>
          </p:cNvPr>
          <p:cNvSpPr txBox="1"/>
          <p:nvPr/>
        </p:nvSpPr>
        <p:spPr>
          <a:xfrm>
            <a:off x="9120553" y="13365"/>
            <a:ext cx="2133600" cy="311945"/>
          </a:xfrm>
          <a:prstGeom prst="rect">
            <a:avLst/>
          </a:prstGeom>
          <a:noFill/>
          <a:ln>
            <a:noFill/>
          </a:ln>
        </p:spPr>
        <p:txBody>
          <a:bodyPr wrap="square" tIns="73152" bIns="73152" rtlCol="0" anchor="ctr">
            <a:spAutoFit/>
          </a:bodyPr>
          <a:lstStyle/>
          <a:p>
            <a:pPr marL="171446" indent="-171446" algn="r">
              <a:buClr>
                <a:schemeClr val="tx1"/>
              </a:buClr>
            </a:pPr>
            <a:r>
              <a:rPr lang="en-US" sz="1067" dirty="0">
                <a:solidFill>
                  <a:schemeClr val="bg2"/>
                </a:solidFill>
              </a:rPr>
              <a:t>˂ </a:t>
            </a:r>
            <a:r>
              <a:rPr lang="en-US" sz="1067" u="sng" dirty="0">
                <a:solidFill>
                  <a:schemeClr val="bg2"/>
                </a:solidFill>
              </a:rPr>
              <a:t>Pertussis Overview</a:t>
            </a:r>
          </a:p>
        </p:txBody>
      </p:sp>
    </p:spTree>
    <p:extLst>
      <p:ext uri="{BB962C8B-B14F-4D97-AF65-F5344CB8AC3E}">
        <p14:creationId xmlns:p14="http://schemas.microsoft.com/office/powerpoint/2010/main" val="32563020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11"/>
          <p:cNvSpPr>
            <a:spLocks noGrp="1"/>
          </p:cNvSpPr>
          <p:nvPr>
            <p:ph sz="quarter" idx="12"/>
          </p:nvPr>
        </p:nvSpPr>
        <p:spPr/>
        <p:txBody>
          <a:bodyPr/>
          <a:lstStyle/>
          <a:p>
            <a:pPr>
              <a:spcBef>
                <a:spcPts val="1200"/>
              </a:spcBef>
            </a:pPr>
            <a:r>
              <a:rPr lang="en-US" dirty="0"/>
              <a:t>Primarily a toxin-mediated disease</a:t>
            </a:r>
          </a:p>
          <a:p>
            <a:pPr>
              <a:spcBef>
                <a:spcPts val="1200"/>
              </a:spcBef>
            </a:pPr>
            <a:r>
              <a:rPr lang="en-US" dirty="0"/>
              <a:t>Bacteria attach to cilia of respiratory epithelial cells, releasing toxins that paralyze the cilia</a:t>
            </a:r>
          </a:p>
          <a:p>
            <a:pPr>
              <a:spcBef>
                <a:spcPts val="1200"/>
              </a:spcBef>
            </a:pPr>
            <a:r>
              <a:rPr lang="en-US" dirty="0"/>
              <a:t>Inflammation occurs as a result which interferes with clearance of pulmonary secretions</a:t>
            </a:r>
          </a:p>
          <a:p>
            <a:pPr>
              <a:spcBef>
                <a:spcPts val="1200"/>
              </a:spcBef>
            </a:pPr>
            <a:r>
              <a:rPr lang="en-US" dirty="0" err="1"/>
              <a:t>Pertussis</a:t>
            </a:r>
            <a:r>
              <a:rPr lang="en-US" dirty="0"/>
              <a:t> antigens allow evasion of host defenses </a:t>
            </a:r>
            <a:br>
              <a:rPr lang="en-US" dirty="0"/>
            </a:br>
            <a:r>
              <a:rPr lang="en-US" dirty="0"/>
              <a:t>(</a:t>
            </a:r>
            <a:r>
              <a:rPr lang="en-US" dirty="0" err="1"/>
              <a:t>lymphocytosis</a:t>
            </a:r>
            <a:r>
              <a:rPr lang="en-US" dirty="0"/>
              <a:t> promoted but impaired </a:t>
            </a:r>
            <a:r>
              <a:rPr lang="en-US" dirty="0" err="1"/>
              <a:t>chemotaxis</a:t>
            </a:r>
            <a:r>
              <a:rPr lang="en-US" dirty="0"/>
              <a:t>)</a:t>
            </a:r>
          </a:p>
        </p:txBody>
      </p:sp>
      <p:sp>
        <p:nvSpPr>
          <p:cNvPr id="6" name="Text Placeholder 12"/>
          <p:cNvSpPr>
            <a:spLocks noGrp="1"/>
          </p:cNvSpPr>
          <p:nvPr>
            <p:ph type="body" sz="quarter" idx="18"/>
          </p:nvPr>
        </p:nvSpPr>
        <p:spPr/>
        <p:txBody>
          <a:bodyPr/>
          <a:lstStyle/>
          <a:p>
            <a:pPr>
              <a:spcBef>
                <a:spcPct val="0"/>
              </a:spcBef>
            </a:pPr>
            <a:r>
              <a:rPr lang="en-US" dirty="0"/>
              <a:t>CDC. </a:t>
            </a:r>
            <a:r>
              <a:rPr lang="en-US" i="1" dirty="0"/>
              <a:t>Epidemiology and Prevention of Vaccine-Preventable Diseases. </a:t>
            </a:r>
            <a:r>
              <a:rPr lang="en-US" dirty="0"/>
              <a:t>13</a:t>
            </a:r>
            <a:r>
              <a:rPr lang="en-US" baseline="30000" dirty="0"/>
              <a:t>th </a:t>
            </a:r>
            <a:r>
              <a:rPr lang="en-US" dirty="0"/>
              <a:t>ed. 2015.</a:t>
            </a:r>
          </a:p>
        </p:txBody>
      </p:sp>
      <p:sp>
        <p:nvSpPr>
          <p:cNvPr id="7171" name="Rectangle 2"/>
          <p:cNvSpPr>
            <a:spLocks noGrp="1" noChangeArrowheads="1"/>
          </p:cNvSpPr>
          <p:nvPr>
            <p:ph type="title"/>
          </p:nvPr>
        </p:nvSpPr>
        <p:spPr/>
        <p:txBody>
          <a:bodyPr/>
          <a:lstStyle/>
          <a:p>
            <a:r>
              <a:rPr lang="en-US" dirty="0"/>
              <a:t>Pertussis Pathogenesis</a:t>
            </a:r>
          </a:p>
        </p:txBody>
      </p:sp>
      <p:sp>
        <p:nvSpPr>
          <p:cNvPr id="2" name="Slide Number Placeholder 1">
            <a:extLst>
              <a:ext uri="{FF2B5EF4-FFF2-40B4-BE49-F238E27FC236}">
                <a16:creationId xmlns:a16="http://schemas.microsoft.com/office/drawing/2014/main" id="{0F171EC5-967E-4841-A24F-010AB2F0DA6B}"/>
              </a:ext>
            </a:extLst>
          </p:cNvPr>
          <p:cNvSpPr>
            <a:spLocks noGrp="1"/>
          </p:cNvSpPr>
          <p:nvPr>
            <p:ph type="sldNum" sz="quarter" idx="4"/>
          </p:nvPr>
        </p:nvSpPr>
        <p:spPr/>
        <p:txBody>
          <a:bodyPr/>
          <a:lstStyle/>
          <a:p>
            <a:fld id="{9F9F533D-B52E-4A2F-BF72-0ADD2D94BD75}" type="slidenum">
              <a:rPr lang="en-GB" smtClean="0"/>
              <a:pPr/>
              <a:t>39</a:t>
            </a:fld>
            <a:endParaRPr lang="en-GB" dirty="0"/>
          </a:p>
        </p:txBody>
      </p:sp>
      <p:sp>
        <p:nvSpPr>
          <p:cNvPr id="7" name="TextBox 6">
            <a:hlinkClick r:id="rId2" action="ppaction://hlinksldjump"/>
            <a:extLst>
              <a:ext uri="{FF2B5EF4-FFF2-40B4-BE49-F238E27FC236}">
                <a16:creationId xmlns:a16="http://schemas.microsoft.com/office/drawing/2014/main" id="{E79E3037-0520-412C-B61E-D23C0D1F5D49}"/>
              </a:ext>
            </a:extLst>
          </p:cNvPr>
          <p:cNvSpPr txBox="1"/>
          <p:nvPr/>
        </p:nvSpPr>
        <p:spPr>
          <a:xfrm>
            <a:off x="9162985" y="37276"/>
            <a:ext cx="2133600" cy="311945"/>
          </a:xfrm>
          <a:prstGeom prst="rect">
            <a:avLst/>
          </a:prstGeom>
          <a:noFill/>
          <a:ln>
            <a:noFill/>
          </a:ln>
        </p:spPr>
        <p:txBody>
          <a:bodyPr wrap="square" tIns="73152" bIns="73152" rtlCol="0" anchor="ctr">
            <a:spAutoFit/>
          </a:bodyPr>
          <a:lstStyle/>
          <a:p>
            <a:pPr marL="171446" indent="-171446" algn="r">
              <a:buClr>
                <a:schemeClr val="tx1"/>
              </a:buClr>
            </a:pPr>
            <a:r>
              <a:rPr lang="en-US" sz="1067" dirty="0">
                <a:solidFill>
                  <a:schemeClr val="bg2"/>
                </a:solidFill>
              </a:rPr>
              <a:t>˂ </a:t>
            </a:r>
            <a:r>
              <a:rPr lang="en-US" sz="1067" u="sng" dirty="0">
                <a:solidFill>
                  <a:schemeClr val="bg2"/>
                </a:solidFill>
              </a:rPr>
              <a:t>Pertussis Overview</a:t>
            </a:r>
          </a:p>
        </p:txBody>
      </p:sp>
    </p:spTree>
    <p:extLst>
      <p:ext uri="{BB962C8B-B14F-4D97-AF65-F5344CB8AC3E}">
        <p14:creationId xmlns:p14="http://schemas.microsoft.com/office/powerpoint/2010/main" val="27311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892300" y="2765229"/>
            <a:ext cx="8192770" cy="997196"/>
          </a:xfrm>
        </p:spPr>
        <p:txBody>
          <a:bodyPr/>
          <a:lstStyle/>
          <a:p>
            <a:r>
              <a:rPr lang="en-US" dirty="0"/>
              <a:t>Recommended Child and Adolescent Immunization Schedule for Ages 18 Years or Younger, United States, 2021</a:t>
            </a:r>
          </a:p>
        </p:txBody>
      </p:sp>
      <p:pic>
        <p:nvPicPr>
          <p:cNvPr id="2" name="Picture 1">
            <a:extLst>
              <a:ext uri="{FF2B5EF4-FFF2-40B4-BE49-F238E27FC236}">
                <a16:creationId xmlns:a16="http://schemas.microsoft.com/office/drawing/2014/main" id="{34D043B1-AB39-434B-A70F-EFB7DC89F714}"/>
              </a:ext>
            </a:extLst>
          </p:cNvPr>
          <p:cNvPicPr>
            <a:picLocks noChangeAspect="1"/>
          </p:cNvPicPr>
          <p:nvPr/>
        </p:nvPicPr>
        <p:blipFill>
          <a:blip r:embed="rId2"/>
          <a:stretch>
            <a:fillRect/>
          </a:stretch>
        </p:blipFill>
        <p:spPr>
          <a:xfrm>
            <a:off x="8416119" y="6615041"/>
            <a:ext cx="2251881" cy="208844"/>
          </a:xfrm>
          <a:prstGeom prst="rect">
            <a:avLst/>
          </a:prstGeom>
        </p:spPr>
      </p:pic>
      <p:pic>
        <p:nvPicPr>
          <p:cNvPr id="3" name="Picture 2">
            <a:extLst>
              <a:ext uri="{FF2B5EF4-FFF2-40B4-BE49-F238E27FC236}">
                <a16:creationId xmlns:a16="http://schemas.microsoft.com/office/drawing/2014/main" id="{32122A9C-5911-40F7-ABE3-6B8EA7639526}"/>
              </a:ext>
            </a:extLst>
          </p:cNvPr>
          <p:cNvPicPr>
            <a:picLocks noChangeAspect="1"/>
          </p:cNvPicPr>
          <p:nvPr/>
        </p:nvPicPr>
        <p:blipFill>
          <a:blip r:embed="rId3"/>
          <a:stretch>
            <a:fillRect/>
          </a:stretch>
        </p:blipFill>
        <p:spPr>
          <a:xfrm>
            <a:off x="8279643" y="6523634"/>
            <a:ext cx="2388356" cy="335153"/>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0"/>
          <p:cNvSpPr>
            <a:spLocks noGrp="1" noChangeArrowheads="1"/>
          </p:cNvSpPr>
          <p:nvPr>
            <p:ph type="title"/>
          </p:nvPr>
        </p:nvSpPr>
        <p:spPr/>
        <p:txBody>
          <a:bodyPr/>
          <a:lstStyle/>
          <a:p>
            <a:r>
              <a:rPr lang="en-US" dirty="0"/>
              <a:t>Disease Progression</a:t>
            </a:r>
          </a:p>
        </p:txBody>
      </p:sp>
      <p:sp>
        <p:nvSpPr>
          <p:cNvPr id="10244" name="Rectangle 11"/>
          <p:cNvSpPr>
            <a:spLocks noGrp="1" noChangeArrowheads="1"/>
          </p:cNvSpPr>
          <p:nvPr>
            <p:ph type="body" sz="quarter" idx="24"/>
          </p:nvPr>
        </p:nvSpPr>
        <p:spPr>
          <a:xfrm>
            <a:off x="602181" y="8712415"/>
            <a:ext cx="11627335" cy="328423"/>
          </a:xfrm>
        </p:spPr>
        <p:txBody>
          <a:bodyPr/>
          <a:lstStyle/>
          <a:p>
            <a:pPr>
              <a:spcAft>
                <a:spcPts val="0"/>
              </a:spcAft>
            </a:pPr>
            <a:r>
              <a:rPr lang="en-US" dirty="0"/>
              <a:t>Centers for Disease Control and Prevention. Signs &amp; Symptoms. Available at:</a:t>
            </a:r>
          </a:p>
          <a:p>
            <a:pPr>
              <a:spcAft>
                <a:spcPts val="0"/>
              </a:spcAft>
            </a:pPr>
            <a:r>
              <a:rPr lang="en-US" dirty="0">
                <a:hlinkClick r:id="rId3"/>
              </a:rPr>
              <a:t>http://www.cdc.gov/pertussis/about/signs-symptoms.html</a:t>
            </a:r>
            <a:r>
              <a:rPr lang="en-US" dirty="0"/>
              <a:t>. Accessed July 10, 2018.</a:t>
            </a:r>
          </a:p>
        </p:txBody>
      </p:sp>
      <p:graphicFrame>
        <p:nvGraphicFramePr>
          <p:cNvPr id="5" name="Table 4"/>
          <p:cNvGraphicFramePr>
            <a:graphicFrameLocks noGrp="1"/>
          </p:cNvGraphicFramePr>
          <p:nvPr/>
        </p:nvGraphicFramePr>
        <p:xfrm>
          <a:off x="1909955" y="2385222"/>
          <a:ext cx="8343900" cy="800102"/>
        </p:xfrm>
        <a:graphic>
          <a:graphicData uri="http://schemas.openxmlformats.org/drawingml/2006/table">
            <a:tbl>
              <a:tblPr firstRow="1" bandRow="1">
                <a:tableStyleId>{5C22544A-7EE6-4342-B048-85BDC9FD1C3A}</a:tableStyleId>
              </a:tblPr>
              <a:tblGrid>
                <a:gridCol w="695325">
                  <a:extLst>
                    <a:ext uri="{9D8B030D-6E8A-4147-A177-3AD203B41FA5}">
                      <a16:colId xmlns:a16="http://schemas.microsoft.com/office/drawing/2014/main" val="20000"/>
                    </a:ext>
                  </a:extLst>
                </a:gridCol>
                <a:gridCol w="695325">
                  <a:extLst>
                    <a:ext uri="{9D8B030D-6E8A-4147-A177-3AD203B41FA5}">
                      <a16:colId xmlns:a16="http://schemas.microsoft.com/office/drawing/2014/main" val="20001"/>
                    </a:ext>
                  </a:extLst>
                </a:gridCol>
                <a:gridCol w="695325">
                  <a:extLst>
                    <a:ext uri="{9D8B030D-6E8A-4147-A177-3AD203B41FA5}">
                      <a16:colId xmlns:a16="http://schemas.microsoft.com/office/drawing/2014/main" val="20002"/>
                    </a:ext>
                  </a:extLst>
                </a:gridCol>
                <a:gridCol w="695325">
                  <a:extLst>
                    <a:ext uri="{9D8B030D-6E8A-4147-A177-3AD203B41FA5}">
                      <a16:colId xmlns:a16="http://schemas.microsoft.com/office/drawing/2014/main" val="20003"/>
                    </a:ext>
                  </a:extLst>
                </a:gridCol>
                <a:gridCol w="695325">
                  <a:extLst>
                    <a:ext uri="{9D8B030D-6E8A-4147-A177-3AD203B41FA5}">
                      <a16:colId xmlns:a16="http://schemas.microsoft.com/office/drawing/2014/main" val="20004"/>
                    </a:ext>
                  </a:extLst>
                </a:gridCol>
                <a:gridCol w="695325">
                  <a:extLst>
                    <a:ext uri="{9D8B030D-6E8A-4147-A177-3AD203B41FA5}">
                      <a16:colId xmlns:a16="http://schemas.microsoft.com/office/drawing/2014/main" val="20005"/>
                    </a:ext>
                  </a:extLst>
                </a:gridCol>
                <a:gridCol w="695325">
                  <a:extLst>
                    <a:ext uri="{9D8B030D-6E8A-4147-A177-3AD203B41FA5}">
                      <a16:colId xmlns:a16="http://schemas.microsoft.com/office/drawing/2014/main" val="20006"/>
                    </a:ext>
                  </a:extLst>
                </a:gridCol>
                <a:gridCol w="695325">
                  <a:extLst>
                    <a:ext uri="{9D8B030D-6E8A-4147-A177-3AD203B41FA5}">
                      <a16:colId xmlns:a16="http://schemas.microsoft.com/office/drawing/2014/main" val="20007"/>
                    </a:ext>
                  </a:extLst>
                </a:gridCol>
                <a:gridCol w="695325">
                  <a:extLst>
                    <a:ext uri="{9D8B030D-6E8A-4147-A177-3AD203B41FA5}">
                      <a16:colId xmlns:a16="http://schemas.microsoft.com/office/drawing/2014/main" val="20008"/>
                    </a:ext>
                  </a:extLst>
                </a:gridCol>
                <a:gridCol w="695325">
                  <a:extLst>
                    <a:ext uri="{9D8B030D-6E8A-4147-A177-3AD203B41FA5}">
                      <a16:colId xmlns:a16="http://schemas.microsoft.com/office/drawing/2014/main" val="20009"/>
                    </a:ext>
                  </a:extLst>
                </a:gridCol>
                <a:gridCol w="695325">
                  <a:extLst>
                    <a:ext uri="{9D8B030D-6E8A-4147-A177-3AD203B41FA5}">
                      <a16:colId xmlns:a16="http://schemas.microsoft.com/office/drawing/2014/main" val="20010"/>
                    </a:ext>
                  </a:extLst>
                </a:gridCol>
                <a:gridCol w="695325">
                  <a:extLst>
                    <a:ext uri="{9D8B030D-6E8A-4147-A177-3AD203B41FA5}">
                      <a16:colId xmlns:a16="http://schemas.microsoft.com/office/drawing/2014/main" val="20011"/>
                    </a:ext>
                  </a:extLst>
                </a:gridCol>
              </a:tblGrid>
              <a:tr h="400051">
                <a:tc>
                  <a:txBody>
                    <a:bodyPr/>
                    <a:lstStyle/>
                    <a:p>
                      <a:endParaRPr lang="en-US" sz="19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9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9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9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9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9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9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9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9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9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9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9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00051">
                <a:tc>
                  <a:txBody>
                    <a:bodyPr/>
                    <a:lstStyle/>
                    <a:p>
                      <a:endParaRPr lang="en-US" sz="1900"/>
                    </a:p>
                  </a:txBody>
                  <a:tcPr>
                    <a:lnL w="12700" cap="flat" cmpd="sng" algn="ctr">
                      <a:solidFill>
                        <a:schemeClr val="accent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900" dirty="0"/>
                    </a:p>
                  </a:txBody>
                  <a:tcPr>
                    <a:lnL w="1270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900"/>
                    </a:p>
                  </a:txBody>
                  <a:tcPr>
                    <a:lnL w="12700" cap="flat" cmpd="sng" algn="ctr">
                      <a:solidFill>
                        <a:schemeClr val="accent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900" dirty="0"/>
                    </a:p>
                  </a:txBody>
                  <a:tcPr>
                    <a:lnL w="1270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900"/>
                    </a:p>
                  </a:txBody>
                  <a:tcPr>
                    <a:lnL w="12700" cap="flat" cmpd="sng" algn="ctr">
                      <a:solidFill>
                        <a:schemeClr val="accent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900" dirty="0"/>
                    </a:p>
                  </a:txBody>
                  <a:tcPr>
                    <a:lnL w="1270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900"/>
                    </a:p>
                  </a:txBody>
                  <a:tcPr>
                    <a:lnL w="12700" cap="flat" cmpd="sng" algn="ctr">
                      <a:solidFill>
                        <a:schemeClr val="accent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900" dirty="0"/>
                    </a:p>
                  </a:txBody>
                  <a:tcPr>
                    <a:lnL w="1270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900"/>
                    </a:p>
                  </a:txBody>
                  <a:tcPr>
                    <a:lnL w="12700" cap="flat" cmpd="sng" algn="ctr">
                      <a:solidFill>
                        <a:schemeClr val="accent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900" dirty="0"/>
                    </a:p>
                  </a:txBody>
                  <a:tcPr>
                    <a:lnL w="1270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900"/>
                    </a:p>
                  </a:txBody>
                  <a:tcPr>
                    <a:lnL w="12700" cap="flat" cmpd="sng" algn="ctr">
                      <a:solidFill>
                        <a:schemeClr val="accent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900" dirty="0"/>
                    </a:p>
                  </a:txBody>
                  <a:tcPr>
                    <a:lnL w="1270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nvGraphicFramePr>
        <p:xfrm>
          <a:off x="1567055" y="2014381"/>
          <a:ext cx="9029696" cy="370840"/>
        </p:xfrm>
        <a:graphic>
          <a:graphicData uri="http://schemas.openxmlformats.org/drawingml/2006/table">
            <a:tbl>
              <a:tblPr firstRow="1" bandRow="1">
                <a:tableStyleId>{5C22544A-7EE6-4342-B048-85BDC9FD1C3A}</a:tableStyleId>
              </a:tblPr>
              <a:tblGrid>
                <a:gridCol w="694592">
                  <a:extLst>
                    <a:ext uri="{9D8B030D-6E8A-4147-A177-3AD203B41FA5}">
                      <a16:colId xmlns:a16="http://schemas.microsoft.com/office/drawing/2014/main" val="20000"/>
                    </a:ext>
                  </a:extLst>
                </a:gridCol>
                <a:gridCol w="694592">
                  <a:extLst>
                    <a:ext uri="{9D8B030D-6E8A-4147-A177-3AD203B41FA5}">
                      <a16:colId xmlns:a16="http://schemas.microsoft.com/office/drawing/2014/main" val="20001"/>
                    </a:ext>
                  </a:extLst>
                </a:gridCol>
                <a:gridCol w="694592">
                  <a:extLst>
                    <a:ext uri="{9D8B030D-6E8A-4147-A177-3AD203B41FA5}">
                      <a16:colId xmlns:a16="http://schemas.microsoft.com/office/drawing/2014/main" val="20002"/>
                    </a:ext>
                  </a:extLst>
                </a:gridCol>
                <a:gridCol w="694592">
                  <a:extLst>
                    <a:ext uri="{9D8B030D-6E8A-4147-A177-3AD203B41FA5}">
                      <a16:colId xmlns:a16="http://schemas.microsoft.com/office/drawing/2014/main" val="20003"/>
                    </a:ext>
                  </a:extLst>
                </a:gridCol>
                <a:gridCol w="694592">
                  <a:extLst>
                    <a:ext uri="{9D8B030D-6E8A-4147-A177-3AD203B41FA5}">
                      <a16:colId xmlns:a16="http://schemas.microsoft.com/office/drawing/2014/main" val="20004"/>
                    </a:ext>
                  </a:extLst>
                </a:gridCol>
                <a:gridCol w="694592">
                  <a:extLst>
                    <a:ext uri="{9D8B030D-6E8A-4147-A177-3AD203B41FA5}">
                      <a16:colId xmlns:a16="http://schemas.microsoft.com/office/drawing/2014/main" val="20005"/>
                    </a:ext>
                  </a:extLst>
                </a:gridCol>
                <a:gridCol w="694592">
                  <a:extLst>
                    <a:ext uri="{9D8B030D-6E8A-4147-A177-3AD203B41FA5}">
                      <a16:colId xmlns:a16="http://schemas.microsoft.com/office/drawing/2014/main" val="20006"/>
                    </a:ext>
                  </a:extLst>
                </a:gridCol>
                <a:gridCol w="694592">
                  <a:extLst>
                    <a:ext uri="{9D8B030D-6E8A-4147-A177-3AD203B41FA5}">
                      <a16:colId xmlns:a16="http://schemas.microsoft.com/office/drawing/2014/main" val="20007"/>
                    </a:ext>
                  </a:extLst>
                </a:gridCol>
                <a:gridCol w="694592">
                  <a:extLst>
                    <a:ext uri="{9D8B030D-6E8A-4147-A177-3AD203B41FA5}">
                      <a16:colId xmlns:a16="http://schemas.microsoft.com/office/drawing/2014/main" val="20008"/>
                    </a:ext>
                  </a:extLst>
                </a:gridCol>
                <a:gridCol w="694592">
                  <a:extLst>
                    <a:ext uri="{9D8B030D-6E8A-4147-A177-3AD203B41FA5}">
                      <a16:colId xmlns:a16="http://schemas.microsoft.com/office/drawing/2014/main" val="20009"/>
                    </a:ext>
                  </a:extLst>
                </a:gridCol>
                <a:gridCol w="694592">
                  <a:extLst>
                    <a:ext uri="{9D8B030D-6E8A-4147-A177-3AD203B41FA5}">
                      <a16:colId xmlns:a16="http://schemas.microsoft.com/office/drawing/2014/main" val="20010"/>
                    </a:ext>
                  </a:extLst>
                </a:gridCol>
                <a:gridCol w="694592">
                  <a:extLst>
                    <a:ext uri="{9D8B030D-6E8A-4147-A177-3AD203B41FA5}">
                      <a16:colId xmlns:a16="http://schemas.microsoft.com/office/drawing/2014/main" val="20011"/>
                    </a:ext>
                  </a:extLst>
                </a:gridCol>
                <a:gridCol w="694592">
                  <a:extLst>
                    <a:ext uri="{9D8B030D-6E8A-4147-A177-3AD203B41FA5}">
                      <a16:colId xmlns:a16="http://schemas.microsoft.com/office/drawing/2014/main" val="20012"/>
                    </a:ext>
                  </a:extLst>
                </a:gridCol>
              </a:tblGrid>
              <a:tr h="370840">
                <a:tc>
                  <a:txBody>
                    <a:bodyPr/>
                    <a:lstStyle/>
                    <a:p>
                      <a:pPr algn="ctr"/>
                      <a:r>
                        <a:rPr lang="en-US" sz="1600" b="1" dirty="0">
                          <a:solidFill>
                            <a:schemeClr val="bg2"/>
                          </a:solidFill>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a:solidFill>
                            <a:schemeClr val="tx1"/>
                          </a:solidFill>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solidFill>
                            <a:schemeClr val="bg2"/>
                          </a:solidFill>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a:solidFill>
                            <a:schemeClr val="tx1"/>
                          </a:solidFill>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a:solidFill>
                            <a:schemeClr val="tx1"/>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a:solidFill>
                            <a:schemeClr val="tx1"/>
                          </a:solidFill>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a:solidFill>
                            <a:schemeClr val="tx1"/>
                          </a:solidFill>
                        </a:rPr>
                        <a:t>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solidFill>
                            <a:schemeClr val="bg2"/>
                          </a:solidFill>
                        </a:rPr>
                        <a:t>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a:solidFill>
                            <a:schemeClr val="tx1"/>
                          </a:solidFill>
                        </a:rPr>
                        <a:t>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a:solidFill>
                            <a:schemeClr val="tx1"/>
                          </a:solidFill>
                        </a:rPr>
                        <a:t>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a:solidFill>
                            <a:schemeClr val="tx1"/>
                          </a:solidFill>
                        </a:rPr>
                        <a:t>11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solidFill>
                            <a:schemeClr val="bg2"/>
                          </a:solidFill>
                        </a:rPr>
                        <a:t>12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7" name="TextBox 6"/>
          <p:cNvSpPr txBox="1"/>
          <p:nvPr/>
        </p:nvSpPr>
        <p:spPr>
          <a:xfrm>
            <a:off x="1783232" y="1611919"/>
            <a:ext cx="885820" cy="369332"/>
          </a:xfrm>
          <a:prstGeom prst="rect">
            <a:avLst/>
          </a:prstGeom>
          <a:noFill/>
        </p:spPr>
        <p:txBody>
          <a:bodyPr wrap="none" rtlCol="0">
            <a:spAutoFit/>
          </a:bodyPr>
          <a:lstStyle/>
          <a:p>
            <a:r>
              <a:rPr lang="en-US"/>
              <a:t>Weeks</a:t>
            </a:r>
          </a:p>
        </p:txBody>
      </p:sp>
      <p:sp>
        <p:nvSpPr>
          <p:cNvPr id="8" name="TextBox 7"/>
          <p:cNvSpPr txBox="1"/>
          <p:nvPr/>
        </p:nvSpPr>
        <p:spPr>
          <a:xfrm>
            <a:off x="1909955" y="3220947"/>
            <a:ext cx="1387920" cy="714042"/>
          </a:xfrm>
          <a:prstGeom prst="rect">
            <a:avLst/>
          </a:prstGeom>
          <a:solidFill>
            <a:schemeClr val="accent1"/>
          </a:solidFill>
        </p:spPr>
        <p:txBody>
          <a:bodyPr wrap="square" lIns="91440" tIns="24384" rIns="91440" bIns="24384" rtlCol="0">
            <a:spAutoFit/>
          </a:bodyPr>
          <a:lstStyle/>
          <a:p>
            <a:pPr>
              <a:lnSpc>
                <a:spcPct val="90000"/>
              </a:lnSpc>
            </a:pPr>
            <a:r>
              <a:rPr lang="en-US" sz="1200" dirty="0">
                <a:solidFill>
                  <a:schemeClr val="bg1"/>
                </a:solidFill>
              </a:rPr>
              <a:t>Stage 1</a:t>
            </a:r>
          </a:p>
          <a:p>
            <a:pPr>
              <a:lnSpc>
                <a:spcPct val="90000"/>
              </a:lnSpc>
            </a:pPr>
            <a:r>
              <a:rPr lang="en-US" sz="1200" b="1" dirty="0">
                <a:solidFill>
                  <a:schemeClr val="bg1"/>
                </a:solidFill>
              </a:rPr>
              <a:t>Catarrhal Stage</a:t>
            </a:r>
          </a:p>
          <a:p>
            <a:pPr>
              <a:lnSpc>
                <a:spcPct val="90000"/>
              </a:lnSpc>
            </a:pPr>
            <a:r>
              <a:rPr lang="en-US" sz="1200" i="1" dirty="0">
                <a:solidFill>
                  <a:schemeClr val="bg1"/>
                </a:solidFill>
              </a:rPr>
              <a:t>May last 1 to 2 weeks</a:t>
            </a:r>
          </a:p>
        </p:txBody>
      </p:sp>
      <p:sp>
        <p:nvSpPr>
          <p:cNvPr id="9" name="TextBox 8"/>
          <p:cNvSpPr txBox="1"/>
          <p:nvPr/>
        </p:nvSpPr>
        <p:spPr>
          <a:xfrm>
            <a:off x="3297875" y="3934768"/>
            <a:ext cx="4254339" cy="547842"/>
          </a:xfrm>
          <a:prstGeom prst="rect">
            <a:avLst/>
          </a:prstGeom>
          <a:solidFill>
            <a:schemeClr val="accent1"/>
          </a:solidFill>
        </p:spPr>
        <p:txBody>
          <a:bodyPr wrap="square" lIns="91440" tIns="24384" rIns="91440" bIns="24384" rtlCol="0">
            <a:spAutoFit/>
          </a:bodyPr>
          <a:lstStyle/>
          <a:p>
            <a:pPr>
              <a:lnSpc>
                <a:spcPct val="90000"/>
              </a:lnSpc>
            </a:pPr>
            <a:r>
              <a:rPr lang="en-US" sz="1200" dirty="0">
                <a:solidFill>
                  <a:schemeClr val="bg1"/>
                </a:solidFill>
              </a:rPr>
              <a:t>Stage 2</a:t>
            </a:r>
            <a:br>
              <a:rPr lang="en-US" sz="1200" dirty="0">
                <a:solidFill>
                  <a:schemeClr val="bg1"/>
                </a:solidFill>
              </a:rPr>
            </a:br>
            <a:r>
              <a:rPr lang="en-US" sz="1200" b="1" dirty="0">
                <a:solidFill>
                  <a:schemeClr val="bg1"/>
                </a:solidFill>
              </a:rPr>
              <a:t>Paroxysmal Stage</a:t>
            </a:r>
          </a:p>
          <a:p>
            <a:pPr>
              <a:lnSpc>
                <a:spcPct val="90000"/>
              </a:lnSpc>
            </a:pPr>
            <a:r>
              <a:rPr lang="en-US" sz="1200" i="1" dirty="0">
                <a:solidFill>
                  <a:schemeClr val="bg1"/>
                </a:solidFill>
              </a:rPr>
              <a:t>Lasts from 1-6 weeks; may extend to 10 weeks</a:t>
            </a:r>
          </a:p>
        </p:txBody>
      </p:sp>
      <p:sp>
        <p:nvSpPr>
          <p:cNvPr id="10" name="TextBox 9"/>
          <p:cNvSpPr txBox="1"/>
          <p:nvPr/>
        </p:nvSpPr>
        <p:spPr>
          <a:xfrm>
            <a:off x="7552214" y="4490890"/>
            <a:ext cx="2772887" cy="714042"/>
          </a:xfrm>
          <a:prstGeom prst="rect">
            <a:avLst/>
          </a:prstGeom>
          <a:solidFill>
            <a:schemeClr val="accent1"/>
          </a:solidFill>
        </p:spPr>
        <p:txBody>
          <a:bodyPr wrap="square" lIns="91440" tIns="24384" rIns="91440" bIns="24384" rtlCol="0">
            <a:spAutoFit/>
          </a:bodyPr>
          <a:lstStyle/>
          <a:p>
            <a:pPr>
              <a:lnSpc>
                <a:spcPct val="90000"/>
              </a:lnSpc>
            </a:pPr>
            <a:r>
              <a:rPr lang="en-US" sz="1200" dirty="0">
                <a:solidFill>
                  <a:schemeClr val="bg1"/>
                </a:solidFill>
              </a:rPr>
              <a:t>Stage 3</a:t>
            </a:r>
            <a:br>
              <a:rPr lang="en-US" sz="1200" dirty="0">
                <a:solidFill>
                  <a:schemeClr val="bg1"/>
                </a:solidFill>
              </a:rPr>
            </a:br>
            <a:r>
              <a:rPr lang="en-US" sz="1200" b="1" dirty="0">
                <a:solidFill>
                  <a:schemeClr val="bg1"/>
                </a:solidFill>
              </a:rPr>
              <a:t>Convalescent Stage</a:t>
            </a:r>
          </a:p>
          <a:p>
            <a:pPr>
              <a:lnSpc>
                <a:spcPct val="90000"/>
              </a:lnSpc>
            </a:pPr>
            <a:r>
              <a:rPr lang="en-US" sz="1200" i="1" dirty="0">
                <a:solidFill>
                  <a:schemeClr val="bg1"/>
                </a:solidFill>
              </a:rPr>
              <a:t>Lasts about 2-3 weeks; susceptible to other respiratory infections for many</a:t>
            </a:r>
          </a:p>
        </p:txBody>
      </p:sp>
      <p:sp>
        <p:nvSpPr>
          <p:cNvPr id="11" name="TextBox 10"/>
          <p:cNvSpPr txBox="1"/>
          <p:nvPr/>
        </p:nvSpPr>
        <p:spPr>
          <a:xfrm>
            <a:off x="3297875" y="3368679"/>
            <a:ext cx="3109276" cy="418576"/>
          </a:xfrm>
          <a:prstGeom prst="rect">
            <a:avLst/>
          </a:prstGeom>
          <a:noFill/>
        </p:spPr>
        <p:txBody>
          <a:bodyPr wrap="square" lIns="91440" tIns="24384" rIns="91440" bIns="24384" rtlCol="0">
            <a:spAutoFit/>
          </a:bodyPr>
          <a:lstStyle/>
          <a:p>
            <a:r>
              <a:rPr lang="en-US" sz="1200" dirty="0"/>
              <a:t>Symptoms: runny nose, low-grade fever, mild, occasional cough – Highly contagious</a:t>
            </a:r>
            <a:endParaRPr lang="en-US" sz="1200" i="1" dirty="0"/>
          </a:p>
        </p:txBody>
      </p:sp>
      <p:sp>
        <p:nvSpPr>
          <p:cNvPr id="12" name="TextBox 11"/>
          <p:cNvSpPr txBox="1"/>
          <p:nvPr/>
        </p:nvSpPr>
        <p:spPr>
          <a:xfrm>
            <a:off x="3297875" y="4541981"/>
            <a:ext cx="3886200" cy="603242"/>
          </a:xfrm>
          <a:prstGeom prst="rect">
            <a:avLst/>
          </a:prstGeom>
          <a:noFill/>
        </p:spPr>
        <p:txBody>
          <a:bodyPr wrap="square" lIns="91440" tIns="24384" rIns="91440" bIns="24384" rtlCol="0">
            <a:spAutoFit/>
          </a:bodyPr>
          <a:lstStyle/>
          <a:p>
            <a:r>
              <a:rPr lang="en-US" sz="1200" dirty="0"/>
              <a:t>Symptoms: fits of numerous, rapid coughs followed by “whoop” sound; vomiting and exhaustion after coughing fits (called paroxysms)</a:t>
            </a:r>
            <a:endParaRPr lang="en-US" sz="1200" i="1" dirty="0"/>
          </a:p>
        </p:txBody>
      </p:sp>
      <p:sp>
        <p:nvSpPr>
          <p:cNvPr id="13" name="TextBox 12"/>
          <p:cNvSpPr txBox="1"/>
          <p:nvPr/>
        </p:nvSpPr>
        <p:spPr>
          <a:xfrm>
            <a:off x="7521190" y="5250799"/>
            <a:ext cx="2857500" cy="418576"/>
          </a:xfrm>
          <a:prstGeom prst="rect">
            <a:avLst/>
          </a:prstGeom>
          <a:noFill/>
        </p:spPr>
        <p:txBody>
          <a:bodyPr wrap="square" lIns="91440" tIns="24384" rIns="91440" bIns="24384" rtlCol="0">
            <a:spAutoFit/>
          </a:bodyPr>
          <a:lstStyle/>
          <a:p>
            <a:r>
              <a:rPr lang="en-US" sz="1200" dirty="0"/>
              <a:t>Recovery is gradual. Coughing lessens but fits of coughing may return</a:t>
            </a:r>
            <a:endParaRPr lang="en-US" sz="1200" i="1" dirty="0"/>
          </a:p>
        </p:txBody>
      </p:sp>
      <p:sp>
        <p:nvSpPr>
          <p:cNvPr id="2" name="Slide Number Placeholder 1">
            <a:extLst>
              <a:ext uri="{FF2B5EF4-FFF2-40B4-BE49-F238E27FC236}">
                <a16:creationId xmlns:a16="http://schemas.microsoft.com/office/drawing/2014/main" id="{DE9E9508-9F47-5543-A9E5-4C7700B1D9EA}"/>
              </a:ext>
            </a:extLst>
          </p:cNvPr>
          <p:cNvSpPr>
            <a:spLocks noGrp="1"/>
          </p:cNvSpPr>
          <p:nvPr>
            <p:ph type="sldNum" sz="quarter" idx="4"/>
          </p:nvPr>
        </p:nvSpPr>
        <p:spPr/>
        <p:txBody>
          <a:bodyPr/>
          <a:lstStyle/>
          <a:p>
            <a:fld id="{9F9F533D-B52E-4A2F-BF72-0ADD2D94BD75}" type="slidenum">
              <a:rPr lang="en-GB" smtClean="0"/>
              <a:pPr/>
              <a:t>40</a:t>
            </a:fld>
            <a:endParaRPr lang="en-GB" dirty="0"/>
          </a:p>
        </p:txBody>
      </p:sp>
      <p:sp>
        <p:nvSpPr>
          <p:cNvPr id="16" name="TextBox 15">
            <a:hlinkClick r:id="rId4" action="ppaction://hlinksldjump"/>
            <a:extLst>
              <a:ext uri="{FF2B5EF4-FFF2-40B4-BE49-F238E27FC236}">
                <a16:creationId xmlns:a16="http://schemas.microsoft.com/office/drawing/2014/main" id="{2D86A1C9-2DF8-40DA-BF7F-0711EE6297F2}"/>
              </a:ext>
            </a:extLst>
          </p:cNvPr>
          <p:cNvSpPr txBox="1"/>
          <p:nvPr/>
        </p:nvSpPr>
        <p:spPr>
          <a:xfrm>
            <a:off x="9120553" y="13366"/>
            <a:ext cx="2133600" cy="311945"/>
          </a:xfrm>
          <a:prstGeom prst="rect">
            <a:avLst/>
          </a:prstGeom>
          <a:noFill/>
          <a:ln>
            <a:noFill/>
          </a:ln>
        </p:spPr>
        <p:txBody>
          <a:bodyPr wrap="square" tIns="73152" bIns="73152" rtlCol="0" anchor="ctr">
            <a:spAutoFit/>
          </a:bodyPr>
          <a:lstStyle/>
          <a:p>
            <a:pPr marL="171446" indent="-171446" algn="r">
              <a:buClr>
                <a:schemeClr val="tx1"/>
              </a:buClr>
            </a:pPr>
            <a:r>
              <a:rPr lang="en-US" sz="1067" dirty="0">
                <a:solidFill>
                  <a:schemeClr val="bg2"/>
                </a:solidFill>
              </a:rPr>
              <a:t>˂ </a:t>
            </a:r>
            <a:r>
              <a:rPr lang="en-US" sz="1067" u="sng" dirty="0">
                <a:solidFill>
                  <a:schemeClr val="bg2"/>
                </a:solidFill>
              </a:rPr>
              <a:t>Pertussis Clinical Features</a:t>
            </a:r>
          </a:p>
        </p:txBody>
      </p:sp>
    </p:spTree>
    <p:extLst>
      <p:ext uri="{BB962C8B-B14F-4D97-AF65-F5344CB8AC3E}">
        <p14:creationId xmlns:p14="http://schemas.microsoft.com/office/powerpoint/2010/main" val="12412710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7"/>
          <p:cNvSpPr>
            <a:spLocks noGrp="1" noChangeArrowheads="1"/>
          </p:cNvSpPr>
          <p:nvPr>
            <p:ph type="title"/>
          </p:nvPr>
        </p:nvSpPr>
        <p:spPr>
          <a:xfrm>
            <a:off x="478870" y="384853"/>
            <a:ext cx="10102852" cy="410369"/>
          </a:xfrm>
        </p:spPr>
        <p:txBody>
          <a:bodyPr/>
          <a:lstStyle/>
          <a:p>
            <a:r>
              <a:rPr lang="en-US" sz="2667" dirty="0"/>
              <a:t>Adults Can Transmit Pertussis to Infants</a:t>
            </a:r>
          </a:p>
        </p:txBody>
      </p:sp>
      <p:sp>
        <p:nvSpPr>
          <p:cNvPr id="8" name="Text Placeholder 7">
            <a:extLst>
              <a:ext uri="{FF2B5EF4-FFF2-40B4-BE49-F238E27FC236}">
                <a16:creationId xmlns:a16="http://schemas.microsoft.com/office/drawing/2014/main" id="{82330B9C-1C99-49FF-B6F6-710AA203F98D}"/>
              </a:ext>
            </a:extLst>
          </p:cNvPr>
          <p:cNvSpPr>
            <a:spLocks noGrp="1"/>
          </p:cNvSpPr>
          <p:nvPr>
            <p:ph type="body" sz="quarter" idx="19"/>
          </p:nvPr>
        </p:nvSpPr>
        <p:spPr>
          <a:xfrm>
            <a:off x="472519" y="6431962"/>
            <a:ext cx="8251272" cy="405367"/>
          </a:xfrm>
        </p:spPr>
        <p:txBody>
          <a:bodyPr/>
          <a:lstStyle/>
          <a:p>
            <a:pPr marL="304792" indent="-304792">
              <a:buFont typeface="Arial" pitchFamily="34" charset="0"/>
              <a:buAutoNum type="arabicParenR"/>
            </a:pPr>
            <a:r>
              <a:rPr lang="fr-FR" b="1" dirty="0" err="1"/>
              <a:t>Bisgard</a:t>
            </a:r>
            <a:r>
              <a:rPr lang="fr-FR" b="1" dirty="0"/>
              <a:t> KM, et al. </a:t>
            </a:r>
            <a:r>
              <a:rPr lang="fr-FR" b="1" dirty="0" err="1"/>
              <a:t>Pediatr</a:t>
            </a:r>
            <a:r>
              <a:rPr lang="fr-FR" b="1" dirty="0"/>
              <a:t> Infect Dis J. 2004;23:985-989. 2) </a:t>
            </a:r>
            <a:r>
              <a:rPr lang="en-US" b="1" dirty="0" err="1"/>
              <a:t>Skoff</a:t>
            </a:r>
            <a:r>
              <a:rPr lang="en-US" b="1" dirty="0"/>
              <a:t> TH, et al. Pediatrics 2015, 136(4), 635-641.</a:t>
            </a:r>
          </a:p>
          <a:p>
            <a:pPr marL="304792" indent="-304792">
              <a:buAutoNum type="arabicParenR"/>
            </a:pPr>
            <a:endParaRPr lang="fr-FR" b="1" dirty="0"/>
          </a:p>
        </p:txBody>
      </p:sp>
      <p:grpSp>
        <p:nvGrpSpPr>
          <p:cNvPr id="2" name="Group 14"/>
          <p:cNvGrpSpPr>
            <a:grpSpLocks/>
          </p:cNvGrpSpPr>
          <p:nvPr/>
        </p:nvGrpSpPr>
        <p:grpSpPr bwMode="auto">
          <a:xfrm>
            <a:off x="189599" y="1689100"/>
            <a:ext cx="5796335" cy="4167717"/>
            <a:chOff x="782125" y="2299766"/>
            <a:chExt cx="6807185" cy="4554742"/>
          </a:xfrm>
        </p:grpSpPr>
        <p:graphicFrame>
          <p:nvGraphicFramePr>
            <p:cNvPr id="20" name="Chart 20"/>
            <p:cNvGraphicFramePr>
              <a:graphicFrameLocks/>
            </p:cNvGraphicFramePr>
            <p:nvPr/>
          </p:nvGraphicFramePr>
          <p:xfrm>
            <a:off x="1591070" y="2299766"/>
            <a:ext cx="5998240" cy="4554742"/>
          </p:xfrm>
          <a:graphic>
            <a:graphicData uri="http://schemas.openxmlformats.org/presentationml/2006/ole">
              <mc:AlternateContent xmlns:mc="http://schemas.openxmlformats.org/markup-compatibility/2006">
                <mc:Choice xmlns:v="urn:schemas-microsoft-com:vml" Requires="v">
                  <p:oleObj spid="_x0000_s2051" name="Worksheet" r:id="rId4" imgW="5997923" imgH="4561278" progId="Excel.Sheet.8">
                    <p:embed/>
                  </p:oleObj>
                </mc:Choice>
                <mc:Fallback>
                  <p:oleObj name="Worksheet" r:id="rId4" imgW="5997923" imgH="4561278" progId="Excel.Sheet.8">
                    <p:embed/>
                    <p:pic>
                      <p:nvPicPr>
                        <p:cNvPr id="20" name="Chart 20"/>
                        <p:cNvPicPr>
                          <a:picLocks noChangeArrowheads="1"/>
                        </p:cNvPicPr>
                        <p:nvPr/>
                      </p:nvPicPr>
                      <p:blipFill>
                        <a:blip r:embed="rId5"/>
                        <a:srcRect/>
                        <a:stretch>
                          <a:fillRect/>
                        </a:stretch>
                      </p:blipFill>
                      <p:spPr bwMode="auto">
                        <a:xfrm>
                          <a:off x="1591070" y="2299766"/>
                          <a:ext cx="5998240" cy="4554742"/>
                        </a:xfrm>
                        <a:prstGeom prst="rect">
                          <a:avLst/>
                        </a:prstGeom>
                        <a:noFill/>
                      </p:spPr>
                    </p:pic>
                  </p:oleObj>
                </mc:Fallback>
              </mc:AlternateContent>
            </a:graphicData>
          </a:graphic>
        </p:graphicFrame>
        <p:sp>
          <p:nvSpPr>
            <p:cNvPr id="21" name="Text Box 21"/>
            <p:cNvSpPr txBox="1">
              <a:spLocks noChangeArrowheads="1"/>
            </p:cNvSpPr>
            <p:nvPr/>
          </p:nvSpPr>
          <p:spPr bwMode="auto">
            <a:xfrm>
              <a:off x="782125" y="4684433"/>
              <a:ext cx="1501774" cy="569007"/>
            </a:xfrm>
            <a:prstGeom prst="rect">
              <a:avLst/>
            </a:prstGeom>
            <a:noFill/>
            <a:ln w="50800">
              <a:noFill/>
              <a:miter lim="800000"/>
              <a:headEnd/>
              <a:tailEnd/>
            </a:ln>
          </p:spPr>
          <p:txBody>
            <a:bodyPr lIns="90488" tIns="44451" rIns="90488" bIns="44451">
              <a:spAutoFit/>
            </a:bodyPr>
            <a:lstStyle/>
            <a:p>
              <a:pPr algn="ctr" defTabSz="1219170" eaLnBrk="0" hangingPunct="0">
                <a:spcBef>
                  <a:spcPct val="50000"/>
                </a:spcBef>
                <a:spcAft>
                  <a:spcPct val="20000"/>
                </a:spcAft>
                <a:defRPr/>
              </a:pPr>
              <a:r>
                <a:rPr lang="en-US" sz="1400" b="1" dirty="0">
                  <a:solidFill>
                    <a:srgbClr val="544F40"/>
                  </a:solidFill>
                  <a:latin typeface="Arial"/>
                </a:rPr>
                <a:t>56% are </a:t>
              </a:r>
              <a:r>
                <a:rPr lang="en-US" sz="1400" b="1" dirty="0">
                  <a:solidFill>
                    <a:srgbClr val="544F40"/>
                  </a:solidFill>
                  <a:latin typeface="Arial"/>
                  <a:cs typeface="Arial" pitchFamily="34" charset="0"/>
                </a:rPr>
                <a:t>≥</a:t>
              </a:r>
              <a:r>
                <a:rPr lang="en-US" sz="1400" b="1" dirty="0">
                  <a:solidFill>
                    <a:srgbClr val="544F40"/>
                  </a:solidFill>
                  <a:latin typeface="Arial"/>
                </a:rPr>
                <a:t>20 years old</a:t>
              </a:r>
            </a:p>
          </p:txBody>
        </p:sp>
        <p:sp>
          <p:nvSpPr>
            <p:cNvPr id="19" name="Text Box 18"/>
            <p:cNvSpPr txBox="1">
              <a:spLocks noChangeArrowheads="1"/>
            </p:cNvSpPr>
            <p:nvPr/>
          </p:nvSpPr>
          <p:spPr bwMode="auto">
            <a:xfrm>
              <a:off x="2737228" y="2370476"/>
              <a:ext cx="3349900" cy="369993"/>
            </a:xfrm>
            <a:prstGeom prst="rect">
              <a:avLst/>
            </a:prstGeom>
            <a:noFill/>
            <a:ln w="9525">
              <a:noFill/>
              <a:miter lim="800000"/>
              <a:headEnd/>
              <a:tailEnd/>
            </a:ln>
          </p:spPr>
          <p:txBody>
            <a:bodyPr wrap="none">
              <a:spAutoFit/>
            </a:bodyPr>
            <a:lstStyle/>
            <a:p>
              <a:pPr defTabSz="1219170" eaLnBrk="0" hangingPunct="0">
                <a:defRPr/>
              </a:pPr>
              <a:r>
                <a:rPr lang="en-US" sz="1600" b="1" dirty="0">
                  <a:solidFill>
                    <a:srgbClr val="544F40"/>
                  </a:solidFill>
                  <a:latin typeface="Arial"/>
                </a:rPr>
                <a:t>Source of Infection by Age</a:t>
              </a:r>
              <a:r>
                <a:rPr lang="en-US" sz="1600" b="1" baseline="30000" dirty="0">
                  <a:solidFill>
                    <a:srgbClr val="544F40"/>
                  </a:solidFill>
                  <a:latin typeface="Arial"/>
                </a:rPr>
                <a:t>1</a:t>
              </a:r>
              <a:endParaRPr lang="en-US" sz="1600" b="1" dirty="0">
                <a:solidFill>
                  <a:srgbClr val="544F40"/>
                </a:solidFill>
                <a:latin typeface="Arial"/>
              </a:endParaRPr>
            </a:p>
          </p:txBody>
        </p:sp>
      </p:grpSp>
      <p:sp>
        <p:nvSpPr>
          <p:cNvPr id="17" name="Left Brace 16"/>
          <p:cNvSpPr/>
          <p:nvPr/>
        </p:nvSpPr>
        <p:spPr bwMode="auto">
          <a:xfrm>
            <a:off x="1678851" y="2957351"/>
            <a:ext cx="374523" cy="2000251"/>
          </a:xfrm>
          <a:prstGeom prst="leftBrace">
            <a:avLst>
              <a:gd name="adj1" fmla="val 71914"/>
              <a:gd name="adj2" fmla="val 50000"/>
            </a:avLst>
          </a:prstGeom>
          <a:noFill/>
          <a:ln w="19050" cap="rnd" cmpd="sng" algn="ctr">
            <a:solidFill>
              <a:schemeClr val="accent2"/>
            </a:solidFill>
            <a:prstDash val="solid"/>
            <a:round/>
            <a:headEnd type="none" w="med" len="med"/>
            <a:tailEnd type="none" w="med" len="med"/>
          </a:ln>
          <a:effectLst/>
        </p:spPr>
        <p:txBody>
          <a:bodyPr rtlCol="0" anchor="ctr"/>
          <a:lstStyle/>
          <a:p>
            <a:pPr algn="ctr" defTabSz="1219170">
              <a:defRPr/>
            </a:pPr>
            <a:endParaRPr lang="en-US">
              <a:solidFill>
                <a:srgbClr val="544F40"/>
              </a:solidFill>
              <a:latin typeface="Arial"/>
            </a:endParaRPr>
          </a:p>
        </p:txBody>
      </p:sp>
      <p:sp>
        <p:nvSpPr>
          <p:cNvPr id="3" name="TextBox 2">
            <a:extLst>
              <a:ext uri="{FF2B5EF4-FFF2-40B4-BE49-F238E27FC236}">
                <a16:creationId xmlns:a16="http://schemas.microsoft.com/office/drawing/2014/main" id="{19AD859C-CF9F-4192-AF80-ECB70A42EDA6}"/>
              </a:ext>
            </a:extLst>
          </p:cNvPr>
          <p:cNvSpPr txBox="1"/>
          <p:nvPr/>
        </p:nvSpPr>
        <p:spPr>
          <a:xfrm>
            <a:off x="7721600" y="1689100"/>
            <a:ext cx="3480440" cy="338554"/>
          </a:xfrm>
          <a:prstGeom prst="rect">
            <a:avLst/>
          </a:prstGeom>
          <a:noFill/>
        </p:spPr>
        <p:txBody>
          <a:bodyPr wrap="none" rtlCol="0">
            <a:spAutoFit/>
          </a:bodyPr>
          <a:lstStyle/>
          <a:p>
            <a:pPr defTabSz="1219170">
              <a:buClr>
                <a:srgbClr val="544F40"/>
              </a:buClr>
              <a:defRPr/>
            </a:pPr>
            <a:r>
              <a:rPr lang="en-US" sz="1600" b="1" dirty="0">
                <a:solidFill>
                  <a:srgbClr val="544F40"/>
                </a:solidFill>
                <a:latin typeface="Arial"/>
              </a:rPr>
              <a:t>Source of Infection within Family</a:t>
            </a:r>
            <a:r>
              <a:rPr lang="en-US" sz="1600" b="1" baseline="30000" dirty="0">
                <a:solidFill>
                  <a:srgbClr val="544F40"/>
                </a:solidFill>
                <a:latin typeface="Arial"/>
              </a:rPr>
              <a:t>2</a:t>
            </a:r>
            <a:endParaRPr lang="en-US" sz="1600" b="1" dirty="0">
              <a:solidFill>
                <a:srgbClr val="544F40"/>
              </a:solidFill>
              <a:latin typeface="Arial"/>
            </a:endParaRPr>
          </a:p>
        </p:txBody>
      </p:sp>
      <p:graphicFrame>
        <p:nvGraphicFramePr>
          <p:cNvPr id="15" name="Chart 14">
            <a:extLst>
              <a:ext uri="{FF2B5EF4-FFF2-40B4-BE49-F238E27FC236}">
                <a16:creationId xmlns:a16="http://schemas.microsoft.com/office/drawing/2014/main" id="{73DC01D1-F97E-4615-AE1A-E9FC74FEDF11}"/>
              </a:ext>
            </a:extLst>
          </p:cNvPr>
          <p:cNvGraphicFramePr>
            <a:graphicFrameLocks/>
          </p:cNvGraphicFramePr>
          <p:nvPr/>
        </p:nvGraphicFramePr>
        <p:xfrm>
          <a:off x="6001173" y="2103176"/>
          <a:ext cx="6418720" cy="3756213"/>
        </p:xfrm>
        <a:graphic>
          <a:graphicData uri="http://schemas.openxmlformats.org/drawingml/2006/chart">
            <c:chart xmlns:c="http://schemas.openxmlformats.org/drawingml/2006/chart" xmlns:r="http://schemas.openxmlformats.org/officeDocument/2006/relationships" r:id="rId6"/>
          </a:graphicData>
        </a:graphic>
      </p:graphicFrame>
      <p:sp>
        <p:nvSpPr>
          <p:cNvPr id="13" name="TextBox 12">
            <a:hlinkClick r:id="rId7" action="ppaction://hlinksldjump"/>
            <a:extLst>
              <a:ext uri="{FF2B5EF4-FFF2-40B4-BE49-F238E27FC236}">
                <a16:creationId xmlns:a16="http://schemas.microsoft.com/office/drawing/2014/main" id="{2C078D72-76A6-48EB-9284-1C22AA1561BF}"/>
              </a:ext>
            </a:extLst>
          </p:cNvPr>
          <p:cNvSpPr txBox="1"/>
          <p:nvPr/>
        </p:nvSpPr>
        <p:spPr>
          <a:xfrm>
            <a:off x="8558073" y="13365"/>
            <a:ext cx="2696080" cy="311945"/>
          </a:xfrm>
          <a:prstGeom prst="rect">
            <a:avLst/>
          </a:prstGeom>
          <a:noFill/>
          <a:ln>
            <a:noFill/>
          </a:ln>
        </p:spPr>
        <p:txBody>
          <a:bodyPr wrap="square" tIns="73152" bIns="73152" rtlCol="0" anchor="ctr">
            <a:spAutoFit/>
          </a:bodyPr>
          <a:lstStyle/>
          <a:p>
            <a:pPr marL="171446" indent="-171446" algn="r" defTabSz="1219170">
              <a:buClr>
                <a:srgbClr val="544F40"/>
              </a:buClr>
              <a:defRPr/>
            </a:pPr>
            <a:r>
              <a:rPr lang="en-US" sz="1067" dirty="0">
                <a:solidFill>
                  <a:srgbClr val="F36633"/>
                </a:solidFill>
                <a:latin typeface="Arial"/>
              </a:rPr>
              <a:t>˂ </a:t>
            </a:r>
            <a:r>
              <a:rPr lang="en-US" sz="1067" u="sng" dirty="0">
                <a:solidFill>
                  <a:srgbClr val="F36633"/>
                </a:solidFill>
                <a:latin typeface="Arial"/>
              </a:rPr>
              <a:t>Pertussis Transmission</a:t>
            </a:r>
          </a:p>
        </p:txBody>
      </p:sp>
    </p:spTree>
    <p:extLst>
      <p:ext uri="{BB962C8B-B14F-4D97-AF65-F5344CB8AC3E}">
        <p14:creationId xmlns:p14="http://schemas.microsoft.com/office/powerpoint/2010/main" val="2772989254"/>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r>
              <a:rPr lang="en-US" dirty="0"/>
              <a:t>Pertussis Cases - United States, 1922-2018</a:t>
            </a:r>
          </a:p>
        </p:txBody>
      </p:sp>
      <p:sp>
        <p:nvSpPr>
          <p:cNvPr id="9" name="Text Placeholder 8"/>
          <p:cNvSpPr>
            <a:spLocks noGrp="1"/>
          </p:cNvSpPr>
          <p:nvPr>
            <p:ph type="body" sz="quarter" idx="24"/>
          </p:nvPr>
        </p:nvSpPr>
        <p:spPr>
          <a:xfrm>
            <a:off x="451635" y="6452334"/>
            <a:ext cx="8720501" cy="328295"/>
          </a:xfrm>
        </p:spPr>
        <p:txBody>
          <a:bodyPr/>
          <a:lstStyle/>
          <a:p>
            <a:pPr lvl="0" eaLnBrk="0" hangingPunct="0">
              <a:buClr>
                <a:srgbClr val="5DD4FF"/>
              </a:buClr>
              <a:buSzPct val="120000"/>
              <a:defRPr/>
            </a:pPr>
            <a:r>
              <a:rPr lang="en-US" kern="0" dirty="0"/>
              <a:t>Centers for Disease Control and Prevention. Reported NNDS Pertussis Cases</a:t>
            </a:r>
            <a:r>
              <a:rPr lang="en-US" dirty="0"/>
              <a:t> (1922-2018). </a:t>
            </a:r>
            <a:br>
              <a:rPr lang="en-US" dirty="0"/>
            </a:br>
            <a:r>
              <a:rPr lang="en-US" kern="0" dirty="0"/>
              <a:t>Available at: </a:t>
            </a:r>
            <a:r>
              <a:rPr lang="en-US" kern="0" dirty="0">
                <a:hlinkClick r:id="rId3"/>
              </a:rPr>
              <a:t>https://www.cdc.gov/pertussis/surv-reporting.html</a:t>
            </a:r>
            <a:r>
              <a:rPr lang="en-US" dirty="0">
                <a:hlinkClick r:id="rId3"/>
              </a:rPr>
              <a:t>l</a:t>
            </a:r>
            <a:r>
              <a:rPr lang="en-US" kern="0" dirty="0"/>
              <a:t>. Accessed March, 2020.</a:t>
            </a:r>
          </a:p>
        </p:txBody>
      </p:sp>
      <p:sp>
        <p:nvSpPr>
          <p:cNvPr id="10" name="TextBox 9"/>
          <p:cNvSpPr txBox="1"/>
          <p:nvPr/>
        </p:nvSpPr>
        <p:spPr>
          <a:xfrm>
            <a:off x="5812205" y="5677747"/>
            <a:ext cx="563359" cy="318100"/>
          </a:xfrm>
          <a:prstGeom prst="rect">
            <a:avLst/>
          </a:prstGeom>
          <a:noFill/>
        </p:spPr>
        <p:txBody>
          <a:bodyPr wrap="none" rtlCol="0">
            <a:spAutoFit/>
          </a:bodyPr>
          <a:lstStyle/>
          <a:p>
            <a:pPr algn="ctr" defTabSz="1219170">
              <a:defRPr/>
            </a:pPr>
            <a:r>
              <a:rPr lang="en-US" sz="1467" dirty="0">
                <a:solidFill>
                  <a:srgbClr val="544F40"/>
                </a:solidFill>
                <a:latin typeface="Arial"/>
              </a:rPr>
              <a:t>Year</a:t>
            </a:r>
          </a:p>
        </p:txBody>
      </p:sp>
      <p:sp>
        <p:nvSpPr>
          <p:cNvPr id="2" name="Slide Number Placeholder 1">
            <a:extLst>
              <a:ext uri="{FF2B5EF4-FFF2-40B4-BE49-F238E27FC236}">
                <a16:creationId xmlns:a16="http://schemas.microsoft.com/office/drawing/2014/main" id="{B021E275-AA9A-2441-A7AB-9BBB34D09010}"/>
              </a:ext>
            </a:extLst>
          </p:cNvPr>
          <p:cNvSpPr>
            <a:spLocks noGrp="1"/>
          </p:cNvSpPr>
          <p:nvPr>
            <p:ph type="sldNum" sz="quarter" idx="4"/>
          </p:nvPr>
        </p:nvSpPr>
        <p:spPr/>
        <p:txBody>
          <a:bodyPr/>
          <a:lstStyle/>
          <a:p>
            <a:pPr defTabSz="1219170">
              <a:defRPr/>
            </a:pPr>
            <a:fld id="{9F9F533D-B52E-4A2F-BF72-0ADD2D94BD75}" type="slidenum">
              <a:rPr lang="en-GB">
                <a:solidFill>
                  <a:srgbClr val="544F40"/>
                </a:solidFill>
                <a:latin typeface="Arial"/>
              </a:rPr>
              <a:pPr defTabSz="1219170">
                <a:defRPr/>
              </a:pPr>
              <a:t>42</a:t>
            </a:fld>
            <a:endParaRPr lang="en-GB" dirty="0">
              <a:solidFill>
                <a:srgbClr val="544F40"/>
              </a:solidFill>
              <a:latin typeface="Arial"/>
            </a:endParaRPr>
          </a:p>
        </p:txBody>
      </p:sp>
      <p:pic>
        <p:nvPicPr>
          <p:cNvPr id="3" name="Picture 2">
            <a:extLst>
              <a:ext uri="{FF2B5EF4-FFF2-40B4-BE49-F238E27FC236}">
                <a16:creationId xmlns:a16="http://schemas.microsoft.com/office/drawing/2014/main" id="{09CE815A-3856-4510-9821-13E41EC26C8B}"/>
              </a:ext>
            </a:extLst>
          </p:cNvPr>
          <p:cNvPicPr>
            <a:picLocks noChangeAspect="1"/>
          </p:cNvPicPr>
          <p:nvPr/>
        </p:nvPicPr>
        <p:blipFill>
          <a:blip r:embed="rId4"/>
          <a:stretch>
            <a:fillRect/>
          </a:stretch>
        </p:blipFill>
        <p:spPr>
          <a:xfrm>
            <a:off x="2230268" y="1440094"/>
            <a:ext cx="7518400" cy="4711700"/>
          </a:xfrm>
          <a:prstGeom prst="rect">
            <a:avLst/>
          </a:prstGeom>
        </p:spPr>
      </p:pic>
      <p:sp>
        <p:nvSpPr>
          <p:cNvPr id="11" name="Text Placeholder 2">
            <a:extLst>
              <a:ext uri="{FF2B5EF4-FFF2-40B4-BE49-F238E27FC236}">
                <a16:creationId xmlns:a16="http://schemas.microsoft.com/office/drawing/2014/main" id="{29562156-C866-47ED-A92E-583E6CA26329}"/>
              </a:ext>
            </a:extLst>
          </p:cNvPr>
          <p:cNvSpPr txBox="1">
            <a:spLocks/>
          </p:cNvSpPr>
          <p:nvPr/>
        </p:nvSpPr>
        <p:spPr>
          <a:xfrm>
            <a:off x="408821" y="743491"/>
            <a:ext cx="10104000" cy="369332"/>
          </a:xfrm>
          <a:prstGeom prst="rect">
            <a:avLst/>
          </a:prstGeom>
        </p:spPr>
        <p:txBody>
          <a:bodyPr/>
          <a:lstStyle>
            <a:lvl1pPr marL="270000" indent="-270000" algn="l" defTabSz="914400" rtl="0" eaLnBrk="1" latinLnBrk="0" hangingPunct="1">
              <a:spcBef>
                <a:spcPts val="0"/>
              </a:spcBef>
              <a:spcAft>
                <a:spcPts val="600"/>
              </a:spcAft>
              <a:buClr>
                <a:schemeClr val="bg2"/>
              </a:buClr>
              <a:buFont typeface="Arial" pitchFamily="34" charset="0"/>
              <a:buChar char="–"/>
              <a:defRPr sz="1600" kern="1200">
                <a:solidFill>
                  <a:schemeClr val="tx1"/>
                </a:solidFill>
                <a:latin typeface="+mn-lt"/>
                <a:ea typeface="+mn-ea"/>
                <a:cs typeface="+mn-cs"/>
              </a:defRPr>
            </a:lvl1pPr>
            <a:lvl2pPr marL="538163" indent="-270000" algn="l" defTabSz="914400" rtl="0" eaLnBrk="1" latinLnBrk="0" hangingPunct="1">
              <a:spcBef>
                <a:spcPts val="0"/>
              </a:spcBef>
              <a:spcAft>
                <a:spcPts val="600"/>
              </a:spcAft>
              <a:buClr>
                <a:schemeClr val="bg2"/>
              </a:buClr>
              <a:buFont typeface="Arial" pitchFamily="34" charset="0"/>
              <a:buChar char="–"/>
              <a:defRPr sz="1400" kern="1200">
                <a:solidFill>
                  <a:schemeClr val="tx1"/>
                </a:solidFill>
                <a:latin typeface="+mn-lt"/>
                <a:ea typeface="+mn-ea"/>
                <a:cs typeface="+mn-cs"/>
              </a:defRPr>
            </a:lvl2pPr>
            <a:lvl3pPr marL="810000" indent="-270000" algn="l" defTabSz="914400" rtl="0" eaLnBrk="1" latinLnBrk="0" hangingPunct="1">
              <a:spcBef>
                <a:spcPts val="0"/>
              </a:spcBef>
              <a:spcAft>
                <a:spcPts val="600"/>
              </a:spcAft>
              <a:buClr>
                <a:schemeClr val="bg2"/>
              </a:buClr>
              <a:buFont typeface="Arial" pitchFamily="34" charset="0"/>
              <a:buChar char="–"/>
              <a:defRPr sz="1200" kern="1200">
                <a:solidFill>
                  <a:schemeClr val="tx1"/>
                </a:solidFill>
                <a:latin typeface="+mn-lt"/>
                <a:ea typeface="+mn-ea"/>
                <a:cs typeface="+mn-cs"/>
              </a:defRPr>
            </a:lvl3pPr>
            <a:lvl4pPr marL="1081088" indent="-270000" algn="l" defTabSz="914400" rtl="0" eaLnBrk="1" latinLnBrk="0" hangingPunct="1">
              <a:spcBef>
                <a:spcPts val="0"/>
              </a:spcBef>
              <a:spcAft>
                <a:spcPts val="600"/>
              </a:spcAft>
              <a:buClr>
                <a:schemeClr val="bg2"/>
              </a:buClr>
              <a:buFont typeface="Arial" pitchFamily="34" charset="0"/>
              <a:buChar char="–"/>
              <a:defRPr sz="1200" kern="1200">
                <a:solidFill>
                  <a:schemeClr val="tx1"/>
                </a:solidFill>
                <a:latin typeface="+mn-lt"/>
                <a:ea typeface="+mn-ea"/>
                <a:cs typeface="+mn-cs"/>
              </a:defRPr>
            </a:lvl4pPr>
            <a:lvl5pPr marL="1350000" indent="-270000" algn="l" defTabSz="914400" rtl="0" eaLnBrk="1" latinLnBrk="0" hangingPunct="1">
              <a:spcBef>
                <a:spcPts val="0"/>
              </a:spcBef>
              <a:spcAft>
                <a:spcPts val="600"/>
              </a:spcAft>
              <a:buClr>
                <a:schemeClr val="bg2"/>
              </a:buClr>
              <a:buFont typeface="Arial" pitchFamily="34" charset="0"/>
              <a:buChar char="–"/>
              <a:defRPr sz="1200" b="0" kern="1200">
                <a:solidFill>
                  <a:schemeClr val="tx1"/>
                </a:solidFill>
                <a:latin typeface="+mn-lt"/>
                <a:ea typeface="+mn-ea"/>
                <a:cs typeface="+mn-cs"/>
              </a:defRPr>
            </a:lvl5pPr>
            <a:lvl6pPr marL="162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6pPr>
            <a:lvl7pPr marL="180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7pPr>
            <a:lvl8pPr marL="207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8pPr>
            <a:lvl9pPr marL="234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9pPr>
          </a:lstStyle>
          <a:p>
            <a:pPr marL="0" indent="0" defTabSz="1219170">
              <a:spcAft>
                <a:spcPts val="800"/>
              </a:spcAft>
              <a:buClr>
                <a:srgbClr val="F36633"/>
              </a:buClr>
              <a:buNone/>
              <a:defRPr/>
            </a:pPr>
            <a:r>
              <a:rPr lang="en-US" sz="2133" dirty="0">
                <a:solidFill>
                  <a:srgbClr val="544F40"/>
                </a:solidFill>
                <a:latin typeface="Arial"/>
              </a:rPr>
              <a:t>National Notifiable Diseases Surveillance System (NNDS)</a:t>
            </a:r>
          </a:p>
        </p:txBody>
      </p:sp>
      <p:sp>
        <p:nvSpPr>
          <p:cNvPr id="13" name="TextBox 12">
            <a:hlinkClick r:id="rId5" action="ppaction://hlinksldjump"/>
            <a:extLst>
              <a:ext uri="{FF2B5EF4-FFF2-40B4-BE49-F238E27FC236}">
                <a16:creationId xmlns:a16="http://schemas.microsoft.com/office/drawing/2014/main" id="{A8EB44AD-1142-4207-B25D-46A233AA6C8E}"/>
              </a:ext>
            </a:extLst>
          </p:cNvPr>
          <p:cNvSpPr txBox="1"/>
          <p:nvPr/>
        </p:nvSpPr>
        <p:spPr>
          <a:xfrm>
            <a:off x="8558073" y="13365"/>
            <a:ext cx="2696080" cy="311945"/>
          </a:xfrm>
          <a:prstGeom prst="rect">
            <a:avLst/>
          </a:prstGeom>
          <a:noFill/>
          <a:ln>
            <a:noFill/>
          </a:ln>
        </p:spPr>
        <p:txBody>
          <a:bodyPr wrap="square" tIns="73152" bIns="73152" rtlCol="0" anchor="ctr">
            <a:spAutoFit/>
          </a:bodyPr>
          <a:lstStyle/>
          <a:p>
            <a:pPr marL="171446" indent="-171446" algn="r" defTabSz="1219170">
              <a:buClr>
                <a:srgbClr val="544F40"/>
              </a:buClr>
              <a:defRPr/>
            </a:pPr>
            <a:r>
              <a:rPr lang="en-US" sz="1067" dirty="0">
                <a:solidFill>
                  <a:srgbClr val="F36633"/>
                </a:solidFill>
                <a:latin typeface="Arial"/>
              </a:rPr>
              <a:t>˂ </a:t>
            </a:r>
            <a:r>
              <a:rPr lang="en-US" sz="1067" u="sng" dirty="0">
                <a:solidFill>
                  <a:srgbClr val="F36633"/>
                </a:solidFill>
                <a:latin typeface="Arial"/>
              </a:rPr>
              <a:t>Pertussis Epidemiology</a:t>
            </a:r>
          </a:p>
        </p:txBody>
      </p:sp>
    </p:spTree>
    <p:extLst>
      <p:ext uri="{BB962C8B-B14F-4D97-AF65-F5344CB8AC3E}">
        <p14:creationId xmlns:p14="http://schemas.microsoft.com/office/powerpoint/2010/main" val="7173027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870" y="304800"/>
            <a:ext cx="10102852" cy="902811"/>
          </a:xfrm>
        </p:spPr>
        <p:txBody>
          <a:bodyPr/>
          <a:lstStyle/>
          <a:p>
            <a:r>
              <a:rPr lang="en-US" dirty="0"/>
              <a:t>Reported Pertussis Incidence by Age Group in the United States,1990-2018</a:t>
            </a:r>
          </a:p>
        </p:txBody>
      </p:sp>
      <p:sp>
        <p:nvSpPr>
          <p:cNvPr id="12" name="Text Placeholder 11">
            <a:extLst>
              <a:ext uri="{FF2B5EF4-FFF2-40B4-BE49-F238E27FC236}">
                <a16:creationId xmlns:a16="http://schemas.microsoft.com/office/drawing/2014/main" id="{978BA69E-646B-C148-BE04-733DC1D98960}"/>
              </a:ext>
            </a:extLst>
          </p:cNvPr>
          <p:cNvSpPr>
            <a:spLocks noGrp="1"/>
          </p:cNvSpPr>
          <p:nvPr>
            <p:ph type="body" sz="quarter" idx="24"/>
          </p:nvPr>
        </p:nvSpPr>
        <p:spPr>
          <a:xfrm>
            <a:off x="451635" y="6452334"/>
            <a:ext cx="8720501" cy="328295"/>
          </a:xfrm>
        </p:spPr>
        <p:txBody>
          <a:bodyPr/>
          <a:lstStyle/>
          <a:p>
            <a:r>
              <a:rPr lang="en-US" kern="0" dirty="0"/>
              <a:t>Centers for Disease Control and Prevention. Reported </a:t>
            </a:r>
            <a:r>
              <a:rPr lang="en-US" dirty="0"/>
              <a:t>Pertussis Incidence by Age Group (1990-2018). </a:t>
            </a:r>
            <a:br>
              <a:rPr lang="en-US" dirty="0"/>
            </a:br>
            <a:r>
              <a:rPr lang="en-US" kern="0" dirty="0"/>
              <a:t>Available at: </a:t>
            </a:r>
            <a:r>
              <a:rPr lang="en-US" kern="0" dirty="0">
                <a:hlinkClick r:id="rId3"/>
              </a:rPr>
              <a:t>https://www.cdc.gov/pertussis/surv-reporting.html</a:t>
            </a:r>
            <a:r>
              <a:rPr lang="en-US" dirty="0">
                <a:hlinkClick r:id="rId3"/>
              </a:rPr>
              <a:t>l</a:t>
            </a:r>
            <a:r>
              <a:rPr lang="en-US" kern="0" dirty="0"/>
              <a:t>. Accessed March, 2020.</a:t>
            </a:r>
          </a:p>
        </p:txBody>
      </p:sp>
      <p:sp>
        <p:nvSpPr>
          <p:cNvPr id="3" name="Slide Number Placeholder 2">
            <a:extLst>
              <a:ext uri="{FF2B5EF4-FFF2-40B4-BE49-F238E27FC236}">
                <a16:creationId xmlns:a16="http://schemas.microsoft.com/office/drawing/2014/main" id="{86CE7CB5-4748-F34C-A65F-48662378B6D7}"/>
              </a:ext>
            </a:extLst>
          </p:cNvPr>
          <p:cNvSpPr>
            <a:spLocks noGrp="1"/>
          </p:cNvSpPr>
          <p:nvPr>
            <p:ph type="sldNum" sz="quarter" idx="4"/>
          </p:nvPr>
        </p:nvSpPr>
        <p:spPr/>
        <p:txBody>
          <a:bodyPr/>
          <a:lstStyle/>
          <a:p>
            <a:pPr defTabSz="1219170">
              <a:defRPr/>
            </a:pPr>
            <a:fld id="{9F9F533D-B52E-4A2F-BF72-0ADD2D94BD75}" type="slidenum">
              <a:rPr lang="en-GB">
                <a:solidFill>
                  <a:srgbClr val="544F40"/>
                </a:solidFill>
                <a:latin typeface="Arial"/>
              </a:rPr>
              <a:pPr defTabSz="1219170">
                <a:defRPr/>
              </a:pPr>
              <a:t>43</a:t>
            </a:fld>
            <a:endParaRPr lang="en-GB" dirty="0">
              <a:solidFill>
                <a:srgbClr val="544F40"/>
              </a:solidFill>
              <a:latin typeface="Arial"/>
            </a:endParaRPr>
          </a:p>
        </p:txBody>
      </p:sp>
      <p:pic>
        <p:nvPicPr>
          <p:cNvPr id="4" name="Picture 3">
            <a:extLst>
              <a:ext uri="{FF2B5EF4-FFF2-40B4-BE49-F238E27FC236}">
                <a16:creationId xmlns:a16="http://schemas.microsoft.com/office/drawing/2014/main" id="{2512E3E5-33F4-4FDE-8BE5-9A566F114E3A}"/>
              </a:ext>
            </a:extLst>
          </p:cNvPr>
          <p:cNvPicPr>
            <a:picLocks noChangeAspect="1"/>
          </p:cNvPicPr>
          <p:nvPr/>
        </p:nvPicPr>
        <p:blipFill>
          <a:blip r:embed="rId4"/>
          <a:stretch>
            <a:fillRect/>
          </a:stretch>
        </p:blipFill>
        <p:spPr>
          <a:xfrm>
            <a:off x="2187860" y="1411537"/>
            <a:ext cx="7721600" cy="4813300"/>
          </a:xfrm>
          <a:prstGeom prst="rect">
            <a:avLst/>
          </a:prstGeom>
        </p:spPr>
      </p:pic>
      <p:sp>
        <p:nvSpPr>
          <p:cNvPr id="8" name="TextBox 7">
            <a:hlinkClick r:id="rId5" action="ppaction://hlinksldjump"/>
            <a:extLst>
              <a:ext uri="{FF2B5EF4-FFF2-40B4-BE49-F238E27FC236}">
                <a16:creationId xmlns:a16="http://schemas.microsoft.com/office/drawing/2014/main" id="{7A0B8D93-8057-41DB-AF57-E2956B3CE3DA}"/>
              </a:ext>
            </a:extLst>
          </p:cNvPr>
          <p:cNvSpPr txBox="1"/>
          <p:nvPr/>
        </p:nvSpPr>
        <p:spPr>
          <a:xfrm>
            <a:off x="8558073" y="13365"/>
            <a:ext cx="2696080" cy="311945"/>
          </a:xfrm>
          <a:prstGeom prst="rect">
            <a:avLst/>
          </a:prstGeom>
          <a:noFill/>
          <a:ln>
            <a:noFill/>
          </a:ln>
        </p:spPr>
        <p:txBody>
          <a:bodyPr wrap="square" tIns="73152" bIns="73152" rtlCol="0" anchor="ctr">
            <a:spAutoFit/>
          </a:bodyPr>
          <a:lstStyle/>
          <a:p>
            <a:pPr marL="171446" indent="-171446" algn="r" defTabSz="1219170">
              <a:buClr>
                <a:srgbClr val="544F40"/>
              </a:buClr>
              <a:defRPr/>
            </a:pPr>
            <a:r>
              <a:rPr lang="en-US" sz="1067" dirty="0">
                <a:solidFill>
                  <a:srgbClr val="F36633"/>
                </a:solidFill>
                <a:latin typeface="Arial"/>
              </a:rPr>
              <a:t>˂ </a:t>
            </a:r>
            <a:r>
              <a:rPr lang="en-US" sz="1067" u="sng" dirty="0">
                <a:solidFill>
                  <a:srgbClr val="F36633"/>
                </a:solidFill>
                <a:latin typeface="Arial"/>
              </a:rPr>
              <a:t>Pertussis Epidemiology</a:t>
            </a:r>
          </a:p>
        </p:txBody>
      </p:sp>
    </p:spTree>
    <p:extLst>
      <p:ext uri="{BB962C8B-B14F-4D97-AF65-F5344CB8AC3E}">
        <p14:creationId xmlns:p14="http://schemas.microsoft.com/office/powerpoint/2010/main" val="15541464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D36022D5-3592-4563-8958-9FD40F088A8B}"/>
              </a:ext>
            </a:extLst>
          </p:cNvPr>
          <p:cNvSpPr txBox="1">
            <a:spLocks/>
          </p:cNvSpPr>
          <p:nvPr/>
        </p:nvSpPr>
        <p:spPr>
          <a:xfrm>
            <a:off x="1889123" y="6472355"/>
            <a:ext cx="6775148" cy="326003"/>
          </a:xfrm>
          <a:prstGeom prst="rect">
            <a:avLst/>
          </a:prstGeom>
        </p:spPr>
        <p:txBody>
          <a:bodyPr/>
          <a:lstStyle>
            <a:lvl1pPr marL="270000" indent="-270000" algn="l" defTabSz="914400" rtl="0" eaLnBrk="1" latinLnBrk="0" hangingPunct="1">
              <a:spcBef>
                <a:spcPts val="0"/>
              </a:spcBef>
              <a:spcAft>
                <a:spcPts val="600"/>
              </a:spcAft>
              <a:buClr>
                <a:schemeClr val="tx1"/>
              </a:buClr>
              <a:buFont typeface="Arial" pitchFamily="34" charset="0"/>
              <a:buChar char="–"/>
              <a:defRPr sz="1800" kern="1200">
                <a:solidFill>
                  <a:schemeClr val="tx1"/>
                </a:solidFill>
                <a:latin typeface="+mn-lt"/>
                <a:ea typeface="+mn-ea"/>
                <a:cs typeface="+mn-cs"/>
              </a:defRPr>
            </a:lvl1pPr>
            <a:lvl2pPr marL="538163" indent="-270000" algn="l" defTabSz="914400" rtl="0" eaLnBrk="1" latinLnBrk="0" hangingPunct="1">
              <a:spcBef>
                <a:spcPts val="0"/>
              </a:spcBef>
              <a:spcAft>
                <a:spcPts val="600"/>
              </a:spcAft>
              <a:buFont typeface="Arial" pitchFamily="34" charset="0"/>
              <a:buChar char="–"/>
              <a:defRPr sz="1600" kern="1200">
                <a:solidFill>
                  <a:schemeClr val="tx1"/>
                </a:solidFill>
                <a:latin typeface="+mn-lt"/>
                <a:ea typeface="+mn-ea"/>
                <a:cs typeface="+mn-cs"/>
              </a:defRPr>
            </a:lvl2pPr>
            <a:lvl3pPr marL="810000" indent="-270000" algn="l" defTabSz="9144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3pPr>
            <a:lvl4pPr marL="1081088" indent="-270000" algn="l" defTabSz="9144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1350000" indent="-270000" algn="l" defTabSz="914400" rtl="0" eaLnBrk="1" latinLnBrk="0" hangingPunct="1">
              <a:spcBef>
                <a:spcPts val="0"/>
              </a:spcBef>
              <a:spcAft>
                <a:spcPts val="600"/>
              </a:spcAft>
              <a:buFont typeface="Arial" pitchFamily="34" charset="0"/>
              <a:buChar char="–"/>
              <a:defRPr sz="1400" b="0" kern="1200">
                <a:solidFill>
                  <a:schemeClr val="tx1"/>
                </a:solidFill>
                <a:latin typeface="+mn-lt"/>
                <a:ea typeface="+mn-ea"/>
                <a:cs typeface="+mn-cs"/>
              </a:defRPr>
            </a:lvl5pPr>
            <a:lvl6pPr marL="162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6pPr>
            <a:lvl7pPr marL="180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7pPr>
            <a:lvl8pPr marL="207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8pPr>
            <a:lvl9pPr marL="234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9pPr>
          </a:lstStyle>
          <a:p>
            <a:pPr marL="0" indent="0">
              <a:buNone/>
            </a:pPr>
            <a:r>
              <a:rPr lang="en-US" sz="800" dirty="0"/>
              <a:t>Centers for Disease Control and Prevention. Recommended Child and Adolescent Immunization for Ages 18 Years or Younger, US, 2021</a:t>
            </a:r>
            <a:r>
              <a:rPr lang="en-US" sz="800" dirty="0">
                <a:solidFill>
                  <a:srgbClr val="000000"/>
                </a:solidFill>
              </a:rPr>
              <a:t>. Available at </a:t>
            </a:r>
            <a:r>
              <a:rPr lang="en-US" sz="800" dirty="0">
                <a:solidFill>
                  <a:srgbClr val="000000"/>
                </a:solidFill>
                <a:hlinkClick r:id="rId2"/>
              </a:rPr>
              <a:t>h</a:t>
            </a:r>
            <a:r>
              <a:rPr lang="en-US" sz="800" u="sng" dirty="0">
                <a:solidFill>
                  <a:srgbClr val="000000"/>
                </a:solidFill>
                <a:hlinkClick r:id="rId2"/>
              </a:rPr>
              <a:t>ttps://www.cdc.gov/vaccines/schedules/downloads/child/0-18yrs-child-combined-schedule.pdf</a:t>
            </a:r>
            <a:r>
              <a:rPr lang="en-US" sz="800" u="sng" dirty="0">
                <a:solidFill>
                  <a:srgbClr val="000000"/>
                </a:solidFill>
              </a:rPr>
              <a:t>. </a:t>
            </a:r>
            <a:r>
              <a:rPr lang="en-US" sz="800" dirty="0">
                <a:solidFill>
                  <a:srgbClr val="000000"/>
                </a:solidFill>
              </a:rPr>
              <a:t>Accessed February 13, 2021</a:t>
            </a:r>
          </a:p>
          <a:p>
            <a:pPr fontAlgn="auto"/>
            <a:r>
              <a:rPr lang="en-US" dirty="0">
                <a:solidFill>
                  <a:srgbClr val="000000"/>
                </a:solidFill>
              </a:rPr>
              <a:t>.</a:t>
            </a:r>
          </a:p>
        </p:txBody>
      </p:sp>
      <p:pic>
        <p:nvPicPr>
          <p:cNvPr id="2" name="Picture 1">
            <a:extLst>
              <a:ext uri="{FF2B5EF4-FFF2-40B4-BE49-F238E27FC236}">
                <a16:creationId xmlns:a16="http://schemas.microsoft.com/office/drawing/2014/main" id="{0ACA2B5B-3A7E-4EDD-83E1-7345D610504C}"/>
              </a:ext>
            </a:extLst>
          </p:cNvPr>
          <p:cNvPicPr>
            <a:picLocks noChangeAspect="1"/>
          </p:cNvPicPr>
          <p:nvPr/>
        </p:nvPicPr>
        <p:blipFill>
          <a:blip r:embed="rId3"/>
          <a:stretch>
            <a:fillRect/>
          </a:stretch>
        </p:blipFill>
        <p:spPr>
          <a:xfrm>
            <a:off x="1772603" y="211773"/>
            <a:ext cx="7915275" cy="6048375"/>
          </a:xfrm>
          <a:prstGeom prst="rect">
            <a:avLst/>
          </a:prstGeom>
        </p:spPr>
      </p:pic>
      <p:pic>
        <p:nvPicPr>
          <p:cNvPr id="4" name="Picture 3">
            <a:extLst>
              <a:ext uri="{FF2B5EF4-FFF2-40B4-BE49-F238E27FC236}">
                <a16:creationId xmlns:a16="http://schemas.microsoft.com/office/drawing/2014/main" id="{3D765D4D-469E-40DF-A51B-3611169FE657}"/>
              </a:ext>
            </a:extLst>
          </p:cNvPr>
          <p:cNvPicPr>
            <a:picLocks noChangeAspect="1"/>
          </p:cNvPicPr>
          <p:nvPr/>
        </p:nvPicPr>
        <p:blipFill>
          <a:blip r:embed="rId4"/>
          <a:stretch>
            <a:fillRect/>
          </a:stretch>
        </p:blipFill>
        <p:spPr>
          <a:xfrm>
            <a:off x="8416119" y="6615041"/>
            <a:ext cx="2251881" cy="208844"/>
          </a:xfrm>
          <a:prstGeom prst="rect">
            <a:avLst/>
          </a:prstGeom>
        </p:spPr>
      </p:pic>
      <p:pic>
        <p:nvPicPr>
          <p:cNvPr id="5" name="Picture 4">
            <a:extLst>
              <a:ext uri="{FF2B5EF4-FFF2-40B4-BE49-F238E27FC236}">
                <a16:creationId xmlns:a16="http://schemas.microsoft.com/office/drawing/2014/main" id="{73811FE6-81A1-4363-9EC1-77F1304A8437}"/>
              </a:ext>
            </a:extLst>
          </p:cNvPr>
          <p:cNvPicPr>
            <a:picLocks noChangeAspect="1"/>
          </p:cNvPicPr>
          <p:nvPr/>
        </p:nvPicPr>
        <p:blipFill>
          <a:blip r:embed="rId5"/>
          <a:stretch>
            <a:fillRect/>
          </a:stretch>
        </p:blipFill>
        <p:spPr>
          <a:xfrm>
            <a:off x="8279643" y="6523634"/>
            <a:ext cx="2388356" cy="335153"/>
          </a:xfrm>
          <a:prstGeom prst="rect">
            <a:avLst/>
          </a:prstGeom>
        </p:spPr>
      </p:pic>
      <p:sp>
        <p:nvSpPr>
          <p:cNvPr id="3" name="Rectangle 2">
            <a:extLst>
              <a:ext uri="{FF2B5EF4-FFF2-40B4-BE49-F238E27FC236}">
                <a16:creationId xmlns:a16="http://schemas.microsoft.com/office/drawing/2014/main" id="{69C58634-0B11-463A-AC14-CB0BA8766878}"/>
              </a:ext>
            </a:extLst>
          </p:cNvPr>
          <p:cNvSpPr/>
          <p:nvPr/>
        </p:nvSpPr>
        <p:spPr bwMode="auto">
          <a:xfrm>
            <a:off x="8038769" y="874643"/>
            <a:ext cx="1550504" cy="5104738"/>
          </a:xfrm>
          <a:prstGeom prst="rect">
            <a:avLst/>
          </a:prstGeom>
          <a:noFill/>
          <a:ln w="76200">
            <a:solidFill>
              <a:schemeClr val="bg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US" sz="1200" b="1" kern="0" dirty="0" err="1">
              <a:solidFill>
                <a:srgbClr val="FFFFFF"/>
              </a:solidFill>
              <a:latin typeface="Arial"/>
            </a:endParaRPr>
          </a:p>
        </p:txBody>
      </p:sp>
    </p:spTree>
    <p:extLst>
      <p:ext uri="{BB962C8B-B14F-4D97-AF65-F5344CB8AC3E}">
        <p14:creationId xmlns:p14="http://schemas.microsoft.com/office/powerpoint/2010/main" val="1566149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D36022D5-3592-4563-8958-9FD40F088A8B}"/>
              </a:ext>
            </a:extLst>
          </p:cNvPr>
          <p:cNvSpPr txBox="1">
            <a:spLocks/>
          </p:cNvSpPr>
          <p:nvPr/>
        </p:nvSpPr>
        <p:spPr>
          <a:xfrm>
            <a:off x="1889123" y="6472355"/>
            <a:ext cx="6775148" cy="326003"/>
          </a:xfrm>
          <a:prstGeom prst="rect">
            <a:avLst/>
          </a:prstGeom>
        </p:spPr>
        <p:txBody>
          <a:bodyPr/>
          <a:lstStyle>
            <a:lvl1pPr marL="270000" indent="-270000" algn="l" defTabSz="914400" rtl="0" eaLnBrk="1" latinLnBrk="0" hangingPunct="1">
              <a:spcBef>
                <a:spcPts val="0"/>
              </a:spcBef>
              <a:spcAft>
                <a:spcPts val="600"/>
              </a:spcAft>
              <a:buClr>
                <a:schemeClr val="tx1"/>
              </a:buClr>
              <a:buFont typeface="Arial" pitchFamily="34" charset="0"/>
              <a:buChar char="–"/>
              <a:defRPr sz="1800" kern="1200">
                <a:solidFill>
                  <a:schemeClr val="tx1"/>
                </a:solidFill>
                <a:latin typeface="+mn-lt"/>
                <a:ea typeface="+mn-ea"/>
                <a:cs typeface="+mn-cs"/>
              </a:defRPr>
            </a:lvl1pPr>
            <a:lvl2pPr marL="538163" indent="-270000" algn="l" defTabSz="914400" rtl="0" eaLnBrk="1" latinLnBrk="0" hangingPunct="1">
              <a:spcBef>
                <a:spcPts val="0"/>
              </a:spcBef>
              <a:spcAft>
                <a:spcPts val="600"/>
              </a:spcAft>
              <a:buFont typeface="Arial" pitchFamily="34" charset="0"/>
              <a:buChar char="–"/>
              <a:defRPr sz="1600" kern="1200">
                <a:solidFill>
                  <a:schemeClr val="tx1"/>
                </a:solidFill>
                <a:latin typeface="+mn-lt"/>
                <a:ea typeface="+mn-ea"/>
                <a:cs typeface="+mn-cs"/>
              </a:defRPr>
            </a:lvl2pPr>
            <a:lvl3pPr marL="810000" indent="-270000" algn="l" defTabSz="9144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3pPr>
            <a:lvl4pPr marL="1081088" indent="-270000" algn="l" defTabSz="9144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1350000" indent="-270000" algn="l" defTabSz="914400" rtl="0" eaLnBrk="1" latinLnBrk="0" hangingPunct="1">
              <a:spcBef>
                <a:spcPts val="0"/>
              </a:spcBef>
              <a:spcAft>
                <a:spcPts val="600"/>
              </a:spcAft>
              <a:buFont typeface="Arial" pitchFamily="34" charset="0"/>
              <a:buChar char="–"/>
              <a:defRPr sz="1400" b="0" kern="1200">
                <a:solidFill>
                  <a:schemeClr val="tx1"/>
                </a:solidFill>
                <a:latin typeface="+mn-lt"/>
                <a:ea typeface="+mn-ea"/>
                <a:cs typeface="+mn-cs"/>
              </a:defRPr>
            </a:lvl5pPr>
            <a:lvl6pPr marL="162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6pPr>
            <a:lvl7pPr marL="180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7pPr>
            <a:lvl8pPr marL="207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8pPr>
            <a:lvl9pPr marL="234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9pPr>
          </a:lstStyle>
          <a:p>
            <a:pPr marL="0" indent="0">
              <a:buNone/>
            </a:pPr>
            <a:r>
              <a:rPr lang="en-US" sz="800" dirty="0"/>
              <a:t>Centers for Disease Control and Prevention. Recommended Child and Adolescent Immunization for Ages 18 Years or Younger, US, 2021</a:t>
            </a:r>
            <a:r>
              <a:rPr lang="en-US" sz="800" dirty="0">
                <a:solidFill>
                  <a:srgbClr val="000000"/>
                </a:solidFill>
              </a:rPr>
              <a:t>. Available at </a:t>
            </a:r>
            <a:r>
              <a:rPr lang="en-US" sz="800" dirty="0">
                <a:solidFill>
                  <a:srgbClr val="000000"/>
                </a:solidFill>
                <a:hlinkClick r:id="rId2"/>
              </a:rPr>
              <a:t>h</a:t>
            </a:r>
            <a:r>
              <a:rPr lang="en-US" sz="800" u="sng" dirty="0">
                <a:solidFill>
                  <a:srgbClr val="000000"/>
                </a:solidFill>
                <a:hlinkClick r:id="rId2"/>
              </a:rPr>
              <a:t>ttps://www.cdc.gov/vaccines/schedules/downloads/child/0-18yrs-child-combined-schedule.pdf</a:t>
            </a:r>
            <a:r>
              <a:rPr lang="en-US" sz="800" u="sng" dirty="0">
                <a:solidFill>
                  <a:srgbClr val="000000"/>
                </a:solidFill>
              </a:rPr>
              <a:t>. </a:t>
            </a:r>
            <a:r>
              <a:rPr lang="en-US" sz="800" dirty="0">
                <a:solidFill>
                  <a:srgbClr val="000000"/>
                </a:solidFill>
              </a:rPr>
              <a:t>Accessed February 13, 2021</a:t>
            </a:r>
          </a:p>
          <a:p>
            <a:pPr fontAlgn="auto"/>
            <a:r>
              <a:rPr lang="en-US" dirty="0">
                <a:solidFill>
                  <a:srgbClr val="000000"/>
                </a:solidFill>
              </a:rPr>
              <a:t>.</a:t>
            </a:r>
          </a:p>
        </p:txBody>
      </p:sp>
      <p:pic>
        <p:nvPicPr>
          <p:cNvPr id="2" name="Picture 1">
            <a:extLst>
              <a:ext uri="{FF2B5EF4-FFF2-40B4-BE49-F238E27FC236}">
                <a16:creationId xmlns:a16="http://schemas.microsoft.com/office/drawing/2014/main" id="{0ACA2B5B-3A7E-4EDD-83E1-7345D610504C}"/>
              </a:ext>
            </a:extLst>
          </p:cNvPr>
          <p:cNvPicPr>
            <a:picLocks noChangeAspect="1"/>
          </p:cNvPicPr>
          <p:nvPr/>
        </p:nvPicPr>
        <p:blipFill>
          <a:blip r:embed="rId3"/>
          <a:stretch>
            <a:fillRect/>
          </a:stretch>
        </p:blipFill>
        <p:spPr>
          <a:xfrm>
            <a:off x="1772603" y="211773"/>
            <a:ext cx="7915275" cy="6048375"/>
          </a:xfrm>
          <a:prstGeom prst="rect">
            <a:avLst/>
          </a:prstGeom>
        </p:spPr>
      </p:pic>
      <p:pic>
        <p:nvPicPr>
          <p:cNvPr id="4" name="Picture 3">
            <a:extLst>
              <a:ext uri="{FF2B5EF4-FFF2-40B4-BE49-F238E27FC236}">
                <a16:creationId xmlns:a16="http://schemas.microsoft.com/office/drawing/2014/main" id="{3D765D4D-469E-40DF-A51B-3611169FE657}"/>
              </a:ext>
            </a:extLst>
          </p:cNvPr>
          <p:cNvPicPr>
            <a:picLocks noChangeAspect="1"/>
          </p:cNvPicPr>
          <p:nvPr/>
        </p:nvPicPr>
        <p:blipFill>
          <a:blip r:embed="rId4"/>
          <a:stretch>
            <a:fillRect/>
          </a:stretch>
        </p:blipFill>
        <p:spPr>
          <a:xfrm>
            <a:off x="8416119" y="6615041"/>
            <a:ext cx="2251881" cy="208844"/>
          </a:xfrm>
          <a:prstGeom prst="rect">
            <a:avLst/>
          </a:prstGeom>
        </p:spPr>
      </p:pic>
      <p:pic>
        <p:nvPicPr>
          <p:cNvPr id="5" name="Picture 4">
            <a:extLst>
              <a:ext uri="{FF2B5EF4-FFF2-40B4-BE49-F238E27FC236}">
                <a16:creationId xmlns:a16="http://schemas.microsoft.com/office/drawing/2014/main" id="{73811FE6-81A1-4363-9EC1-77F1304A8437}"/>
              </a:ext>
            </a:extLst>
          </p:cNvPr>
          <p:cNvPicPr>
            <a:picLocks noChangeAspect="1"/>
          </p:cNvPicPr>
          <p:nvPr/>
        </p:nvPicPr>
        <p:blipFill>
          <a:blip r:embed="rId5"/>
          <a:stretch>
            <a:fillRect/>
          </a:stretch>
        </p:blipFill>
        <p:spPr>
          <a:xfrm>
            <a:off x="8279643" y="6523634"/>
            <a:ext cx="2388356" cy="335153"/>
          </a:xfrm>
          <a:prstGeom prst="rect">
            <a:avLst/>
          </a:prstGeom>
        </p:spPr>
      </p:pic>
      <p:sp>
        <p:nvSpPr>
          <p:cNvPr id="3" name="Rectangle 2">
            <a:extLst>
              <a:ext uri="{FF2B5EF4-FFF2-40B4-BE49-F238E27FC236}">
                <a16:creationId xmlns:a16="http://schemas.microsoft.com/office/drawing/2014/main" id="{69C58634-0B11-463A-AC14-CB0BA8766878}"/>
              </a:ext>
            </a:extLst>
          </p:cNvPr>
          <p:cNvSpPr/>
          <p:nvPr/>
        </p:nvSpPr>
        <p:spPr bwMode="auto">
          <a:xfrm>
            <a:off x="8038769" y="874643"/>
            <a:ext cx="1550504" cy="5104738"/>
          </a:xfrm>
          <a:prstGeom prst="rect">
            <a:avLst/>
          </a:prstGeom>
          <a:noFill/>
          <a:ln w="76200">
            <a:solidFill>
              <a:schemeClr val="bg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US" sz="1200" b="1" kern="0" dirty="0" err="1">
              <a:solidFill>
                <a:srgbClr val="FFFFFF"/>
              </a:solidFill>
              <a:latin typeface="Arial"/>
            </a:endParaRPr>
          </a:p>
        </p:txBody>
      </p:sp>
      <p:sp>
        <p:nvSpPr>
          <p:cNvPr id="7" name="Rectangle 6">
            <a:extLst>
              <a:ext uri="{FF2B5EF4-FFF2-40B4-BE49-F238E27FC236}">
                <a16:creationId xmlns:a16="http://schemas.microsoft.com/office/drawing/2014/main" id="{BDCAD1CE-A665-4014-8CA5-744EF7F6CC3E}"/>
              </a:ext>
            </a:extLst>
          </p:cNvPr>
          <p:cNvSpPr/>
          <p:nvPr/>
        </p:nvSpPr>
        <p:spPr bwMode="auto">
          <a:xfrm>
            <a:off x="8038769" y="4436828"/>
            <a:ext cx="1550504" cy="333955"/>
          </a:xfrm>
          <a:prstGeom prst="rect">
            <a:avLst/>
          </a:prstGeom>
          <a:noFill/>
          <a:ln w="57150">
            <a:solidFill>
              <a:schemeClr val="accent5"/>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US" sz="1200" b="1" kern="0" dirty="0" err="1">
              <a:solidFill>
                <a:srgbClr val="FFFFFF"/>
              </a:solidFill>
              <a:latin typeface="Arial"/>
            </a:endParaRPr>
          </a:p>
        </p:txBody>
      </p:sp>
    </p:spTree>
    <p:extLst>
      <p:ext uri="{BB962C8B-B14F-4D97-AF65-F5344CB8AC3E}">
        <p14:creationId xmlns:p14="http://schemas.microsoft.com/office/powerpoint/2010/main" val="6678912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757" y="299625"/>
            <a:ext cx="11227955" cy="919575"/>
          </a:xfrm>
        </p:spPr>
        <p:txBody>
          <a:bodyPr vert="horz" wrap="square" lIns="0" tIns="0" rIns="0" bIns="0" rtlCol="0" anchor="t" anchorCtr="0">
            <a:normAutofit/>
          </a:bodyPr>
          <a:lstStyle/>
          <a:p>
            <a:r>
              <a:rPr lang="en-US" dirty="0"/>
              <a:t>Changes in the Recommended Child and Adolescent Immunization Schedule for ages 18 years or younger. United States, 2021</a:t>
            </a:r>
          </a:p>
        </p:txBody>
      </p:sp>
      <p:sp>
        <p:nvSpPr>
          <p:cNvPr id="8" name="Text Placeholder 4"/>
          <p:cNvSpPr>
            <a:spLocks noGrp="1"/>
          </p:cNvSpPr>
          <p:nvPr>
            <p:ph type="body" sz="quarter" idx="18"/>
          </p:nvPr>
        </p:nvSpPr>
        <p:spPr/>
        <p:txBody>
          <a:bodyPr/>
          <a:lstStyle/>
          <a:p>
            <a:r>
              <a:rPr lang="en-US" dirty="0"/>
              <a:t>Centers for Disease Control and Prevention. Recommended Child and Adolescent Immunization Schedule for Ages 18 Years or Younger, US, 2021</a:t>
            </a:r>
            <a:r>
              <a:rPr lang="en-US" dirty="0">
                <a:solidFill>
                  <a:srgbClr val="000000"/>
                </a:solidFill>
              </a:rPr>
              <a:t>. Available at </a:t>
            </a:r>
            <a:r>
              <a:rPr lang="en-US" u="sng" dirty="0">
                <a:solidFill>
                  <a:srgbClr val="000000"/>
                </a:solidFill>
                <a:hlinkClick r:id="rId2"/>
              </a:rPr>
              <a:t>https://www.cdc.gov/vaccines/schedules/hcp/imz/child-adolescent.html</a:t>
            </a:r>
            <a:r>
              <a:rPr lang="en-US" u="sng" dirty="0">
                <a:solidFill>
                  <a:srgbClr val="000000"/>
                </a:solidFill>
              </a:rPr>
              <a:t>.</a:t>
            </a:r>
            <a:r>
              <a:rPr lang="en-US" dirty="0">
                <a:solidFill>
                  <a:srgbClr val="000000"/>
                </a:solidFill>
              </a:rPr>
              <a:t> Accessed March 5, 2021.</a:t>
            </a:r>
          </a:p>
        </p:txBody>
      </p:sp>
      <p:sp>
        <p:nvSpPr>
          <p:cNvPr id="6" name="TextBox 5">
            <a:hlinkClick r:id="rId3" action="ppaction://hlinksldjump"/>
            <a:extLst>
              <a:ext uri="{FF2B5EF4-FFF2-40B4-BE49-F238E27FC236}">
                <a16:creationId xmlns:a16="http://schemas.microsoft.com/office/drawing/2014/main" id="{B9BF8742-779E-4ACF-A807-CEDE978C0A89}"/>
              </a:ext>
            </a:extLst>
          </p:cNvPr>
          <p:cNvSpPr txBox="1"/>
          <p:nvPr/>
        </p:nvSpPr>
        <p:spPr>
          <a:xfrm>
            <a:off x="5090251" y="0"/>
            <a:ext cx="6172200" cy="332399"/>
          </a:xfrm>
          <a:prstGeom prst="rect">
            <a:avLst/>
          </a:prstGeom>
          <a:noFill/>
          <a:ln>
            <a:noFill/>
          </a:ln>
        </p:spPr>
        <p:txBody>
          <a:bodyPr wrap="square" tIns="73152" bIns="73152" rtlCol="0" anchor="ctr">
            <a:spAutoFit/>
          </a:bodyPr>
          <a:lstStyle/>
          <a:p>
            <a:pPr marL="171446" indent="-171446" algn="r">
              <a:buClr>
                <a:schemeClr val="tx1"/>
              </a:buClr>
            </a:pPr>
            <a:r>
              <a:rPr lang="en-US" sz="1200" dirty="0"/>
              <a:t>˂ </a:t>
            </a:r>
            <a:r>
              <a:rPr lang="en-US" sz="1200" u="sng" dirty="0">
                <a:hlinkClick r:id="rId3" action="ppaction://hlinksldjump"/>
              </a:rPr>
              <a:t>Pertussis Vaccination Recommendations</a:t>
            </a:r>
            <a:endParaRPr lang="en-US" sz="1200" u="sng" dirty="0"/>
          </a:p>
        </p:txBody>
      </p:sp>
      <p:pic>
        <p:nvPicPr>
          <p:cNvPr id="4" name="Picture 3">
            <a:extLst>
              <a:ext uri="{FF2B5EF4-FFF2-40B4-BE49-F238E27FC236}">
                <a16:creationId xmlns:a16="http://schemas.microsoft.com/office/drawing/2014/main" id="{0922639B-BB8D-4852-A8C9-E5FD7D51350F}"/>
              </a:ext>
            </a:extLst>
          </p:cNvPr>
          <p:cNvPicPr>
            <a:picLocks noChangeAspect="1"/>
          </p:cNvPicPr>
          <p:nvPr/>
        </p:nvPicPr>
        <p:blipFill>
          <a:blip r:embed="rId4"/>
          <a:stretch>
            <a:fillRect/>
          </a:stretch>
        </p:blipFill>
        <p:spPr>
          <a:xfrm>
            <a:off x="730250" y="1971779"/>
            <a:ext cx="10731500" cy="2590800"/>
          </a:xfrm>
          <a:prstGeom prst="rect">
            <a:avLst/>
          </a:prstGeom>
        </p:spPr>
      </p:pic>
    </p:spTree>
    <p:extLst>
      <p:ext uri="{BB962C8B-B14F-4D97-AF65-F5344CB8AC3E}">
        <p14:creationId xmlns:p14="http://schemas.microsoft.com/office/powerpoint/2010/main" val="14489764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889123" y="114301"/>
            <a:ext cx="8412480" cy="659525"/>
          </a:xfrm>
        </p:spPr>
        <p:txBody>
          <a:bodyPr/>
          <a:lstStyle/>
          <a:p>
            <a:r>
              <a:rPr lang="en-US" dirty="0"/>
              <a:t>Recommended Child and Adolescent Immunization Schedule for Ages 18 Years or Younger, United States, 2021</a:t>
            </a:r>
          </a:p>
        </p:txBody>
      </p:sp>
      <p:sp>
        <p:nvSpPr>
          <p:cNvPr id="3" name="Content Placeholder 2">
            <a:extLst>
              <a:ext uri="{FF2B5EF4-FFF2-40B4-BE49-F238E27FC236}">
                <a16:creationId xmlns:a16="http://schemas.microsoft.com/office/drawing/2014/main" id="{05097A56-7C73-419D-ADD8-549C452503DF}"/>
              </a:ext>
            </a:extLst>
          </p:cNvPr>
          <p:cNvSpPr>
            <a:spLocks noGrp="1"/>
          </p:cNvSpPr>
          <p:nvPr>
            <p:ph sz="quarter" idx="12"/>
          </p:nvPr>
        </p:nvSpPr>
        <p:spPr>
          <a:xfrm>
            <a:off x="1889125" y="1188721"/>
            <a:ext cx="8423275" cy="3979628"/>
          </a:xfrm>
        </p:spPr>
        <p:txBody>
          <a:bodyPr/>
          <a:lstStyle/>
          <a:p>
            <a:pPr marL="0" indent="0">
              <a:buNone/>
            </a:pPr>
            <a:r>
              <a:rPr lang="en-US" b="1" dirty="0"/>
              <a:t>Vaccines in the Child and Adolescent Immunization Schedule – Cont.:*</a:t>
            </a:r>
          </a:p>
        </p:txBody>
      </p:sp>
      <p:pic>
        <p:nvPicPr>
          <p:cNvPr id="2" name="Picture 1">
            <a:extLst>
              <a:ext uri="{FF2B5EF4-FFF2-40B4-BE49-F238E27FC236}">
                <a16:creationId xmlns:a16="http://schemas.microsoft.com/office/drawing/2014/main" id="{0FDDFB2E-B12D-46A1-9A39-A7459F5A2F7C}"/>
              </a:ext>
            </a:extLst>
          </p:cNvPr>
          <p:cNvPicPr>
            <a:picLocks noChangeAspect="1"/>
          </p:cNvPicPr>
          <p:nvPr/>
        </p:nvPicPr>
        <p:blipFill>
          <a:blip r:embed="rId2"/>
          <a:stretch>
            <a:fillRect/>
          </a:stretch>
        </p:blipFill>
        <p:spPr>
          <a:xfrm>
            <a:off x="1636006" y="1716158"/>
            <a:ext cx="8971722" cy="457200"/>
          </a:xfrm>
          <a:prstGeom prst="rect">
            <a:avLst/>
          </a:prstGeom>
        </p:spPr>
      </p:pic>
      <p:pic>
        <p:nvPicPr>
          <p:cNvPr id="6" name="Picture 5">
            <a:extLst>
              <a:ext uri="{FF2B5EF4-FFF2-40B4-BE49-F238E27FC236}">
                <a16:creationId xmlns:a16="http://schemas.microsoft.com/office/drawing/2014/main" id="{C62B79B1-2A2A-4CD0-AA84-7DC677BB5768}"/>
              </a:ext>
            </a:extLst>
          </p:cNvPr>
          <p:cNvPicPr>
            <a:picLocks noChangeAspect="1"/>
          </p:cNvPicPr>
          <p:nvPr/>
        </p:nvPicPr>
        <p:blipFill>
          <a:blip r:embed="rId3"/>
          <a:stretch>
            <a:fillRect/>
          </a:stretch>
        </p:blipFill>
        <p:spPr>
          <a:xfrm>
            <a:off x="1649258" y="2171709"/>
            <a:ext cx="8919988" cy="2329055"/>
          </a:xfrm>
          <a:prstGeom prst="rect">
            <a:avLst/>
          </a:prstGeom>
        </p:spPr>
      </p:pic>
      <p:sp>
        <p:nvSpPr>
          <p:cNvPr id="10" name="Text Placeholder 4">
            <a:extLst>
              <a:ext uri="{FF2B5EF4-FFF2-40B4-BE49-F238E27FC236}">
                <a16:creationId xmlns:a16="http://schemas.microsoft.com/office/drawing/2014/main" id="{F667BA4E-055B-4EFF-972E-73C711E7FFE8}"/>
              </a:ext>
            </a:extLst>
          </p:cNvPr>
          <p:cNvSpPr>
            <a:spLocks noGrp="1"/>
          </p:cNvSpPr>
          <p:nvPr>
            <p:ph type="body" sz="quarter" idx="18"/>
          </p:nvPr>
        </p:nvSpPr>
        <p:spPr>
          <a:xfrm>
            <a:off x="1889124" y="6302819"/>
            <a:ext cx="6378577" cy="486024"/>
          </a:xfrm>
        </p:spPr>
        <p:txBody>
          <a:bodyPr/>
          <a:lstStyle/>
          <a:p>
            <a:r>
              <a:rPr lang="en-US" dirty="0"/>
              <a:t>Centers for Disease Control and Prevention. Recommended Child and Adolescent Immunization for Ages 18 Years or Younger, US, 2021</a:t>
            </a:r>
            <a:r>
              <a:rPr lang="en-US" dirty="0">
                <a:solidFill>
                  <a:srgbClr val="000000"/>
                </a:solidFill>
              </a:rPr>
              <a:t>. Available at </a:t>
            </a:r>
            <a:r>
              <a:rPr lang="en-US" dirty="0">
                <a:hlinkClick r:id="rId4"/>
              </a:rPr>
              <a:t>2021 Recommended Child and Adolescent Immunization Schedule (cdc.gov)</a:t>
            </a:r>
            <a:r>
              <a:rPr lang="en-US" u="sng" dirty="0">
                <a:solidFill>
                  <a:srgbClr val="000000"/>
                </a:solidFill>
              </a:rPr>
              <a:t> </a:t>
            </a:r>
            <a:r>
              <a:rPr lang="en-US" dirty="0">
                <a:solidFill>
                  <a:srgbClr val="000000"/>
                </a:solidFill>
              </a:rPr>
              <a:t>Accessed February 13, 2021</a:t>
            </a:r>
          </a:p>
          <a:p>
            <a:r>
              <a:rPr lang="en-US" dirty="0">
                <a:solidFill>
                  <a:srgbClr val="000000"/>
                </a:solidFill>
              </a:rPr>
              <a:t>.</a:t>
            </a:r>
          </a:p>
        </p:txBody>
      </p:sp>
      <p:sp>
        <p:nvSpPr>
          <p:cNvPr id="8" name="Rectangle 7">
            <a:extLst>
              <a:ext uri="{FF2B5EF4-FFF2-40B4-BE49-F238E27FC236}">
                <a16:creationId xmlns:a16="http://schemas.microsoft.com/office/drawing/2014/main" id="{159E38FB-49B3-4DA1-A1BE-B134BA0B3178}"/>
              </a:ext>
            </a:extLst>
          </p:cNvPr>
          <p:cNvSpPr/>
          <p:nvPr/>
        </p:nvSpPr>
        <p:spPr>
          <a:xfrm>
            <a:off x="1819586" y="5778053"/>
            <a:ext cx="8604563" cy="553998"/>
          </a:xfrm>
          <a:prstGeom prst="rect">
            <a:avLst/>
          </a:prstGeom>
        </p:spPr>
        <p:txBody>
          <a:bodyPr wrap="square">
            <a:spAutoFit/>
          </a:bodyPr>
          <a:lstStyle/>
          <a:p>
            <a:r>
              <a:rPr lang="en-US" sz="1000" dirty="0">
                <a:solidFill>
                  <a:srgbClr val="555555"/>
                </a:solidFill>
                <a:latin typeface="Arial" panose="020B0604020202020204" pitchFamily="34" charset="0"/>
              </a:rPr>
              <a:t>*Administer recommended vaccines if immunization history is incomplete or unknown. Do not restart or add doses to vaccine series for extended intervals between doses. When a vaccine is not administered at the recommended age, administer at a subsequent visit. The use of trade names is for identification purposes only and does not imply endorsement by the ACIP or CDC</a:t>
            </a:r>
            <a:endParaRPr lang="en-US" sz="1000" dirty="0"/>
          </a:p>
        </p:txBody>
      </p:sp>
      <p:pic>
        <p:nvPicPr>
          <p:cNvPr id="9" name="Picture 8">
            <a:extLst>
              <a:ext uri="{FF2B5EF4-FFF2-40B4-BE49-F238E27FC236}">
                <a16:creationId xmlns:a16="http://schemas.microsoft.com/office/drawing/2014/main" id="{4CD4E2C7-E19A-41B1-8899-47AFD960BB05}"/>
              </a:ext>
            </a:extLst>
          </p:cNvPr>
          <p:cNvPicPr>
            <a:picLocks noChangeAspect="1"/>
          </p:cNvPicPr>
          <p:nvPr/>
        </p:nvPicPr>
        <p:blipFill>
          <a:blip r:embed="rId5"/>
          <a:stretch>
            <a:fillRect/>
          </a:stretch>
        </p:blipFill>
        <p:spPr>
          <a:xfrm>
            <a:off x="8416119" y="6615041"/>
            <a:ext cx="2251881" cy="208844"/>
          </a:xfrm>
          <a:prstGeom prst="rect">
            <a:avLst/>
          </a:prstGeom>
        </p:spPr>
      </p:pic>
      <p:pic>
        <p:nvPicPr>
          <p:cNvPr id="11" name="Picture 10">
            <a:extLst>
              <a:ext uri="{FF2B5EF4-FFF2-40B4-BE49-F238E27FC236}">
                <a16:creationId xmlns:a16="http://schemas.microsoft.com/office/drawing/2014/main" id="{D4874AB5-9E46-4492-B2DA-69CEF9ED11F5}"/>
              </a:ext>
            </a:extLst>
          </p:cNvPr>
          <p:cNvPicPr>
            <a:picLocks noChangeAspect="1"/>
          </p:cNvPicPr>
          <p:nvPr/>
        </p:nvPicPr>
        <p:blipFill>
          <a:blip r:embed="rId6"/>
          <a:stretch>
            <a:fillRect/>
          </a:stretch>
        </p:blipFill>
        <p:spPr>
          <a:xfrm>
            <a:off x="8279643" y="6523634"/>
            <a:ext cx="2388356" cy="335153"/>
          </a:xfrm>
          <a:prstGeom prst="rect">
            <a:avLst/>
          </a:prstGeom>
        </p:spPr>
      </p:pic>
      <p:sp>
        <p:nvSpPr>
          <p:cNvPr id="12" name="Oval 11">
            <a:extLst>
              <a:ext uri="{FF2B5EF4-FFF2-40B4-BE49-F238E27FC236}">
                <a16:creationId xmlns:a16="http://schemas.microsoft.com/office/drawing/2014/main" id="{B3D68729-1163-4D11-B4A8-81A9F27B1162}"/>
              </a:ext>
            </a:extLst>
          </p:cNvPr>
          <p:cNvSpPr/>
          <p:nvPr/>
        </p:nvSpPr>
        <p:spPr bwMode="auto">
          <a:xfrm>
            <a:off x="6150656" y="2755425"/>
            <a:ext cx="4566254" cy="695222"/>
          </a:xfrm>
          <a:prstGeom prst="ellipse">
            <a:avLst/>
          </a:prstGeom>
          <a:noFill/>
          <a:ln w="38100">
            <a:solidFill>
              <a:schemeClr val="bg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US" sz="1200" b="1" kern="0" dirty="0" err="1">
              <a:solidFill>
                <a:srgbClr val="FFFFFF"/>
              </a:solidFill>
              <a:latin typeface="Arial"/>
            </a:endParaRPr>
          </a:p>
        </p:txBody>
      </p:sp>
    </p:spTree>
    <p:extLst>
      <p:ext uri="{BB962C8B-B14F-4D97-AF65-F5344CB8AC3E}">
        <p14:creationId xmlns:p14="http://schemas.microsoft.com/office/powerpoint/2010/main" val="29403468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77329" y="4845274"/>
            <a:ext cx="8437343" cy="653320"/>
          </a:xfrm>
        </p:spPr>
        <p:txBody>
          <a:bodyPr/>
          <a:lstStyle/>
          <a:p>
            <a:r>
              <a:rPr lang="en-GB" sz="3600" dirty="0"/>
              <a:t>Human Papillomavirus (HPV)</a:t>
            </a:r>
          </a:p>
        </p:txBody>
      </p:sp>
      <p:sp>
        <p:nvSpPr>
          <p:cNvPr id="3" name="Rectangle 2">
            <a:extLst>
              <a:ext uri="{FF2B5EF4-FFF2-40B4-BE49-F238E27FC236}">
                <a16:creationId xmlns:a16="http://schemas.microsoft.com/office/drawing/2014/main" id="{D4B13D6C-9F56-4160-8658-389527E8C8A5}"/>
              </a:ext>
            </a:extLst>
          </p:cNvPr>
          <p:cNvSpPr/>
          <p:nvPr/>
        </p:nvSpPr>
        <p:spPr bwMode="auto">
          <a:xfrm>
            <a:off x="10678332" y="216976"/>
            <a:ext cx="1394848" cy="743919"/>
          </a:xfrm>
          <a:prstGeom prst="rect">
            <a:avLst/>
          </a:prstGeom>
          <a:solidFill>
            <a:schemeClr val="bg1"/>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US" sz="1200" b="1" kern="0" dirty="0" err="1">
              <a:solidFill>
                <a:srgbClr val="FFFFFF"/>
              </a:solidFill>
              <a:latin typeface="Arial"/>
            </a:endParaRPr>
          </a:p>
        </p:txBody>
      </p:sp>
    </p:spTree>
    <p:extLst>
      <p:ext uri="{BB962C8B-B14F-4D97-AF65-F5344CB8AC3E}">
        <p14:creationId xmlns:p14="http://schemas.microsoft.com/office/powerpoint/2010/main" val="39511784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D36022D5-3592-4563-8958-9FD40F088A8B}"/>
              </a:ext>
            </a:extLst>
          </p:cNvPr>
          <p:cNvSpPr txBox="1">
            <a:spLocks/>
          </p:cNvSpPr>
          <p:nvPr/>
        </p:nvSpPr>
        <p:spPr>
          <a:xfrm>
            <a:off x="1889123" y="6472355"/>
            <a:ext cx="6775148" cy="326003"/>
          </a:xfrm>
          <a:prstGeom prst="rect">
            <a:avLst/>
          </a:prstGeom>
        </p:spPr>
        <p:txBody>
          <a:bodyPr/>
          <a:lstStyle>
            <a:lvl1pPr marL="270000" indent="-270000" algn="l" defTabSz="914400" rtl="0" eaLnBrk="1" latinLnBrk="0" hangingPunct="1">
              <a:spcBef>
                <a:spcPts val="0"/>
              </a:spcBef>
              <a:spcAft>
                <a:spcPts val="600"/>
              </a:spcAft>
              <a:buClr>
                <a:schemeClr val="tx1"/>
              </a:buClr>
              <a:buFont typeface="Arial" pitchFamily="34" charset="0"/>
              <a:buChar char="–"/>
              <a:defRPr sz="1800" kern="1200">
                <a:solidFill>
                  <a:schemeClr val="tx1"/>
                </a:solidFill>
                <a:latin typeface="+mn-lt"/>
                <a:ea typeface="+mn-ea"/>
                <a:cs typeface="+mn-cs"/>
              </a:defRPr>
            </a:lvl1pPr>
            <a:lvl2pPr marL="538163" indent="-270000" algn="l" defTabSz="914400" rtl="0" eaLnBrk="1" latinLnBrk="0" hangingPunct="1">
              <a:spcBef>
                <a:spcPts val="0"/>
              </a:spcBef>
              <a:spcAft>
                <a:spcPts val="600"/>
              </a:spcAft>
              <a:buFont typeface="Arial" pitchFamily="34" charset="0"/>
              <a:buChar char="–"/>
              <a:defRPr sz="1600" kern="1200">
                <a:solidFill>
                  <a:schemeClr val="tx1"/>
                </a:solidFill>
                <a:latin typeface="+mn-lt"/>
                <a:ea typeface="+mn-ea"/>
                <a:cs typeface="+mn-cs"/>
              </a:defRPr>
            </a:lvl2pPr>
            <a:lvl3pPr marL="810000" indent="-270000" algn="l" defTabSz="9144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3pPr>
            <a:lvl4pPr marL="1081088" indent="-270000" algn="l" defTabSz="9144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1350000" indent="-270000" algn="l" defTabSz="914400" rtl="0" eaLnBrk="1" latinLnBrk="0" hangingPunct="1">
              <a:spcBef>
                <a:spcPts val="0"/>
              </a:spcBef>
              <a:spcAft>
                <a:spcPts val="600"/>
              </a:spcAft>
              <a:buFont typeface="Arial" pitchFamily="34" charset="0"/>
              <a:buChar char="–"/>
              <a:defRPr sz="1400" b="0" kern="1200">
                <a:solidFill>
                  <a:schemeClr val="tx1"/>
                </a:solidFill>
                <a:latin typeface="+mn-lt"/>
                <a:ea typeface="+mn-ea"/>
                <a:cs typeface="+mn-cs"/>
              </a:defRPr>
            </a:lvl5pPr>
            <a:lvl6pPr marL="162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6pPr>
            <a:lvl7pPr marL="180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7pPr>
            <a:lvl8pPr marL="207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8pPr>
            <a:lvl9pPr marL="234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9pPr>
          </a:lstStyle>
          <a:p>
            <a:pPr marL="0" indent="0">
              <a:buNone/>
            </a:pPr>
            <a:r>
              <a:rPr lang="en-US" sz="800" dirty="0"/>
              <a:t>Centers for Disease Control and Prevention. Recommended Child and Adolescent Immunization for Ages 18 Years or Younger, US, 2021</a:t>
            </a:r>
            <a:r>
              <a:rPr lang="en-US" sz="800" dirty="0">
                <a:solidFill>
                  <a:srgbClr val="000000"/>
                </a:solidFill>
              </a:rPr>
              <a:t>. Available at </a:t>
            </a:r>
            <a:r>
              <a:rPr lang="en-US" sz="800" dirty="0">
                <a:solidFill>
                  <a:srgbClr val="000000"/>
                </a:solidFill>
                <a:hlinkClick r:id="rId2"/>
              </a:rPr>
              <a:t>h</a:t>
            </a:r>
            <a:r>
              <a:rPr lang="en-US" sz="800" u="sng" dirty="0">
                <a:solidFill>
                  <a:srgbClr val="000000"/>
                </a:solidFill>
                <a:hlinkClick r:id="rId2"/>
              </a:rPr>
              <a:t>ttps://www.cdc.gov/vaccines/schedules/downloads/child/0-18yrs-child-combined-schedule.pdf</a:t>
            </a:r>
            <a:r>
              <a:rPr lang="en-US" sz="800" u="sng" dirty="0">
                <a:solidFill>
                  <a:srgbClr val="000000"/>
                </a:solidFill>
              </a:rPr>
              <a:t>. </a:t>
            </a:r>
            <a:r>
              <a:rPr lang="en-US" sz="800" dirty="0">
                <a:solidFill>
                  <a:srgbClr val="000000"/>
                </a:solidFill>
              </a:rPr>
              <a:t>Accessed February 13, 2021</a:t>
            </a:r>
          </a:p>
          <a:p>
            <a:pPr fontAlgn="auto"/>
            <a:r>
              <a:rPr lang="en-US" dirty="0">
                <a:solidFill>
                  <a:srgbClr val="000000"/>
                </a:solidFill>
              </a:rPr>
              <a:t>.</a:t>
            </a:r>
          </a:p>
        </p:txBody>
      </p:sp>
      <p:pic>
        <p:nvPicPr>
          <p:cNvPr id="2" name="Picture 1">
            <a:extLst>
              <a:ext uri="{FF2B5EF4-FFF2-40B4-BE49-F238E27FC236}">
                <a16:creationId xmlns:a16="http://schemas.microsoft.com/office/drawing/2014/main" id="{0ACA2B5B-3A7E-4EDD-83E1-7345D610504C}"/>
              </a:ext>
            </a:extLst>
          </p:cNvPr>
          <p:cNvPicPr>
            <a:picLocks noChangeAspect="1"/>
          </p:cNvPicPr>
          <p:nvPr/>
        </p:nvPicPr>
        <p:blipFill>
          <a:blip r:embed="rId3"/>
          <a:stretch>
            <a:fillRect/>
          </a:stretch>
        </p:blipFill>
        <p:spPr>
          <a:xfrm>
            <a:off x="1772603" y="211773"/>
            <a:ext cx="7915275" cy="6048375"/>
          </a:xfrm>
          <a:prstGeom prst="rect">
            <a:avLst/>
          </a:prstGeom>
        </p:spPr>
      </p:pic>
      <p:pic>
        <p:nvPicPr>
          <p:cNvPr id="4" name="Picture 3">
            <a:extLst>
              <a:ext uri="{FF2B5EF4-FFF2-40B4-BE49-F238E27FC236}">
                <a16:creationId xmlns:a16="http://schemas.microsoft.com/office/drawing/2014/main" id="{3D765D4D-469E-40DF-A51B-3611169FE657}"/>
              </a:ext>
            </a:extLst>
          </p:cNvPr>
          <p:cNvPicPr>
            <a:picLocks noChangeAspect="1"/>
          </p:cNvPicPr>
          <p:nvPr/>
        </p:nvPicPr>
        <p:blipFill>
          <a:blip r:embed="rId4"/>
          <a:stretch>
            <a:fillRect/>
          </a:stretch>
        </p:blipFill>
        <p:spPr>
          <a:xfrm>
            <a:off x="8416119" y="6615041"/>
            <a:ext cx="2251881" cy="208844"/>
          </a:xfrm>
          <a:prstGeom prst="rect">
            <a:avLst/>
          </a:prstGeom>
        </p:spPr>
      </p:pic>
      <p:pic>
        <p:nvPicPr>
          <p:cNvPr id="5" name="Picture 4">
            <a:extLst>
              <a:ext uri="{FF2B5EF4-FFF2-40B4-BE49-F238E27FC236}">
                <a16:creationId xmlns:a16="http://schemas.microsoft.com/office/drawing/2014/main" id="{73811FE6-81A1-4363-9EC1-77F1304A8437}"/>
              </a:ext>
            </a:extLst>
          </p:cNvPr>
          <p:cNvPicPr>
            <a:picLocks noChangeAspect="1"/>
          </p:cNvPicPr>
          <p:nvPr/>
        </p:nvPicPr>
        <p:blipFill>
          <a:blip r:embed="rId5"/>
          <a:stretch>
            <a:fillRect/>
          </a:stretch>
        </p:blipFill>
        <p:spPr>
          <a:xfrm>
            <a:off x="8279643" y="6523634"/>
            <a:ext cx="2388356" cy="335153"/>
          </a:xfrm>
          <a:prstGeom prst="rect">
            <a:avLst/>
          </a:prstGeom>
        </p:spPr>
      </p:pic>
      <p:sp>
        <p:nvSpPr>
          <p:cNvPr id="3" name="Rectangle 2">
            <a:extLst>
              <a:ext uri="{FF2B5EF4-FFF2-40B4-BE49-F238E27FC236}">
                <a16:creationId xmlns:a16="http://schemas.microsoft.com/office/drawing/2014/main" id="{69C58634-0B11-463A-AC14-CB0BA8766878}"/>
              </a:ext>
            </a:extLst>
          </p:cNvPr>
          <p:cNvSpPr/>
          <p:nvPr/>
        </p:nvSpPr>
        <p:spPr bwMode="auto">
          <a:xfrm>
            <a:off x="8038769" y="874643"/>
            <a:ext cx="1550504" cy="5104738"/>
          </a:xfrm>
          <a:prstGeom prst="rect">
            <a:avLst/>
          </a:prstGeom>
          <a:noFill/>
          <a:ln w="76200">
            <a:solidFill>
              <a:schemeClr val="bg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US" sz="1200" b="1" kern="0" dirty="0" err="1">
              <a:solidFill>
                <a:srgbClr val="FFFFFF"/>
              </a:solidFill>
              <a:latin typeface="Arial"/>
            </a:endParaRPr>
          </a:p>
        </p:txBody>
      </p:sp>
    </p:spTree>
    <p:extLst>
      <p:ext uri="{BB962C8B-B14F-4D97-AF65-F5344CB8AC3E}">
        <p14:creationId xmlns:p14="http://schemas.microsoft.com/office/powerpoint/2010/main" val="1937955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889123" y="114301"/>
            <a:ext cx="8412480" cy="659525"/>
          </a:xfrm>
        </p:spPr>
        <p:txBody>
          <a:bodyPr/>
          <a:lstStyle/>
          <a:p>
            <a:r>
              <a:rPr lang="en-US" dirty="0"/>
              <a:t>Recommended Child and Adolescent Immunization Schedule for Ages 18 Years or Younger, United States, 2021</a:t>
            </a:r>
          </a:p>
        </p:txBody>
      </p:sp>
      <p:sp>
        <p:nvSpPr>
          <p:cNvPr id="3" name="Content Placeholder 2">
            <a:extLst>
              <a:ext uri="{FF2B5EF4-FFF2-40B4-BE49-F238E27FC236}">
                <a16:creationId xmlns:a16="http://schemas.microsoft.com/office/drawing/2014/main" id="{05097A56-7C73-419D-ADD8-549C452503DF}"/>
              </a:ext>
            </a:extLst>
          </p:cNvPr>
          <p:cNvSpPr>
            <a:spLocks noGrp="1"/>
          </p:cNvSpPr>
          <p:nvPr>
            <p:ph sz="quarter" idx="12"/>
          </p:nvPr>
        </p:nvSpPr>
        <p:spPr/>
        <p:txBody>
          <a:bodyPr/>
          <a:lstStyle/>
          <a:p>
            <a:pPr marL="0" indent="0">
              <a:buNone/>
            </a:pPr>
            <a:r>
              <a:rPr lang="en-US" b="1" dirty="0"/>
              <a:t>Vaccines in the Child and Adolescent Immunization Schedule*:</a:t>
            </a:r>
          </a:p>
        </p:txBody>
      </p:sp>
      <p:pic>
        <p:nvPicPr>
          <p:cNvPr id="6" name="Picture 5">
            <a:extLst>
              <a:ext uri="{FF2B5EF4-FFF2-40B4-BE49-F238E27FC236}">
                <a16:creationId xmlns:a16="http://schemas.microsoft.com/office/drawing/2014/main" id="{5D9CC14B-10B4-4AF8-BA51-F05A067504ED}"/>
              </a:ext>
            </a:extLst>
          </p:cNvPr>
          <p:cNvPicPr>
            <a:picLocks noChangeAspect="1"/>
          </p:cNvPicPr>
          <p:nvPr/>
        </p:nvPicPr>
        <p:blipFill>
          <a:blip r:embed="rId2"/>
          <a:stretch>
            <a:fillRect/>
          </a:stretch>
        </p:blipFill>
        <p:spPr>
          <a:xfrm>
            <a:off x="1706562" y="1641735"/>
            <a:ext cx="8777603" cy="3957484"/>
          </a:xfrm>
          <a:prstGeom prst="rect">
            <a:avLst/>
          </a:prstGeom>
        </p:spPr>
      </p:pic>
      <p:sp>
        <p:nvSpPr>
          <p:cNvPr id="11" name="Text Placeholder 4">
            <a:extLst>
              <a:ext uri="{FF2B5EF4-FFF2-40B4-BE49-F238E27FC236}">
                <a16:creationId xmlns:a16="http://schemas.microsoft.com/office/drawing/2014/main" id="{C03A3E6C-DBD9-4576-A6A1-2DED7EFE54C0}"/>
              </a:ext>
            </a:extLst>
          </p:cNvPr>
          <p:cNvSpPr>
            <a:spLocks noGrp="1"/>
          </p:cNvSpPr>
          <p:nvPr>
            <p:ph type="body" sz="quarter" idx="18"/>
          </p:nvPr>
        </p:nvSpPr>
        <p:spPr>
          <a:xfrm>
            <a:off x="1889124" y="6257677"/>
            <a:ext cx="6378577" cy="486024"/>
          </a:xfrm>
        </p:spPr>
        <p:txBody>
          <a:bodyPr/>
          <a:lstStyle/>
          <a:p>
            <a:r>
              <a:rPr lang="en-US" dirty="0"/>
              <a:t>Centers for Disease Control and Prevention. Recommended Child and Adolescent Immunization for Ages 18 Years or Younger, US, 2021</a:t>
            </a:r>
            <a:r>
              <a:rPr lang="en-US" dirty="0">
                <a:solidFill>
                  <a:srgbClr val="000000"/>
                </a:solidFill>
              </a:rPr>
              <a:t>. Available at </a:t>
            </a:r>
            <a:r>
              <a:rPr lang="en-US" dirty="0">
                <a:hlinkClick r:id="rId3"/>
              </a:rPr>
              <a:t>2021 Recommended Child and Adolescent Immunization Schedule (cdc.gov)</a:t>
            </a:r>
            <a:r>
              <a:rPr lang="en-US" u="sng" dirty="0">
                <a:solidFill>
                  <a:srgbClr val="000000"/>
                </a:solidFill>
              </a:rPr>
              <a:t>.  </a:t>
            </a:r>
            <a:r>
              <a:rPr lang="en-US" dirty="0">
                <a:solidFill>
                  <a:srgbClr val="000000"/>
                </a:solidFill>
              </a:rPr>
              <a:t>Accessed February 13, 2021</a:t>
            </a:r>
          </a:p>
          <a:p>
            <a:r>
              <a:rPr lang="en-US" dirty="0">
                <a:solidFill>
                  <a:srgbClr val="000000"/>
                </a:solidFill>
              </a:rPr>
              <a:t>.</a:t>
            </a:r>
          </a:p>
        </p:txBody>
      </p:sp>
      <p:sp>
        <p:nvSpPr>
          <p:cNvPr id="2" name="Rectangle 1">
            <a:extLst>
              <a:ext uri="{FF2B5EF4-FFF2-40B4-BE49-F238E27FC236}">
                <a16:creationId xmlns:a16="http://schemas.microsoft.com/office/drawing/2014/main" id="{24429DC6-F70A-4658-BE87-4948018860DB}"/>
              </a:ext>
            </a:extLst>
          </p:cNvPr>
          <p:cNvSpPr/>
          <p:nvPr/>
        </p:nvSpPr>
        <p:spPr>
          <a:xfrm>
            <a:off x="1697041" y="5651449"/>
            <a:ext cx="8604563" cy="553998"/>
          </a:xfrm>
          <a:prstGeom prst="rect">
            <a:avLst/>
          </a:prstGeom>
        </p:spPr>
        <p:txBody>
          <a:bodyPr wrap="square">
            <a:spAutoFit/>
          </a:bodyPr>
          <a:lstStyle/>
          <a:p>
            <a:r>
              <a:rPr lang="en-US" sz="1000" dirty="0">
                <a:solidFill>
                  <a:srgbClr val="555555"/>
                </a:solidFill>
                <a:latin typeface="Arial" panose="020B0604020202020204" pitchFamily="34" charset="0"/>
              </a:rPr>
              <a:t>*Administer recommended vaccines if immunization history is incomplete or unknown. Do not restart or add doses to vaccine series for extended intervals between doses. When a vaccine is not administered at the recommended age, administer at a subsequent visit. The use of trade names is for identification purposes only and does not imply endorsement by the ACIP or CDC</a:t>
            </a:r>
            <a:endParaRPr lang="en-US" sz="1000" dirty="0"/>
          </a:p>
        </p:txBody>
      </p:sp>
      <p:pic>
        <p:nvPicPr>
          <p:cNvPr id="8" name="Picture 7">
            <a:extLst>
              <a:ext uri="{FF2B5EF4-FFF2-40B4-BE49-F238E27FC236}">
                <a16:creationId xmlns:a16="http://schemas.microsoft.com/office/drawing/2014/main" id="{4702468B-B936-4A4B-9251-3D711DF67FCD}"/>
              </a:ext>
            </a:extLst>
          </p:cNvPr>
          <p:cNvPicPr>
            <a:picLocks noChangeAspect="1"/>
          </p:cNvPicPr>
          <p:nvPr/>
        </p:nvPicPr>
        <p:blipFill>
          <a:blip r:embed="rId4"/>
          <a:stretch>
            <a:fillRect/>
          </a:stretch>
        </p:blipFill>
        <p:spPr>
          <a:xfrm>
            <a:off x="8416119" y="6615041"/>
            <a:ext cx="2251881" cy="208844"/>
          </a:xfrm>
          <a:prstGeom prst="rect">
            <a:avLst/>
          </a:prstGeom>
        </p:spPr>
      </p:pic>
      <p:pic>
        <p:nvPicPr>
          <p:cNvPr id="9" name="Picture 8">
            <a:extLst>
              <a:ext uri="{FF2B5EF4-FFF2-40B4-BE49-F238E27FC236}">
                <a16:creationId xmlns:a16="http://schemas.microsoft.com/office/drawing/2014/main" id="{5B9A9744-8470-4BFE-8FA4-86ADAE14EABF}"/>
              </a:ext>
            </a:extLst>
          </p:cNvPr>
          <p:cNvPicPr>
            <a:picLocks noChangeAspect="1"/>
          </p:cNvPicPr>
          <p:nvPr/>
        </p:nvPicPr>
        <p:blipFill>
          <a:blip r:embed="rId5"/>
          <a:stretch>
            <a:fillRect/>
          </a:stretch>
        </p:blipFill>
        <p:spPr>
          <a:xfrm>
            <a:off x="8279643" y="6523634"/>
            <a:ext cx="2388356" cy="335153"/>
          </a:xfrm>
          <a:prstGeom prst="rect">
            <a:avLst/>
          </a:prstGeom>
        </p:spPr>
      </p:pic>
    </p:spTree>
    <p:extLst>
      <p:ext uri="{BB962C8B-B14F-4D97-AF65-F5344CB8AC3E}">
        <p14:creationId xmlns:p14="http://schemas.microsoft.com/office/powerpoint/2010/main" val="20254758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D36022D5-3592-4563-8958-9FD40F088A8B}"/>
              </a:ext>
            </a:extLst>
          </p:cNvPr>
          <p:cNvSpPr txBox="1">
            <a:spLocks/>
          </p:cNvSpPr>
          <p:nvPr/>
        </p:nvSpPr>
        <p:spPr>
          <a:xfrm>
            <a:off x="1889123" y="6472355"/>
            <a:ext cx="6775148" cy="326003"/>
          </a:xfrm>
          <a:prstGeom prst="rect">
            <a:avLst/>
          </a:prstGeom>
        </p:spPr>
        <p:txBody>
          <a:bodyPr/>
          <a:lstStyle>
            <a:lvl1pPr marL="270000" indent="-270000" algn="l" defTabSz="914400" rtl="0" eaLnBrk="1" latinLnBrk="0" hangingPunct="1">
              <a:spcBef>
                <a:spcPts val="0"/>
              </a:spcBef>
              <a:spcAft>
                <a:spcPts val="600"/>
              </a:spcAft>
              <a:buClr>
                <a:schemeClr val="tx1"/>
              </a:buClr>
              <a:buFont typeface="Arial" pitchFamily="34" charset="0"/>
              <a:buChar char="–"/>
              <a:defRPr sz="1800" kern="1200">
                <a:solidFill>
                  <a:schemeClr val="tx1"/>
                </a:solidFill>
                <a:latin typeface="+mn-lt"/>
                <a:ea typeface="+mn-ea"/>
                <a:cs typeface="+mn-cs"/>
              </a:defRPr>
            </a:lvl1pPr>
            <a:lvl2pPr marL="538163" indent="-270000" algn="l" defTabSz="914400" rtl="0" eaLnBrk="1" latinLnBrk="0" hangingPunct="1">
              <a:spcBef>
                <a:spcPts val="0"/>
              </a:spcBef>
              <a:spcAft>
                <a:spcPts val="600"/>
              </a:spcAft>
              <a:buFont typeface="Arial" pitchFamily="34" charset="0"/>
              <a:buChar char="–"/>
              <a:defRPr sz="1600" kern="1200">
                <a:solidFill>
                  <a:schemeClr val="tx1"/>
                </a:solidFill>
                <a:latin typeface="+mn-lt"/>
                <a:ea typeface="+mn-ea"/>
                <a:cs typeface="+mn-cs"/>
              </a:defRPr>
            </a:lvl2pPr>
            <a:lvl3pPr marL="810000" indent="-270000" algn="l" defTabSz="9144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3pPr>
            <a:lvl4pPr marL="1081088" indent="-270000" algn="l" defTabSz="9144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1350000" indent="-270000" algn="l" defTabSz="914400" rtl="0" eaLnBrk="1" latinLnBrk="0" hangingPunct="1">
              <a:spcBef>
                <a:spcPts val="0"/>
              </a:spcBef>
              <a:spcAft>
                <a:spcPts val="600"/>
              </a:spcAft>
              <a:buFont typeface="Arial" pitchFamily="34" charset="0"/>
              <a:buChar char="–"/>
              <a:defRPr sz="1400" b="0" kern="1200">
                <a:solidFill>
                  <a:schemeClr val="tx1"/>
                </a:solidFill>
                <a:latin typeface="+mn-lt"/>
                <a:ea typeface="+mn-ea"/>
                <a:cs typeface="+mn-cs"/>
              </a:defRPr>
            </a:lvl5pPr>
            <a:lvl6pPr marL="162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6pPr>
            <a:lvl7pPr marL="180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7pPr>
            <a:lvl8pPr marL="207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8pPr>
            <a:lvl9pPr marL="234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9pPr>
          </a:lstStyle>
          <a:p>
            <a:pPr marL="0" indent="0">
              <a:buNone/>
            </a:pPr>
            <a:r>
              <a:rPr lang="en-US" sz="800" dirty="0"/>
              <a:t>Centers for Disease Control and Prevention. Recommended Child and Adolescent Immunization for Ages 18 Years or Younger, US, 2021</a:t>
            </a:r>
            <a:r>
              <a:rPr lang="en-US" sz="800" dirty="0">
                <a:solidFill>
                  <a:srgbClr val="000000"/>
                </a:solidFill>
              </a:rPr>
              <a:t>. Available at </a:t>
            </a:r>
            <a:r>
              <a:rPr lang="en-US" sz="800" dirty="0">
                <a:solidFill>
                  <a:srgbClr val="000000"/>
                </a:solidFill>
                <a:hlinkClick r:id="rId2"/>
              </a:rPr>
              <a:t>h</a:t>
            </a:r>
            <a:r>
              <a:rPr lang="en-US" sz="800" u="sng" dirty="0">
                <a:solidFill>
                  <a:srgbClr val="000000"/>
                </a:solidFill>
                <a:hlinkClick r:id="rId2"/>
              </a:rPr>
              <a:t>ttps://www.cdc.gov/vaccines/schedules/downloads/child/0-18yrs-child-combined-schedule.pdf</a:t>
            </a:r>
            <a:r>
              <a:rPr lang="en-US" sz="800" u="sng" dirty="0">
                <a:solidFill>
                  <a:srgbClr val="000000"/>
                </a:solidFill>
              </a:rPr>
              <a:t>. </a:t>
            </a:r>
            <a:r>
              <a:rPr lang="en-US" sz="800" dirty="0">
                <a:solidFill>
                  <a:srgbClr val="000000"/>
                </a:solidFill>
              </a:rPr>
              <a:t>Accessed February 13, 2021</a:t>
            </a:r>
          </a:p>
          <a:p>
            <a:pPr fontAlgn="auto"/>
            <a:r>
              <a:rPr lang="en-US" dirty="0">
                <a:solidFill>
                  <a:srgbClr val="000000"/>
                </a:solidFill>
              </a:rPr>
              <a:t>.</a:t>
            </a:r>
          </a:p>
        </p:txBody>
      </p:sp>
      <p:pic>
        <p:nvPicPr>
          <p:cNvPr id="2" name="Picture 1">
            <a:extLst>
              <a:ext uri="{FF2B5EF4-FFF2-40B4-BE49-F238E27FC236}">
                <a16:creationId xmlns:a16="http://schemas.microsoft.com/office/drawing/2014/main" id="{0ACA2B5B-3A7E-4EDD-83E1-7345D610504C}"/>
              </a:ext>
            </a:extLst>
          </p:cNvPr>
          <p:cNvPicPr>
            <a:picLocks noChangeAspect="1"/>
          </p:cNvPicPr>
          <p:nvPr/>
        </p:nvPicPr>
        <p:blipFill>
          <a:blip r:embed="rId3"/>
          <a:stretch>
            <a:fillRect/>
          </a:stretch>
        </p:blipFill>
        <p:spPr>
          <a:xfrm>
            <a:off x="1772603" y="211773"/>
            <a:ext cx="7915275" cy="6048375"/>
          </a:xfrm>
          <a:prstGeom prst="rect">
            <a:avLst/>
          </a:prstGeom>
        </p:spPr>
      </p:pic>
      <p:pic>
        <p:nvPicPr>
          <p:cNvPr id="4" name="Picture 3">
            <a:extLst>
              <a:ext uri="{FF2B5EF4-FFF2-40B4-BE49-F238E27FC236}">
                <a16:creationId xmlns:a16="http://schemas.microsoft.com/office/drawing/2014/main" id="{3D765D4D-469E-40DF-A51B-3611169FE657}"/>
              </a:ext>
            </a:extLst>
          </p:cNvPr>
          <p:cNvPicPr>
            <a:picLocks noChangeAspect="1"/>
          </p:cNvPicPr>
          <p:nvPr/>
        </p:nvPicPr>
        <p:blipFill>
          <a:blip r:embed="rId4"/>
          <a:stretch>
            <a:fillRect/>
          </a:stretch>
        </p:blipFill>
        <p:spPr>
          <a:xfrm>
            <a:off x="8416119" y="6615041"/>
            <a:ext cx="2251881" cy="208844"/>
          </a:xfrm>
          <a:prstGeom prst="rect">
            <a:avLst/>
          </a:prstGeom>
        </p:spPr>
      </p:pic>
      <p:pic>
        <p:nvPicPr>
          <p:cNvPr id="5" name="Picture 4">
            <a:extLst>
              <a:ext uri="{FF2B5EF4-FFF2-40B4-BE49-F238E27FC236}">
                <a16:creationId xmlns:a16="http://schemas.microsoft.com/office/drawing/2014/main" id="{73811FE6-81A1-4363-9EC1-77F1304A8437}"/>
              </a:ext>
            </a:extLst>
          </p:cNvPr>
          <p:cNvPicPr>
            <a:picLocks noChangeAspect="1"/>
          </p:cNvPicPr>
          <p:nvPr/>
        </p:nvPicPr>
        <p:blipFill>
          <a:blip r:embed="rId5"/>
          <a:stretch>
            <a:fillRect/>
          </a:stretch>
        </p:blipFill>
        <p:spPr>
          <a:xfrm>
            <a:off x="8279643" y="6523634"/>
            <a:ext cx="2388356" cy="335153"/>
          </a:xfrm>
          <a:prstGeom prst="rect">
            <a:avLst/>
          </a:prstGeom>
        </p:spPr>
      </p:pic>
      <p:sp>
        <p:nvSpPr>
          <p:cNvPr id="3" name="Rectangle 2">
            <a:extLst>
              <a:ext uri="{FF2B5EF4-FFF2-40B4-BE49-F238E27FC236}">
                <a16:creationId xmlns:a16="http://schemas.microsoft.com/office/drawing/2014/main" id="{69C58634-0B11-463A-AC14-CB0BA8766878}"/>
              </a:ext>
            </a:extLst>
          </p:cNvPr>
          <p:cNvSpPr/>
          <p:nvPr/>
        </p:nvSpPr>
        <p:spPr bwMode="auto">
          <a:xfrm>
            <a:off x="8038769" y="874643"/>
            <a:ext cx="1550504" cy="5104738"/>
          </a:xfrm>
          <a:prstGeom prst="rect">
            <a:avLst/>
          </a:prstGeom>
          <a:noFill/>
          <a:ln w="76200">
            <a:solidFill>
              <a:schemeClr val="bg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US" sz="1200" b="1" kern="0" dirty="0" err="1">
              <a:solidFill>
                <a:srgbClr val="FFFFFF"/>
              </a:solidFill>
              <a:latin typeface="Arial"/>
            </a:endParaRPr>
          </a:p>
        </p:txBody>
      </p:sp>
      <p:sp>
        <p:nvSpPr>
          <p:cNvPr id="7" name="Rectangle 6">
            <a:extLst>
              <a:ext uri="{FF2B5EF4-FFF2-40B4-BE49-F238E27FC236}">
                <a16:creationId xmlns:a16="http://schemas.microsoft.com/office/drawing/2014/main" id="{BDCAD1CE-A665-4014-8CA5-744EF7F6CC3E}"/>
              </a:ext>
            </a:extLst>
          </p:cNvPr>
          <p:cNvSpPr/>
          <p:nvPr/>
        </p:nvSpPr>
        <p:spPr bwMode="auto">
          <a:xfrm>
            <a:off x="8038769" y="4731027"/>
            <a:ext cx="1550504" cy="326003"/>
          </a:xfrm>
          <a:prstGeom prst="rect">
            <a:avLst/>
          </a:prstGeom>
          <a:noFill/>
          <a:ln w="57150">
            <a:solidFill>
              <a:schemeClr val="accent5"/>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US" sz="1200" b="1" kern="0" dirty="0" err="1">
              <a:solidFill>
                <a:srgbClr val="FFFFFF"/>
              </a:solidFill>
              <a:latin typeface="Arial"/>
            </a:endParaRPr>
          </a:p>
        </p:txBody>
      </p:sp>
    </p:spTree>
    <p:extLst>
      <p:ext uri="{BB962C8B-B14F-4D97-AF65-F5344CB8AC3E}">
        <p14:creationId xmlns:p14="http://schemas.microsoft.com/office/powerpoint/2010/main" val="20240596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9123" y="1"/>
            <a:ext cx="8412480" cy="881315"/>
          </a:xfrm>
        </p:spPr>
        <p:txBody>
          <a:bodyPr/>
          <a:lstStyle/>
          <a:p>
            <a:r>
              <a:rPr lang="en-US" sz="2400" dirty="0"/>
              <a:t>Human Papillomavirus Vaccination (Minimum Age: 9 Years) </a:t>
            </a:r>
            <a:r>
              <a:rPr lang="en-US" sz="2400"/>
              <a:t>– Notes</a:t>
            </a:r>
            <a:endParaRPr lang="en-US" sz="2400" dirty="0"/>
          </a:p>
        </p:txBody>
      </p:sp>
      <p:sp>
        <p:nvSpPr>
          <p:cNvPr id="20" name="Text Placeholder 4">
            <a:extLst>
              <a:ext uri="{FF2B5EF4-FFF2-40B4-BE49-F238E27FC236}">
                <a16:creationId xmlns:a16="http://schemas.microsoft.com/office/drawing/2014/main" id="{AA11994D-EC7F-4EB7-9079-D383F17EB6EB}"/>
              </a:ext>
            </a:extLst>
          </p:cNvPr>
          <p:cNvSpPr>
            <a:spLocks noGrp="1"/>
          </p:cNvSpPr>
          <p:nvPr>
            <p:ph type="body" sz="quarter" idx="18"/>
          </p:nvPr>
        </p:nvSpPr>
        <p:spPr>
          <a:xfrm>
            <a:off x="1889124" y="6257677"/>
            <a:ext cx="6378577" cy="486024"/>
          </a:xfrm>
        </p:spPr>
        <p:txBody>
          <a:bodyPr/>
          <a:lstStyle/>
          <a:p>
            <a:r>
              <a:rPr lang="en-US" dirty="0"/>
              <a:t>Centers for Disease Control and Prevention. Recommended Child and Adolescent Immunization for Ages 18 Years or Younger, US, 2021</a:t>
            </a:r>
            <a:r>
              <a:rPr lang="en-US" dirty="0">
                <a:solidFill>
                  <a:srgbClr val="000000"/>
                </a:solidFill>
              </a:rPr>
              <a:t>. Available at </a:t>
            </a:r>
            <a:r>
              <a:rPr lang="en-US" dirty="0">
                <a:solidFill>
                  <a:srgbClr val="000000"/>
                </a:solidFill>
                <a:hlinkClick r:id="rId2"/>
              </a:rPr>
              <a:t>h</a:t>
            </a:r>
            <a:r>
              <a:rPr lang="en-US" u="sng" dirty="0">
                <a:solidFill>
                  <a:srgbClr val="000000"/>
                </a:solidFill>
                <a:hlinkClick r:id="rId2"/>
              </a:rPr>
              <a:t>ttps://www.cdc.gov/vaccines/schedules/downloads/child/0-18yrs-child-combined-schedule.pdf</a:t>
            </a:r>
            <a:r>
              <a:rPr lang="en-US" u="sng" dirty="0">
                <a:solidFill>
                  <a:srgbClr val="000000"/>
                </a:solidFill>
              </a:rPr>
              <a:t>. </a:t>
            </a:r>
            <a:r>
              <a:rPr lang="en-US" dirty="0">
                <a:solidFill>
                  <a:srgbClr val="000000"/>
                </a:solidFill>
              </a:rPr>
              <a:t>Accessed February 13, 2021</a:t>
            </a:r>
          </a:p>
          <a:p>
            <a:r>
              <a:rPr lang="en-US" dirty="0">
                <a:solidFill>
                  <a:srgbClr val="000000"/>
                </a:solidFill>
              </a:rPr>
              <a:t>.</a:t>
            </a:r>
          </a:p>
        </p:txBody>
      </p:sp>
      <p:sp>
        <p:nvSpPr>
          <p:cNvPr id="5" name="Rectangle 4">
            <a:extLst>
              <a:ext uri="{FF2B5EF4-FFF2-40B4-BE49-F238E27FC236}">
                <a16:creationId xmlns:a16="http://schemas.microsoft.com/office/drawing/2014/main" id="{2A9B418A-9255-4C55-8A2D-D0C3DD0525F4}"/>
              </a:ext>
            </a:extLst>
          </p:cNvPr>
          <p:cNvSpPr/>
          <p:nvPr/>
        </p:nvSpPr>
        <p:spPr>
          <a:xfrm>
            <a:off x="1889124" y="1297276"/>
            <a:ext cx="8141499" cy="4801314"/>
          </a:xfrm>
          <a:prstGeom prst="rect">
            <a:avLst/>
          </a:prstGeom>
        </p:spPr>
        <p:txBody>
          <a:bodyPr wrap="square">
            <a:spAutoFit/>
          </a:bodyPr>
          <a:lstStyle/>
          <a:p>
            <a:r>
              <a:rPr lang="en-US" b="1" dirty="0"/>
              <a:t>Routine and catch-up vaccination</a:t>
            </a:r>
          </a:p>
          <a:p>
            <a:endParaRPr lang="en-US" dirty="0"/>
          </a:p>
          <a:p>
            <a:pPr marL="285750" indent="-285750">
              <a:buFont typeface="Arial" panose="020B0604020202020204" pitchFamily="34" charset="0"/>
              <a:buChar char="•"/>
            </a:pPr>
            <a:r>
              <a:rPr lang="en-US" dirty="0"/>
              <a:t>HPV vaccination routinely recommended </a:t>
            </a:r>
            <a:r>
              <a:rPr lang="en-US" b="1" dirty="0"/>
              <a:t>at age 11–12 years (can start at age 9 years) </a:t>
            </a:r>
            <a:r>
              <a:rPr lang="en-US" dirty="0"/>
              <a:t>and catch-up HPV vaccination recommended for all persons through age 18 years if not adequately vaccinated</a:t>
            </a:r>
          </a:p>
          <a:p>
            <a:pPr marL="285750" indent="-285750">
              <a:buFont typeface="Arial" panose="020B0604020202020204" pitchFamily="34" charset="0"/>
              <a:buChar char="•"/>
            </a:pPr>
            <a:r>
              <a:rPr lang="en-US" dirty="0"/>
              <a:t>2- or 3-dose series depending on age at initial vaccination: </a:t>
            </a:r>
          </a:p>
          <a:p>
            <a:pPr marL="742950" lvl="1" indent="-285750">
              <a:buFont typeface="Wingdings" panose="05000000000000000000" pitchFamily="2" charset="2"/>
              <a:buChar char="Ø"/>
            </a:pPr>
            <a:r>
              <a:rPr lang="en-US" b="1" dirty="0"/>
              <a:t>Age 9–14 years at initial vaccination: </a:t>
            </a:r>
            <a:r>
              <a:rPr lang="en-US" dirty="0"/>
              <a:t>2-dose series at 0, 6–12 months (minimum interval: 5 months; repeat dose if administered too soon)</a:t>
            </a:r>
          </a:p>
          <a:p>
            <a:pPr marL="742950" lvl="1" indent="-285750">
              <a:buFont typeface="Wingdings" panose="05000000000000000000" pitchFamily="2" charset="2"/>
              <a:buChar char="Ø"/>
            </a:pPr>
            <a:r>
              <a:rPr lang="en-US" b="1" dirty="0"/>
              <a:t>Age 15 years or older at initial vaccination</a:t>
            </a:r>
            <a:r>
              <a:rPr lang="en-US" dirty="0"/>
              <a:t>: 3-dose series at 0, 1–2 months, 6 months (minimum intervals: dose 1 to dose 2: 4 weeks / dose 2 to dose 3: 12 weeks / dose 1 to dose 3: 5 months; repeat dose if administered too soon)</a:t>
            </a:r>
          </a:p>
          <a:p>
            <a:pPr marL="285750" indent="-285750">
              <a:buFont typeface="Arial" panose="020B0604020202020204" pitchFamily="34" charset="0"/>
              <a:buChar char="•"/>
            </a:pPr>
            <a:r>
              <a:rPr lang="en-US" b="1" dirty="0"/>
              <a:t>Interrupted schedules</a:t>
            </a:r>
            <a:r>
              <a:rPr lang="en-US" dirty="0"/>
              <a:t>: If vaccination schedule is interrupted, the series does not need to be restarted.</a:t>
            </a:r>
          </a:p>
          <a:p>
            <a:pPr marL="285750" indent="-285750">
              <a:buFont typeface="Arial" panose="020B0604020202020204" pitchFamily="34" charset="0"/>
              <a:buChar char="•"/>
            </a:pPr>
            <a:r>
              <a:rPr lang="en-US" dirty="0"/>
              <a:t>No additional dose recommended after completing series with recommended dosing intervals using any HPV vaccine.</a:t>
            </a:r>
          </a:p>
        </p:txBody>
      </p:sp>
      <p:pic>
        <p:nvPicPr>
          <p:cNvPr id="6" name="Picture 5">
            <a:extLst>
              <a:ext uri="{FF2B5EF4-FFF2-40B4-BE49-F238E27FC236}">
                <a16:creationId xmlns:a16="http://schemas.microsoft.com/office/drawing/2014/main" id="{7F4BB39F-372B-4202-8A88-BFE376BCA6BC}"/>
              </a:ext>
            </a:extLst>
          </p:cNvPr>
          <p:cNvPicPr>
            <a:picLocks noChangeAspect="1"/>
          </p:cNvPicPr>
          <p:nvPr/>
        </p:nvPicPr>
        <p:blipFill>
          <a:blip r:embed="rId3"/>
          <a:stretch>
            <a:fillRect/>
          </a:stretch>
        </p:blipFill>
        <p:spPr>
          <a:xfrm>
            <a:off x="8279643" y="6523634"/>
            <a:ext cx="2388356" cy="335153"/>
          </a:xfrm>
          <a:prstGeom prst="rect">
            <a:avLst/>
          </a:prstGeom>
        </p:spPr>
      </p:pic>
    </p:spTree>
    <p:extLst>
      <p:ext uri="{BB962C8B-B14F-4D97-AF65-F5344CB8AC3E}">
        <p14:creationId xmlns:p14="http://schemas.microsoft.com/office/powerpoint/2010/main" val="16800744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9123" y="228600"/>
            <a:ext cx="8412480" cy="881315"/>
          </a:xfrm>
        </p:spPr>
        <p:txBody>
          <a:bodyPr/>
          <a:lstStyle/>
          <a:p>
            <a:r>
              <a:rPr lang="en-US" sz="2400" dirty="0"/>
              <a:t>Human Papillomavirus Vaccination (Minimum Age: 9 Years) – Notes (cont.)</a:t>
            </a:r>
          </a:p>
        </p:txBody>
      </p:sp>
      <p:sp>
        <p:nvSpPr>
          <p:cNvPr id="20" name="Text Placeholder 4">
            <a:extLst>
              <a:ext uri="{FF2B5EF4-FFF2-40B4-BE49-F238E27FC236}">
                <a16:creationId xmlns:a16="http://schemas.microsoft.com/office/drawing/2014/main" id="{AA11994D-EC7F-4EB7-9079-D383F17EB6EB}"/>
              </a:ext>
            </a:extLst>
          </p:cNvPr>
          <p:cNvSpPr>
            <a:spLocks noGrp="1"/>
          </p:cNvSpPr>
          <p:nvPr>
            <p:ph type="body" sz="quarter" idx="18"/>
          </p:nvPr>
        </p:nvSpPr>
        <p:spPr>
          <a:xfrm>
            <a:off x="1889124" y="6257677"/>
            <a:ext cx="6378577" cy="486024"/>
          </a:xfrm>
        </p:spPr>
        <p:txBody>
          <a:bodyPr/>
          <a:lstStyle/>
          <a:p>
            <a:r>
              <a:rPr lang="en-US" dirty="0"/>
              <a:t>Centers for Disease Control and Prevention. Recommended Child and Adolescent Immunization for Ages 18 Years or Younger, US, 2021</a:t>
            </a:r>
            <a:r>
              <a:rPr lang="en-US" dirty="0">
                <a:solidFill>
                  <a:srgbClr val="000000"/>
                </a:solidFill>
              </a:rPr>
              <a:t>. Available at </a:t>
            </a:r>
            <a:r>
              <a:rPr lang="en-US" dirty="0">
                <a:solidFill>
                  <a:srgbClr val="000000"/>
                </a:solidFill>
                <a:hlinkClick r:id="rId2"/>
              </a:rPr>
              <a:t>h</a:t>
            </a:r>
            <a:r>
              <a:rPr lang="en-US" u="sng" dirty="0">
                <a:solidFill>
                  <a:srgbClr val="000000"/>
                </a:solidFill>
                <a:hlinkClick r:id="rId2"/>
              </a:rPr>
              <a:t>ttps://www.cdc.gov/vaccines/schedules/downloads/child/0-18yrs-child-combined-schedule.pdf</a:t>
            </a:r>
            <a:r>
              <a:rPr lang="en-US" u="sng" dirty="0">
                <a:solidFill>
                  <a:srgbClr val="000000"/>
                </a:solidFill>
              </a:rPr>
              <a:t>. </a:t>
            </a:r>
            <a:r>
              <a:rPr lang="en-US" dirty="0">
                <a:solidFill>
                  <a:srgbClr val="000000"/>
                </a:solidFill>
              </a:rPr>
              <a:t>Accessed February 13, 2021</a:t>
            </a:r>
          </a:p>
          <a:p>
            <a:r>
              <a:rPr lang="en-US" dirty="0">
                <a:solidFill>
                  <a:srgbClr val="000000"/>
                </a:solidFill>
              </a:rPr>
              <a:t>.</a:t>
            </a:r>
          </a:p>
        </p:txBody>
      </p:sp>
      <p:sp>
        <p:nvSpPr>
          <p:cNvPr id="5" name="Rectangle 4">
            <a:extLst>
              <a:ext uri="{FF2B5EF4-FFF2-40B4-BE49-F238E27FC236}">
                <a16:creationId xmlns:a16="http://schemas.microsoft.com/office/drawing/2014/main" id="{2A9B418A-9255-4C55-8A2D-D0C3DD0525F4}"/>
              </a:ext>
            </a:extLst>
          </p:cNvPr>
          <p:cNvSpPr/>
          <p:nvPr/>
        </p:nvSpPr>
        <p:spPr>
          <a:xfrm>
            <a:off x="1889124" y="1467803"/>
            <a:ext cx="8141499" cy="2308324"/>
          </a:xfrm>
          <a:prstGeom prst="rect">
            <a:avLst/>
          </a:prstGeom>
        </p:spPr>
        <p:txBody>
          <a:bodyPr wrap="square">
            <a:spAutoFit/>
          </a:bodyPr>
          <a:lstStyle/>
          <a:p>
            <a:r>
              <a:rPr lang="en-US" b="1" dirty="0"/>
              <a:t>Special situations</a:t>
            </a:r>
          </a:p>
          <a:p>
            <a:endParaRPr lang="en-US" dirty="0"/>
          </a:p>
          <a:p>
            <a:pPr marL="285750" indent="-285750">
              <a:buFont typeface="Arial" panose="020B0604020202020204" pitchFamily="34" charset="0"/>
              <a:buChar char="•"/>
            </a:pPr>
            <a:r>
              <a:rPr lang="en-US" b="1" dirty="0"/>
              <a:t>Immunocompromising conditions, including HIV infection</a:t>
            </a:r>
            <a:r>
              <a:rPr lang="en-US" dirty="0"/>
              <a:t>:                   3-dose series as above</a:t>
            </a:r>
          </a:p>
          <a:p>
            <a:pPr marL="285750" indent="-285750">
              <a:buFont typeface="Arial" panose="020B0604020202020204" pitchFamily="34" charset="0"/>
              <a:buChar char="•"/>
            </a:pPr>
            <a:r>
              <a:rPr lang="en-US" b="1" dirty="0"/>
              <a:t>History of sexual abuse or assault</a:t>
            </a:r>
            <a:r>
              <a:rPr lang="en-US" dirty="0"/>
              <a:t>: Start at age 9 years.</a:t>
            </a:r>
          </a:p>
          <a:p>
            <a:pPr marL="285750" indent="-285750">
              <a:buFont typeface="Arial" panose="020B0604020202020204" pitchFamily="34" charset="0"/>
              <a:buChar char="•"/>
            </a:pPr>
            <a:r>
              <a:rPr lang="en-US" b="1" dirty="0"/>
              <a:t>Pregnancy</a:t>
            </a:r>
            <a:r>
              <a:rPr lang="en-US" dirty="0"/>
              <a:t>: HPV vaccination not recommended until after pregnancy; no intervention needed if vaccinated while pregnant; pregnancy testing not needed before vaccination</a:t>
            </a:r>
          </a:p>
        </p:txBody>
      </p:sp>
      <p:pic>
        <p:nvPicPr>
          <p:cNvPr id="6" name="Picture 5">
            <a:extLst>
              <a:ext uri="{FF2B5EF4-FFF2-40B4-BE49-F238E27FC236}">
                <a16:creationId xmlns:a16="http://schemas.microsoft.com/office/drawing/2014/main" id="{968C24DE-C8E5-408F-9A14-2B6115606418}"/>
              </a:ext>
            </a:extLst>
          </p:cNvPr>
          <p:cNvPicPr>
            <a:picLocks noChangeAspect="1"/>
          </p:cNvPicPr>
          <p:nvPr/>
        </p:nvPicPr>
        <p:blipFill>
          <a:blip r:embed="rId3"/>
          <a:stretch>
            <a:fillRect/>
          </a:stretch>
        </p:blipFill>
        <p:spPr>
          <a:xfrm>
            <a:off x="8279643" y="6523634"/>
            <a:ext cx="2388356" cy="335153"/>
          </a:xfrm>
          <a:prstGeom prst="rect">
            <a:avLst/>
          </a:prstGeom>
        </p:spPr>
      </p:pic>
    </p:spTree>
    <p:extLst>
      <p:ext uri="{BB962C8B-B14F-4D97-AF65-F5344CB8AC3E}">
        <p14:creationId xmlns:p14="http://schemas.microsoft.com/office/powerpoint/2010/main" val="19210752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889123" y="114301"/>
            <a:ext cx="8412480" cy="659525"/>
          </a:xfrm>
        </p:spPr>
        <p:txBody>
          <a:bodyPr/>
          <a:lstStyle/>
          <a:p>
            <a:r>
              <a:rPr lang="en-US" dirty="0"/>
              <a:t>Recommended Child and Adolescent Immunization Schedule for Ages 18 Years or Younger, United States, 2021</a:t>
            </a:r>
          </a:p>
        </p:txBody>
      </p:sp>
      <p:sp>
        <p:nvSpPr>
          <p:cNvPr id="3" name="Content Placeholder 2">
            <a:extLst>
              <a:ext uri="{FF2B5EF4-FFF2-40B4-BE49-F238E27FC236}">
                <a16:creationId xmlns:a16="http://schemas.microsoft.com/office/drawing/2014/main" id="{05097A56-7C73-419D-ADD8-549C452503DF}"/>
              </a:ext>
            </a:extLst>
          </p:cNvPr>
          <p:cNvSpPr>
            <a:spLocks noGrp="1"/>
          </p:cNvSpPr>
          <p:nvPr>
            <p:ph sz="quarter" idx="12"/>
          </p:nvPr>
        </p:nvSpPr>
        <p:spPr/>
        <p:txBody>
          <a:bodyPr/>
          <a:lstStyle/>
          <a:p>
            <a:pPr marL="0" indent="0">
              <a:buNone/>
            </a:pPr>
            <a:r>
              <a:rPr lang="en-US" b="1" dirty="0"/>
              <a:t>Vaccines in the Child and Adolescent Immunization Schedule*:</a:t>
            </a:r>
          </a:p>
        </p:txBody>
      </p:sp>
      <p:pic>
        <p:nvPicPr>
          <p:cNvPr id="6" name="Picture 5">
            <a:extLst>
              <a:ext uri="{FF2B5EF4-FFF2-40B4-BE49-F238E27FC236}">
                <a16:creationId xmlns:a16="http://schemas.microsoft.com/office/drawing/2014/main" id="{5D9CC14B-10B4-4AF8-BA51-F05A067504ED}"/>
              </a:ext>
            </a:extLst>
          </p:cNvPr>
          <p:cNvPicPr>
            <a:picLocks noChangeAspect="1"/>
          </p:cNvPicPr>
          <p:nvPr/>
        </p:nvPicPr>
        <p:blipFill>
          <a:blip r:embed="rId2"/>
          <a:stretch>
            <a:fillRect/>
          </a:stretch>
        </p:blipFill>
        <p:spPr>
          <a:xfrm>
            <a:off x="1706562" y="1641735"/>
            <a:ext cx="8777603" cy="3957484"/>
          </a:xfrm>
          <a:prstGeom prst="rect">
            <a:avLst/>
          </a:prstGeom>
        </p:spPr>
      </p:pic>
      <p:sp>
        <p:nvSpPr>
          <p:cNvPr id="11" name="Text Placeholder 4">
            <a:extLst>
              <a:ext uri="{FF2B5EF4-FFF2-40B4-BE49-F238E27FC236}">
                <a16:creationId xmlns:a16="http://schemas.microsoft.com/office/drawing/2014/main" id="{C03A3E6C-DBD9-4576-A6A1-2DED7EFE54C0}"/>
              </a:ext>
            </a:extLst>
          </p:cNvPr>
          <p:cNvSpPr>
            <a:spLocks noGrp="1"/>
          </p:cNvSpPr>
          <p:nvPr>
            <p:ph type="body" sz="quarter" idx="18"/>
          </p:nvPr>
        </p:nvSpPr>
        <p:spPr>
          <a:xfrm>
            <a:off x="1889124" y="6257677"/>
            <a:ext cx="6378577" cy="486024"/>
          </a:xfrm>
        </p:spPr>
        <p:txBody>
          <a:bodyPr/>
          <a:lstStyle/>
          <a:p>
            <a:r>
              <a:rPr lang="en-US" dirty="0"/>
              <a:t>Centers for Disease Control and Prevention. Recommended Child and Adolescent Immunization for Ages 18 Years or Younger, US, 2021</a:t>
            </a:r>
            <a:r>
              <a:rPr lang="en-US" dirty="0">
                <a:solidFill>
                  <a:srgbClr val="000000"/>
                </a:solidFill>
              </a:rPr>
              <a:t>. Available at </a:t>
            </a:r>
            <a:r>
              <a:rPr lang="en-US" dirty="0">
                <a:hlinkClick r:id="rId3"/>
              </a:rPr>
              <a:t>2021 Recommended Child and Adolescent Immunization Schedule (cdc.gov)</a:t>
            </a:r>
            <a:r>
              <a:rPr lang="en-US" u="sng" dirty="0">
                <a:solidFill>
                  <a:srgbClr val="000000"/>
                </a:solidFill>
              </a:rPr>
              <a:t>.  </a:t>
            </a:r>
            <a:r>
              <a:rPr lang="en-US" dirty="0">
                <a:solidFill>
                  <a:srgbClr val="000000"/>
                </a:solidFill>
              </a:rPr>
              <a:t>Accessed February 13, 2021</a:t>
            </a:r>
          </a:p>
          <a:p>
            <a:r>
              <a:rPr lang="en-US" dirty="0">
                <a:solidFill>
                  <a:srgbClr val="000000"/>
                </a:solidFill>
              </a:rPr>
              <a:t>.</a:t>
            </a:r>
          </a:p>
        </p:txBody>
      </p:sp>
      <p:sp>
        <p:nvSpPr>
          <p:cNvPr id="2" name="Rectangle 1">
            <a:extLst>
              <a:ext uri="{FF2B5EF4-FFF2-40B4-BE49-F238E27FC236}">
                <a16:creationId xmlns:a16="http://schemas.microsoft.com/office/drawing/2014/main" id="{24429DC6-F70A-4658-BE87-4948018860DB}"/>
              </a:ext>
            </a:extLst>
          </p:cNvPr>
          <p:cNvSpPr/>
          <p:nvPr/>
        </p:nvSpPr>
        <p:spPr>
          <a:xfrm>
            <a:off x="1697041" y="5651449"/>
            <a:ext cx="8604563" cy="553998"/>
          </a:xfrm>
          <a:prstGeom prst="rect">
            <a:avLst/>
          </a:prstGeom>
        </p:spPr>
        <p:txBody>
          <a:bodyPr wrap="square">
            <a:spAutoFit/>
          </a:bodyPr>
          <a:lstStyle/>
          <a:p>
            <a:r>
              <a:rPr lang="en-US" sz="1000" dirty="0">
                <a:solidFill>
                  <a:srgbClr val="555555"/>
                </a:solidFill>
                <a:latin typeface="Arial" panose="020B0604020202020204" pitchFamily="34" charset="0"/>
              </a:rPr>
              <a:t>*Administer recommended vaccines if immunization history is incomplete or unknown. Do not restart or add doses to vaccine series for extended intervals between doses. When a vaccine is not administered at the recommended age, administer at a subsequent visit. The use of trade names is for identification purposes only and does not imply endorsement by the ACIP or CDC</a:t>
            </a:r>
            <a:endParaRPr lang="en-US" sz="1000" dirty="0"/>
          </a:p>
        </p:txBody>
      </p:sp>
      <p:pic>
        <p:nvPicPr>
          <p:cNvPr id="8" name="Picture 7">
            <a:extLst>
              <a:ext uri="{FF2B5EF4-FFF2-40B4-BE49-F238E27FC236}">
                <a16:creationId xmlns:a16="http://schemas.microsoft.com/office/drawing/2014/main" id="{4702468B-B936-4A4B-9251-3D711DF67FCD}"/>
              </a:ext>
            </a:extLst>
          </p:cNvPr>
          <p:cNvPicPr>
            <a:picLocks noChangeAspect="1"/>
          </p:cNvPicPr>
          <p:nvPr/>
        </p:nvPicPr>
        <p:blipFill>
          <a:blip r:embed="rId4"/>
          <a:stretch>
            <a:fillRect/>
          </a:stretch>
        </p:blipFill>
        <p:spPr>
          <a:xfrm>
            <a:off x="8416119" y="6615041"/>
            <a:ext cx="2251881" cy="208844"/>
          </a:xfrm>
          <a:prstGeom prst="rect">
            <a:avLst/>
          </a:prstGeom>
        </p:spPr>
      </p:pic>
      <p:pic>
        <p:nvPicPr>
          <p:cNvPr id="9" name="Picture 8">
            <a:extLst>
              <a:ext uri="{FF2B5EF4-FFF2-40B4-BE49-F238E27FC236}">
                <a16:creationId xmlns:a16="http://schemas.microsoft.com/office/drawing/2014/main" id="{5B9A9744-8470-4BFE-8FA4-86ADAE14EABF}"/>
              </a:ext>
            </a:extLst>
          </p:cNvPr>
          <p:cNvPicPr>
            <a:picLocks noChangeAspect="1"/>
          </p:cNvPicPr>
          <p:nvPr/>
        </p:nvPicPr>
        <p:blipFill>
          <a:blip r:embed="rId5"/>
          <a:stretch>
            <a:fillRect/>
          </a:stretch>
        </p:blipFill>
        <p:spPr>
          <a:xfrm>
            <a:off x="8279643" y="6523634"/>
            <a:ext cx="2388356" cy="335153"/>
          </a:xfrm>
          <a:prstGeom prst="rect">
            <a:avLst/>
          </a:prstGeom>
        </p:spPr>
      </p:pic>
      <p:sp>
        <p:nvSpPr>
          <p:cNvPr id="10" name="Oval 9">
            <a:extLst>
              <a:ext uri="{FF2B5EF4-FFF2-40B4-BE49-F238E27FC236}">
                <a16:creationId xmlns:a16="http://schemas.microsoft.com/office/drawing/2014/main" id="{FA77FDD6-335E-4845-913A-10D785A2EFBD}"/>
              </a:ext>
            </a:extLst>
          </p:cNvPr>
          <p:cNvSpPr/>
          <p:nvPr/>
        </p:nvSpPr>
        <p:spPr bwMode="auto">
          <a:xfrm>
            <a:off x="6224980" y="5028023"/>
            <a:ext cx="4566254" cy="695222"/>
          </a:xfrm>
          <a:prstGeom prst="ellipse">
            <a:avLst/>
          </a:prstGeom>
          <a:noFill/>
          <a:ln w="38100">
            <a:solidFill>
              <a:schemeClr val="bg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US" sz="1200" b="1" kern="0" dirty="0" err="1">
              <a:solidFill>
                <a:srgbClr val="FFFFFF"/>
              </a:solidFill>
              <a:latin typeface="Arial"/>
            </a:endParaRPr>
          </a:p>
        </p:txBody>
      </p:sp>
    </p:spTree>
    <p:extLst>
      <p:ext uri="{BB962C8B-B14F-4D97-AF65-F5344CB8AC3E}">
        <p14:creationId xmlns:p14="http://schemas.microsoft.com/office/powerpoint/2010/main" val="12564719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1132C0-59D9-4D2D-A10A-1CB7B52CE248}"/>
              </a:ext>
            </a:extLst>
          </p:cNvPr>
          <p:cNvSpPr>
            <a:spLocks noGrp="1"/>
          </p:cNvSpPr>
          <p:nvPr>
            <p:ph type="ctrTitle"/>
          </p:nvPr>
        </p:nvSpPr>
        <p:spPr>
          <a:xfrm>
            <a:off x="1892301" y="2847304"/>
            <a:ext cx="7404100" cy="1163395"/>
          </a:xfrm>
        </p:spPr>
        <p:txBody>
          <a:bodyPr/>
          <a:lstStyle/>
          <a:p>
            <a:r>
              <a:rPr lang="en-US" dirty="0"/>
              <a:t>Meningococcal Disease </a:t>
            </a:r>
            <a:br>
              <a:rPr lang="en-US" dirty="0"/>
            </a:br>
            <a:r>
              <a:rPr lang="en-US" sz="1800" b="0" dirty="0"/>
              <a:t>Meningococcal ACWY (MenACWY) and </a:t>
            </a:r>
            <a:br>
              <a:rPr lang="en-US" sz="1800" b="0" dirty="0"/>
            </a:br>
            <a:r>
              <a:rPr lang="en-US" sz="1800" b="0" dirty="0"/>
              <a:t>Meningococcal B (MenB)</a:t>
            </a:r>
            <a:br>
              <a:rPr lang="en-US" dirty="0"/>
            </a:br>
            <a:endParaRPr lang="en-US" dirty="0"/>
          </a:p>
        </p:txBody>
      </p:sp>
    </p:spTree>
    <p:extLst>
      <p:ext uri="{BB962C8B-B14F-4D97-AF65-F5344CB8AC3E}">
        <p14:creationId xmlns:p14="http://schemas.microsoft.com/office/powerpoint/2010/main" val="13404358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8"/>
          </p:nvPr>
        </p:nvSpPr>
        <p:spPr>
          <a:xfrm>
            <a:off x="451636" y="6452335"/>
            <a:ext cx="8720501" cy="328295"/>
          </a:xfrm>
        </p:spPr>
        <p:txBody>
          <a:bodyPr/>
          <a:lstStyle/>
          <a:p>
            <a:r>
              <a:rPr lang="en-US" dirty="0"/>
              <a:t>Centers for Disease Control and Prevention. Meningococcal vaccination for adolescents: information for healthcare professionals. </a:t>
            </a:r>
            <a:r>
              <a:rPr lang="en-US" dirty="0">
                <a:hlinkClick r:id="rId3"/>
              </a:rPr>
              <a:t>https://www.cdc.gov/vaccines/vpd/mening/hcp/adolescent-vaccine.html</a:t>
            </a:r>
            <a:r>
              <a:rPr lang="en-US" dirty="0"/>
              <a:t>. Reviewed July 26, 2019. Accessed January 1, 2020. </a:t>
            </a:r>
          </a:p>
        </p:txBody>
      </p:sp>
      <p:sp>
        <p:nvSpPr>
          <p:cNvPr id="7" name="Title 6"/>
          <p:cNvSpPr>
            <a:spLocks noGrp="1"/>
          </p:cNvSpPr>
          <p:nvPr>
            <p:ph type="title"/>
          </p:nvPr>
        </p:nvSpPr>
        <p:spPr>
          <a:xfrm>
            <a:off x="478870" y="304800"/>
            <a:ext cx="11419905" cy="949309"/>
          </a:xfrm>
        </p:spPr>
        <p:txBody>
          <a:bodyPr>
            <a:noAutofit/>
          </a:bodyPr>
          <a:lstStyle/>
          <a:p>
            <a:r>
              <a:rPr lang="en-US" dirty="0"/>
              <a:t>Two different types of meningococcal vaccines are needed for active immunization against the 5 most prevalent serogroups</a:t>
            </a:r>
            <a:endParaRPr lang="en-US" b="1" dirty="0"/>
          </a:p>
        </p:txBody>
      </p:sp>
      <p:sp>
        <p:nvSpPr>
          <p:cNvPr id="21" name="Rectangle 20">
            <a:extLst>
              <a:ext uri="{FF2B5EF4-FFF2-40B4-BE49-F238E27FC236}">
                <a16:creationId xmlns:a16="http://schemas.microsoft.com/office/drawing/2014/main" id="{F56D866B-D766-40E6-9F0B-5AD57AD016EC}"/>
              </a:ext>
            </a:extLst>
          </p:cNvPr>
          <p:cNvSpPr/>
          <p:nvPr/>
        </p:nvSpPr>
        <p:spPr>
          <a:xfrm>
            <a:off x="1993900" y="5853805"/>
            <a:ext cx="8229600" cy="182880"/>
          </a:xfrm>
          <a:prstGeom prst="rect">
            <a:avLst/>
          </a:prstGeom>
        </p:spPr>
        <p:txBody>
          <a:bodyPr wrap="square" lIns="0" tIns="0" rIns="0" bIns="0" anchor="b">
            <a:noAutofit/>
          </a:bodyPr>
          <a:lstStyle/>
          <a:p>
            <a:pPr defTabSz="1219140">
              <a:lnSpc>
                <a:spcPct val="90000"/>
              </a:lnSpc>
              <a:spcBef>
                <a:spcPts val="200"/>
              </a:spcBef>
            </a:pPr>
            <a:endParaRPr lang="en-US" sz="900" dirty="0">
              <a:solidFill>
                <a:srgbClr val="333333"/>
              </a:solidFill>
              <a:latin typeface="Arial Narrow" panose="020B0606020202030204" pitchFamily="34" charset="0"/>
              <a:cs typeface="Arial" pitchFamily="34" charset="0"/>
            </a:endParaRPr>
          </a:p>
        </p:txBody>
      </p:sp>
      <p:sp>
        <p:nvSpPr>
          <p:cNvPr id="4" name="Slide Number Placeholder 3"/>
          <p:cNvSpPr>
            <a:spLocks noGrp="1"/>
          </p:cNvSpPr>
          <p:nvPr>
            <p:ph type="sldNum" sz="quarter" idx="4"/>
          </p:nvPr>
        </p:nvSpPr>
        <p:spPr/>
        <p:txBody>
          <a:bodyPr/>
          <a:lstStyle/>
          <a:p>
            <a:pPr defTabSz="1219140"/>
            <a:fld id="{9F9F533D-B52E-4A2F-BF72-0ADD2D94BD75}" type="slidenum">
              <a:rPr lang="en-GB">
                <a:solidFill>
                  <a:srgbClr val="544F40"/>
                </a:solidFill>
                <a:latin typeface="Arial"/>
              </a:rPr>
              <a:pPr defTabSz="1219140"/>
              <a:t>55</a:t>
            </a:fld>
            <a:endParaRPr lang="en-GB" dirty="0">
              <a:solidFill>
                <a:srgbClr val="544F40"/>
              </a:solidFill>
              <a:latin typeface="Arial"/>
            </a:endParaRPr>
          </a:p>
        </p:txBody>
      </p:sp>
      <p:sp>
        <p:nvSpPr>
          <p:cNvPr id="12" name="TextBox 11">
            <a:extLst>
              <a:ext uri="{FF2B5EF4-FFF2-40B4-BE49-F238E27FC236}">
                <a16:creationId xmlns:a16="http://schemas.microsoft.com/office/drawing/2014/main" id="{391BB403-45A3-4938-82E1-609256FD2B92}"/>
              </a:ext>
            </a:extLst>
          </p:cNvPr>
          <p:cNvSpPr txBox="1"/>
          <p:nvPr/>
        </p:nvSpPr>
        <p:spPr>
          <a:xfrm>
            <a:off x="3550559" y="2362385"/>
            <a:ext cx="5935539" cy="646331"/>
          </a:xfrm>
          <a:prstGeom prst="rect">
            <a:avLst/>
          </a:prstGeom>
          <a:noFill/>
        </p:spPr>
        <p:txBody>
          <a:bodyPr wrap="square" rtlCol="0" anchor="t">
            <a:spAutoFit/>
          </a:bodyPr>
          <a:lstStyle/>
          <a:p>
            <a:pPr defTabSz="914377">
              <a:defRPr/>
            </a:pPr>
            <a:r>
              <a:rPr lang="en-US" kern="0" dirty="0">
                <a:solidFill>
                  <a:srgbClr val="333333"/>
                </a:solidFill>
                <a:latin typeface="Arial"/>
              </a:rPr>
              <a:t>Historically, 5 serogroups have caused a majority of cases of meningococcal disease: A, C, W, Y, and B</a:t>
            </a:r>
            <a:endParaRPr lang="en-US" kern="0" baseline="30000" dirty="0">
              <a:solidFill>
                <a:srgbClr val="333333"/>
              </a:solidFill>
              <a:latin typeface="Arial"/>
            </a:endParaRPr>
          </a:p>
        </p:txBody>
      </p:sp>
      <p:sp>
        <p:nvSpPr>
          <p:cNvPr id="13" name="TextBox 12">
            <a:extLst>
              <a:ext uri="{FF2B5EF4-FFF2-40B4-BE49-F238E27FC236}">
                <a16:creationId xmlns:a16="http://schemas.microsoft.com/office/drawing/2014/main" id="{951BE95C-E4C9-4C9D-BD6F-CA8E5343E854}"/>
              </a:ext>
            </a:extLst>
          </p:cNvPr>
          <p:cNvSpPr txBox="1"/>
          <p:nvPr/>
        </p:nvSpPr>
        <p:spPr>
          <a:xfrm>
            <a:off x="3550557" y="4116991"/>
            <a:ext cx="6449971" cy="1200329"/>
          </a:xfrm>
          <a:prstGeom prst="rect">
            <a:avLst/>
          </a:prstGeom>
          <a:noFill/>
        </p:spPr>
        <p:txBody>
          <a:bodyPr wrap="square" rtlCol="0" anchor="t">
            <a:spAutoFit/>
          </a:bodyPr>
          <a:lstStyle>
            <a:defPPr>
              <a:defRPr lang="en-US"/>
            </a:defPPr>
            <a:lvl1pPr>
              <a:lnSpc>
                <a:spcPct val="120000"/>
              </a:lnSpc>
            </a:lvl1pPr>
          </a:lstStyle>
          <a:p>
            <a:pPr defTabSz="914377">
              <a:lnSpc>
                <a:spcPct val="100000"/>
              </a:lnSpc>
              <a:defRPr/>
            </a:pPr>
            <a:r>
              <a:rPr lang="en-US" kern="0" dirty="0">
                <a:solidFill>
                  <a:srgbClr val="333333"/>
                </a:solidFill>
                <a:latin typeface="Arial"/>
              </a:rPr>
              <a:t>For active immunization against the 5 vaccine-preventable serogroups, adolescent or young adult patients need 2 different types of meningococcal vaccines: 1 for serogroups A, C, W, and Y, and 1 for serogroup B</a:t>
            </a:r>
          </a:p>
        </p:txBody>
      </p:sp>
      <p:sp>
        <p:nvSpPr>
          <p:cNvPr id="14" name="Oval 13">
            <a:extLst>
              <a:ext uri="{FF2B5EF4-FFF2-40B4-BE49-F238E27FC236}">
                <a16:creationId xmlns:a16="http://schemas.microsoft.com/office/drawing/2014/main" id="{AB907AA1-000C-4D37-B189-6E2C8BA78E76}"/>
              </a:ext>
            </a:extLst>
          </p:cNvPr>
          <p:cNvSpPr>
            <a:spLocks noChangeAspect="1"/>
          </p:cNvSpPr>
          <p:nvPr/>
        </p:nvSpPr>
        <p:spPr>
          <a:xfrm>
            <a:off x="1993900" y="2049583"/>
            <a:ext cx="1417320" cy="1417320"/>
          </a:xfrm>
          <a:prstGeom prst="ellipse">
            <a:avLst/>
          </a:prstGeom>
          <a:solidFill>
            <a:srgbClr val="F26533"/>
          </a:solidFill>
          <a:ln w="25400" cap="flat" cmpd="sng" algn="ctr">
            <a:noFill/>
            <a:prstDash val="solid"/>
          </a:ln>
          <a:effectLst/>
        </p:spPr>
        <p:txBody>
          <a:bodyPr rtlCol="0" anchor="ctr"/>
          <a:lstStyle/>
          <a:p>
            <a:pPr algn="ctr" defTabSz="914377">
              <a:defRPr/>
            </a:pPr>
            <a:r>
              <a:rPr lang="en-US" sz="8800" kern="0" dirty="0">
                <a:solidFill>
                  <a:prstClr val="white"/>
                </a:solidFill>
                <a:latin typeface="Arial Black" panose="020B0A04020102020204" pitchFamily="34" charset="0"/>
              </a:rPr>
              <a:t>5</a:t>
            </a:r>
          </a:p>
        </p:txBody>
      </p:sp>
      <p:sp>
        <p:nvSpPr>
          <p:cNvPr id="15" name="Oval 14">
            <a:extLst>
              <a:ext uri="{FF2B5EF4-FFF2-40B4-BE49-F238E27FC236}">
                <a16:creationId xmlns:a16="http://schemas.microsoft.com/office/drawing/2014/main" id="{9CD3A928-817D-4F4F-B294-31D5139EF0AB}"/>
              </a:ext>
            </a:extLst>
          </p:cNvPr>
          <p:cNvSpPr>
            <a:spLocks noChangeAspect="1"/>
          </p:cNvSpPr>
          <p:nvPr/>
        </p:nvSpPr>
        <p:spPr>
          <a:xfrm>
            <a:off x="1993900" y="4008495"/>
            <a:ext cx="1417320" cy="1417320"/>
          </a:xfrm>
          <a:prstGeom prst="ellipse">
            <a:avLst/>
          </a:prstGeom>
          <a:solidFill>
            <a:srgbClr val="F26533"/>
          </a:solidFill>
          <a:ln w="25400" cap="flat" cmpd="sng" algn="ctr">
            <a:noFill/>
            <a:prstDash val="solid"/>
          </a:ln>
          <a:effectLst/>
        </p:spPr>
        <p:txBody>
          <a:bodyPr rtlCol="0" anchor="ctr"/>
          <a:lstStyle/>
          <a:p>
            <a:pPr algn="ctr" defTabSz="914377">
              <a:defRPr/>
            </a:pPr>
            <a:r>
              <a:rPr lang="en-US" sz="8800" kern="0" dirty="0">
                <a:solidFill>
                  <a:prstClr val="white"/>
                </a:solidFill>
                <a:latin typeface="Arial Black" panose="020B0A04020102020204" pitchFamily="34" charset="0"/>
              </a:rPr>
              <a:t>2</a:t>
            </a:r>
          </a:p>
        </p:txBody>
      </p:sp>
    </p:spTree>
    <p:extLst>
      <p:ext uri="{BB962C8B-B14F-4D97-AF65-F5344CB8AC3E}">
        <p14:creationId xmlns:p14="http://schemas.microsoft.com/office/powerpoint/2010/main" val="38425601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a:t>Meningococcal disease progresses rapidly</a:t>
            </a:r>
          </a:p>
        </p:txBody>
      </p:sp>
      <p:sp>
        <p:nvSpPr>
          <p:cNvPr id="4" name="Slide Number Placeholder 3"/>
          <p:cNvSpPr>
            <a:spLocks noGrp="1"/>
          </p:cNvSpPr>
          <p:nvPr>
            <p:ph type="sldNum" sz="quarter" idx="4"/>
          </p:nvPr>
        </p:nvSpPr>
        <p:spPr/>
        <p:txBody>
          <a:bodyPr/>
          <a:lstStyle/>
          <a:p>
            <a:pPr defTabSz="1219140"/>
            <a:fld id="{9F9F533D-B52E-4A2F-BF72-0ADD2D94BD75}" type="slidenum">
              <a:rPr lang="en-GB">
                <a:solidFill>
                  <a:srgbClr val="544F40"/>
                </a:solidFill>
                <a:latin typeface="Arial"/>
              </a:rPr>
              <a:pPr defTabSz="1219140"/>
              <a:t>56</a:t>
            </a:fld>
            <a:endParaRPr lang="en-GB" dirty="0">
              <a:solidFill>
                <a:srgbClr val="544F40"/>
              </a:solidFill>
              <a:latin typeface="Arial"/>
            </a:endParaRPr>
          </a:p>
        </p:txBody>
      </p:sp>
      <p:cxnSp>
        <p:nvCxnSpPr>
          <p:cNvPr id="20" name="Straight Arrow Connector 19">
            <a:extLst>
              <a:ext uri="{FF2B5EF4-FFF2-40B4-BE49-F238E27FC236}">
                <a16:creationId xmlns:a16="http://schemas.microsoft.com/office/drawing/2014/main" id="{05D9F1BA-B2E5-4412-9E96-AA3937932ADD}"/>
              </a:ext>
            </a:extLst>
          </p:cNvPr>
          <p:cNvCxnSpPr/>
          <p:nvPr/>
        </p:nvCxnSpPr>
        <p:spPr>
          <a:xfrm>
            <a:off x="2965981" y="2711749"/>
            <a:ext cx="901691" cy="0"/>
          </a:xfrm>
          <a:prstGeom prst="straightConnector1">
            <a:avLst/>
          </a:prstGeom>
          <a:noFill/>
          <a:ln w="38100" cap="flat" cmpd="sng" algn="ctr">
            <a:gradFill flip="none" rotWithShape="1">
              <a:gsLst>
                <a:gs pos="100000">
                  <a:sysClr val="window" lastClr="FFFFFF"/>
                </a:gs>
                <a:gs pos="0">
                  <a:srgbClr val="F26533"/>
                </a:gs>
              </a:gsLst>
              <a:lin ang="10800000" scaled="1"/>
              <a:tileRect/>
            </a:gradFill>
            <a:prstDash val="solid"/>
            <a:headEnd type="none" w="med" len="med"/>
            <a:tailEnd type="triangle" w="med" len="med"/>
          </a:ln>
          <a:effectLst/>
        </p:spPr>
      </p:cxnSp>
      <p:cxnSp>
        <p:nvCxnSpPr>
          <p:cNvPr id="21" name="Straight Arrow Connector 20">
            <a:extLst>
              <a:ext uri="{FF2B5EF4-FFF2-40B4-BE49-F238E27FC236}">
                <a16:creationId xmlns:a16="http://schemas.microsoft.com/office/drawing/2014/main" id="{53288DFE-996A-48E4-B8B3-E1519B706E93}"/>
              </a:ext>
            </a:extLst>
          </p:cNvPr>
          <p:cNvCxnSpPr/>
          <p:nvPr/>
        </p:nvCxnSpPr>
        <p:spPr>
          <a:xfrm>
            <a:off x="5231917" y="2711749"/>
            <a:ext cx="901691" cy="0"/>
          </a:xfrm>
          <a:prstGeom prst="straightConnector1">
            <a:avLst/>
          </a:prstGeom>
          <a:noFill/>
          <a:ln w="38100" cap="flat" cmpd="sng" algn="ctr">
            <a:gradFill flip="none" rotWithShape="1">
              <a:gsLst>
                <a:gs pos="100000">
                  <a:sysClr val="window" lastClr="FFFFFF"/>
                </a:gs>
                <a:gs pos="0">
                  <a:srgbClr val="F26533"/>
                </a:gs>
              </a:gsLst>
              <a:lin ang="10800000" scaled="1"/>
              <a:tileRect/>
            </a:gradFill>
            <a:prstDash val="solid"/>
            <a:headEnd type="none" w="med" len="med"/>
            <a:tailEnd type="triangle" w="med" len="med"/>
          </a:ln>
          <a:effectLst/>
        </p:spPr>
      </p:cxnSp>
      <p:cxnSp>
        <p:nvCxnSpPr>
          <p:cNvPr id="22" name="Straight Arrow Connector 21">
            <a:extLst>
              <a:ext uri="{FF2B5EF4-FFF2-40B4-BE49-F238E27FC236}">
                <a16:creationId xmlns:a16="http://schemas.microsoft.com/office/drawing/2014/main" id="{C10D40B0-D6C8-483D-A5C8-EB054E583058}"/>
              </a:ext>
            </a:extLst>
          </p:cNvPr>
          <p:cNvCxnSpPr/>
          <p:nvPr/>
        </p:nvCxnSpPr>
        <p:spPr>
          <a:xfrm>
            <a:off x="7497853" y="2711749"/>
            <a:ext cx="901691" cy="0"/>
          </a:xfrm>
          <a:prstGeom prst="straightConnector1">
            <a:avLst/>
          </a:prstGeom>
          <a:noFill/>
          <a:ln w="38100" cap="flat" cmpd="sng" algn="ctr">
            <a:gradFill flip="none" rotWithShape="1">
              <a:gsLst>
                <a:gs pos="100000">
                  <a:sysClr val="window" lastClr="FFFFFF"/>
                </a:gs>
                <a:gs pos="0">
                  <a:srgbClr val="F26533"/>
                </a:gs>
              </a:gsLst>
              <a:lin ang="10800000" scaled="1"/>
              <a:tileRect/>
            </a:gradFill>
            <a:prstDash val="solid"/>
            <a:headEnd type="none" w="med" len="med"/>
            <a:tailEnd type="triangle" w="med" len="med"/>
          </a:ln>
          <a:effectLst/>
        </p:spPr>
      </p:cxnSp>
      <p:sp>
        <p:nvSpPr>
          <p:cNvPr id="23" name="Oval 22">
            <a:extLst>
              <a:ext uri="{FF2B5EF4-FFF2-40B4-BE49-F238E27FC236}">
                <a16:creationId xmlns:a16="http://schemas.microsoft.com/office/drawing/2014/main" id="{8F6A3BE5-28E8-4C0A-BEFC-0F79AEC3DD60}"/>
              </a:ext>
            </a:extLst>
          </p:cNvPr>
          <p:cNvSpPr>
            <a:spLocks noChangeAspect="1"/>
          </p:cNvSpPr>
          <p:nvPr/>
        </p:nvSpPr>
        <p:spPr>
          <a:xfrm>
            <a:off x="8478807" y="2025949"/>
            <a:ext cx="1371600" cy="1371600"/>
          </a:xfrm>
          <a:prstGeom prst="ellipse">
            <a:avLst/>
          </a:prstGeom>
          <a:solidFill>
            <a:srgbClr val="F26533"/>
          </a:solidFill>
          <a:ln w="25400" cap="flat" cmpd="sng" algn="ctr">
            <a:noFill/>
            <a:prstDash val="solid"/>
          </a:ln>
          <a:effectLst/>
        </p:spPr>
        <p:txBody>
          <a:bodyPr wrap="none" lIns="0" rIns="0" rtlCol="0" anchor="ctr"/>
          <a:lstStyle/>
          <a:p>
            <a:pPr algn="ctr" defTabSz="711182">
              <a:spcBef>
                <a:spcPct val="0"/>
              </a:spcBef>
              <a:defRPr/>
            </a:pPr>
            <a:r>
              <a:rPr lang="en-US" sz="1200" kern="0" dirty="0">
                <a:solidFill>
                  <a:prstClr val="white"/>
                </a:solidFill>
                <a:latin typeface="Arial"/>
                <a:cs typeface="Arial" panose="020B0604020202020204" pitchFamily="34" charset="0"/>
              </a:rPr>
              <a:t>HOURS</a:t>
            </a:r>
          </a:p>
          <a:p>
            <a:pPr algn="ctr" defTabSz="711182">
              <a:spcBef>
                <a:spcPct val="0"/>
              </a:spcBef>
              <a:defRPr/>
            </a:pPr>
            <a:r>
              <a:rPr lang="en-US" sz="2000" kern="0" dirty="0">
                <a:solidFill>
                  <a:prstClr val="white"/>
                </a:solidFill>
                <a:latin typeface="Arial Black" panose="020B0A04020102020204" pitchFamily="34" charset="0"/>
              </a:rPr>
              <a:t>21</a:t>
            </a:r>
            <a:r>
              <a:rPr lang="en-US" sz="1400" kern="0" baseline="66000" dirty="0">
                <a:solidFill>
                  <a:prstClr val="white"/>
                </a:solidFill>
                <a:latin typeface="Arial Black" panose="020B0A04020102020204" pitchFamily="34" charset="0"/>
              </a:rPr>
              <a:t>†</a:t>
            </a:r>
            <a:r>
              <a:rPr lang="en-US" sz="2000" kern="0" dirty="0">
                <a:solidFill>
                  <a:prstClr val="white"/>
                </a:solidFill>
                <a:latin typeface="Arial Black" panose="020B0A04020102020204" pitchFamily="34" charset="0"/>
              </a:rPr>
              <a:t>–24+</a:t>
            </a:r>
          </a:p>
        </p:txBody>
      </p:sp>
      <p:sp>
        <p:nvSpPr>
          <p:cNvPr id="24" name="Oval 23">
            <a:extLst>
              <a:ext uri="{FF2B5EF4-FFF2-40B4-BE49-F238E27FC236}">
                <a16:creationId xmlns:a16="http://schemas.microsoft.com/office/drawing/2014/main" id="{4A54B5FC-AEA8-4038-84D9-9F3656C156BC}"/>
              </a:ext>
            </a:extLst>
          </p:cNvPr>
          <p:cNvSpPr>
            <a:spLocks noChangeAspect="1"/>
          </p:cNvSpPr>
          <p:nvPr/>
        </p:nvSpPr>
        <p:spPr>
          <a:xfrm>
            <a:off x="6225567" y="2025949"/>
            <a:ext cx="1371600" cy="1371600"/>
          </a:xfrm>
          <a:prstGeom prst="ellipse">
            <a:avLst/>
          </a:prstGeom>
          <a:solidFill>
            <a:srgbClr val="F26533"/>
          </a:solidFill>
          <a:ln w="25400" cap="flat" cmpd="sng" algn="ctr">
            <a:noFill/>
            <a:prstDash val="solid"/>
          </a:ln>
          <a:effectLst/>
        </p:spPr>
        <p:txBody>
          <a:bodyPr wrap="none" lIns="0" rIns="0" rtlCol="0" anchor="ctr"/>
          <a:lstStyle/>
          <a:p>
            <a:pPr algn="ctr" defTabSz="711182">
              <a:spcBef>
                <a:spcPct val="0"/>
              </a:spcBef>
              <a:defRPr/>
            </a:pPr>
            <a:r>
              <a:rPr lang="en-US" sz="1200" kern="0" dirty="0">
                <a:solidFill>
                  <a:prstClr val="white"/>
                </a:solidFill>
                <a:latin typeface="Arial"/>
                <a:cs typeface="Arial" panose="020B0604020202020204" pitchFamily="34" charset="0"/>
              </a:rPr>
              <a:t>HOURS</a:t>
            </a:r>
          </a:p>
          <a:p>
            <a:pPr algn="ctr" defTabSz="711182">
              <a:spcBef>
                <a:spcPct val="0"/>
              </a:spcBef>
              <a:defRPr/>
            </a:pPr>
            <a:r>
              <a:rPr lang="en-US" sz="2000" kern="0" dirty="0">
                <a:solidFill>
                  <a:prstClr val="white"/>
                </a:solidFill>
                <a:latin typeface="Arial Black" panose="020B0A04020102020204" pitchFamily="34" charset="0"/>
              </a:rPr>
              <a:t>13–20</a:t>
            </a:r>
          </a:p>
        </p:txBody>
      </p:sp>
      <p:sp>
        <p:nvSpPr>
          <p:cNvPr id="25" name="Oval 24">
            <a:extLst>
              <a:ext uri="{FF2B5EF4-FFF2-40B4-BE49-F238E27FC236}">
                <a16:creationId xmlns:a16="http://schemas.microsoft.com/office/drawing/2014/main" id="{186934D8-54E7-4E95-BC14-CF2EDBD93D6B}"/>
              </a:ext>
            </a:extLst>
          </p:cNvPr>
          <p:cNvSpPr>
            <a:spLocks noChangeAspect="1"/>
          </p:cNvSpPr>
          <p:nvPr/>
        </p:nvSpPr>
        <p:spPr>
          <a:xfrm>
            <a:off x="3972327" y="2025949"/>
            <a:ext cx="1371600" cy="1371600"/>
          </a:xfrm>
          <a:prstGeom prst="ellipse">
            <a:avLst/>
          </a:prstGeom>
          <a:solidFill>
            <a:srgbClr val="F26533"/>
          </a:solidFill>
          <a:ln w="25400" cap="flat" cmpd="sng" algn="ctr">
            <a:noFill/>
            <a:prstDash val="solid"/>
          </a:ln>
          <a:effectLst/>
        </p:spPr>
        <p:txBody>
          <a:bodyPr wrap="none" rtlCol="0" anchor="ctr"/>
          <a:lstStyle/>
          <a:p>
            <a:pPr algn="ctr" defTabSz="711182">
              <a:spcBef>
                <a:spcPct val="0"/>
              </a:spcBef>
              <a:defRPr/>
            </a:pPr>
            <a:r>
              <a:rPr lang="en-US" sz="1200" kern="0" dirty="0">
                <a:solidFill>
                  <a:prstClr val="white"/>
                </a:solidFill>
                <a:latin typeface="Arial"/>
                <a:cs typeface="Arial" panose="020B0604020202020204" pitchFamily="34" charset="0"/>
              </a:rPr>
              <a:t>HOURS</a:t>
            </a:r>
          </a:p>
          <a:p>
            <a:pPr algn="ctr" defTabSz="711182">
              <a:spcBef>
                <a:spcPct val="0"/>
              </a:spcBef>
              <a:defRPr/>
            </a:pPr>
            <a:r>
              <a:rPr lang="en-US" sz="2000" kern="0" dirty="0">
                <a:solidFill>
                  <a:prstClr val="white"/>
                </a:solidFill>
                <a:latin typeface="Arial Black" panose="020B0A04020102020204" pitchFamily="34" charset="0"/>
              </a:rPr>
              <a:t>9–12</a:t>
            </a:r>
            <a:endParaRPr lang="en-US" sz="2000" kern="0" dirty="0">
              <a:solidFill>
                <a:prstClr val="white"/>
              </a:solidFill>
              <a:latin typeface="Arial"/>
            </a:endParaRPr>
          </a:p>
        </p:txBody>
      </p:sp>
      <p:sp>
        <p:nvSpPr>
          <p:cNvPr id="26" name="Oval 25">
            <a:extLst>
              <a:ext uri="{FF2B5EF4-FFF2-40B4-BE49-F238E27FC236}">
                <a16:creationId xmlns:a16="http://schemas.microsoft.com/office/drawing/2014/main" id="{53A42BA8-EDB9-453B-AF64-A9CF69813BAF}"/>
              </a:ext>
            </a:extLst>
          </p:cNvPr>
          <p:cNvSpPr>
            <a:spLocks noChangeAspect="1"/>
          </p:cNvSpPr>
          <p:nvPr/>
        </p:nvSpPr>
        <p:spPr>
          <a:xfrm>
            <a:off x="1719087" y="2025949"/>
            <a:ext cx="1371600" cy="1371600"/>
          </a:xfrm>
          <a:prstGeom prst="ellipse">
            <a:avLst/>
          </a:prstGeom>
          <a:solidFill>
            <a:srgbClr val="F26533"/>
          </a:solidFill>
          <a:ln w="25400" cap="flat" cmpd="sng" algn="ctr">
            <a:noFill/>
            <a:prstDash val="solid"/>
          </a:ln>
          <a:effectLst/>
        </p:spPr>
        <p:txBody>
          <a:bodyPr wrap="none" rtlCol="0" anchor="ctr"/>
          <a:lstStyle/>
          <a:p>
            <a:pPr algn="ctr" defTabSz="755632">
              <a:spcBef>
                <a:spcPct val="0"/>
              </a:spcBef>
              <a:defRPr/>
            </a:pPr>
            <a:r>
              <a:rPr lang="en-US" sz="1200" kern="0" dirty="0">
                <a:solidFill>
                  <a:prstClr val="white"/>
                </a:solidFill>
                <a:latin typeface="Arial"/>
                <a:cs typeface="Arial" panose="020B0604020202020204" pitchFamily="34" charset="0"/>
              </a:rPr>
              <a:t>HOURS</a:t>
            </a:r>
          </a:p>
          <a:p>
            <a:pPr algn="ctr" defTabSz="755632">
              <a:spcBef>
                <a:spcPct val="0"/>
              </a:spcBef>
              <a:defRPr/>
            </a:pPr>
            <a:r>
              <a:rPr lang="en-US" sz="2000" kern="0" dirty="0">
                <a:solidFill>
                  <a:prstClr val="white"/>
                </a:solidFill>
                <a:latin typeface="Arial Black" panose="020B0A04020102020204" pitchFamily="34" charset="0"/>
              </a:rPr>
              <a:t>0–8</a:t>
            </a:r>
            <a:endParaRPr lang="en-US" sz="1600" kern="0" dirty="0">
              <a:solidFill>
                <a:prstClr val="white"/>
              </a:solidFill>
              <a:latin typeface="Arial Black" panose="020B0A04020102020204" pitchFamily="34" charset="0"/>
            </a:endParaRPr>
          </a:p>
        </p:txBody>
      </p:sp>
      <p:sp>
        <p:nvSpPr>
          <p:cNvPr id="27" name="Rectangle 26">
            <a:extLst>
              <a:ext uri="{FF2B5EF4-FFF2-40B4-BE49-F238E27FC236}">
                <a16:creationId xmlns:a16="http://schemas.microsoft.com/office/drawing/2014/main" id="{5212F67C-F5B4-44E9-A81D-CC50A1B7FCF4}"/>
              </a:ext>
            </a:extLst>
          </p:cNvPr>
          <p:cNvSpPr/>
          <p:nvPr/>
        </p:nvSpPr>
        <p:spPr>
          <a:xfrm>
            <a:off x="1719088" y="3518462"/>
            <a:ext cx="1845309" cy="1178271"/>
          </a:xfrm>
          <a:prstGeom prst="rect">
            <a:avLst/>
          </a:prstGeom>
          <a:noFill/>
          <a:ln>
            <a:noFill/>
          </a:ln>
          <a:effectLst/>
        </p:spPr>
        <p:txBody>
          <a:bodyPr spcFirstLastPara="0" vert="horz" wrap="square" lIns="0" tIns="0" rIns="0" bIns="0" numCol="1" spcCol="1270" anchor="t" anchorCtr="0">
            <a:spAutoFit/>
          </a:bodyPr>
          <a:lstStyle/>
          <a:p>
            <a:pPr marL="114297" lvl="1" indent="-114297" defTabSz="577836">
              <a:lnSpc>
                <a:spcPct val="120000"/>
              </a:lnSpc>
              <a:spcBef>
                <a:spcPct val="0"/>
              </a:spcBef>
              <a:buClr>
                <a:srgbClr val="F26533"/>
              </a:buClr>
              <a:buFont typeface="Arial" panose="020B0604020202020204" pitchFamily="34" charset="0"/>
              <a:buChar char="•"/>
              <a:defRPr/>
            </a:pPr>
            <a:r>
              <a:rPr lang="en-US" sz="1300" kern="0" dirty="0">
                <a:solidFill>
                  <a:srgbClr val="333333"/>
                </a:solidFill>
                <a:latin typeface="Arial"/>
                <a:cs typeface="Arial" panose="020B0604020202020204" pitchFamily="34" charset="0"/>
              </a:rPr>
              <a:t>Headache</a:t>
            </a:r>
          </a:p>
          <a:p>
            <a:pPr marL="114297" lvl="1" indent="-114297" defTabSz="577836">
              <a:lnSpc>
                <a:spcPct val="120000"/>
              </a:lnSpc>
              <a:spcBef>
                <a:spcPct val="0"/>
              </a:spcBef>
              <a:buClr>
                <a:srgbClr val="F26533"/>
              </a:buClr>
              <a:buFont typeface="Arial" panose="020B0604020202020204" pitchFamily="34" charset="0"/>
              <a:buChar char="•"/>
              <a:defRPr/>
            </a:pPr>
            <a:r>
              <a:rPr lang="en-US" sz="1300" kern="0" dirty="0">
                <a:solidFill>
                  <a:srgbClr val="333333"/>
                </a:solidFill>
                <a:latin typeface="Arial"/>
                <a:cs typeface="Arial" panose="020B0604020202020204" pitchFamily="34" charset="0"/>
              </a:rPr>
              <a:t>Sore throat/Coryza</a:t>
            </a:r>
          </a:p>
          <a:p>
            <a:pPr marL="114297" lvl="1" indent="-114297" defTabSz="577836">
              <a:lnSpc>
                <a:spcPct val="120000"/>
              </a:lnSpc>
              <a:spcBef>
                <a:spcPct val="0"/>
              </a:spcBef>
              <a:buClr>
                <a:srgbClr val="F26533"/>
              </a:buClr>
              <a:buFont typeface="Arial" panose="020B0604020202020204" pitchFamily="34" charset="0"/>
              <a:buChar char="•"/>
              <a:defRPr/>
            </a:pPr>
            <a:r>
              <a:rPr lang="en-US" sz="1300" kern="0" dirty="0">
                <a:solidFill>
                  <a:srgbClr val="333333"/>
                </a:solidFill>
                <a:latin typeface="Arial"/>
                <a:cs typeface="Arial" panose="020B0604020202020204" pitchFamily="34" charset="0"/>
              </a:rPr>
              <a:t>Thirst</a:t>
            </a:r>
          </a:p>
          <a:p>
            <a:pPr marL="114297" lvl="1" indent="-114297" defTabSz="577836">
              <a:lnSpc>
                <a:spcPct val="120000"/>
              </a:lnSpc>
              <a:spcBef>
                <a:spcPct val="0"/>
              </a:spcBef>
              <a:buClr>
                <a:srgbClr val="F26533"/>
              </a:buClr>
              <a:buFont typeface="Arial" panose="020B0604020202020204" pitchFamily="34" charset="0"/>
              <a:buChar char="•"/>
              <a:defRPr/>
            </a:pPr>
            <a:r>
              <a:rPr lang="en-US" sz="1300" kern="0" dirty="0">
                <a:solidFill>
                  <a:srgbClr val="333333"/>
                </a:solidFill>
                <a:latin typeface="Arial"/>
                <a:cs typeface="Arial" panose="020B0604020202020204" pitchFamily="34" charset="0"/>
              </a:rPr>
              <a:t>General aches</a:t>
            </a:r>
          </a:p>
          <a:p>
            <a:pPr marL="114297" lvl="1" indent="-114297" defTabSz="577836">
              <a:lnSpc>
                <a:spcPct val="120000"/>
              </a:lnSpc>
              <a:spcBef>
                <a:spcPct val="0"/>
              </a:spcBef>
              <a:buClr>
                <a:srgbClr val="F26533"/>
              </a:buClr>
              <a:buFont typeface="Arial" panose="020B0604020202020204" pitchFamily="34" charset="0"/>
              <a:buChar char="•"/>
              <a:defRPr/>
            </a:pPr>
            <a:r>
              <a:rPr lang="en-US" sz="1300" kern="0" dirty="0">
                <a:solidFill>
                  <a:srgbClr val="333333"/>
                </a:solidFill>
                <a:latin typeface="Arial"/>
                <a:cs typeface="Arial" panose="020B0604020202020204" pitchFamily="34" charset="0"/>
              </a:rPr>
              <a:t>Fever</a:t>
            </a:r>
          </a:p>
        </p:txBody>
      </p:sp>
      <p:sp>
        <p:nvSpPr>
          <p:cNvPr id="28" name="Rectangle 27">
            <a:extLst>
              <a:ext uri="{FF2B5EF4-FFF2-40B4-BE49-F238E27FC236}">
                <a16:creationId xmlns:a16="http://schemas.microsoft.com/office/drawing/2014/main" id="{AB875487-DD35-4BEF-BDC0-016F37EE95A5}"/>
              </a:ext>
            </a:extLst>
          </p:cNvPr>
          <p:cNvSpPr/>
          <p:nvPr/>
        </p:nvSpPr>
        <p:spPr>
          <a:xfrm>
            <a:off x="3972328" y="3518462"/>
            <a:ext cx="1845309" cy="1178271"/>
          </a:xfrm>
          <a:prstGeom prst="rect">
            <a:avLst/>
          </a:prstGeom>
          <a:noFill/>
          <a:ln>
            <a:noFill/>
          </a:ln>
          <a:effectLst/>
        </p:spPr>
        <p:txBody>
          <a:bodyPr spcFirstLastPara="0" vert="horz" wrap="square" lIns="0" tIns="0" rIns="0" bIns="0" numCol="1" spcCol="1270" anchor="t" anchorCtr="0">
            <a:spAutoFit/>
          </a:bodyPr>
          <a:lstStyle/>
          <a:p>
            <a:pPr marL="114297" lvl="1" indent="-114297" defTabSz="577836">
              <a:lnSpc>
                <a:spcPct val="120000"/>
              </a:lnSpc>
              <a:spcBef>
                <a:spcPct val="0"/>
              </a:spcBef>
              <a:buClr>
                <a:srgbClr val="F26533"/>
              </a:buClr>
              <a:buFont typeface="Arial" panose="020B0604020202020204" pitchFamily="34" charset="0"/>
              <a:buChar char="•"/>
              <a:defRPr/>
            </a:pPr>
            <a:r>
              <a:rPr lang="en-US" sz="1300" kern="0" dirty="0">
                <a:solidFill>
                  <a:srgbClr val="333333"/>
                </a:solidFill>
                <a:latin typeface="Arial"/>
                <a:cs typeface="Arial" panose="020B0604020202020204" pitchFamily="34" charset="0"/>
              </a:rPr>
              <a:t>Decreased appetite</a:t>
            </a:r>
          </a:p>
          <a:p>
            <a:pPr marL="114297" lvl="1" indent="-114297" defTabSz="577836">
              <a:lnSpc>
                <a:spcPct val="120000"/>
              </a:lnSpc>
              <a:spcBef>
                <a:spcPct val="0"/>
              </a:spcBef>
              <a:buClr>
                <a:srgbClr val="F26533"/>
              </a:buClr>
              <a:buFont typeface="Arial" panose="020B0604020202020204" pitchFamily="34" charset="0"/>
              <a:buChar char="•"/>
              <a:defRPr/>
            </a:pPr>
            <a:r>
              <a:rPr lang="en-US" sz="1300" kern="0" dirty="0">
                <a:solidFill>
                  <a:srgbClr val="333333"/>
                </a:solidFill>
                <a:latin typeface="Arial"/>
                <a:cs typeface="Arial" panose="020B0604020202020204" pitchFamily="34" charset="0"/>
              </a:rPr>
              <a:t>Nausea</a:t>
            </a:r>
          </a:p>
          <a:p>
            <a:pPr marL="114297" lvl="1" indent="-114297" defTabSz="577836">
              <a:lnSpc>
                <a:spcPct val="120000"/>
              </a:lnSpc>
              <a:spcBef>
                <a:spcPct val="0"/>
              </a:spcBef>
              <a:buClr>
                <a:srgbClr val="F26533"/>
              </a:buClr>
              <a:buFont typeface="Arial" panose="020B0604020202020204" pitchFamily="34" charset="0"/>
              <a:buChar char="•"/>
              <a:defRPr/>
            </a:pPr>
            <a:r>
              <a:rPr lang="en-US" sz="1300" kern="0" dirty="0">
                <a:solidFill>
                  <a:srgbClr val="333333"/>
                </a:solidFill>
                <a:latin typeface="Arial"/>
                <a:cs typeface="Arial" panose="020B0604020202020204" pitchFamily="34" charset="0"/>
              </a:rPr>
              <a:t>Vomiting</a:t>
            </a:r>
          </a:p>
          <a:p>
            <a:pPr marL="114297" lvl="1" indent="-114297" defTabSz="577836">
              <a:lnSpc>
                <a:spcPct val="120000"/>
              </a:lnSpc>
              <a:spcBef>
                <a:spcPct val="0"/>
              </a:spcBef>
              <a:buClr>
                <a:srgbClr val="F26533"/>
              </a:buClr>
              <a:buFont typeface="Arial" panose="020B0604020202020204" pitchFamily="34" charset="0"/>
              <a:buChar char="•"/>
              <a:defRPr/>
            </a:pPr>
            <a:r>
              <a:rPr lang="en-US" sz="1300" kern="0" dirty="0">
                <a:solidFill>
                  <a:srgbClr val="333333"/>
                </a:solidFill>
                <a:latin typeface="Arial"/>
                <a:cs typeface="Arial" panose="020B0604020202020204" pitchFamily="34" charset="0"/>
              </a:rPr>
              <a:t>Leg pain</a:t>
            </a:r>
          </a:p>
          <a:p>
            <a:pPr marL="114297" lvl="1" indent="-114297" defTabSz="577836">
              <a:lnSpc>
                <a:spcPct val="120000"/>
              </a:lnSpc>
              <a:spcBef>
                <a:spcPct val="0"/>
              </a:spcBef>
              <a:buClr>
                <a:srgbClr val="F26533"/>
              </a:buClr>
              <a:buFont typeface="Arial" panose="020B0604020202020204" pitchFamily="34" charset="0"/>
              <a:buChar char="•"/>
              <a:defRPr/>
            </a:pPr>
            <a:r>
              <a:rPr lang="en-US" sz="1300" kern="0" dirty="0">
                <a:solidFill>
                  <a:srgbClr val="333333"/>
                </a:solidFill>
                <a:latin typeface="Arial"/>
                <a:cs typeface="Arial" panose="020B0604020202020204" pitchFamily="34" charset="0"/>
              </a:rPr>
              <a:t>Irritability</a:t>
            </a:r>
          </a:p>
        </p:txBody>
      </p:sp>
      <p:sp>
        <p:nvSpPr>
          <p:cNvPr id="29" name="Rectangle 28">
            <a:extLst>
              <a:ext uri="{FF2B5EF4-FFF2-40B4-BE49-F238E27FC236}">
                <a16:creationId xmlns:a16="http://schemas.microsoft.com/office/drawing/2014/main" id="{B875E545-0957-4062-ACC2-3F58BDA6FB8D}"/>
              </a:ext>
            </a:extLst>
          </p:cNvPr>
          <p:cNvSpPr/>
          <p:nvPr/>
        </p:nvSpPr>
        <p:spPr>
          <a:xfrm>
            <a:off x="6225568" y="3518461"/>
            <a:ext cx="1845309" cy="1658403"/>
          </a:xfrm>
          <a:prstGeom prst="rect">
            <a:avLst/>
          </a:prstGeom>
          <a:noFill/>
          <a:ln>
            <a:noFill/>
          </a:ln>
          <a:effectLst/>
        </p:spPr>
        <p:txBody>
          <a:bodyPr spcFirstLastPara="0" vert="horz" wrap="square" lIns="0" tIns="0" rIns="0" bIns="0" numCol="1" spcCol="1270" anchor="t" anchorCtr="0">
            <a:spAutoFit/>
          </a:bodyPr>
          <a:lstStyle/>
          <a:p>
            <a:pPr marL="114297" lvl="1" indent="-114297" defTabSz="577836">
              <a:lnSpc>
                <a:spcPct val="120000"/>
              </a:lnSpc>
              <a:spcBef>
                <a:spcPct val="0"/>
              </a:spcBef>
              <a:buClr>
                <a:srgbClr val="F26533"/>
              </a:buClr>
              <a:buFont typeface="Arial" panose="020B0604020202020204" pitchFamily="34" charset="0"/>
              <a:buChar char="•"/>
              <a:defRPr/>
            </a:pPr>
            <a:r>
              <a:rPr lang="en-US" sz="1300" kern="0" dirty="0">
                <a:solidFill>
                  <a:srgbClr val="333333"/>
                </a:solidFill>
                <a:latin typeface="Arial"/>
                <a:cs typeface="Arial" panose="020B0604020202020204" pitchFamily="34" charset="0"/>
              </a:rPr>
              <a:t>Drowsiness</a:t>
            </a:r>
          </a:p>
          <a:p>
            <a:pPr marL="114297" lvl="1" indent="-114297" defTabSz="577836">
              <a:lnSpc>
                <a:spcPct val="120000"/>
              </a:lnSpc>
              <a:spcBef>
                <a:spcPct val="0"/>
              </a:spcBef>
              <a:buClr>
                <a:srgbClr val="F26533"/>
              </a:buClr>
              <a:buFont typeface="Arial" panose="020B0604020202020204" pitchFamily="34" charset="0"/>
              <a:buChar char="•"/>
              <a:defRPr/>
            </a:pPr>
            <a:r>
              <a:rPr lang="en-US" sz="1300" kern="0" dirty="0">
                <a:solidFill>
                  <a:srgbClr val="333333"/>
                </a:solidFill>
                <a:latin typeface="Arial"/>
                <a:cs typeface="Arial" panose="020B0604020202020204" pitchFamily="34" charset="0"/>
              </a:rPr>
              <a:t>Difficulty breathing</a:t>
            </a:r>
          </a:p>
          <a:p>
            <a:pPr marL="114297" lvl="1" indent="-114297" defTabSz="577836">
              <a:lnSpc>
                <a:spcPct val="120000"/>
              </a:lnSpc>
              <a:spcBef>
                <a:spcPct val="0"/>
              </a:spcBef>
              <a:buClr>
                <a:srgbClr val="F26533"/>
              </a:buClr>
              <a:buFont typeface="Arial" panose="020B0604020202020204" pitchFamily="34" charset="0"/>
              <a:buChar char="•"/>
              <a:defRPr/>
            </a:pPr>
            <a:r>
              <a:rPr lang="en-US" sz="1300" kern="0" dirty="0">
                <a:solidFill>
                  <a:srgbClr val="333333"/>
                </a:solidFill>
                <a:latin typeface="Arial"/>
                <a:cs typeface="Arial" panose="020B0604020202020204" pitchFamily="34" charset="0"/>
              </a:rPr>
              <a:t>Diarrhea</a:t>
            </a:r>
          </a:p>
          <a:p>
            <a:pPr marL="114297" lvl="1" indent="-114297" defTabSz="577836">
              <a:lnSpc>
                <a:spcPct val="120000"/>
              </a:lnSpc>
              <a:spcBef>
                <a:spcPct val="0"/>
              </a:spcBef>
              <a:buClr>
                <a:srgbClr val="F26533"/>
              </a:buClr>
              <a:buFont typeface="Arial" panose="020B0604020202020204" pitchFamily="34" charset="0"/>
              <a:buChar char="•"/>
              <a:defRPr/>
            </a:pPr>
            <a:r>
              <a:rPr lang="en-US" sz="1300" kern="0" dirty="0">
                <a:solidFill>
                  <a:srgbClr val="333333"/>
                </a:solidFill>
                <a:latin typeface="Arial"/>
                <a:cs typeface="Arial" panose="020B0604020202020204" pitchFamily="34" charset="0"/>
              </a:rPr>
              <a:t>Neck stiffness</a:t>
            </a:r>
          </a:p>
          <a:p>
            <a:pPr marL="114297" lvl="1" indent="-114297" defTabSz="577836">
              <a:lnSpc>
                <a:spcPct val="120000"/>
              </a:lnSpc>
              <a:spcBef>
                <a:spcPct val="0"/>
              </a:spcBef>
              <a:buClr>
                <a:srgbClr val="F26533"/>
              </a:buClr>
              <a:buFont typeface="Arial" panose="020B0604020202020204" pitchFamily="34" charset="0"/>
              <a:buChar char="•"/>
              <a:defRPr/>
            </a:pPr>
            <a:r>
              <a:rPr lang="en-US" sz="1300" kern="0" dirty="0">
                <a:solidFill>
                  <a:srgbClr val="333333"/>
                </a:solidFill>
                <a:latin typeface="Arial"/>
                <a:cs typeface="Arial" panose="020B0604020202020204" pitchFamily="34" charset="0"/>
              </a:rPr>
              <a:t>Cold hands and feet</a:t>
            </a:r>
          </a:p>
          <a:p>
            <a:pPr marL="114297" lvl="1" indent="-114297" defTabSz="577836">
              <a:lnSpc>
                <a:spcPct val="120000"/>
              </a:lnSpc>
              <a:spcBef>
                <a:spcPct val="0"/>
              </a:spcBef>
              <a:buClr>
                <a:srgbClr val="F26533"/>
              </a:buClr>
              <a:buFont typeface="Arial" panose="020B0604020202020204" pitchFamily="34" charset="0"/>
              <a:buChar char="•"/>
              <a:defRPr/>
            </a:pPr>
            <a:r>
              <a:rPr lang="en-US" sz="1300" kern="0" dirty="0">
                <a:solidFill>
                  <a:srgbClr val="333333"/>
                </a:solidFill>
                <a:latin typeface="Arial"/>
                <a:cs typeface="Arial" panose="020B0604020202020204" pitchFamily="34" charset="0"/>
              </a:rPr>
              <a:t>Photophobia</a:t>
            </a:r>
          </a:p>
          <a:p>
            <a:pPr marL="114297" lvl="1" indent="-114297" defTabSz="577836">
              <a:lnSpc>
                <a:spcPct val="120000"/>
              </a:lnSpc>
              <a:spcBef>
                <a:spcPct val="0"/>
              </a:spcBef>
              <a:buClr>
                <a:srgbClr val="F26533"/>
              </a:buClr>
              <a:buFont typeface="Arial" panose="020B0604020202020204" pitchFamily="34" charset="0"/>
              <a:buChar char="•"/>
              <a:defRPr/>
            </a:pPr>
            <a:r>
              <a:rPr lang="en-US" sz="1300" kern="0" dirty="0">
                <a:solidFill>
                  <a:srgbClr val="333333"/>
                </a:solidFill>
                <a:latin typeface="Arial"/>
                <a:cs typeface="Arial" panose="020B0604020202020204" pitchFamily="34" charset="0"/>
              </a:rPr>
              <a:t>Abnormal skin color</a:t>
            </a:r>
          </a:p>
        </p:txBody>
      </p:sp>
      <p:sp>
        <p:nvSpPr>
          <p:cNvPr id="30" name="Rectangle 29">
            <a:extLst>
              <a:ext uri="{FF2B5EF4-FFF2-40B4-BE49-F238E27FC236}">
                <a16:creationId xmlns:a16="http://schemas.microsoft.com/office/drawing/2014/main" id="{25BEAF8E-6773-4657-AF75-9ED51531700E}"/>
              </a:ext>
            </a:extLst>
          </p:cNvPr>
          <p:cNvSpPr/>
          <p:nvPr/>
        </p:nvSpPr>
        <p:spPr>
          <a:xfrm>
            <a:off x="8478807" y="3518462"/>
            <a:ext cx="1610605" cy="1178271"/>
          </a:xfrm>
          <a:prstGeom prst="rect">
            <a:avLst/>
          </a:prstGeom>
          <a:noFill/>
          <a:ln>
            <a:noFill/>
          </a:ln>
          <a:effectLst/>
        </p:spPr>
        <p:txBody>
          <a:bodyPr spcFirstLastPara="0" vert="horz" wrap="square" lIns="0" tIns="0" rIns="0" bIns="0" numCol="1" spcCol="1270" anchor="t" anchorCtr="0">
            <a:spAutoFit/>
          </a:bodyPr>
          <a:lstStyle/>
          <a:p>
            <a:pPr marL="114297" lvl="1" indent="-114297" defTabSz="577836">
              <a:lnSpc>
                <a:spcPct val="120000"/>
              </a:lnSpc>
              <a:spcBef>
                <a:spcPct val="0"/>
              </a:spcBef>
              <a:buClr>
                <a:srgbClr val="F26533"/>
              </a:buClr>
              <a:buFont typeface="Arial" panose="020B0604020202020204" pitchFamily="34" charset="0"/>
              <a:buChar char="•"/>
              <a:defRPr/>
            </a:pPr>
            <a:r>
              <a:rPr lang="en-US" sz="1300" kern="0" dirty="0">
                <a:solidFill>
                  <a:srgbClr val="333333"/>
                </a:solidFill>
                <a:latin typeface="Arial"/>
                <a:cs typeface="Arial" panose="020B0604020202020204" pitchFamily="34" charset="0"/>
              </a:rPr>
              <a:t>Rash</a:t>
            </a:r>
          </a:p>
          <a:p>
            <a:pPr marL="114297" lvl="1" indent="-114297" defTabSz="577836">
              <a:lnSpc>
                <a:spcPct val="120000"/>
              </a:lnSpc>
              <a:spcBef>
                <a:spcPct val="0"/>
              </a:spcBef>
              <a:buClr>
                <a:srgbClr val="F26533"/>
              </a:buClr>
              <a:buFont typeface="Arial" panose="020B0604020202020204" pitchFamily="34" charset="0"/>
              <a:buChar char="•"/>
              <a:defRPr/>
            </a:pPr>
            <a:r>
              <a:rPr lang="en-US" sz="1300" kern="0" dirty="0">
                <a:solidFill>
                  <a:srgbClr val="333333"/>
                </a:solidFill>
                <a:latin typeface="Arial"/>
                <a:cs typeface="Arial" panose="020B0604020202020204" pitchFamily="34" charset="0"/>
              </a:rPr>
              <a:t>Confusion/Delirium</a:t>
            </a:r>
          </a:p>
          <a:p>
            <a:pPr marL="114297" lvl="1" indent="-114297" defTabSz="577836">
              <a:lnSpc>
                <a:spcPct val="120000"/>
              </a:lnSpc>
              <a:spcBef>
                <a:spcPct val="0"/>
              </a:spcBef>
              <a:buClr>
                <a:srgbClr val="F26533"/>
              </a:buClr>
              <a:buFont typeface="Arial" panose="020B0604020202020204" pitchFamily="34" charset="0"/>
              <a:buChar char="•"/>
              <a:defRPr/>
            </a:pPr>
            <a:r>
              <a:rPr lang="en-US" sz="1300" kern="0" dirty="0">
                <a:solidFill>
                  <a:srgbClr val="333333"/>
                </a:solidFill>
                <a:latin typeface="Arial"/>
                <a:cs typeface="Arial" panose="020B0604020202020204" pitchFamily="34" charset="0"/>
              </a:rPr>
              <a:t>Unconsciousness</a:t>
            </a:r>
          </a:p>
          <a:p>
            <a:pPr marL="114297" lvl="1" indent="-114297" defTabSz="577836">
              <a:lnSpc>
                <a:spcPct val="120000"/>
              </a:lnSpc>
              <a:spcBef>
                <a:spcPct val="0"/>
              </a:spcBef>
              <a:buClr>
                <a:srgbClr val="F26533"/>
              </a:buClr>
              <a:buFont typeface="Arial" panose="020B0604020202020204" pitchFamily="34" charset="0"/>
              <a:buChar char="•"/>
              <a:defRPr/>
            </a:pPr>
            <a:r>
              <a:rPr lang="en-US" sz="1300" kern="0" dirty="0">
                <a:solidFill>
                  <a:srgbClr val="333333"/>
                </a:solidFill>
                <a:latin typeface="Arial"/>
                <a:cs typeface="Arial" panose="020B0604020202020204" pitchFamily="34" charset="0"/>
              </a:rPr>
              <a:t>Seizure</a:t>
            </a:r>
            <a:r>
              <a:rPr lang="en-US" sz="1300" kern="0" baseline="30000" dirty="0">
                <a:solidFill>
                  <a:srgbClr val="333333"/>
                </a:solidFill>
                <a:latin typeface="Arial"/>
                <a:cs typeface="Arial" panose="020B0604020202020204" pitchFamily="34" charset="0"/>
              </a:rPr>
              <a:t>‡ </a:t>
            </a:r>
          </a:p>
          <a:p>
            <a:pPr marL="114297" lvl="1" indent="-114297" defTabSz="577836">
              <a:lnSpc>
                <a:spcPct val="120000"/>
              </a:lnSpc>
              <a:spcBef>
                <a:spcPct val="0"/>
              </a:spcBef>
              <a:buClr>
                <a:srgbClr val="F26533"/>
              </a:buClr>
              <a:buFont typeface="Arial" panose="020B0604020202020204" pitchFamily="34" charset="0"/>
              <a:buChar char="•"/>
              <a:defRPr/>
            </a:pPr>
            <a:r>
              <a:rPr lang="en-US" sz="1300" kern="0" dirty="0">
                <a:solidFill>
                  <a:srgbClr val="333333"/>
                </a:solidFill>
                <a:latin typeface="Arial"/>
                <a:cs typeface="Arial" panose="020B0604020202020204" pitchFamily="34" charset="0"/>
              </a:rPr>
              <a:t>Death</a:t>
            </a:r>
          </a:p>
        </p:txBody>
      </p:sp>
      <p:sp>
        <p:nvSpPr>
          <p:cNvPr id="31" name="TextBox 30">
            <a:extLst>
              <a:ext uri="{FF2B5EF4-FFF2-40B4-BE49-F238E27FC236}">
                <a16:creationId xmlns:a16="http://schemas.microsoft.com/office/drawing/2014/main" id="{61309ED2-D2EB-428F-82A2-519CAF290CA0}"/>
              </a:ext>
            </a:extLst>
          </p:cNvPr>
          <p:cNvSpPr txBox="1"/>
          <p:nvPr/>
        </p:nvSpPr>
        <p:spPr>
          <a:xfrm>
            <a:off x="1672485" y="1493916"/>
            <a:ext cx="8207376" cy="400110"/>
          </a:xfrm>
          <a:prstGeom prst="rect">
            <a:avLst/>
          </a:prstGeom>
          <a:noFill/>
        </p:spPr>
        <p:txBody>
          <a:bodyPr wrap="square" rtlCol="0">
            <a:spAutoFit/>
          </a:bodyPr>
          <a:lstStyle/>
          <a:p>
            <a:pPr algn="ctr" defTabSz="914377">
              <a:defRPr/>
            </a:pPr>
            <a:r>
              <a:rPr lang="en-US" sz="2000" b="1" kern="0" dirty="0">
                <a:solidFill>
                  <a:srgbClr val="F26533"/>
                </a:solidFill>
                <a:latin typeface="Arial"/>
              </a:rPr>
              <a:t>Hours* after the start of symptoms in adolescents</a:t>
            </a:r>
          </a:p>
        </p:txBody>
      </p:sp>
      <p:sp>
        <p:nvSpPr>
          <p:cNvPr id="32" name="Rectangle 31">
            <a:extLst>
              <a:ext uri="{FF2B5EF4-FFF2-40B4-BE49-F238E27FC236}">
                <a16:creationId xmlns:a16="http://schemas.microsoft.com/office/drawing/2014/main" id="{85E357C5-8D3C-44D1-87E3-F1ABC465D34D}"/>
              </a:ext>
            </a:extLst>
          </p:cNvPr>
          <p:cNvSpPr/>
          <p:nvPr/>
        </p:nvSpPr>
        <p:spPr>
          <a:xfrm>
            <a:off x="1672485" y="5416533"/>
            <a:ext cx="8521703" cy="430887"/>
          </a:xfrm>
          <a:prstGeom prst="rect">
            <a:avLst/>
          </a:prstGeom>
          <a:noFill/>
        </p:spPr>
        <p:txBody>
          <a:bodyPr wrap="square" lIns="0" tIns="0" rIns="0" bIns="0" rtlCol="0">
            <a:spAutoFit/>
          </a:bodyPr>
          <a:lstStyle/>
          <a:p>
            <a:pPr defTabSz="914377">
              <a:defRPr/>
            </a:pPr>
            <a:r>
              <a:rPr lang="en-US" sz="1400" b="1" kern="0" dirty="0">
                <a:solidFill>
                  <a:srgbClr val="F26533"/>
                </a:solidFill>
                <a:latin typeface="Arial"/>
              </a:rPr>
              <a:t>NOTE: This list of clinical features and their average onset is representative of what may be experienced by adolescents 15 to 16 years of age; clinical symptoms may vary by age group.</a:t>
            </a:r>
          </a:p>
        </p:txBody>
      </p:sp>
      <p:sp>
        <p:nvSpPr>
          <p:cNvPr id="35" name="Text Placeholder 4">
            <a:extLst>
              <a:ext uri="{FF2B5EF4-FFF2-40B4-BE49-F238E27FC236}">
                <a16:creationId xmlns:a16="http://schemas.microsoft.com/office/drawing/2014/main" id="{0DD6F77E-B0BB-41BC-8F87-4A2D43C6A6E9}"/>
              </a:ext>
            </a:extLst>
          </p:cNvPr>
          <p:cNvSpPr txBox="1">
            <a:spLocks/>
          </p:cNvSpPr>
          <p:nvPr/>
        </p:nvSpPr>
        <p:spPr>
          <a:xfrm>
            <a:off x="482385" y="5922085"/>
            <a:ext cx="8207376" cy="798167"/>
          </a:xfrm>
          <a:prstGeom prst="rect">
            <a:avLst/>
          </a:prstGeom>
        </p:spPr>
        <p:txBody>
          <a:bodyPr vert="horz" lIns="0" tIns="0" rIns="0" bIns="0" rtlCol="0" anchor="b">
            <a:spAutoFit/>
          </a:bodyPr>
          <a:lstStyle>
            <a:lvl1pPr marL="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1274" indent="-41274" defTabSz="914377">
              <a:spcBef>
                <a:spcPts val="0"/>
              </a:spcBef>
              <a:defRPr/>
            </a:pPr>
            <a:r>
              <a:rPr lang="en-US" sz="1100" dirty="0">
                <a:solidFill>
                  <a:srgbClr val="333333"/>
                </a:solidFill>
                <a:latin typeface="Arial" panose="020B0604020202020204" pitchFamily="34" charset="0"/>
                <a:cs typeface="Arial" panose="020B0604020202020204" pitchFamily="34" charset="0"/>
              </a:rPr>
              <a:t>*Hours expressed as medians.</a:t>
            </a:r>
          </a:p>
          <a:p>
            <a:pPr marL="41274" indent="-41274" defTabSz="914377">
              <a:spcBef>
                <a:spcPts val="0"/>
              </a:spcBef>
              <a:defRPr/>
            </a:pPr>
            <a:r>
              <a:rPr lang="en-US" sz="1100" baseline="30000" dirty="0">
                <a:solidFill>
                  <a:srgbClr val="333333"/>
                </a:solidFill>
                <a:latin typeface="Arial" panose="020B0604020202020204" pitchFamily="34" charset="0"/>
                <a:cs typeface="Arial" panose="020B0604020202020204" pitchFamily="34" charset="0"/>
              </a:rPr>
              <a:t>†</a:t>
            </a:r>
            <a:r>
              <a:rPr lang="en-US" sz="1100" dirty="0">
                <a:solidFill>
                  <a:srgbClr val="333333"/>
                </a:solidFill>
                <a:latin typeface="Arial" panose="020B0604020202020204" pitchFamily="34" charset="0"/>
                <a:cs typeface="Arial" panose="020B0604020202020204" pitchFamily="34" charset="0"/>
              </a:rPr>
              <a:t>Median time from onset of symptoms until hospital admission was 19 </a:t>
            </a:r>
            <a:r>
              <a:rPr lang="en-US" sz="1100">
                <a:solidFill>
                  <a:srgbClr val="333333"/>
                </a:solidFill>
                <a:latin typeface="Arial" panose="020B0604020202020204" pitchFamily="34" charset="0"/>
                <a:cs typeface="Arial" panose="020B0604020202020204" pitchFamily="34" charset="0"/>
              </a:rPr>
              <a:t>hours.</a:t>
            </a:r>
            <a:endParaRPr lang="en-US" sz="1100" dirty="0">
              <a:solidFill>
                <a:srgbClr val="333333"/>
              </a:solidFill>
              <a:latin typeface="Arial" panose="020B0604020202020204" pitchFamily="34" charset="0"/>
              <a:cs typeface="Arial" panose="020B0604020202020204" pitchFamily="34" charset="0"/>
            </a:endParaRPr>
          </a:p>
          <a:p>
            <a:pPr marL="41274" indent="-41274" defTabSz="914377">
              <a:spcBef>
                <a:spcPts val="0"/>
              </a:spcBef>
              <a:defRPr/>
            </a:pPr>
            <a:r>
              <a:rPr lang="en-US" sz="1100" baseline="30000" dirty="0">
                <a:solidFill>
                  <a:srgbClr val="333333"/>
                </a:solidFill>
                <a:latin typeface="Arial" panose="020B0604020202020204" pitchFamily="34" charset="0"/>
                <a:cs typeface="Arial" panose="020B0604020202020204" pitchFamily="34" charset="0"/>
              </a:rPr>
              <a:t>‡</a:t>
            </a:r>
            <a:r>
              <a:rPr lang="en-US" sz="1100" dirty="0">
                <a:solidFill>
                  <a:srgbClr val="333333"/>
                </a:solidFill>
                <a:latin typeface="Arial" panose="020B0604020202020204" pitchFamily="34" charset="0"/>
                <a:cs typeface="Arial" panose="020B0604020202020204" pitchFamily="34" charset="0"/>
              </a:rPr>
              <a:t>Seizure was noted at a median of 26 hours.</a:t>
            </a:r>
          </a:p>
          <a:p>
            <a:pPr marL="41274" indent="-41274" defTabSz="914377">
              <a:spcBef>
                <a:spcPts val="0"/>
              </a:spcBef>
              <a:defRPr/>
            </a:pPr>
            <a:endParaRPr lang="en-US" sz="1100" dirty="0">
              <a:solidFill>
                <a:srgbClr val="333333"/>
              </a:solidFill>
              <a:latin typeface="Arial" panose="020B0604020202020204" pitchFamily="34" charset="0"/>
              <a:cs typeface="Arial" panose="020B0604020202020204" pitchFamily="34" charset="0"/>
            </a:endParaRPr>
          </a:p>
          <a:p>
            <a:pPr defTabSz="114297">
              <a:tabLst>
                <a:tab pos="0" algn="l"/>
                <a:tab pos="58737" algn="l"/>
              </a:tabLst>
              <a:defRPr/>
            </a:pPr>
            <a:r>
              <a:rPr lang="fr-FR" b="1" dirty="0">
                <a:solidFill>
                  <a:srgbClr val="333333"/>
                </a:solidFill>
                <a:latin typeface="Arial" panose="020B0604020202020204" pitchFamily="34" charset="0"/>
                <a:cs typeface="Arial" panose="020B0604020202020204" pitchFamily="34" charset="0"/>
              </a:rPr>
              <a:t>	 </a:t>
            </a:r>
            <a:r>
              <a:rPr lang="fr-FR" dirty="0">
                <a:solidFill>
                  <a:srgbClr val="333333"/>
                </a:solidFill>
                <a:latin typeface="Arial" panose="020B0604020202020204" pitchFamily="34" charset="0"/>
                <a:cs typeface="Arial" panose="020B0604020202020204" pitchFamily="34" charset="0"/>
              </a:rPr>
              <a:t>Thompson MJ, </a:t>
            </a:r>
            <a:r>
              <a:rPr lang="fr-FR" dirty="0" err="1">
                <a:solidFill>
                  <a:srgbClr val="333333"/>
                </a:solidFill>
                <a:latin typeface="Arial" panose="020B0604020202020204" pitchFamily="34" charset="0"/>
                <a:cs typeface="Arial" panose="020B0604020202020204" pitchFamily="34" charset="0"/>
              </a:rPr>
              <a:t>Ninis</a:t>
            </a:r>
            <a:r>
              <a:rPr lang="fr-FR" dirty="0">
                <a:solidFill>
                  <a:srgbClr val="333333"/>
                </a:solidFill>
                <a:latin typeface="Arial" panose="020B0604020202020204" pitchFamily="34" charset="0"/>
                <a:cs typeface="Arial" panose="020B0604020202020204" pitchFamily="34" charset="0"/>
              </a:rPr>
              <a:t> N, </a:t>
            </a:r>
            <a:r>
              <a:rPr lang="fr-FR" dirty="0" err="1">
                <a:solidFill>
                  <a:srgbClr val="333333"/>
                </a:solidFill>
                <a:latin typeface="Arial" panose="020B0604020202020204" pitchFamily="34" charset="0"/>
                <a:cs typeface="Arial" panose="020B0604020202020204" pitchFamily="34" charset="0"/>
              </a:rPr>
              <a:t>Perera</a:t>
            </a:r>
            <a:r>
              <a:rPr lang="fr-FR" dirty="0">
                <a:solidFill>
                  <a:srgbClr val="333333"/>
                </a:solidFill>
                <a:latin typeface="Arial" panose="020B0604020202020204" pitchFamily="34" charset="0"/>
                <a:cs typeface="Arial" panose="020B0604020202020204" pitchFamily="34" charset="0"/>
              </a:rPr>
              <a:t> R, et al. </a:t>
            </a:r>
            <a:r>
              <a:rPr lang="en-US" dirty="0">
                <a:solidFill>
                  <a:srgbClr val="333333"/>
                </a:solidFill>
                <a:latin typeface="Arial"/>
              </a:rPr>
              <a:t>Clinical recognition of meningococcal disease in children and adolescents. </a:t>
            </a:r>
            <a:r>
              <a:rPr lang="fr-FR" i="1" dirty="0">
                <a:solidFill>
                  <a:srgbClr val="333333"/>
                </a:solidFill>
                <a:latin typeface="Arial"/>
                <a:cs typeface="Arial" panose="020B0604020202020204" pitchFamily="34" charset="0"/>
              </a:rPr>
              <a:t>Lancet</a:t>
            </a:r>
            <a:r>
              <a:rPr lang="fr-FR" dirty="0">
                <a:solidFill>
                  <a:srgbClr val="333333"/>
                </a:solidFill>
                <a:latin typeface="Arial"/>
                <a:cs typeface="Arial" panose="020B0604020202020204" pitchFamily="34" charset="0"/>
              </a:rPr>
              <a:t>. 2006;367:397-403</a:t>
            </a:r>
            <a:r>
              <a:rPr lang="pt-BR" altLang="ja-JP" dirty="0">
                <a:solidFill>
                  <a:srgbClr val="333333"/>
                </a:solidFill>
                <a:latin typeface="Arial"/>
                <a:ea typeface="ＭＳ Ｐゴシック" panose="020B0600070205080204" pitchFamily="34" charset="-128"/>
                <a:cs typeface="Arial" panose="020B0604020202020204" pitchFamily="34" charset="0"/>
              </a:rPr>
              <a:t>.</a:t>
            </a:r>
            <a:endParaRPr lang="en-US" dirty="0">
              <a:solidFill>
                <a:srgbClr val="333333"/>
              </a:solidFill>
              <a:latin typeface="Arial"/>
              <a:cs typeface="Arial" panose="020B0604020202020204" pitchFamily="34" charset="0"/>
            </a:endParaRPr>
          </a:p>
        </p:txBody>
      </p:sp>
    </p:spTree>
    <p:extLst>
      <p:ext uri="{BB962C8B-B14F-4D97-AF65-F5344CB8AC3E}">
        <p14:creationId xmlns:p14="http://schemas.microsoft.com/office/powerpoint/2010/main" val="32725051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sz="quarter" idx="12"/>
          </p:nvPr>
        </p:nvGraphicFramePr>
        <p:xfrm>
          <a:off x="478368" y="1377951"/>
          <a:ext cx="11231033" cy="48133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p:cNvSpPr>
            <a:spLocks noGrp="1"/>
          </p:cNvSpPr>
          <p:nvPr>
            <p:ph type="body" sz="quarter" idx="18"/>
          </p:nvPr>
        </p:nvSpPr>
        <p:spPr>
          <a:xfrm>
            <a:off x="478367" y="5591401"/>
            <a:ext cx="8720501" cy="1313693"/>
          </a:xfrm>
        </p:spPr>
        <p:txBody>
          <a:bodyPr/>
          <a:lstStyle/>
          <a:p>
            <a:pPr marL="114297" indent="-114297" fontAlgn="base">
              <a:spcBef>
                <a:spcPct val="0"/>
              </a:spcBef>
              <a:spcAft>
                <a:spcPts val="0"/>
              </a:spcAft>
            </a:pPr>
            <a:r>
              <a:rPr lang="en-US" baseline="30000" dirty="0" err="1">
                <a:solidFill>
                  <a:srgbClr val="201C1A"/>
                </a:solidFill>
                <a:latin typeface="Arial" charset="0"/>
              </a:rPr>
              <a:t>a</a:t>
            </a:r>
            <a:r>
              <a:rPr lang="en-US" dirty="0" err="1">
                <a:solidFill>
                  <a:srgbClr val="201C1A"/>
                </a:solidFill>
                <a:latin typeface="Arial" charset="0"/>
              </a:rPr>
              <a:t>Pneumonia</a:t>
            </a:r>
            <a:r>
              <a:rPr lang="en-US" dirty="0">
                <a:solidFill>
                  <a:srgbClr val="201C1A"/>
                </a:solidFill>
                <a:latin typeface="Arial" charset="0"/>
              </a:rPr>
              <a:t> incidence ranges 5-15%</a:t>
            </a:r>
          </a:p>
          <a:p>
            <a:pPr marL="114297" indent="-114297" fontAlgn="base">
              <a:spcBef>
                <a:spcPct val="0"/>
              </a:spcBef>
              <a:spcAft>
                <a:spcPts val="0"/>
              </a:spcAft>
            </a:pPr>
            <a:endParaRPr lang="en-US" dirty="0">
              <a:solidFill>
                <a:srgbClr val="201C1A"/>
              </a:solidFill>
              <a:latin typeface="Arial" charset="0"/>
            </a:endParaRPr>
          </a:p>
          <a:p>
            <a:pPr marL="304792" indent="-304792" fontAlgn="base">
              <a:spcBef>
                <a:spcPct val="0"/>
              </a:spcBef>
              <a:spcAft>
                <a:spcPts val="0"/>
              </a:spcAft>
              <a:buAutoNum type="arabicPeriod"/>
            </a:pPr>
            <a:r>
              <a:rPr lang="en-US" dirty="0">
                <a:solidFill>
                  <a:srgbClr val="201C1A"/>
                </a:solidFill>
              </a:rPr>
              <a:t>Adapted from </a:t>
            </a:r>
            <a:r>
              <a:rPr lang="en-US" dirty="0">
                <a:solidFill>
                  <a:srgbClr val="201C1A"/>
                </a:solidFill>
                <a:latin typeface="Arial" charset="0"/>
                <a:cs typeface="Arial" pitchFamily="34" charset="0"/>
              </a:rPr>
              <a:t>.</a:t>
            </a:r>
            <a:r>
              <a:rPr lang="en-US" dirty="0">
                <a:solidFill>
                  <a:srgbClr val="201C1A"/>
                </a:solidFill>
                <a:latin typeface="Arial" charset="0"/>
              </a:rPr>
              <a:t>CDC. </a:t>
            </a:r>
            <a:r>
              <a:rPr lang="en-US" i="1" dirty="0">
                <a:solidFill>
                  <a:srgbClr val="201C1A"/>
                </a:solidFill>
                <a:latin typeface="Arial" charset="0"/>
              </a:rPr>
              <a:t>Epidemiology and Prevention of Vaccine-Preventable Disease</a:t>
            </a:r>
            <a:r>
              <a:rPr lang="en-US" dirty="0">
                <a:solidFill>
                  <a:srgbClr val="201C1A"/>
                </a:solidFill>
                <a:latin typeface="Arial" charset="0"/>
              </a:rPr>
              <a:t>s. </a:t>
            </a:r>
            <a:r>
              <a:rPr lang="en-US" dirty="0" err="1">
                <a:solidFill>
                  <a:srgbClr val="201C1A"/>
                </a:solidFill>
                <a:latin typeface="Arial" charset="0"/>
              </a:rPr>
              <a:t>Hamborsky</a:t>
            </a:r>
            <a:r>
              <a:rPr lang="en-US" dirty="0">
                <a:solidFill>
                  <a:srgbClr val="201C1A"/>
                </a:solidFill>
                <a:latin typeface="Arial" charset="0"/>
              </a:rPr>
              <a:t> J, et al, eds. </a:t>
            </a:r>
            <a:r>
              <a:rPr lang="en-US" dirty="0"/>
              <a:t>13</a:t>
            </a:r>
            <a:r>
              <a:rPr lang="en-US" baseline="30000" dirty="0"/>
              <a:t>th</a:t>
            </a:r>
            <a:r>
              <a:rPr lang="en-US" dirty="0"/>
              <a:t> ed. </a:t>
            </a:r>
            <a:r>
              <a:rPr lang="en-US" dirty="0">
                <a:solidFill>
                  <a:srgbClr val="201C1A"/>
                </a:solidFill>
                <a:latin typeface="Arial" charset="0"/>
              </a:rPr>
              <a:t>Washington, DC: Public Health Foundation; 2015.</a:t>
            </a:r>
            <a:r>
              <a:rPr lang="en-US" dirty="0">
                <a:solidFill>
                  <a:srgbClr val="201C1A"/>
                </a:solidFill>
              </a:rPr>
              <a:t> </a:t>
            </a:r>
          </a:p>
          <a:p>
            <a:pPr marL="304792" indent="-304792" fontAlgn="base">
              <a:spcBef>
                <a:spcPct val="0"/>
              </a:spcBef>
              <a:spcAft>
                <a:spcPts val="0"/>
              </a:spcAft>
              <a:buFont typeface="+mj-lt"/>
              <a:buAutoNum type="arabicPeriod"/>
            </a:pPr>
            <a:r>
              <a:rPr lang="en-US" dirty="0">
                <a:solidFill>
                  <a:srgbClr val="201C1A"/>
                </a:solidFill>
              </a:rPr>
              <a:t>McNamara LA, Blain A. Meningococcal Disease in: Roush SW, Baldy LM, Hall MAK, eds. Manual for the Surveillance of Vaccine-Preventable Diseases (italics). National Center for Immunization and Respiratory Diseases. Reviewed December 27, 2019. Accessed March 12, 2020. </a:t>
            </a:r>
            <a:r>
              <a:rPr lang="en-US" dirty="0">
                <a:solidFill>
                  <a:srgbClr val="201C1A"/>
                </a:solidFill>
                <a:hlinkClick r:id="rId4"/>
              </a:rPr>
              <a:t>https://www.cdc.gov/vaccines/pubs/surv-manual/chpt08-mening.html</a:t>
            </a:r>
            <a:r>
              <a:rPr lang="en-US" dirty="0">
                <a:solidFill>
                  <a:srgbClr val="201C1A"/>
                </a:solidFill>
              </a:rPr>
              <a:t>. </a:t>
            </a:r>
          </a:p>
          <a:p>
            <a:pPr fontAlgn="base">
              <a:spcBef>
                <a:spcPct val="0"/>
              </a:spcBef>
              <a:spcAft>
                <a:spcPts val="0"/>
              </a:spcAft>
            </a:pPr>
            <a:endParaRPr lang="en-US" dirty="0">
              <a:solidFill>
                <a:srgbClr val="201C1A"/>
              </a:solidFill>
            </a:endParaRPr>
          </a:p>
        </p:txBody>
      </p:sp>
      <p:sp>
        <p:nvSpPr>
          <p:cNvPr id="2" name="Title 1"/>
          <p:cNvSpPr>
            <a:spLocks noGrp="1"/>
          </p:cNvSpPr>
          <p:nvPr>
            <p:ph type="title"/>
          </p:nvPr>
        </p:nvSpPr>
        <p:spPr>
          <a:xfrm>
            <a:off x="478870" y="304800"/>
            <a:ext cx="10102852" cy="902811"/>
          </a:xfrm>
        </p:spPr>
        <p:txBody>
          <a:bodyPr/>
          <a:lstStyle/>
          <a:p>
            <a:r>
              <a:rPr lang="en-US" dirty="0"/>
              <a:t>Clinical Manifestations of Invasive Meningococcal Disease</a:t>
            </a:r>
            <a:r>
              <a:rPr lang="en-US" baseline="30000" dirty="0"/>
              <a:t>1 </a:t>
            </a:r>
            <a:r>
              <a:rPr lang="en-US" dirty="0"/>
              <a:t> </a:t>
            </a:r>
          </a:p>
        </p:txBody>
      </p:sp>
      <p:sp>
        <p:nvSpPr>
          <p:cNvPr id="8" name="TextBox 7"/>
          <p:cNvSpPr txBox="1"/>
          <p:nvPr/>
        </p:nvSpPr>
        <p:spPr>
          <a:xfrm>
            <a:off x="7538610" y="1334397"/>
            <a:ext cx="180975" cy="215444"/>
          </a:xfrm>
          <a:prstGeom prst="rect">
            <a:avLst/>
          </a:prstGeom>
          <a:noFill/>
        </p:spPr>
        <p:txBody>
          <a:bodyPr wrap="square" rtlCol="0">
            <a:spAutoFit/>
          </a:bodyPr>
          <a:lstStyle/>
          <a:p>
            <a:pPr defTabSz="914377" fontAlgn="base">
              <a:spcBef>
                <a:spcPct val="0"/>
              </a:spcBef>
              <a:spcAft>
                <a:spcPct val="0"/>
              </a:spcAft>
              <a:defRPr/>
            </a:pPr>
            <a:r>
              <a:rPr lang="en-US" sz="800" b="1" dirty="0">
                <a:solidFill>
                  <a:srgbClr val="FFFFFF"/>
                </a:solidFill>
                <a:latin typeface="Arial" pitchFamily="34" charset="0"/>
              </a:rPr>
              <a:t>1</a:t>
            </a:r>
          </a:p>
        </p:txBody>
      </p:sp>
      <p:sp>
        <p:nvSpPr>
          <p:cNvPr id="3" name="Slide Number Placeholder 2"/>
          <p:cNvSpPr>
            <a:spLocks noGrp="1"/>
          </p:cNvSpPr>
          <p:nvPr>
            <p:ph type="sldNum" sz="quarter" idx="4"/>
          </p:nvPr>
        </p:nvSpPr>
        <p:spPr/>
        <p:txBody>
          <a:bodyPr/>
          <a:lstStyle/>
          <a:p>
            <a:pPr defTabSz="1219170"/>
            <a:fld id="{9F9F533D-B52E-4A2F-BF72-0ADD2D94BD75}" type="slidenum">
              <a:rPr lang="en-GB">
                <a:solidFill>
                  <a:srgbClr val="544F40"/>
                </a:solidFill>
                <a:latin typeface="Arial"/>
              </a:rPr>
              <a:pPr defTabSz="1219170"/>
              <a:t>57</a:t>
            </a:fld>
            <a:endParaRPr lang="en-GB" dirty="0">
              <a:solidFill>
                <a:srgbClr val="544F40"/>
              </a:solidFill>
              <a:latin typeface="Arial"/>
            </a:endParaRPr>
          </a:p>
        </p:txBody>
      </p:sp>
    </p:spTree>
    <p:extLst>
      <p:ext uri="{BB962C8B-B14F-4D97-AF65-F5344CB8AC3E}">
        <p14:creationId xmlns:p14="http://schemas.microsoft.com/office/powerpoint/2010/main" val="793196029"/>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8"/>
          </p:nvPr>
        </p:nvSpPr>
        <p:spPr>
          <a:xfrm>
            <a:off x="451636" y="5667567"/>
            <a:ext cx="8720501" cy="1113062"/>
          </a:xfrm>
        </p:spPr>
        <p:txBody>
          <a:bodyPr/>
          <a:lstStyle/>
          <a:p>
            <a:r>
              <a:rPr lang="en-US" sz="933" b="1" dirty="0"/>
              <a:t>References: </a:t>
            </a:r>
            <a:r>
              <a:rPr lang="en-US" sz="900" b="1" dirty="0">
                <a:solidFill>
                  <a:srgbClr val="333333"/>
                </a:solidFill>
              </a:rPr>
              <a:t>1.</a:t>
            </a:r>
            <a:r>
              <a:rPr lang="en-US" sz="900" dirty="0">
                <a:solidFill>
                  <a:srgbClr val="333333"/>
                </a:solidFill>
              </a:rPr>
              <a:t> Pelton SI. Meningococcal disease awareness: clinical and epidemiological factors affecting prevention and management in adolescents. </a:t>
            </a:r>
            <a:br>
              <a:rPr lang="en-US" sz="900" dirty="0">
                <a:solidFill>
                  <a:srgbClr val="333333"/>
                </a:solidFill>
              </a:rPr>
            </a:br>
            <a:r>
              <a:rPr lang="en-US" sz="900" i="1" dirty="0">
                <a:solidFill>
                  <a:srgbClr val="333333"/>
                </a:solidFill>
              </a:rPr>
              <a:t>J </a:t>
            </a:r>
            <a:r>
              <a:rPr lang="en-US" sz="900" i="1" dirty="0" err="1">
                <a:solidFill>
                  <a:srgbClr val="333333"/>
                </a:solidFill>
              </a:rPr>
              <a:t>Adolesc</a:t>
            </a:r>
            <a:r>
              <a:rPr lang="en-US" sz="900" i="1" dirty="0">
                <a:solidFill>
                  <a:srgbClr val="333333"/>
                </a:solidFill>
              </a:rPr>
              <a:t> Health</a:t>
            </a:r>
            <a:r>
              <a:rPr lang="en-US" sz="900" dirty="0">
                <a:solidFill>
                  <a:srgbClr val="333333"/>
                </a:solidFill>
              </a:rPr>
              <a:t>. 2010;46:S9-S15. </a:t>
            </a:r>
            <a:r>
              <a:rPr lang="en-US" sz="900" b="1" dirty="0">
                <a:solidFill>
                  <a:srgbClr val="333333"/>
                </a:solidFill>
              </a:rPr>
              <a:t>2. </a:t>
            </a:r>
            <a:r>
              <a:rPr lang="en-US" sz="900" dirty="0">
                <a:solidFill>
                  <a:srgbClr val="333333"/>
                </a:solidFill>
              </a:rPr>
              <a:t>Thompson MJ, </a:t>
            </a:r>
            <a:r>
              <a:rPr lang="en-US" sz="900" dirty="0" err="1">
                <a:solidFill>
                  <a:srgbClr val="333333"/>
                </a:solidFill>
              </a:rPr>
              <a:t>Ninis</a:t>
            </a:r>
            <a:r>
              <a:rPr lang="en-US" sz="900" dirty="0">
                <a:solidFill>
                  <a:srgbClr val="333333"/>
                </a:solidFill>
              </a:rPr>
              <a:t> N, </a:t>
            </a:r>
            <a:r>
              <a:rPr lang="en-US" sz="900" dirty="0" err="1">
                <a:solidFill>
                  <a:srgbClr val="333333"/>
                </a:solidFill>
              </a:rPr>
              <a:t>Perera</a:t>
            </a:r>
            <a:r>
              <a:rPr lang="en-US" sz="900" dirty="0">
                <a:solidFill>
                  <a:srgbClr val="333333"/>
                </a:solidFill>
              </a:rPr>
              <a:t> R, et al. Clinical recognition of meningococcal disease in children and adolescents. </a:t>
            </a:r>
            <a:r>
              <a:rPr lang="en-US" sz="900" i="1" dirty="0">
                <a:solidFill>
                  <a:srgbClr val="333333"/>
                </a:solidFill>
              </a:rPr>
              <a:t>Lancet</a:t>
            </a:r>
            <a:r>
              <a:rPr lang="en-US" sz="900" dirty="0">
                <a:solidFill>
                  <a:srgbClr val="333333"/>
                </a:solidFill>
              </a:rPr>
              <a:t>. 2006;367(9508):397-403. </a:t>
            </a:r>
            <a:r>
              <a:rPr lang="en-US" sz="900" b="1" dirty="0">
                <a:solidFill>
                  <a:srgbClr val="333333"/>
                </a:solidFill>
              </a:rPr>
              <a:t>3.</a:t>
            </a:r>
            <a:r>
              <a:rPr lang="en-US" sz="900" dirty="0">
                <a:solidFill>
                  <a:srgbClr val="333333"/>
                </a:solidFill>
              </a:rPr>
              <a:t> Meningococcal disease: technical and clinical information. Centers for Disease Control and Prevention website: </a:t>
            </a:r>
            <a:r>
              <a:rPr lang="en-US" sz="900" dirty="0">
                <a:solidFill>
                  <a:srgbClr val="333333"/>
                </a:solidFill>
                <a:hlinkClick r:id="rId3"/>
              </a:rPr>
              <a:t>www.cdc.gov/meningococcal/clinical-info.html</a:t>
            </a:r>
            <a:r>
              <a:rPr lang="en-US" sz="900" dirty="0">
                <a:solidFill>
                  <a:srgbClr val="333333"/>
                </a:solidFill>
              </a:rPr>
              <a:t>. Reviewed May 31, 2019. Accessed January 1, 2020</a:t>
            </a:r>
            <a:r>
              <a:rPr lang="it-IT" sz="900" dirty="0">
                <a:solidFill>
                  <a:srgbClr val="333333"/>
                </a:solidFill>
              </a:rPr>
              <a:t>. </a:t>
            </a:r>
            <a:r>
              <a:rPr lang="en-US" sz="900" b="1" dirty="0">
                <a:solidFill>
                  <a:srgbClr val="333333"/>
                </a:solidFill>
              </a:rPr>
              <a:t>4. </a:t>
            </a:r>
            <a:r>
              <a:rPr lang="en-US" sz="900" dirty="0">
                <a:solidFill>
                  <a:srgbClr val="333333"/>
                </a:solidFill>
              </a:rPr>
              <a:t>Meningococcal disease. In: </a:t>
            </a:r>
            <a:r>
              <a:rPr lang="en-US" sz="900" dirty="0" err="1">
                <a:solidFill>
                  <a:srgbClr val="333333"/>
                </a:solidFill>
              </a:rPr>
              <a:t>Hamborsky</a:t>
            </a:r>
            <a:r>
              <a:rPr lang="en-US" sz="900" dirty="0">
                <a:solidFill>
                  <a:srgbClr val="333333"/>
                </a:solidFill>
              </a:rPr>
              <a:t> J, Kroger A, Wolfe C, eds. </a:t>
            </a:r>
            <a:r>
              <a:rPr lang="en-US" sz="900" i="1" dirty="0">
                <a:solidFill>
                  <a:srgbClr val="333333"/>
                </a:solidFill>
              </a:rPr>
              <a:t>Epidemiology and Prevention of Vaccine-Preventable Diseases</a:t>
            </a:r>
            <a:r>
              <a:rPr lang="en-US" sz="900" dirty="0">
                <a:solidFill>
                  <a:srgbClr val="333333"/>
                </a:solidFill>
              </a:rPr>
              <a:t>. 13th ed. Washington, DC: Public Health Foundation; 2015:231-245. </a:t>
            </a:r>
            <a:r>
              <a:rPr lang="en-US" sz="900" dirty="0">
                <a:solidFill>
                  <a:srgbClr val="333333"/>
                </a:solidFill>
                <a:hlinkClick r:id="rId4"/>
              </a:rPr>
              <a:t>www.cdc.gov/vaccines/pubs/pinkbook/mening.html</a:t>
            </a:r>
            <a:r>
              <a:rPr lang="en-US" sz="900" dirty="0">
                <a:solidFill>
                  <a:srgbClr val="333333"/>
                </a:solidFill>
              </a:rPr>
              <a:t>. Accessed January 1, 2020</a:t>
            </a:r>
            <a:r>
              <a:rPr lang="it-IT" sz="900" dirty="0">
                <a:solidFill>
                  <a:srgbClr val="333333"/>
                </a:solidFill>
              </a:rPr>
              <a:t>.</a:t>
            </a:r>
            <a:r>
              <a:rPr lang="en-US" sz="900" dirty="0">
                <a:solidFill>
                  <a:srgbClr val="333333"/>
                </a:solidFill>
              </a:rPr>
              <a:t> </a:t>
            </a:r>
            <a:r>
              <a:rPr lang="en-US" sz="900" b="1" dirty="0">
                <a:solidFill>
                  <a:srgbClr val="333333"/>
                </a:solidFill>
              </a:rPr>
              <a:t>5.</a:t>
            </a:r>
            <a:r>
              <a:rPr lang="en-US" sz="900" dirty="0">
                <a:solidFill>
                  <a:srgbClr val="333333"/>
                </a:solidFill>
              </a:rPr>
              <a:t> Slack R, Hawkins KC, </a:t>
            </a:r>
            <a:r>
              <a:rPr lang="en-US" sz="900" dirty="0" err="1">
                <a:solidFill>
                  <a:srgbClr val="333333"/>
                </a:solidFill>
              </a:rPr>
              <a:t>Gilhooley</a:t>
            </a:r>
            <a:r>
              <a:rPr lang="en-US" sz="900" dirty="0">
                <a:solidFill>
                  <a:srgbClr val="333333"/>
                </a:solidFill>
              </a:rPr>
              <a:t> L, Addison GM, Lewis MA, Webb NJ. Long-term outcome of meningococcal sepsis-associated acute renal failure. </a:t>
            </a:r>
            <a:r>
              <a:rPr lang="en-US" sz="900" i="1" dirty="0" err="1">
                <a:solidFill>
                  <a:srgbClr val="333333"/>
                </a:solidFill>
              </a:rPr>
              <a:t>Pediatr</a:t>
            </a:r>
            <a:r>
              <a:rPr lang="en-US" sz="900" i="1" dirty="0">
                <a:solidFill>
                  <a:srgbClr val="333333"/>
                </a:solidFill>
              </a:rPr>
              <a:t> </a:t>
            </a:r>
            <a:r>
              <a:rPr lang="en-US" sz="900" i="1" dirty="0" err="1">
                <a:solidFill>
                  <a:srgbClr val="333333"/>
                </a:solidFill>
              </a:rPr>
              <a:t>Crit</a:t>
            </a:r>
            <a:r>
              <a:rPr lang="en-US" sz="900" i="1" dirty="0">
                <a:solidFill>
                  <a:srgbClr val="333333"/>
                </a:solidFill>
              </a:rPr>
              <a:t> Care Med</a:t>
            </a:r>
            <a:r>
              <a:rPr lang="en-US" sz="900" dirty="0">
                <a:solidFill>
                  <a:srgbClr val="333333"/>
                </a:solidFill>
              </a:rPr>
              <a:t>. 2005;6(4):477-479. </a:t>
            </a:r>
            <a:r>
              <a:rPr lang="en-US" sz="900" b="1" dirty="0">
                <a:solidFill>
                  <a:srgbClr val="333333"/>
                </a:solidFill>
              </a:rPr>
              <a:t>6.</a:t>
            </a:r>
            <a:r>
              <a:rPr lang="en-US" sz="900" dirty="0">
                <a:solidFill>
                  <a:srgbClr val="333333"/>
                </a:solidFill>
              </a:rPr>
              <a:t> </a:t>
            </a:r>
            <a:r>
              <a:rPr lang="en-US" sz="900" dirty="0" err="1">
                <a:solidFill>
                  <a:srgbClr val="333333"/>
                </a:solidFill>
              </a:rPr>
              <a:t>Vyse</a:t>
            </a:r>
            <a:r>
              <a:rPr lang="en-US" sz="900" dirty="0">
                <a:solidFill>
                  <a:srgbClr val="333333"/>
                </a:solidFill>
              </a:rPr>
              <a:t> A, </a:t>
            </a:r>
            <a:r>
              <a:rPr lang="en-US" sz="900" dirty="0" err="1">
                <a:solidFill>
                  <a:srgbClr val="333333"/>
                </a:solidFill>
              </a:rPr>
              <a:t>Anonychuk</a:t>
            </a:r>
            <a:r>
              <a:rPr lang="en-US" sz="900" dirty="0">
                <a:solidFill>
                  <a:srgbClr val="333333"/>
                </a:solidFill>
              </a:rPr>
              <a:t> A, </a:t>
            </a:r>
            <a:r>
              <a:rPr lang="en-US" sz="900" dirty="0" err="1">
                <a:solidFill>
                  <a:srgbClr val="333333"/>
                </a:solidFill>
              </a:rPr>
              <a:t>Jäkel</a:t>
            </a:r>
            <a:r>
              <a:rPr lang="en-US" sz="900" dirty="0">
                <a:solidFill>
                  <a:srgbClr val="333333"/>
                </a:solidFill>
              </a:rPr>
              <a:t> A, </a:t>
            </a:r>
            <a:r>
              <a:rPr lang="en-US" sz="900" dirty="0" err="1">
                <a:solidFill>
                  <a:srgbClr val="333333"/>
                </a:solidFill>
              </a:rPr>
              <a:t>Wieffer</a:t>
            </a:r>
            <a:r>
              <a:rPr lang="en-US" sz="900" dirty="0">
                <a:solidFill>
                  <a:srgbClr val="333333"/>
                </a:solidFill>
              </a:rPr>
              <a:t> H, Nadel S. The burden and impact of severe and long-term sequelae of meningococcal disease. </a:t>
            </a:r>
            <a:r>
              <a:rPr lang="en-US" sz="900" i="1" dirty="0">
                <a:solidFill>
                  <a:srgbClr val="333333"/>
                </a:solidFill>
              </a:rPr>
              <a:t>Expert Rev Anti Infect </a:t>
            </a:r>
            <a:r>
              <a:rPr lang="en-US" sz="900" i="1" dirty="0" err="1">
                <a:solidFill>
                  <a:srgbClr val="333333"/>
                </a:solidFill>
              </a:rPr>
              <a:t>Ther</a:t>
            </a:r>
            <a:r>
              <a:rPr lang="en-US" sz="900" dirty="0">
                <a:solidFill>
                  <a:srgbClr val="333333"/>
                </a:solidFill>
              </a:rPr>
              <a:t>. 2013;11(6):597-604.</a:t>
            </a:r>
            <a:endParaRPr lang="en-US" sz="933" dirty="0"/>
          </a:p>
        </p:txBody>
      </p:sp>
      <p:sp>
        <p:nvSpPr>
          <p:cNvPr id="9218" name="Title 1"/>
          <p:cNvSpPr>
            <a:spLocks noGrp="1"/>
          </p:cNvSpPr>
          <p:nvPr>
            <p:ph type="title"/>
          </p:nvPr>
        </p:nvSpPr>
        <p:spPr>
          <a:xfrm>
            <a:off x="478870" y="304801"/>
            <a:ext cx="11598831" cy="902683"/>
          </a:xfrm>
        </p:spPr>
        <p:txBody>
          <a:bodyPr/>
          <a:lstStyle/>
          <a:p>
            <a:r>
              <a:rPr lang="en-US" dirty="0"/>
              <a:t>Although uncommon, once symptoms appear, meningococcal disease can progress rapidly and is potentially fatal</a:t>
            </a:r>
            <a:r>
              <a:rPr lang="en-US" baseline="30000" dirty="0"/>
              <a:t>1,2</a:t>
            </a:r>
          </a:p>
        </p:txBody>
      </p:sp>
      <p:sp>
        <p:nvSpPr>
          <p:cNvPr id="4" name="Slide Number Placeholder 3"/>
          <p:cNvSpPr>
            <a:spLocks noGrp="1"/>
          </p:cNvSpPr>
          <p:nvPr>
            <p:ph type="sldNum" sz="quarter" idx="4"/>
          </p:nvPr>
        </p:nvSpPr>
        <p:spPr/>
        <p:txBody>
          <a:bodyPr/>
          <a:lstStyle/>
          <a:p>
            <a:pPr defTabSz="1219140"/>
            <a:fld id="{9F9F533D-B52E-4A2F-BF72-0ADD2D94BD75}" type="slidenum">
              <a:rPr lang="en-GB">
                <a:solidFill>
                  <a:srgbClr val="544F40"/>
                </a:solidFill>
                <a:latin typeface="Arial"/>
              </a:rPr>
              <a:pPr defTabSz="1219140"/>
              <a:t>58</a:t>
            </a:fld>
            <a:endParaRPr lang="en-GB" dirty="0">
              <a:solidFill>
                <a:srgbClr val="544F40"/>
              </a:solidFill>
              <a:latin typeface="Arial"/>
            </a:endParaRPr>
          </a:p>
        </p:txBody>
      </p:sp>
      <p:pic>
        <p:nvPicPr>
          <p:cNvPr id="17" name="Picture 16">
            <a:extLst>
              <a:ext uri="{FF2B5EF4-FFF2-40B4-BE49-F238E27FC236}">
                <a16:creationId xmlns:a16="http://schemas.microsoft.com/office/drawing/2014/main" id="{62732BDD-C55D-48AB-B589-AFDF046936E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139662" y="4081112"/>
            <a:ext cx="1895245" cy="1253909"/>
          </a:xfrm>
          <a:prstGeom prst="rect">
            <a:avLst/>
          </a:prstGeom>
          <a:ln>
            <a:solidFill>
              <a:srgbClr val="F26533"/>
            </a:solidFill>
          </a:ln>
        </p:spPr>
      </p:pic>
      <p:pic>
        <p:nvPicPr>
          <p:cNvPr id="18" name="Picture 17">
            <a:extLst>
              <a:ext uri="{FF2B5EF4-FFF2-40B4-BE49-F238E27FC236}">
                <a16:creationId xmlns:a16="http://schemas.microsoft.com/office/drawing/2014/main" id="{E660DD7D-EF4F-488C-9E8D-421C6945F2E9}"/>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r="9859" b="15902"/>
          <a:stretch/>
        </p:blipFill>
        <p:spPr>
          <a:xfrm>
            <a:off x="8141024" y="2829603"/>
            <a:ext cx="1895245" cy="1167195"/>
          </a:xfrm>
          <a:prstGeom prst="rect">
            <a:avLst/>
          </a:prstGeom>
          <a:ln>
            <a:solidFill>
              <a:srgbClr val="F26533"/>
            </a:solidFill>
          </a:ln>
        </p:spPr>
      </p:pic>
      <p:sp>
        <p:nvSpPr>
          <p:cNvPr id="20" name="Rounded Rectangle 1">
            <a:extLst>
              <a:ext uri="{FF2B5EF4-FFF2-40B4-BE49-F238E27FC236}">
                <a16:creationId xmlns:a16="http://schemas.microsoft.com/office/drawing/2014/main" id="{1792F82B-D73E-4FFD-B6BE-550E9F0770B5}"/>
              </a:ext>
            </a:extLst>
          </p:cNvPr>
          <p:cNvSpPr/>
          <p:nvPr/>
        </p:nvSpPr>
        <p:spPr>
          <a:xfrm>
            <a:off x="1851417" y="1529483"/>
            <a:ext cx="5999649" cy="306467"/>
          </a:xfrm>
          <a:prstGeom prst="roundRect">
            <a:avLst/>
          </a:prstGeom>
          <a:solidFill>
            <a:sysClr val="window" lastClr="FFFFFF"/>
          </a:solidFill>
          <a:ln w="25400" cap="flat" cmpd="sng" algn="ctr">
            <a:noFill/>
            <a:prstDash val="solid"/>
          </a:ln>
          <a:effectLst/>
        </p:spPr>
        <p:txBody>
          <a:bodyPr lIns="0" tIns="0" rIns="0" bIns="0" rtlCol="0" anchor="t">
            <a:spAutoFit/>
          </a:bodyPr>
          <a:lstStyle/>
          <a:p>
            <a:pPr defTabSz="914377">
              <a:defRPr/>
            </a:pPr>
            <a:r>
              <a:rPr lang="en-US" b="1" kern="0" dirty="0">
                <a:solidFill>
                  <a:srgbClr val="F36624"/>
                </a:solidFill>
                <a:latin typeface="Arial"/>
              </a:rPr>
              <a:t>In as few as</a:t>
            </a:r>
            <a:endParaRPr lang="en-US" sz="1600" kern="0" baseline="30000" dirty="0">
              <a:solidFill>
                <a:srgbClr val="333333"/>
              </a:solidFill>
              <a:latin typeface="Arial"/>
            </a:endParaRPr>
          </a:p>
        </p:txBody>
      </p:sp>
      <p:sp>
        <p:nvSpPr>
          <p:cNvPr id="22" name="TextBox 21">
            <a:extLst>
              <a:ext uri="{FF2B5EF4-FFF2-40B4-BE49-F238E27FC236}">
                <a16:creationId xmlns:a16="http://schemas.microsoft.com/office/drawing/2014/main" id="{409F5A3A-7B7A-4F7C-9B43-E20B90FC87DC}"/>
              </a:ext>
            </a:extLst>
          </p:cNvPr>
          <p:cNvSpPr txBox="1"/>
          <p:nvPr/>
        </p:nvSpPr>
        <p:spPr>
          <a:xfrm>
            <a:off x="1889624" y="3222388"/>
            <a:ext cx="2435225" cy="553998"/>
          </a:xfrm>
          <a:prstGeom prst="rect">
            <a:avLst/>
          </a:prstGeom>
          <a:noFill/>
        </p:spPr>
        <p:txBody>
          <a:bodyPr wrap="square" lIns="0" tIns="0" rIns="0" bIns="0" rtlCol="0" anchor="ctr">
            <a:spAutoFit/>
          </a:bodyPr>
          <a:lstStyle/>
          <a:p>
            <a:pPr defTabSz="914377"/>
            <a:r>
              <a:rPr lang="en-US" sz="3600" b="1" dirty="0">
                <a:solidFill>
                  <a:srgbClr val="F26533"/>
                </a:solidFill>
                <a:latin typeface="Arial Black" charset="0"/>
                <a:ea typeface="Arial Black" charset="0"/>
                <a:cs typeface="Arial Black" charset="0"/>
              </a:rPr>
              <a:t>10%–15%</a:t>
            </a:r>
          </a:p>
        </p:txBody>
      </p:sp>
      <p:sp>
        <p:nvSpPr>
          <p:cNvPr id="32" name="TextBox 31">
            <a:extLst>
              <a:ext uri="{FF2B5EF4-FFF2-40B4-BE49-F238E27FC236}">
                <a16:creationId xmlns:a16="http://schemas.microsoft.com/office/drawing/2014/main" id="{00E9D34C-8B77-412C-96BD-2D7AA29D6F49}"/>
              </a:ext>
            </a:extLst>
          </p:cNvPr>
          <p:cNvSpPr txBox="1"/>
          <p:nvPr/>
        </p:nvSpPr>
        <p:spPr>
          <a:xfrm>
            <a:off x="4477589" y="3286065"/>
            <a:ext cx="2806700" cy="430887"/>
          </a:xfrm>
          <a:prstGeom prst="rect">
            <a:avLst/>
          </a:prstGeom>
          <a:noFill/>
        </p:spPr>
        <p:txBody>
          <a:bodyPr wrap="square" lIns="0" tIns="0" rIns="0" bIns="0" rtlCol="0">
            <a:spAutoFit/>
          </a:bodyPr>
          <a:lstStyle/>
          <a:p>
            <a:pPr defTabSz="914377">
              <a:defRPr/>
            </a:pPr>
            <a:r>
              <a:rPr lang="en-US" sz="1400" kern="0" dirty="0">
                <a:solidFill>
                  <a:srgbClr val="333333"/>
                </a:solidFill>
                <a:latin typeface="Arial"/>
              </a:rPr>
              <a:t>die from meningococcal disease, despite antibiotic treatment</a:t>
            </a:r>
            <a:r>
              <a:rPr lang="en-US" sz="1400" kern="0" baseline="30000" dirty="0">
                <a:solidFill>
                  <a:srgbClr val="333333"/>
                </a:solidFill>
                <a:latin typeface="Arial"/>
              </a:rPr>
              <a:t>3</a:t>
            </a:r>
          </a:p>
        </p:txBody>
      </p:sp>
      <p:sp>
        <p:nvSpPr>
          <p:cNvPr id="33" name="TextBox 32">
            <a:extLst>
              <a:ext uri="{FF2B5EF4-FFF2-40B4-BE49-F238E27FC236}">
                <a16:creationId xmlns:a16="http://schemas.microsoft.com/office/drawing/2014/main" id="{AC7B12A0-5EE4-4F67-8D57-D8E91734FF71}"/>
              </a:ext>
            </a:extLst>
          </p:cNvPr>
          <p:cNvSpPr txBox="1"/>
          <p:nvPr/>
        </p:nvSpPr>
        <p:spPr>
          <a:xfrm>
            <a:off x="4414119" y="4504009"/>
            <a:ext cx="3430687" cy="646331"/>
          </a:xfrm>
          <a:prstGeom prst="rect">
            <a:avLst/>
          </a:prstGeom>
          <a:noFill/>
        </p:spPr>
        <p:txBody>
          <a:bodyPr wrap="square" lIns="0" tIns="0" rIns="0" bIns="0" rtlCol="0">
            <a:spAutoFit/>
          </a:bodyPr>
          <a:lstStyle/>
          <a:p>
            <a:pPr defTabSz="914377">
              <a:defRPr/>
            </a:pPr>
            <a:r>
              <a:rPr lang="en-US" sz="1400" kern="0" dirty="0">
                <a:solidFill>
                  <a:srgbClr val="333333"/>
                </a:solidFill>
                <a:latin typeface="Arial"/>
              </a:rPr>
              <a:t>suffer permanent consequences— including seizures, limb loss, kidney damage, hearing loss, and skin scarring</a:t>
            </a:r>
            <a:r>
              <a:rPr lang="en-US" sz="1400" kern="0" baseline="30000" dirty="0">
                <a:solidFill>
                  <a:srgbClr val="333333"/>
                </a:solidFill>
                <a:latin typeface="Arial"/>
              </a:rPr>
              <a:t>3-6</a:t>
            </a:r>
            <a:endParaRPr lang="en-US" sz="1400" kern="0" dirty="0">
              <a:solidFill>
                <a:srgbClr val="333333"/>
              </a:solidFill>
              <a:latin typeface="Arial"/>
            </a:endParaRPr>
          </a:p>
        </p:txBody>
      </p:sp>
      <p:sp>
        <p:nvSpPr>
          <p:cNvPr id="34" name="TextBox 33">
            <a:extLst>
              <a:ext uri="{FF2B5EF4-FFF2-40B4-BE49-F238E27FC236}">
                <a16:creationId xmlns:a16="http://schemas.microsoft.com/office/drawing/2014/main" id="{E4AF78F2-0577-4F02-BACB-2BA8C4AFD5AC}"/>
              </a:ext>
            </a:extLst>
          </p:cNvPr>
          <p:cNvSpPr txBox="1"/>
          <p:nvPr/>
        </p:nvSpPr>
        <p:spPr>
          <a:xfrm>
            <a:off x="1889622" y="4504716"/>
            <a:ext cx="2895663" cy="553998"/>
          </a:xfrm>
          <a:prstGeom prst="rect">
            <a:avLst/>
          </a:prstGeom>
          <a:noFill/>
        </p:spPr>
        <p:txBody>
          <a:bodyPr wrap="square" lIns="0" tIns="0" rIns="0" bIns="0" rtlCol="0">
            <a:spAutoFit/>
          </a:bodyPr>
          <a:lstStyle/>
          <a:p>
            <a:pPr defTabSz="914377"/>
            <a:r>
              <a:rPr lang="en-US" sz="3600" b="1" dirty="0">
                <a:solidFill>
                  <a:srgbClr val="F26533"/>
                </a:solidFill>
                <a:latin typeface="Arial Black" charset="0"/>
                <a:ea typeface="Arial Black" charset="0"/>
                <a:cs typeface="Arial Black" charset="0"/>
              </a:rPr>
              <a:t>11%–19%</a:t>
            </a:r>
          </a:p>
        </p:txBody>
      </p:sp>
      <p:pic>
        <p:nvPicPr>
          <p:cNvPr id="35" name="Picture 34">
            <a:extLst>
              <a:ext uri="{FF2B5EF4-FFF2-40B4-BE49-F238E27FC236}">
                <a16:creationId xmlns:a16="http://schemas.microsoft.com/office/drawing/2014/main" id="{E4F2E686-09C0-406B-B90C-AE4FD522E194}"/>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l="1326" t="12356" r="957" b="45004"/>
          <a:stretch/>
        </p:blipFill>
        <p:spPr>
          <a:xfrm>
            <a:off x="8141025" y="1502168"/>
            <a:ext cx="1891131" cy="1240389"/>
          </a:xfrm>
          <a:prstGeom prst="rect">
            <a:avLst/>
          </a:prstGeom>
          <a:ln>
            <a:solidFill>
              <a:srgbClr val="F26533"/>
            </a:solidFill>
          </a:ln>
        </p:spPr>
      </p:pic>
      <p:sp>
        <p:nvSpPr>
          <p:cNvPr id="36" name="Rounded Rectangle 12">
            <a:extLst>
              <a:ext uri="{FF2B5EF4-FFF2-40B4-BE49-F238E27FC236}">
                <a16:creationId xmlns:a16="http://schemas.microsoft.com/office/drawing/2014/main" id="{82B92C8D-3E27-4257-9CA2-36B5CE8718AB}"/>
              </a:ext>
            </a:extLst>
          </p:cNvPr>
          <p:cNvSpPr/>
          <p:nvPr/>
        </p:nvSpPr>
        <p:spPr>
          <a:xfrm>
            <a:off x="1883313" y="2891198"/>
            <a:ext cx="5999649" cy="306467"/>
          </a:xfrm>
          <a:prstGeom prst="roundRect">
            <a:avLst/>
          </a:prstGeom>
          <a:solidFill>
            <a:sysClr val="window" lastClr="FFFFFF"/>
          </a:solidFill>
          <a:ln w="25400" cap="flat" cmpd="sng" algn="ctr">
            <a:noFill/>
            <a:prstDash val="solid"/>
          </a:ln>
          <a:effectLst/>
        </p:spPr>
        <p:txBody>
          <a:bodyPr lIns="0" tIns="0" rIns="0" bIns="0" rtlCol="0" anchor="t">
            <a:spAutoFit/>
          </a:bodyPr>
          <a:lstStyle/>
          <a:p>
            <a:pPr defTabSz="914377">
              <a:defRPr/>
            </a:pPr>
            <a:r>
              <a:rPr lang="en-US" b="1" kern="0" dirty="0">
                <a:solidFill>
                  <a:srgbClr val="F56636"/>
                </a:solidFill>
                <a:latin typeface="Arial"/>
              </a:rPr>
              <a:t>Among those who contract meningococcal disease,</a:t>
            </a:r>
            <a:endParaRPr lang="en-US" b="1" kern="0" baseline="30000" dirty="0">
              <a:solidFill>
                <a:srgbClr val="F56636"/>
              </a:solidFill>
              <a:latin typeface="Arial"/>
            </a:endParaRPr>
          </a:p>
        </p:txBody>
      </p:sp>
      <p:sp>
        <p:nvSpPr>
          <p:cNvPr id="37" name="Rounded Rectangle 13">
            <a:extLst>
              <a:ext uri="{FF2B5EF4-FFF2-40B4-BE49-F238E27FC236}">
                <a16:creationId xmlns:a16="http://schemas.microsoft.com/office/drawing/2014/main" id="{AEF8FAA1-431C-4884-97DA-D8EB92930E9E}"/>
              </a:ext>
            </a:extLst>
          </p:cNvPr>
          <p:cNvSpPr/>
          <p:nvPr/>
        </p:nvSpPr>
        <p:spPr>
          <a:xfrm>
            <a:off x="1883313" y="4190677"/>
            <a:ext cx="5999649" cy="306467"/>
          </a:xfrm>
          <a:prstGeom prst="roundRect">
            <a:avLst/>
          </a:prstGeom>
          <a:solidFill>
            <a:sysClr val="window" lastClr="FFFFFF"/>
          </a:solidFill>
          <a:ln w="25400" cap="flat" cmpd="sng" algn="ctr">
            <a:noFill/>
            <a:prstDash val="solid"/>
          </a:ln>
          <a:effectLst/>
        </p:spPr>
        <p:txBody>
          <a:bodyPr lIns="0" tIns="0" rIns="0" bIns="0" rtlCol="0" anchor="t">
            <a:spAutoFit/>
          </a:bodyPr>
          <a:lstStyle/>
          <a:p>
            <a:pPr defTabSz="914377">
              <a:defRPr/>
            </a:pPr>
            <a:r>
              <a:rPr lang="en-US" b="1" kern="0" dirty="0">
                <a:solidFill>
                  <a:srgbClr val="F56636"/>
                </a:solidFill>
                <a:latin typeface="Arial"/>
              </a:rPr>
              <a:t>Of those who survive,</a:t>
            </a:r>
            <a:endParaRPr lang="en-US" b="1" kern="0" baseline="30000" dirty="0">
              <a:solidFill>
                <a:srgbClr val="F56636"/>
              </a:solidFill>
              <a:latin typeface="Arial"/>
            </a:endParaRPr>
          </a:p>
        </p:txBody>
      </p:sp>
      <p:sp>
        <p:nvSpPr>
          <p:cNvPr id="38" name="TextBox 37">
            <a:extLst>
              <a:ext uri="{FF2B5EF4-FFF2-40B4-BE49-F238E27FC236}">
                <a16:creationId xmlns:a16="http://schemas.microsoft.com/office/drawing/2014/main" id="{A3A26E14-E4A4-42AE-B645-88890EE4C0DD}"/>
              </a:ext>
            </a:extLst>
          </p:cNvPr>
          <p:cNvSpPr txBox="1"/>
          <p:nvPr/>
        </p:nvSpPr>
        <p:spPr>
          <a:xfrm>
            <a:off x="1889623" y="1868949"/>
            <a:ext cx="2273300" cy="553998"/>
          </a:xfrm>
          <a:prstGeom prst="rect">
            <a:avLst/>
          </a:prstGeom>
          <a:noFill/>
        </p:spPr>
        <p:txBody>
          <a:bodyPr wrap="square" lIns="0" tIns="0" rIns="0" bIns="0" rtlCol="0" anchor="ctr">
            <a:spAutoFit/>
          </a:bodyPr>
          <a:lstStyle/>
          <a:p>
            <a:pPr defTabSz="914377"/>
            <a:r>
              <a:rPr lang="en-US" sz="3600" b="1" dirty="0">
                <a:solidFill>
                  <a:srgbClr val="F26533"/>
                </a:solidFill>
                <a:latin typeface="Arial Black" charset="0"/>
                <a:ea typeface="Arial Black" charset="0"/>
                <a:cs typeface="Arial Black" charset="0"/>
              </a:rPr>
              <a:t>24 hours</a:t>
            </a:r>
          </a:p>
        </p:txBody>
      </p:sp>
      <p:sp>
        <p:nvSpPr>
          <p:cNvPr id="39" name="TextBox 38">
            <a:extLst>
              <a:ext uri="{FF2B5EF4-FFF2-40B4-BE49-F238E27FC236}">
                <a16:creationId xmlns:a16="http://schemas.microsoft.com/office/drawing/2014/main" id="{C6C4FDE4-E50E-42F1-B83A-F670655B81A9}"/>
              </a:ext>
            </a:extLst>
          </p:cNvPr>
          <p:cNvSpPr txBox="1"/>
          <p:nvPr/>
        </p:nvSpPr>
        <p:spPr>
          <a:xfrm>
            <a:off x="4477588" y="1926561"/>
            <a:ext cx="3691069" cy="430887"/>
          </a:xfrm>
          <a:prstGeom prst="rect">
            <a:avLst/>
          </a:prstGeom>
          <a:noFill/>
        </p:spPr>
        <p:txBody>
          <a:bodyPr wrap="square" lIns="0" tIns="0" rIns="0" bIns="0" rtlCol="0">
            <a:spAutoFit/>
          </a:bodyPr>
          <a:lstStyle/>
          <a:p>
            <a:pPr defTabSz="914377">
              <a:defRPr/>
            </a:pPr>
            <a:r>
              <a:rPr lang="en-US" sz="1400" kern="0" dirty="0">
                <a:solidFill>
                  <a:srgbClr val="333333"/>
                </a:solidFill>
                <a:latin typeface="Arial"/>
              </a:rPr>
              <a:t>the symptoms related to meningococcal disease can sometimes progress to death</a:t>
            </a:r>
            <a:r>
              <a:rPr lang="en-US" sz="1400" kern="0" baseline="30000" dirty="0">
                <a:solidFill>
                  <a:srgbClr val="333333"/>
                </a:solidFill>
                <a:latin typeface="Arial"/>
              </a:rPr>
              <a:t>1</a:t>
            </a:r>
          </a:p>
        </p:txBody>
      </p:sp>
    </p:spTree>
    <p:extLst>
      <p:ext uri="{BB962C8B-B14F-4D97-AF65-F5344CB8AC3E}">
        <p14:creationId xmlns:p14="http://schemas.microsoft.com/office/powerpoint/2010/main" val="193987827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1EC248-0634-054A-8828-CBCBC933D9C2}"/>
              </a:ext>
            </a:extLst>
          </p:cNvPr>
          <p:cNvSpPr/>
          <p:nvPr/>
        </p:nvSpPr>
        <p:spPr bwMode="auto">
          <a:xfrm>
            <a:off x="2855569" y="1978318"/>
            <a:ext cx="6865948" cy="3002508"/>
          </a:xfrm>
          <a:prstGeom prst="rect">
            <a:avLst/>
          </a:prstGeom>
          <a:gradFill>
            <a:gsLst>
              <a:gs pos="0">
                <a:schemeClr val="accent1">
                  <a:lumMod val="20000"/>
                  <a:lumOff val="80000"/>
                </a:schemeClr>
              </a:gs>
              <a:gs pos="75000">
                <a:schemeClr val="bg1"/>
              </a:gs>
            </a:gsLst>
            <a:lin ang="16200000" scaled="0"/>
          </a:gra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6000" tIns="96000" rIns="96000" bIns="96000" numCol="1" spcCol="0" rtlCol="0" fromWordArt="0" anchor="t" anchorCtr="0" forceAA="0" compatLnSpc="1">
            <a:prstTxWarp prst="textNoShape">
              <a:avLst/>
            </a:prstTxWarp>
            <a:noAutofit/>
          </a:bodyPr>
          <a:lstStyle/>
          <a:p>
            <a:pPr marL="241294" indent="-241294" algn="ctr" defTabSz="1219170" eaLnBrk="0" hangingPunct="0">
              <a:buClr>
                <a:srgbClr val="FFFFFF"/>
              </a:buClr>
              <a:buFont typeface="Arial" pitchFamily="34" charset="0"/>
              <a:buChar char="–"/>
              <a:defRPr/>
            </a:pPr>
            <a:endParaRPr lang="en-US" sz="1600" b="1" kern="0" dirty="0" err="1">
              <a:solidFill>
                <a:srgbClr val="FFFFFF"/>
              </a:solidFill>
              <a:latin typeface="Arial"/>
            </a:endParaRPr>
          </a:p>
        </p:txBody>
      </p:sp>
      <p:sp>
        <p:nvSpPr>
          <p:cNvPr id="2" name="Slide Number Placeholder 1"/>
          <p:cNvSpPr>
            <a:spLocks noGrp="1"/>
          </p:cNvSpPr>
          <p:nvPr>
            <p:ph type="sldNum" sz="quarter" idx="4"/>
          </p:nvPr>
        </p:nvSpPr>
        <p:spPr/>
        <p:txBody>
          <a:bodyPr/>
          <a:lstStyle/>
          <a:p>
            <a:pPr defTabSz="1219170">
              <a:defRPr/>
            </a:pPr>
            <a:fld id="{9F9F533D-B52E-4A2F-BF72-0ADD2D94BD75}" type="slidenum">
              <a:rPr lang="en-GB">
                <a:solidFill>
                  <a:srgbClr val="544F40"/>
                </a:solidFill>
                <a:latin typeface="Arial"/>
              </a:rPr>
              <a:pPr defTabSz="1219170">
                <a:defRPr/>
              </a:pPr>
              <a:t>59</a:t>
            </a:fld>
            <a:endParaRPr lang="en-GB" dirty="0">
              <a:solidFill>
                <a:srgbClr val="544F40"/>
              </a:solidFill>
              <a:latin typeface="Arial"/>
            </a:endParaRPr>
          </a:p>
        </p:txBody>
      </p:sp>
      <p:sp>
        <p:nvSpPr>
          <p:cNvPr id="25" name="Title 5">
            <a:extLst>
              <a:ext uri="{FF2B5EF4-FFF2-40B4-BE49-F238E27FC236}">
                <a16:creationId xmlns:a16="http://schemas.microsoft.com/office/drawing/2014/main" id="{3BC5C070-9A7A-4DB8-A370-D5A924497098}"/>
              </a:ext>
            </a:extLst>
          </p:cNvPr>
          <p:cNvSpPr>
            <a:spLocks noGrp="1"/>
          </p:cNvSpPr>
          <p:nvPr>
            <p:ph type="title"/>
          </p:nvPr>
        </p:nvSpPr>
        <p:spPr>
          <a:xfrm>
            <a:off x="478870" y="304801"/>
            <a:ext cx="10102852" cy="902683"/>
          </a:xfrm>
        </p:spPr>
        <p:txBody>
          <a:bodyPr/>
          <a:lstStyle/>
          <a:p>
            <a:r>
              <a:rPr lang="en-GB" dirty="0"/>
              <a:t>Case-Fatality Rates for IMD are Higher Than Many Other Vaccine-Preventable Diseases</a:t>
            </a:r>
            <a:endParaRPr lang="en-US" dirty="0"/>
          </a:p>
        </p:txBody>
      </p:sp>
      <p:sp>
        <p:nvSpPr>
          <p:cNvPr id="8" name="Text Placeholder 3">
            <a:extLst>
              <a:ext uri="{FF2B5EF4-FFF2-40B4-BE49-F238E27FC236}">
                <a16:creationId xmlns:a16="http://schemas.microsoft.com/office/drawing/2014/main" id="{9ED89FEA-526F-42CC-BC55-1E6394A9C00F}"/>
              </a:ext>
            </a:extLst>
          </p:cNvPr>
          <p:cNvSpPr>
            <a:spLocks noGrp="1"/>
          </p:cNvSpPr>
          <p:nvPr>
            <p:ph type="body" sz="quarter" idx="24"/>
          </p:nvPr>
        </p:nvSpPr>
        <p:spPr>
          <a:xfrm>
            <a:off x="451635" y="5565945"/>
            <a:ext cx="8720501" cy="1139158"/>
          </a:xfrm>
        </p:spPr>
        <p:txBody>
          <a:bodyPr/>
          <a:lstStyle/>
          <a:p>
            <a:pPr defTabSz="914377" eaLnBrk="0" hangingPunct="0">
              <a:buClr>
                <a:schemeClr val="tx1"/>
              </a:buClr>
              <a:defRPr/>
            </a:pPr>
            <a:r>
              <a:rPr lang="en-US" b="1" baseline="30000" dirty="0" err="1"/>
              <a:t>a</a:t>
            </a:r>
            <a:r>
              <a:rPr lang="en-US" dirty="0" err="1"/>
              <a:t>Meningococcal</a:t>
            </a:r>
            <a:r>
              <a:rPr lang="en-US" dirty="0"/>
              <a:t> disease and Hib meningitis: despite appropriate antimicrobial therapy; Paralytic polio: in children; Varicella: in children and adolescents; Measles: US 1985-1992; Rotavirus: US general population.</a:t>
            </a:r>
          </a:p>
          <a:p>
            <a:pPr marL="304792" indent="-304792" defTabSz="914377" eaLnBrk="0" hangingPunct="0">
              <a:buClr>
                <a:schemeClr val="tx1"/>
              </a:buClr>
              <a:buFont typeface="+mj-lt"/>
              <a:buAutoNum type="arabicPeriod"/>
              <a:defRPr/>
            </a:pPr>
            <a:r>
              <a:rPr lang="en-US" dirty="0"/>
              <a:t>Atkinson W, et al, eds. </a:t>
            </a:r>
            <a:r>
              <a:rPr lang="en-US" i="1" dirty="0"/>
              <a:t>Epidemiology and Prevention of Vaccine-Preventable Diseases</a:t>
            </a:r>
            <a:r>
              <a:rPr lang="en-US" dirty="0"/>
              <a:t>. 13th ed. </a:t>
            </a:r>
            <a:r>
              <a:rPr lang="en-US" dirty="0">
                <a:hlinkClick r:id="rId2"/>
              </a:rPr>
              <a:t>http://www.cdc.gov/vaccines/pubs/pinkbook/index.html#chapters</a:t>
            </a:r>
            <a:r>
              <a:rPr lang="en-US" dirty="0"/>
              <a:t>.</a:t>
            </a:r>
          </a:p>
          <a:p>
            <a:pPr marL="304792" indent="-304792">
              <a:buClr>
                <a:schemeClr val="tx1"/>
              </a:buClr>
              <a:buFont typeface="+mj-lt"/>
              <a:buAutoNum type="arabicPeriod"/>
            </a:pPr>
            <a:r>
              <a:rPr lang="en-US" dirty="0"/>
              <a:t>Gerba CP, et al. </a:t>
            </a:r>
            <a:r>
              <a:rPr lang="en-US" i="1" dirty="0"/>
              <a:t>Water Res</a:t>
            </a:r>
            <a:r>
              <a:rPr lang="en-US" dirty="0"/>
              <a:t>. 1996:30;2929-2940.</a:t>
            </a:r>
          </a:p>
          <a:p>
            <a:pPr marL="304792" indent="-304792">
              <a:buClr>
                <a:schemeClr val="tx1"/>
              </a:buClr>
              <a:buFont typeface="+mj-lt"/>
              <a:buAutoNum type="arabicPeriod"/>
            </a:pPr>
            <a:r>
              <a:rPr lang="en-US" dirty="0"/>
              <a:t>MacNeil JR, et al. </a:t>
            </a:r>
            <a:r>
              <a:rPr lang="en-US" i="1" dirty="0"/>
              <a:t>Clin Infect Dis</a:t>
            </a:r>
            <a:r>
              <a:rPr lang="en-US" dirty="0"/>
              <a:t>. 2018;66:1276-1281.</a:t>
            </a:r>
          </a:p>
        </p:txBody>
      </p:sp>
      <p:grpSp>
        <p:nvGrpSpPr>
          <p:cNvPr id="11" name="Group 4">
            <a:extLst>
              <a:ext uri="{FF2B5EF4-FFF2-40B4-BE49-F238E27FC236}">
                <a16:creationId xmlns:a16="http://schemas.microsoft.com/office/drawing/2014/main" id="{C379F22C-F8EB-4CE7-B759-8E4B3845D962}"/>
              </a:ext>
            </a:extLst>
          </p:cNvPr>
          <p:cNvGrpSpPr/>
          <p:nvPr/>
        </p:nvGrpSpPr>
        <p:grpSpPr>
          <a:xfrm>
            <a:off x="1690366" y="1121834"/>
            <a:ext cx="8686799" cy="4356100"/>
            <a:chOff x="228600" y="1282700"/>
            <a:chExt cx="8686799" cy="4356100"/>
          </a:xfrm>
        </p:grpSpPr>
        <p:graphicFrame>
          <p:nvGraphicFramePr>
            <p:cNvPr id="12" name="Chart 4">
              <a:extLst>
                <a:ext uri="{FF2B5EF4-FFF2-40B4-BE49-F238E27FC236}">
                  <a16:creationId xmlns:a16="http://schemas.microsoft.com/office/drawing/2014/main" id="{54895A3F-E406-4C0B-8594-0E86C8B01877}"/>
                </a:ext>
              </a:extLst>
            </p:cNvPr>
            <p:cNvGraphicFramePr>
              <a:graphicFrameLocks/>
            </p:cNvGraphicFramePr>
            <p:nvPr/>
          </p:nvGraphicFramePr>
          <p:xfrm>
            <a:off x="228600" y="1282700"/>
            <a:ext cx="8686799" cy="43561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7">
              <a:extLst>
                <a:ext uri="{FF2B5EF4-FFF2-40B4-BE49-F238E27FC236}">
                  <a16:creationId xmlns:a16="http://schemas.microsoft.com/office/drawing/2014/main" id="{55604E2F-D45B-4160-9904-90DEE3CFAB20}"/>
                </a:ext>
              </a:extLst>
            </p:cNvPr>
            <p:cNvSpPr txBox="1">
              <a:spLocks noChangeArrowheads="1"/>
            </p:cNvSpPr>
            <p:nvPr/>
          </p:nvSpPr>
          <p:spPr bwMode="auto">
            <a:xfrm rot="16200000">
              <a:off x="-733737" y="3476725"/>
              <a:ext cx="3009900" cy="307777"/>
            </a:xfrm>
            <a:prstGeom prst="rect">
              <a:avLst/>
            </a:prstGeom>
            <a:noFill/>
            <a:ln w="9525">
              <a:noFill/>
              <a:miter lim="800000"/>
              <a:headEnd/>
              <a:tailEnd/>
            </a:ln>
          </p:spPr>
          <p:txBody>
            <a:bodyPr wrap="square">
              <a:spAutoFit/>
            </a:bodyPr>
            <a:lstStyle/>
            <a:p>
              <a:pPr algn="ctr" defTabSz="914377" eaLnBrk="0" hangingPunct="0">
                <a:defRPr/>
              </a:pPr>
              <a:r>
                <a:rPr lang="en-US" sz="1400" b="1" dirty="0">
                  <a:solidFill>
                    <a:srgbClr val="544F40"/>
                  </a:solidFill>
                  <a:latin typeface="Arial"/>
                </a:rPr>
                <a:t>Estimated CFR (%)</a:t>
              </a:r>
            </a:p>
          </p:txBody>
        </p:sp>
        <p:sp>
          <p:nvSpPr>
            <p:cNvPr id="14" name="TextBox 12">
              <a:extLst>
                <a:ext uri="{FF2B5EF4-FFF2-40B4-BE49-F238E27FC236}">
                  <a16:creationId xmlns:a16="http://schemas.microsoft.com/office/drawing/2014/main" id="{8F1A2CB7-25F4-4F55-B02E-5ED6C59AA7DD}"/>
                </a:ext>
              </a:extLst>
            </p:cNvPr>
            <p:cNvSpPr txBox="1">
              <a:spLocks noChangeArrowheads="1"/>
            </p:cNvSpPr>
            <p:nvPr/>
          </p:nvSpPr>
          <p:spPr bwMode="auto">
            <a:xfrm>
              <a:off x="1644361" y="2220456"/>
              <a:ext cx="800100" cy="276999"/>
            </a:xfrm>
            <a:prstGeom prst="rect">
              <a:avLst/>
            </a:prstGeom>
            <a:noFill/>
            <a:ln w="9525">
              <a:noFill/>
              <a:miter lim="800000"/>
              <a:headEnd/>
              <a:tailEnd/>
            </a:ln>
          </p:spPr>
          <p:txBody>
            <a:bodyPr wrap="square">
              <a:spAutoFit/>
            </a:bodyPr>
            <a:lstStyle/>
            <a:p>
              <a:pPr algn="ctr" defTabSz="914377" eaLnBrk="0" hangingPunct="0">
                <a:defRPr/>
              </a:pPr>
              <a:r>
                <a:rPr lang="en-US" sz="1200" b="1" dirty="0">
                  <a:solidFill>
                    <a:srgbClr val="544F40"/>
                  </a:solidFill>
                  <a:latin typeface="Arial"/>
                </a:rPr>
                <a:t>IMD</a:t>
              </a:r>
              <a:r>
                <a:rPr lang="en-US" sz="1200" b="1" baseline="30000" dirty="0">
                  <a:solidFill>
                    <a:srgbClr val="544F40"/>
                  </a:solidFill>
                  <a:latin typeface="Arial"/>
                </a:rPr>
                <a:t>a</a:t>
              </a:r>
              <a:r>
                <a:rPr lang="en-US" sz="1200" baseline="30000" dirty="0">
                  <a:solidFill>
                    <a:srgbClr val="544F40"/>
                  </a:solidFill>
                  <a:latin typeface="Arial"/>
                </a:rPr>
                <a:t>1</a:t>
              </a:r>
            </a:p>
          </p:txBody>
        </p:sp>
        <p:sp>
          <p:nvSpPr>
            <p:cNvPr id="15" name="TextBox 14">
              <a:extLst>
                <a:ext uri="{FF2B5EF4-FFF2-40B4-BE49-F238E27FC236}">
                  <a16:creationId xmlns:a16="http://schemas.microsoft.com/office/drawing/2014/main" id="{63562C10-FCB3-4AE5-93A2-23B6D2D5B230}"/>
                </a:ext>
              </a:extLst>
            </p:cNvPr>
            <p:cNvSpPr txBox="1"/>
            <p:nvPr/>
          </p:nvSpPr>
          <p:spPr>
            <a:xfrm>
              <a:off x="4272285" y="4075959"/>
              <a:ext cx="2227367" cy="276999"/>
            </a:xfrm>
            <a:prstGeom prst="rect">
              <a:avLst/>
            </a:prstGeom>
            <a:noFill/>
          </p:spPr>
          <p:txBody>
            <a:bodyPr>
              <a:spAutoFit/>
              <a:scene3d>
                <a:camera prst="orthographicFront">
                  <a:rot lat="0" lon="0" rev="0"/>
                </a:camera>
                <a:lightRig rig="threePt" dir="t"/>
              </a:scene3d>
            </a:bodyPr>
            <a:lstStyle/>
            <a:p>
              <a:pPr defTabSz="914377" eaLnBrk="0" hangingPunct="0">
                <a:defRPr/>
              </a:pPr>
              <a:r>
                <a:rPr lang="en-US" sz="1200" b="1" dirty="0">
                  <a:solidFill>
                    <a:srgbClr val="544F40"/>
                  </a:solidFill>
                  <a:latin typeface="Arial"/>
                </a:rPr>
                <a:t>Paralytic polio</a:t>
              </a:r>
              <a:r>
                <a:rPr lang="en-US" sz="1200" b="1" baseline="30000" dirty="0">
                  <a:solidFill>
                    <a:srgbClr val="544F40"/>
                  </a:solidFill>
                  <a:latin typeface="Arial"/>
                </a:rPr>
                <a:t>a</a:t>
              </a:r>
              <a:r>
                <a:rPr lang="en-US" sz="1200" baseline="30000" dirty="0">
                  <a:solidFill>
                    <a:srgbClr val="544F40"/>
                  </a:solidFill>
                  <a:latin typeface="Arial"/>
                </a:rPr>
                <a:t>1</a:t>
              </a:r>
            </a:p>
          </p:txBody>
        </p:sp>
        <p:sp>
          <p:nvSpPr>
            <p:cNvPr id="16" name="TextBox 15">
              <a:extLst>
                <a:ext uri="{FF2B5EF4-FFF2-40B4-BE49-F238E27FC236}">
                  <a16:creationId xmlns:a16="http://schemas.microsoft.com/office/drawing/2014/main" id="{3B0131D0-C0D3-4AB9-ABB3-C168F4A0CEC0}"/>
                </a:ext>
              </a:extLst>
            </p:cNvPr>
            <p:cNvSpPr txBox="1"/>
            <p:nvPr/>
          </p:nvSpPr>
          <p:spPr>
            <a:xfrm>
              <a:off x="3210060" y="3652587"/>
              <a:ext cx="1518691" cy="461665"/>
            </a:xfrm>
            <a:prstGeom prst="rect">
              <a:avLst/>
            </a:prstGeom>
            <a:noFill/>
          </p:spPr>
          <p:txBody>
            <a:bodyPr>
              <a:spAutoFit/>
              <a:scene3d>
                <a:camera prst="orthographicFront">
                  <a:rot lat="0" lon="0" rev="0"/>
                </a:camera>
                <a:lightRig rig="threePt" dir="t"/>
              </a:scene3d>
            </a:bodyPr>
            <a:lstStyle/>
            <a:p>
              <a:pPr defTabSz="914377" eaLnBrk="0" hangingPunct="0">
                <a:defRPr/>
              </a:pPr>
              <a:r>
                <a:rPr lang="en-US" sz="1200" b="1" dirty="0">
                  <a:solidFill>
                    <a:srgbClr val="544F40"/>
                  </a:solidFill>
                  <a:latin typeface="Arial"/>
                </a:rPr>
                <a:t>Pneumococcal </a:t>
              </a:r>
              <a:br>
                <a:rPr lang="en-US" sz="1200" b="1" dirty="0">
                  <a:solidFill>
                    <a:srgbClr val="544F40"/>
                  </a:solidFill>
                  <a:latin typeface="Arial"/>
                </a:rPr>
              </a:br>
              <a:r>
                <a:rPr lang="en-US" sz="1200" b="1" dirty="0">
                  <a:solidFill>
                    <a:srgbClr val="544F40"/>
                  </a:solidFill>
                  <a:latin typeface="Arial"/>
                </a:rPr>
                <a:t>pneumonia</a:t>
              </a:r>
              <a:r>
                <a:rPr lang="en-US" sz="1200" baseline="30000" dirty="0">
                  <a:solidFill>
                    <a:srgbClr val="544F40"/>
                  </a:solidFill>
                  <a:latin typeface="Arial"/>
                </a:rPr>
                <a:t>1</a:t>
              </a:r>
            </a:p>
          </p:txBody>
        </p:sp>
        <p:sp>
          <p:nvSpPr>
            <p:cNvPr id="17" name="TextBox 16">
              <a:extLst>
                <a:ext uri="{FF2B5EF4-FFF2-40B4-BE49-F238E27FC236}">
                  <a16:creationId xmlns:a16="http://schemas.microsoft.com/office/drawing/2014/main" id="{82DB4A4E-4595-4074-A4F4-3C1D70C2A046}"/>
                </a:ext>
              </a:extLst>
            </p:cNvPr>
            <p:cNvSpPr txBox="1"/>
            <p:nvPr/>
          </p:nvSpPr>
          <p:spPr>
            <a:xfrm>
              <a:off x="1874271" y="3213180"/>
              <a:ext cx="1465633" cy="276999"/>
            </a:xfrm>
            <a:prstGeom prst="rect">
              <a:avLst/>
            </a:prstGeom>
            <a:noFill/>
          </p:spPr>
          <p:txBody>
            <a:bodyPr>
              <a:spAutoFit/>
              <a:scene3d>
                <a:camera prst="orthographicFront">
                  <a:rot lat="0" lon="0" rev="0"/>
                </a:camera>
                <a:lightRig rig="threePt" dir="t"/>
              </a:scene3d>
            </a:bodyPr>
            <a:lstStyle/>
            <a:p>
              <a:pPr algn="ctr" defTabSz="914377" eaLnBrk="0" hangingPunct="0">
                <a:defRPr/>
              </a:pPr>
              <a:r>
                <a:rPr lang="en-US" sz="1200" b="1" dirty="0">
                  <a:solidFill>
                    <a:srgbClr val="544F40"/>
                  </a:solidFill>
                  <a:latin typeface="Arial"/>
                </a:rPr>
                <a:t>Diphtheria</a:t>
              </a:r>
              <a:r>
                <a:rPr lang="en-US" sz="1200" baseline="30000" dirty="0">
                  <a:solidFill>
                    <a:srgbClr val="544F40"/>
                  </a:solidFill>
                  <a:latin typeface="Arial"/>
                </a:rPr>
                <a:t>1</a:t>
              </a:r>
            </a:p>
          </p:txBody>
        </p:sp>
        <p:sp>
          <p:nvSpPr>
            <p:cNvPr id="18" name="TextBox 17">
              <a:extLst>
                <a:ext uri="{FF2B5EF4-FFF2-40B4-BE49-F238E27FC236}">
                  <a16:creationId xmlns:a16="http://schemas.microsoft.com/office/drawing/2014/main" id="{223DB2DF-FCAD-49B7-ACC4-A1442FF0B548}"/>
                </a:ext>
              </a:extLst>
            </p:cNvPr>
            <p:cNvSpPr txBox="1"/>
            <p:nvPr/>
          </p:nvSpPr>
          <p:spPr>
            <a:xfrm>
              <a:off x="2209800" y="4292600"/>
              <a:ext cx="1465633" cy="276999"/>
            </a:xfrm>
            <a:prstGeom prst="rect">
              <a:avLst/>
            </a:prstGeom>
            <a:noFill/>
          </p:spPr>
          <p:txBody>
            <a:bodyPr>
              <a:spAutoFit/>
              <a:scene3d>
                <a:camera prst="orthographicFront">
                  <a:rot lat="0" lon="0" rev="0"/>
                </a:camera>
                <a:lightRig rig="threePt" dir="t"/>
              </a:scene3d>
            </a:bodyPr>
            <a:lstStyle/>
            <a:p>
              <a:pPr algn="r" defTabSz="914377" eaLnBrk="0" hangingPunct="0">
                <a:defRPr/>
              </a:pPr>
              <a:r>
                <a:rPr lang="en-US" sz="1200" b="1" dirty="0">
                  <a:solidFill>
                    <a:srgbClr val="544F40"/>
                  </a:solidFill>
                  <a:latin typeface="Arial"/>
                </a:rPr>
                <a:t>Hib meningitis</a:t>
              </a:r>
              <a:r>
                <a:rPr lang="en-US" sz="1200" b="1" baseline="30000" dirty="0">
                  <a:solidFill>
                    <a:srgbClr val="544F40"/>
                  </a:solidFill>
                  <a:latin typeface="Arial"/>
                </a:rPr>
                <a:t>a</a:t>
              </a:r>
              <a:r>
                <a:rPr lang="en-US" sz="1200" baseline="30000" dirty="0">
                  <a:solidFill>
                    <a:srgbClr val="544F40"/>
                  </a:solidFill>
                  <a:latin typeface="Arial"/>
                </a:rPr>
                <a:t>1</a:t>
              </a:r>
            </a:p>
          </p:txBody>
        </p:sp>
        <p:sp>
          <p:nvSpPr>
            <p:cNvPr id="20" name="TextBox 19">
              <a:extLst>
                <a:ext uri="{FF2B5EF4-FFF2-40B4-BE49-F238E27FC236}">
                  <a16:creationId xmlns:a16="http://schemas.microsoft.com/office/drawing/2014/main" id="{7C828234-2284-427B-92A2-3C38EF111660}"/>
                </a:ext>
              </a:extLst>
            </p:cNvPr>
            <p:cNvSpPr txBox="1"/>
            <p:nvPr/>
          </p:nvSpPr>
          <p:spPr>
            <a:xfrm>
              <a:off x="5129719" y="4472801"/>
              <a:ext cx="1728281" cy="276999"/>
            </a:xfrm>
            <a:prstGeom prst="rect">
              <a:avLst/>
            </a:prstGeom>
            <a:noFill/>
          </p:spPr>
          <p:txBody>
            <a:bodyPr>
              <a:spAutoFit/>
              <a:scene3d>
                <a:camera prst="orthographicFront">
                  <a:rot lat="0" lon="0" rev="3000000"/>
                </a:camera>
                <a:lightRig rig="threePt" dir="t"/>
              </a:scene3d>
            </a:bodyPr>
            <a:lstStyle/>
            <a:p>
              <a:pPr defTabSz="914377" eaLnBrk="0" hangingPunct="0">
                <a:defRPr/>
              </a:pPr>
              <a:r>
                <a:rPr lang="en-US" sz="1200" b="1" dirty="0">
                  <a:solidFill>
                    <a:srgbClr val="544F40"/>
                  </a:solidFill>
                  <a:latin typeface="Arial"/>
                </a:rPr>
                <a:t>Measles</a:t>
              </a:r>
              <a:r>
                <a:rPr lang="en-US" sz="1200" baseline="30000" dirty="0">
                  <a:solidFill>
                    <a:srgbClr val="544F40"/>
                  </a:solidFill>
                  <a:latin typeface="Arial"/>
                </a:rPr>
                <a:t>a1</a:t>
              </a:r>
            </a:p>
          </p:txBody>
        </p:sp>
        <p:sp>
          <p:nvSpPr>
            <p:cNvPr id="21" name="TextBox 20">
              <a:extLst>
                <a:ext uri="{FF2B5EF4-FFF2-40B4-BE49-F238E27FC236}">
                  <a16:creationId xmlns:a16="http://schemas.microsoft.com/office/drawing/2014/main" id="{B190EA65-9B96-4024-8129-C85D440B8829}"/>
                </a:ext>
              </a:extLst>
            </p:cNvPr>
            <p:cNvSpPr txBox="1"/>
            <p:nvPr/>
          </p:nvSpPr>
          <p:spPr>
            <a:xfrm>
              <a:off x="5739319" y="4472801"/>
              <a:ext cx="1728281" cy="276999"/>
            </a:xfrm>
            <a:prstGeom prst="rect">
              <a:avLst/>
            </a:prstGeom>
            <a:noFill/>
          </p:spPr>
          <p:txBody>
            <a:bodyPr>
              <a:spAutoFit/>
              <a:scene3d>
                <a:camera prst="orthographicFront">
                  <a:rot lat="0" lon="0" rev="3000000"/>
                </a:camera>
                <a:lightRig rig="threePt" dir="t"/>
              </a:scene3d>
            </a:bodyPr>
            <a:lstStyle/>
            <a:p>
              <a:pPr defTabSz="914377" eaLnBrk="0" hangingPunct="0">
                <a:defRPr/>
              </a:pPr>
              <a:r>
                <a:rPr lang="en-US" sz="1200" b="1">
                  <a:solidFill>
                    <a:srgbClr val="544F40"/>
                  </a:solidFill>
                  <a:latin typeface="Arial"/>
                </a:rPr>
                <a:t>Rotavirus</a:t>
              </a:r>
              <a:r>
                <a:rPr lang="en-US" sz="1200" baseline="30000">
                  <a:solidFill>
                    <a:srgbClr val="544F40"/>
                  </a:solidFill>
                  <a:latin typeface="Arial"/>
                </a:rPr>
                <a:t>a2</a:t>
              </a:r>
              <a:endParaRPr lang="en-US" sz="1200" baseline="30000" dirty="0">
                <a:solidFill>
                  <a:srgbClr val="544F40"/>
                </a:solidFill>
                <a:latin typeface="Arial"/>
              </a:endParaRPr>
            </a:p>
          </p:txBody>
        </p:sp>
      </p:grpSp>
      <p:sp>
        <p:nvSpPr>
          <p:cNvPr id="22" name="TextBox 21">
            <a:extLst>
              <a:ext uri="{FF2B5EF4-FFF2-40B4-BE49-F238E27FC236}">
                <a16:creationId xmlns:a16="http://schemas.microsoft.com/office/drawing/2014/main" id="{00A80AD2-A5E9-4504-BAA7-D56CC3705EC8}"/>
              </a:ext>
            </a:extLst>
          </p:cNvPr>
          <p:cNvSpPr txBox="1"/>
          <p:nvPr/>
        </p:nvSpPr>
        <p:spPr>
          <a:xfrm>
            <a:off x="5431170" y="1762505"/>
            <a:ext cx="3241775" cy="830997"/>
          </a:xfrm>
          <a:prstGeom prst="rect">
            <a:avLst/>
          </a:prstGeom>
          <a:solidFill>
            <a:schemeClr val="accent2">
              <a:lumMod val="20000"/>
              <a:lumOff val="80000"/>
            </a:schemeClr>
          </a:solidFill>
        </p:spPr>
        <p:txBody>
          <a:bodyPr wrap="square" rtlCol="0">
            <a:spAutoFit/>
          </a:bodyPr>
          <a:lstStyle/>
          <a:p>
            <a:pPr defTabSz="914377">
              <a:buClr>
                <a:srgbClr val="000000"/>
              </a:buClr>
              <a:defRPr/>
            </a:pPr>
            <a:r>
              <a:rPr lang="en-US" sz="1600" dirty="0">
                <a:solidFill>
                  <a:srgbClr val="544F40"/>
                </a:solidFill>
                <a:latin typeface="Arial"/>
              </a:rPr>
              <a:t>Overall case-fatality rate for IMD is 10%-15%, with rates as high as 16.7% in 21-to-25-year-olds</a:t>
            </a:r>
            <a:r>
              <a:rPr lang="en-US" sz="1600" baseline="30000" dirty="0">
                <a:solidFill>
                  <a:srgbClr val="544F40"/>
                </a:solidFill>
                <a:latin typeface="Arial"/>
              </a:rPr>
              <a:t>3</a:t>
            </a:r>
          </a:p>
        </p:txBody>
      </p:sp>
      <p:cxnSp>
        <p:nvCxnSpPr>
          <p:cNvPr id="23" name="Straight Arrow Connector 22">
            <a:extLst>
              <a:ext uri="{FF2B5EF4-FFF2-40B4-BE49-F238E27FC236}">
                <a16:creationId xmlns:a16="http://schemas.microsoft.com/office/drawing/2014/main" id="{D139C82E-790E-4C63-B06D-77B4297A000F}"/>
              </a:ext>
            </a:extLst>
          </p:cNvPr>
          <p:cNvCxnSpPr>
            <a:cxnSpLocks/>
          </p:cNvCxnSpPr>
          <p:nvPr/>
        </p:nvCxnSpPr>
        <p:spPr>
          <a:xfrm flipV="1">
            <a:off x="3732970" y="2216981"/>
            <a:ext cx="1561932" cy="212697"/>
          </a:xfrm>
          <a:prstGeom prst="straightConnector1">
            <a:avLst/>
          </a:prstGeom>
          <a:ln w="38100">
            <a:solidFill>
              <a:schemeClr val="accent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Slide Number Placeholder 3">
            <a:extLst>
              <a:ext uri="{FF2B5EF4-FFF2-40B4-BE49-F238E27FC236}">
                <a16:creationId xmlns:a16="http://schemas.microsoft.com/office/drawing/2014/main" id="{718E8791-8492-4FEB-8728-A6E22C9EC647}"/>
              </a:ext>
            </a:extLst>
          </p:cNvPr>
          <p:cNvSpPr txBox="1">
            <a:spLocks/>
          </p:cNvSpPr>
          <p:nvPr/>
        </p:nvSpPr>
        <p:spPr>
          <a:xfrm>
            <a:off x="9753601" y="6437314"/>
            <a:ext cx="567905"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defTabSz="1219170" fontAlgn="auto">
              <a:spcBef>
                <a:spcPts val="0"/>
              </a:spcBef>
              <a:spcAft>
                <a:spcPts val="0"/>
              </a:spcAft>
              <a:defRPr/>
            </a:pPr>
            <a:fld id="{9F9F533D-B52E-4A2F-BF72-0ADD2D94BD75}" type="slidenum">
              <a:rPr lang="en-GB" sz="800">
                <a:solidFill>
                  <a:srgbClr val="000000"/>
                </a:solidFill>
                <a:latin typeface="Arial"/>
              </a:rPr>
              <a:pPr algn="r" defTabSz="1219170" fontAlgn="auto">
                <a:spcBef>
                  <a:spcPts val="0"/>
                </a:spcBef>
                <a:spcAft>
                  <a:spcPts val="0"/>
                </a:spcAft>
                <a:defRPr/>
              </a:pPr>
              <a:t>59</a:t>
            </a:fld>
            <a:endParaRPr lang="en-GB" sz="800" dirty="0">
              <a:solidFill>
                <a:srgbClr val="000000"/>
              </a:solidFill>
              <a:latin typeface="Arial"/>
            </a:endParaRPr>
          </a:p>
        </p:txBody>
      </p:sp>
      <p:sp>
        <p:nvSpPr>
          <p:cNvPr id="4" name="TextBox 3">
            <a:extLst>
              <a:ext uri="{FF2B5EF4-FFF2-40B4-BE49-F238E27FC236}">
                <a16:creationId xmlns:a16="http://schemas.microsoft.com/office/drawing/2014/main" id="{11A124F0-8EC3-AF4B-9F56-DAEBF17DC3A6}"/>
              </a:ext>
            </a:extLst>
          </p:cNvPr>
          <p:cNvSpPr txBox="1"/>
          <p:nvPr/>
        </p:nvSpPr>
        <p:spPr>
          <a:xfrm>
            <a:off x="7835313" y="4321689"/>
            <a:ext cx="923201" cy="276999"/>
          </a:xfrm>
          <a:prstGeom prst="rect">
            <a:avLst/>
          </a:prstGeom>
          <a:noFill/>
        </p:spPr>
        <p:txBody>
          <a:bodyPr wrap="none" rtlCol="0">
            <a:spAutoFit/>
            <a:scene3d>
              <a:camera prst="orthographicFront">
                <a:rot lat="0" lon="0" rev="3000000"/>
              </a:camera>
              <a:lightRig rig="threePt" dir="t"/>
            </a:scene3d>
          </a:bodyPr>
          <a:lstStyle/>
          <a:p>
            <a:pPr defTabSz="1219170">
              <a:buClr>
                <a:srgbClr val="544F40"/>
              </a:buClr>
              <a:defRPr/>
            </a:pPr>
            <a:r>
              <a:rPr lang="en-US" sz="1200" b="1" dirty="0" err="1">
                <a:solidFill>
                  <a:srgbClr val="544F40"/>
                </a:solidFill>
                <a:latin typeface="Arial"/>
              </a:rPr>
              <a:t>Varicella</a:t>
            </a:r>
            <a:r>
              <a:rPr lang="en-US" sz="1200" b="1" baseline="30000" dirty="0" err="1">
                <a:solidFill>
                  <a:srgbClr val="544F40"/>
                </a:solidFill>
                <a:latin typeface="Arial"/>
              </a:rPr>
              <a:t>a1</a:t>
            </a:r>
          </a:p>
        </p:txBody>
      </p:sp>
    </p:spTree>
    <p:extLst>
      <p:ext uri="{BB962C8B-B14F-4D97-AF65-F5344CB8AC3E}">
        <p14:creationId xmlns:p14="http://schemas.microsoft.com/office/powerpoint/2010/main" val="3960214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889123" y="114301"/>
            <a:ext cx="8412480" cy="659525"/>
          </a:xfrm>
        </p:spPr>
        <p:txBody>
          <a:bodyPr/>
          <a:lstStyle/>
          <a:p>
            <a:r>
              <a:rPr lang="en-US" dirty="0"/>
              <a:t>Recommended Child and Adolescent Immunization Schedule for Ages 18 Years or Younger, United States, 2021</a:t>
            </a:r>
          </a:p>
        </p:txBody>
      </p:sp>
      <p:sp>
        <p:nvSpPr>
          <p:cNvPr id="3" name="Content Placeholder 2">
            <a:extLst>
              <a:ext uri="{FF2B5EF4-FFF2-40B4-BE49-F238E27FC236}">
                <a16:creationId xmlns:a16="http://schemas.microsoft.com/office/drawing/2014/main" id="{05097A56-7C73-419D-ADD8-549C452503DF}"/>
              </a:ext>
            </a:extLst>
          </p:cNvPr>
          <p:cNvSpPr>
            <a:spLocks noGrp="1"/>
          </p:cNvSpPr>
          <p:nvPr>
            <p:ph sz="quarter" idx="12"/>
          </p:nvPr>
        </p:nvSpPr>
        <p:spPr>
          <a:xfrm>
            <a:off x="1889124" y="1099726"/>
            <a:ext cx="8423275" cy="4658549"/>
          </a:xfrm>
        </p:spPr>
        <p:txBody>
          <a:bodyPr/>
          <a:lstStyle/>
          <a:p>
            <a:pPr marL="0" indent="0">
              <a:buNone/>
            </a:pPr>
            <a:r>
              <a:rPr lang="en-US" b="1" dirty="0"/>
              <a:t>Vaccines in the Child and Adolescent Immunization Schedule – Cont.:*</a:t>
            </a:r>
          </a:p>
        </p:txBody>
      </p:sp>
      <p:pic>
        <p:nvPicPr>
          <p:cNvPr id="2" name="Picture 1">
            <a:extLst>
              <a:ext uri="{FF2B5EF4-FFF2-40B4-BE49-F238E27FC236}">
                <a16:creationId xmlns:a16="http://schemas.microsoft.com/office/drawing/2014/main" id="{0FDDFB2E-B12D-46A1-9A39-A7459F5A2F7C}"/>
              </a:ext>
            </a:extLst>
          </p:cNvPr>
          <p:cNvPicPr>
            <a:picLocks noChangeAspect="1"/>
          </p:cNvPicPr>
          <p:nvPr/>
        </p:nvPicPr>
        <p:blipFill>
          <a:blip r:embed="rId2"/>
          <a:stretch>
            <a:fillRect/>
          </a:stretch>
        </p:blipFill>
        <p:spPr>
          <a:xfrm>
            <a:off x="1636006" y="1374160"/>
            <a:ext cx="8971722" cy="457200"/>
          </a:xfrm>
          <a:prstGeom prst="rect">
            <a:avLst/>
          </a:prstGeom>
        </p:spPr>
      </p:pic>
      <p:pic>
        <p:nvPicPr>
          <p:cNvPr id="8" name="Picture 7">
            <a:extLst>
              <a:ext uri="{FF2B5EF4-FFF2-40B4-BE49-F238E27FC236}">
                <a16:creationId xmlns:a16="http://schemas.microsoft.com/office/drawing/2014/main" id="{262B27C9-04ED-46C0-A5E9-421778171F83}"/>
              </a:ext>
            </a:extLst>
          </p:cNvPr>
          <p:cNvPicPr>
            <a:picLocks noChangeAspect="1"/>
          </p:cNvPicPr>
          <p:nvPr/>
        </p:nvPicPr>
        <p:blipFill>
          <a:blip r:embed="rId3"/>
          <a:stretch>
            <a:fillRect/>
          </a:stretch>
        </p:blipFill>
        <p:spPr>
          <a:xfrm>
            <a:off x="1641996" y="1795530"/>
            <a:ext cx="8919988" cy="4242502"/>
          </a:xfrm>
          <a:prstGeom prst="rect">
            <a:avLst/>
          </a:prstGeom>
        </p:spPr>
      </p:pic>
      <p:sp>
        <p:nvSpPr>
          <p:cNvPr id="11" name="Text Placeholder 4">
            <a:extLst>
              <a:ext uri="{FF2B5EF4-FFF2-40B4-BE49-F238E27FC236}">
                <a16:creationId xmlns:a16="http://schemas.microsoft.com/office/drawing/2014/main" id="{0B7AD959-04A4-4068-B9FD-BED4747A6DB1}"/>
              </a:ext>
            </a:extLst>
          </p:cNvPr>
          <p:cNvSpPr>
            <a:spLocks noGrp="1"/>
          </p:cNvSpPr>
          <p:nvPr>
            <p:ph type="body" sz="quarter" idx="18"/>
          </p:nvPr>
        </p:nvSpPr>
        <p:spPr>
          <a:xfrm>
            <a:off x="1677091" y="6422550"/>
            <a:ext cx="6378577" cy="486024"/>
          </a:xfrm>
        </p:spPr>
        <p:txBody>
          <a:bodyPr/>
          <a:lstStyle/>
          <a:p>
            <a:r>
              <a:rPr lang="en-US" dirty="0"/>
              <a:t>Centers for Disease Control and Prevention. Recommended Child and Adolescent Immunization for Ages 18 Years or Younger, US, 2021</a:t>
            </a:r>
            <a:r>
              <a:rPr lang="en-US" dirty="0">
                <a:solidFill>
                  <a:srgbClr val="000000"/>
                </a:solidFill>
              </a:rPr>
              <a:t>. Available at </a:t>
            </a:r>
            <a:r>
              <a:rPr lang="en-US" dirty="0">
                <a:hlinkClick r:id="rId4"/>
              </a:rPr>
              <a:t>2021 Recommended Child and Adolescent Immunization Schedule (cdc.gov)</a:t>
            </a:r>
            <a:r>
              <a:rPr lang="en-US" u="sng" dirty="0">
                <a:solidFill>
                  <a:srgbClr val="000000"/>
                </a:solidFill>
              </a:rPr>
              <a:t> </a:t>
            </a:r>
            <a:r>
              <a:rPr lang="en-US" dirty="0">
                <a:solidFill>
                  <a:srgbClr val="000000"/>
                </a:solidFill>
              </a:rPr>
              <a:t>Accessed February 13, 2021</a:t>
            </a:r>
          </a:p>
          <a:p>
            <a:r>
              <a:rPr lang="en-US" dirty="0">
                <a:solidFill>
                  <a:srgbClr val="000000"/>
                </a:solidFill>
              </a:rPr>
              <a:t>.</a:t>
            </a:r>
          </a:p>
        </p:txBody>
      </p:sp>
      <p:sp>
        <p:nvSpPr>
          <p:cNvPr id="9" name="Rectangle 8">
            <a:extLst>
              <a:ext uri="{FF2B5EF4-FFF2-40B4-BE49-F238E27FC236}">
                <a16:creationId xmlns:a16="http://schemas.microsoft.com/office/drawing/2014/main" id="{0B7B92CC-B2DF-4351-A55E-02371BF026B5}"/>
              </a:ext>
            </a:extLst>
          </p:cNvPr>
          <p:cNvSpPr/>
          <p:nvPr/>
        </p:nvSpPr>
        <p:spPr>
          <a:xfrm>
            <a:off x="1596253" y="5992953"/>
            <a:ext cx="8604563" cy="553998"/>
          </a:xfrm>
          <a:prstGeom prst="rect">
            <a:avLst/>
          </a:prstGeom>
        </p:spPr>
        <p:txBody>
          <a:bodyPr wrap="square">
            <a:spAutoFit/>
          </a:bodyPr>
          <a:lstStyle/>
          <a:p>
            <a:r>
              <a:rPr lang="en-US" sz="1000" dirty="0">
                <a:solidFill>
                  <a:srgbClr val="555555"/>
                </a:solidFill>
                <a:latin typeface="Arial" panose="020B0604020202020204" pitchFamily="34" charset="0"/>
              </a:rPr>
              <a:t>*Administer recommended vaccines if immunization history is incomplete or unknown. Do not restart or add doses to vaccine series for extended intervals between doses. When a vaccine is not administered at the recommended age, administer at a subsequent visit. The use of trade names is for identification purposes only and does not imply endorsement by the ACIP or CDC</a:t>
            </a:r>
            <a:endParaRPr lang="en-US" sz="1000" dirty="0"/>
          </a:p>
        </p:txBody>
      </p:sp>
      <p:pic>
        <p:nvPicPr>
          <p:cNvPr id="10" name="Picture 9">
            <a:extLst>
              <a:ext uri="{FF2B5EF4-FFF2-40B4-BE49-F238E27FC236}">
                <a16:creationId xmlns:a16="http://schemas.microsoft.com/office/drawing/2014/main" id="{07DA268D-9313-4115-8CD5-6749C893D7E2}"/>
              </a:ext>
            </a:extLst>
          </p:cNvPr>
          <p:cNvPicPr>
            <a:picLocks noChangeAspect="1"/>
          </p:cNvPicPr>
          <p:nvPr/>
        </p:nvPicPr>
        <p:blipFill>
          <a:blip r:embed="rId5"/>
          <a:stretch>
            <a:fillRect/>
          </a:stretch>
        </p:blipFill>
        <p:spPr>
          <a:xfrm>
            <a:off x="8416119" y="6615041"/>
            <a:ext cx="2251881" cy="208844"/>
          </a:xfrm>
          <a:prstGeom prst="rect">
            <a:avLst/>
          </a:prstGeom>
        </p:spPr>
      </p:pic>
      <p:pic>
        <p:nvPicPr>
          <p:cNvPr id="12" name="Picture 11">
            <a:extLst>
              <a:ext uri="{FF2B5EF4-FFF2-40B4-BE49-F238E27FC236}">
                <a16:creationId xmlns:a16="http://schemas.microsoft.com/office/drawing/2014/main" id="{495CAA19-6B86-4A54-9E86-156EA15FD63C}"/>
              </a:ext>
            </a:extLst>
          </p:cNvPr>
          <p:cNvPicPr>
            <a:picLocks noChangeAspect="1"/>
          </p:cNvPicPr>
          <p:nvPr/>
        </p:nvPicPr>
        <p:blipFill>
          <a:blip r:embed="rId6"/>
          <a:stretch>
            <a:fillRect/>
          </a:stretch>
        </p:blipFill>
        <p:spPr>
          <a:xfrm>
            <a:off x="8279643" y="6523634"/>
            <a:ext cx="2388356" cy="335153"/>
          </a:xfrm>
          <a:prstGeom prst="rect">
            <a:avLst/>
          </a:prstGeom>
        </p:spPr>
      </p:pic>
    </p:spTree>
    <p:extLst>
      <p:ext uri="{BB962C8B-B14F-4D97-AF65-F5344CB8AC3E}">
        <p14:creationId xmlns:p14="http://schemas.microsoft.com/office/powerpoint/2010/main" val="22492860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8"/>
          </p:nvPr>
        </p:nvSpPr>
        <p:spPr>
          <a:xfrm>
            <a:off x="451635" y="6452206"/>
            <a:ext cx="8720501" cy="328423"/>
          </a:xfrm>
          <a:ln>
            <a:noFill/>
          </a:ln>
        </p:spPr>
        <p:txBody>
          <a:bodyPr/>
          <a:lstStyle/>
          <a:p>
            <a:pPr marL="114297" indent="-114297">
              <a:spcAft>
                <a:spcPts val="0"/>
              </a:spcAft>
              <a:buClr>
                <a:schemeClr val="tx1"/>
              </a:buClr>
              <a:buSzPct val="100000"/>
              <a:buFont typeface="+mj-lt"/>
              <a:buAutoNum type="arabicPeriod"/>
            </a:pPr>
            <a:r>
              <a:rPr lang="en-US" dirty="0" err="1"/>
              <a:t>Merkelbach</a:t>
            </a:r>
            <a:r>
              <a:rPr lang="en-US" dirty="0"/>
              <a:t> et al., </a:t>
            </a:r>
            <a:r>
              <a:rPr lang="en-US" dirty="0" err="1"/>
              <a:t>Acta</a:t>
            </a:r>
            <a:r>
              <a:rPr lang="en-US" dirty="0"/>
              <a:t> </a:t>
            </a:r>
            <a:r>
              <a:rPr lang="en-US" dirty="0" err="1"/>
              <a:t>Neurol</a:t>
            </a:r>
            <a:r>
              <a:rPr lang="en-US" dirty="0"/>
              <a:t> Scand 2000, 102: 118-123.</a:t>
            </a:r>
          </a:p>
          <a:p>
            <a:pPr marL="114297" indent="-114297">
              <a:spcAft>
                <a:spcPts val="0"/>
              </a:spcAft>
              <a:buClr>
                <a:schemeClr val="tx1"/>
              </a:buClr>
              <a:buSzPct val="100000"/>
              <a:buFont typeface="+mj-lt"/>
              <a:buAutoNum type="arabicPeriod"/>
            </a:pPr>
            <a:r>
              <a:rPr lang="en-US" dirty="0"/>
              <a:t>Bedford et al., BMJ 2001, 323: 533-537.</a:t>
            </a:r>
          </a:p>
        </p:txBody>
      </p:sp>
      <p:sp>
        <p:nvSpPr>
          <p:cNvPr id="76802" name="Rectangle 2"/>
          <p:cNvSpPr>
            <a:spLocks noGrp="1" noChangeArrowheads="1"/>
          </p:cNvSpPr>
          <p:nvPr>
            <p:ph type="title"/>
          </p:nvPr>
        </p:nvSpPr>
        <p:spPr>
          <a:xfrm>
            <a:off x="478870" y="304800"/>
            <a:ext cx="10102852" cy="902683"/>
          </a:xfrm>
        </p:spPr>
        <p:txBody>
          <a:bodyPr/>
          <a:lstStyle/>
          <a:p>
            <a:r>
              <a:rPr lang="en-US" dirty="0"/>
              <a:t>Neurological Sequelae Associated With </a:t>
            </a:r>
            <a:br>
              <a:rPr lang="en-US" dirty="0"/>
            </a:br>
            <a:r>
              <a:rPr lang="en-US" dirty="0"/>
              <a:t>All Cause Bacterial Meningitis</a:t>
            </a:r>
          </a:p>
        </p:txBody>
      </p:sp>
      <p:sp>
        <p:nvSpPr>
          <p:cNvPr id="2" name="Slide Number Placeholder 1"/>
          <p:cNvSpPr>
            <a:spLocks noGrp="1"/>
          </p:cNvSpPr>
          <p:nvPr>
            <p:ph type="sldNum" sz="quarter" idx="4"/>
          </p:nvPr>
        </p:nvSpPr>
        <p:spPr/>
        <p:txBody>
          <a:bodyPr/>
          <a:lstStyle/>
          <a:p>
            <a:pPr defTabSz="1219170"/>
            <a:fld id="{9F9F533D-B52E-4A2F-BF72-0ADD2D94BD75}" type="slidenum">
              <a:rPr lang="en-GB">
                <a:solidFill>
                  <a:srgbClr val="544F40"/>
                </a:solidFill>
                <a:latin typeface="Arial"/>
              </a:rPr>
              <a:pPr defTabSz="1219170"/>
              <a:t>60</a:t>
            </a:fld>
            <a:endParaRPr lang="en-GB" dirty="0">
              <a:solidFill>
                <a:srgbClr val="544F40"/>
              </a:solidFill>
              <a:latin typeface="Arial"/>
            </a:endParaRPr>
          </a:p>
        </p:txBody>
      </p:sp>
      <p:sp>
        <p:nvSpPr>
          <p:cNvPr id="8" name="Snip Single Corner Rectangle 6">
            <a:extLst>
              <a:ext uri="{FF2B5EF4-FFF2-40B4-BE49-F238E27FC236}">
                <a16:creationId xmlns:a16="http://schemas.microsoft.com/office/drawing/2014/main" id="{81C55BE2-A4D8-455B-A1B5-61559114C468}"/>
              </a:ext>
            </a:extLst>
          </p:cNvPr>
          <p:cNvSpPr/>
          <p:nvPr/>
        </p:nvSpPr>
        <p:spPr bwMode="auto">
          <a:xfrm>
            <a:off x="1567679" y="2011798"/>
            <a:ext cx="4145280" cy="2701117"/>
          </a:xfrm>
          <a:prstGeom prst="snip1Rect">
            <a:avLst/>
          </a:prstGeom>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lin ang="13500000" scaled="1"/>
          </a:gradFill>
          <a:ln>
            <a:noFill/>
            <a:headEnd/>
            <a:tailEnd/>
          </a:ln>
          <a:effectLst>
            <a:outerShdw blurRad="139700" dist="127000" dir="8100000" algn="tr" rotWithShape="0">
              <a:prstClr val="black">
                <a:alpha val="17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6000" tIns="96000" rIns="96000" bIns="96000" numCol="1" spcCol="0" rtlCol="0" fromWordArt="0" anchor="t" anchorCtr="0" forceAA="0" compatLnSpc="1">
            <a:prstTxWarp prst="textNoShape">
              <a:avLst/>
            </a:prstTxWarp>
            <a:noAutofit/>
          </a:bodyPr>
          <a:lstStyle/>
          <a:p>
            <a:pPr algn="ctr" defTabSz="1219170"/>
            <a:r>
              <a:rPr lang="en-US" sz="1867" dirty="0">
                <a:solidFill>
                  <a:srgbClr val="FFFFFF"/>
                </a:solidFill>
                <a:latin typeface="Arial"/>
              </a:rPr>
              <a:t>More than 2/3 of patients exhibit neurologic or neuropsychological deficits after acute bacterial meningitis (non-pathogen-specific)</a:t>
            </a:r>
            <a:r>
              <a:rPr lang="en-US" sz="1867" baseline="30000" dirty="0">
                <a:solidFill>
                  <a:srgbClr val="FFFFFF"/>
                </a:solidFill>
                <a:latin typeface="Arial"/>
              </a:rPr>
              <a:t>1</a:t>
            </a:r>
          </a:p>
          <a:p>
            <a:pPr algn="ctr" defTabSz="1219170" eaLnBrk="0" hangingPunct="0">
              <a:spcAft>
                <a:spcPts val="800"/>
              </a:spcAft>
              <a:buClr>
                <a:srgbClr val="FFFFFF"/>
              </a:buClr>
              <a:buFont typeface="Arial" pitchFamily="34" charset="0"/>
              <a:buChar char="–"/>
            </a:pPr>
            <a:endParaRPr lang="en-US" sz="1867" b="1" kern="0" dirty="0" err="1">
              <a:solidFill>
                <a:srgbClr val="FFFFFF"/>
              </a:solidFill>
              <a:latin typeface="Arial"/>
            </a:endParaRPr>
          </a:p>
        </p:txBody>
      </p:sp>
      <p:sp>
        <p:nvSpPr>
          <p:cNvPr id="9" name="Snip Single Corner Rectangle 7">
            <a:extLst>
              <a:ext uri="{FF2B5EF4-FFF2-40B4-BE49-F238E27FC236}">
                <a16:creationId xmlns:a16="http://schemas.microsoft.com/office/drawing/2014/main" id="{0C496078-77D0-4460-A75A-C25A25FC6A26}"/>
              </a:ext>
            </a:extLst>
          </p:cNvPr>
          <p:cNvSpPr/>
          <p:nvPr/>
        </p:nvSpPr>
        <p:spPr bwMode="auto">
          <a:xfrm>
            <a:off x="6479044" y="2011798"/>
            <a:ext cx="4145280" cy="2701117"/>
          </a:xfrm>
          <a:prstGeom prst="snip1Rect">
            <a:avLst/>
          </a:prstGeom>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lin ang="13500000" scaled="1"/>
          </a:gradFill>
          <a:ln>
            <a:noFill/>
            <a:headEnd/>
            <a:tailEnd/>
          </a:ln>
          <a:effectLst>
            <a:outerShdw blurRad="139700" dist="127000" dir="8100000" algn="tr" rotWithShape="0">
              <a:prstClr val="black">
                <a:alpha val="17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6000" tIns="96000" rIns="96000" bIns="96000" numCol="1" spcCol="0" rtlCol="0" fromWordArt="0" anchor="t" anchorCtr="0" forceAA="0" compatLnSpc="1">
            <a:prstTxWarp prst="textNoShape">
              <a:avLst/>
            </a:prstTxWarp>
            <a:noAutofit/>
          </a:bodyPr>
          <a:lstStyle/>
          <a:p>
            <a:pPr algn="ctr" defTabSz="1219170"/>
            <a:r>
              <a:rPr lang="en-US" sz="1867" dirty="0">
                <a:solidFill>
                  <a:srgbClr val="FFFFFF"/>
                </a:solidFill>
                <a:latin typeface="Arial"/>
              </a:rPr>
              <a:t>Nearly 1/5 of children with meningitis have a permanent severe or moderate severe disability, and subtle deficits are also more prevalent (non-pathogen-specific)</a:t>
            </a:r>
            <a:r>
              <a:rPr lang="en-US" sz="1867" baseline="30000" dirty="0">
                <a:solidFill>
                  <a:srgbClr val="FFFFFF"/>
                </a:solidFill>
                <a:latin typeface="Arial"/>
              </a:rPr>
              <a:t>2</a:t>
            </a:r>
          </a:p>
          <a:p>
            <a:pPr algn="ctr" defTabSz="1219170"/>
            <a:endParaRPr lang="en-US" sz="1867" dirty="0" err="1">
              <a:solidFill>
                <a:srgbClr val="FFFFFF"/>
              </a:solidFill>
              <a:latin typeface="Arial"/>
            </a:endParaRPr>
          </a:p>
        </p:txBody>
      </p:sp>
    </p:spTree>
    <p:extLst>
      <p:ext uri="{BB962C8B-B14F-4D97-AF65-F5344CB8AC3E}">
        <p14:creationId xmlns:p14="http://schemas.microsoft.com/office/powerpoint/2010/main" val="241208469"/>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8"/>
          </p:nvPr>
        </p:nvSpPr>
        <p:spPr>
          <a:xfrm>
            <a:off x="451636" y="5390568"/>
            <a:ext cx="8720501" cy="1390061"/>
          </a:xfrm>
        </p:spPr>
        <p:txBody>
          <a:bodyPr/>
          <a:lstStyle/>
          <a:p>
            <a:r>
              <a:rPr lang="en-US" sz="933" b="1" dirty="0"/>
              <a:t>References: </a:t>
            </a:r>
            <a:r>
              <a:rPr lang="en-US" sz="900" b="1" dirty="0">
                <a:solidFill>
                  <a:srgbClr val="333333"/>
                </a:solidFill>
              </a:rPr>
              <a:t>1. </a:t>
            </a:r>
            <a:r>
              <a:rPr lang="en-US" sz="900" dirty="0">
                <a:solidFill>
                  <a:srgbClr val="333333"/>
                </a:solidFill>
              </a:rPr>
              <a:t>McNamara LA, Blain A. Meningococcal Disease. In: Roush SW, Baldy LM, Hall MAK, eds. </a:t>
            </a:r>
            <a:r>
              <a:rPr lang="en-US" sz="900" i="1" dirty="0">
                <a:solidFill>
                  <a:srgbClr val="333333"/>
                </a:solidFill>
              </a:rPr>
              <a:t>Manual for the Surveillance of Vaccine-Preventable Diseases</a:t>
            </a:r>
            <a:r>
              <a:rPr lang="en-US" sz="900" dirty="0">
                <a:solidFill>
                  <a:srgbClr val="333333"/>
                </a:solidFill>
              </a:rPr>
              <a:t>. National Center for Immunization and Respiratory Diseases. </a:t>
            </a:r>
            <a:r>
              <a:rPr lang="en-US" sz="900" dirty="0">
                <a:solidFill>
                  <a:srgbClr val="333333"/>
                </a:solidFill>
                <a:hlinkClick r:id="rId3"/>
              </a:rPr>
              <a:t>https://www.cdc.gov/vaccines/pubs/surv-manual/chpt08-mening.html</a:t>
            </a:r>
            <a:r>
              <a:rPr lang="en-US" sz="900" dirty="0">
                <a:solidFill>
                  <a:srgbClr val="333333"/>
                </a:solidFill>
              </a:rPr>
              <a:t>. Reviewed December 27, 2019. Accessed March 12, 2020. </a:t>
            </a:r>
            <a:r>
              <a:rPr lang="en-US" sz="900" b="1" dirty="0">
                <a:solidFill>
                  <a:srgbClr val="333333"/>
                </a:solidFill>
              </a:rPr>
              <a:t>2.</a:t>
            </a:r>
            <a:r>
              <a:rPr lang="en-US" sz="900" dirty="0">
                <a:solidFill>
                  <a:srgbClr val="333333"/>
                </a:solidFill>
              </a:rPr>
              <a:t> Cohn AC, MacNeil JR, Clark TA, et al. Prevention and control of meningococcal disease: recommendations of the Advisory Committee on Immunization Practices (ACIP). </a:t>
            </a:r>
            <a:r>
              <a:rPr lang="en-US" sz="900" i="1" dirty="0">
                <a:solidFill>
                  <a:srgbClr val="333333"/>
                </a:solidFill>
              </a:rPr>
              <a:t>MMWR</a:t>
            </a:r>
            <a:r>
              <a:rPr lang="en-US" sz="900" dirty="0">
                <a:solidFill>
                  <a:srgbClr val="333333"/>
                </a:solidFill>
              </a:rPr>
              <a:t>. 2013;62(2):1-28. </a:t>
            </a:r>
            <a:r>
              <a:rPr lang="en-US" sz="900" b="1" dirty="0">
                <a:solidFill>
                  <a:srgbClr val="333333"/>
                </a:solidFill>
              </a:rPr>
              <a:t>3.</a:t>
            </a:r>
            <a:r>
              <a:rPr lang="en-US" sz="900" dirty="0">
                <a:solidFill>
                  <a:srgbClr val="333333"/>
                </a:solidFill>
              </a:rPr>
              <a:t> Meningococcal disease. In: </a:t>
            </a:r>
            <a:r>
              <a:rPr lang="en-US" sz="900" dirty="0" err="1">
                <a:solidFill>
                  <a:srgbClr val="333333"/>
                </a:solidFill>
              </a:rPr>
              <a:t>Hamborsky</a:t>
            </a:r>
            <a:r>
              <a:rPr lang="en-US" sz="900" dirty="0">
                <a:solidFill>
                  <a:srgbClr val="333333"/>
                </a:solidFill>
              </a:rPr>
              <a:t> J, Kroger A, Wolfe C, eds. </a:t>
            </a:r>
            <a:r>
              <a:rPr lang="en-US" sz="900" i="1" dirty="0">
                <a:solidFill>
                  <a:srgbClr val="333333"/>
                </a:solidFill>
              </a:rPr>
              <a:t>Epidemiology and Prevention of Vaccine-Preventable Diseases</a:t>
            </a:r>
            <a:r>
              <a:rPr lang="en-US" sz="900" dirty="0">
                <a:solidFill>
                  <a:srgbClr val="333333"/>
                </a:solidFill>
              </a:rPr>
              <a:t>. 13th ed. Washington, DC: Public Health Foundation; 2015:231-245. </a:t>
            </a:r>
            <a:r>
              <a:rPr lang="en-US" sz="900" dirty="0">
                <a:solidFill>
                  <a:srgbClr val="333333"/>
                </a:solidFill>
                <a:hlinkClick r:id="rId4"/>
              </a:rPr>
              <a:t>www.cdc.gov/vaccines/pubs/pinkbook/mening.html</a:t>
            </a:r>
            <a:r>
              <a:rPr lang="en-US" sz="900" dirty="0">
                <a:solidFill>
                  <a:srgbClr val="333333"/>
                </a:solidFill>
              </a:rPr>
              <a:t>. Accessed January 1, 2020. </a:t>
            </a:r>
            <a:r>
              <a:rPr lang="en-US" sz="900" b="1" dirty="0">
                <a:solidFill>
                  <a:srgbClr val="333333"/>
                </a:solidFill>
              </a:rPr>
              <a:t>4.</a:t>
            </a:r>
            <a:r>
              <a:rPr lang="en-US" sz="900" dirty="0">
                <a:solidFill>
                  <a:srgbClr val="333333"/>
                </a:solidFill>
              </a:rPr>
              <a:t> Cohn AC, MacNeil JR, Harrison LH, et al. Changes in </a:t>
            </a:r>
            <a:r>
              <a:rPr lang="en-US" sz="900" i="1" dirty="0">
                <a:solidFill>
                  <a:srgbClr val="333333"/>
                </a:solidFill>
              </a:rPr>
              <a:t>Neisseria</a:t>
            </a:r>
            <a:r>
              <a:rPr lang="en-US" sz="900" dirty="0">
                <a:solidFill>
                  <a:srgbClr val="333333"/>
                </a:solidFill>
              </a:rPr>
              <a:t> </a:t>
            </a:r>
            <a:r>
              <a:rPr lang="en-US" sz="900" i="1" dirty="0">
                <a:solidFill>
                  <a:srgbClr val="333333"/>
                </a:solidFill>
              </a:rPr>
              <a:t>meningitidis</a:t>
            </a:r>
            <a:r>
              <a:rPr lang="en-US" sz="900" dirty="0">
                <a:solidFill>
                  <a:srgbClr val="333333"/>
                </a:solidFill>
              </a:rPr>
              <a:t> disease epidemiology in the United States, 1998-2007: implications for prevention of meningococcal disease. </a:t>
            </a:r>
            <a:r>
              <a:rPr lang="en-US" sz="900" i="1" dirty="0">
                <a:solidFill>
                  <a:srgbClr val="333333"/>
                </a:solidFill>
              </a:rPr>
              <a:t>Clin Infect Dis</a:t>
            </a:r>
            <a:r>
              <a:rPr lang="en-US" sz="900" dirty="0">
                <a:solidFill>
                  <a:srgbClr val="333333"/>
                </a:solidFill>
              </a:rPr>
              <a:t>. 2010;50(2):184-191. </a:t>
            </a:r>
            <a:r>
              <a:rPr lang="en-US" sz="900" b="1" dirty="0">
                <a:solidFill>
                  <a:srgbClr val="333333"/>
                </a:solidFill>
              </a:rPr>
              <a:t>5.</a:t>
            </a:r>
            <a:r>
              <a:rPr lang="en-US" sz="900" dirty="0">
                <a:solidFill>
                  <a:srgbClr val="333333"/>
                </a:solidFill>
              </a:rPr>
              <a:t> Centers for Disease Control and Prevention. Causes and spread to others. </a:t>
            </a:r>
            <a:r>
              <a:rPr lang="en-US" sz="900">
                <a:solidFill>
                  <a:srgbClr val="333333"/>
                </a:solidFill>
                <a:hlinkClick r:id="rId5"/>
              </a:rPr>
              <a:t>https://www.cdc.gov/meningococcal/about/causes-transmission.html</a:t>
            </a:r>
            <a:r>
              <a:rPr lang="en-US" sz="900">
                <a:solidFill>
                  <a:srgbClr val="333333"/>
                </a:solidFill>
              </a:rPr>
              <a:t>.  </a:t>
            </a:r>
            <a:r>
              <a:rPr lang="en-US" sz="900" dirty="0">
                <a:solidFill>
                  <a:srgbClr val="333333"/>
                </a:solidFill>
              </a:rPr>
              <a:t>Reviewed May 31, 2019. Accessed January 1, 2020. </a:t>
            </a:r>
            <a:r>
              <a:rPr lang="en-US" sz="900" b="1" dirty="0">
                <a:solidFill>
                  <a:srgbClr val="333333"/>
                </a:solidFill>
              </a:rPr>
              <a:t>6.</a:t>
            </a:r>
            <a:r>
              <a:rPr lang="en-US" sz="900" dirty="0">
                <a:solidFill>
                  <a:srgbClr val="333333"/>
                </a:solidFill>
              </a:rPr>
              <a:t> Meningitis. Mayo Clinic website. </a:t>
            </a:r>
            <a:r>
              <a:rPr lang="en-US" sz="900" dirty="0">
                <a:solidFill>
                  <a:srgbClr val="333333"/>
                </a:solidFill>
                <a:hlinkClick r:id="rId6"/>
              </a:rPr>
              <a:t>www.mayoclinic.org/diseases-conditions/meningitis/symptoms-causes/syc-20350508</a:t>
            </a:r>
            <a:r>
              <a:rPr lang="en-US" sz="900" dirty="0">
                <a:solidFill>
                  <a:srgbClr val="333333"/>
                </a:solidFill>
              </a:rPr>
              <a:t>. Updated January 8, 2019. Accessed January 1, 2020. </a:t>
            </a:r>
            <a:br>
              <a:rPr lang="en-US" sz="900" dirty="0">
                <a:solidFill>
                  <a:srgbClr val="333333"/>
                </a:solidFill>
              </a:rPr>
            </a:br>
            <a:r>
              <a:rPr lang="en-US" sz="900" b="1" dirty="0">
                <a:solidFill>
                  <a:srgbClr val="333333"/>
                </a:solidFill>
              </a:rPr>
              <a:t>7.</a:t>
            </a:r>
            <a:r>
              <a:rPr lang="en-US" sz="900" dirty="0">
                <a:solidFill>
                  <a:srgbClr val="333333"/>
                </a:solidFill>
              </a:rPr>
              <a:t> Rosenstein NE, Perkins BA, Stephens DS, Popovic T, Hughes JM. Meningococcal disease. </a:t>
            </a:r>
            <a:r>
              <a:rPr lang="en-US" sz="900" i="1" dirty="0">
                <a:solidFill>
                  <a:srgbClr val="333333"/>
                </a:solidFill>
              </a:rPr>
              <a:t>N </a:t>
            </a:r>
            <a:r>
              <a:rPr lang="en-US" sz="900" i="1" dirty="0" err="1">
                <a:solidFill>
                  <a:srgbClr val="333333"/>
                </a:solidFill>
              </a:rPr>
              <a:t>Engl</a:t>
            </a:r>
            <a:r>
              <a:rPr lang="en-US" sz="900" i="1" dirty="0">
                <a:solidFill>
                  <a:srgbClr val="333333"/>
                </a:solidFill>
              </a:rPr>
              <a:t> J Med. </a:t>
            </a:r>
            <a:r>
              <a:rPr lang="en-US" sz="900" dirty="0">
                <a:solidFill>
                  <a:srgbClr val="333333"/>
                </a:solidFill>
              </a:rPr>
              <a:t>2001;344(18):1378-1388.</a:t>
            </a:r>
            <a:endParaRPr lang="en-US" sz="933" dirty="0"/>
          </a:p>
        </p:txBody>
      </p:sp>
      <p:sp>
        <p:nvSpPr>
          <p:cNvPr id="2" name="Title 1"/>
          <p:cNvSpPr>
            <a:spLocks noGrp="1"/>
          </p:cNvSpPr>
          <p:nvPr>
            <p:ph type="title"/>
          </p:nvPr>
        </p:nvSpPr>
        <p:spPr/>
        <p:txBody>
          <a:bodyPr/>
          <a:lstStyle/>
          <a:p>
            <a:r>
              <a:rPr lang="fr-FR" dirty="0" err="1"/>
              <a:t>Carriage</a:t>
            </a:r>
            <a:r>
              <a:rPr lang="fr-FR" dirty="0"/>
              <a:t> and Risk </a:t>
            </a:r>
            <a:r>
              <a:rPr lang="fr-FR" dirty="0" err="1"/>
              <a:t>Factors</a:t>
            </a:r>
            <a:endParaRPr lang="en-US" dirty="0"/>
          </a:p>
        </p:txBody>
      </p:sp>
      <p:sp>
        <p:nvSpPr>
          <p:cNvPr id="5" name="Slide Number Placeholder 4"/>
          <p:cNvSpPr>
            <a:spLocks noGrp="1"/>
          </p:cNvSpPr>
          <p:nvPr>
            <p:ph type="sldNum" sz="quarter" idx="4"/>
          </p:nvPr>
        </p:nvSpPr>
        <p:spPr/>
        <p:txBody>
          <a:bodyPr/>
          <a:lstStyle/>
          <a:p>
            <a:pPr defTabSz="1219140"/>
            <a:fld id="{9F9F533D-B52E-4A2F-BF72-0ADD2D94BD75}" type="slidenum">
              <a:rPr lang="en-GB">
                <a:solidFill>
                  <a:srgbClr val="544F40"/>
                </a:solidFill>
                <a:latin typeface="Arial"/>
              </a:rPr>
              <a:pPr defTabSz="1219140"/>
              <a:t>61</a:t>
            </a:fld>
            <a:endParaRPr lang="en-GB" dirty="0">
              <a:solidFill>
                <a:srgbClr val="544F40"/>
              </a:solidFill>
              <a:latin typeface="Arial"/>
            </a:endParaRPr>
          </a:p>
        </p:txBody>
      </p:sp>
      <p:sp>
        <p:nvSpPr>
          <p:cNvPr id="80" name="Off-page Connector 9">
            <a:extLst>
              <a:ext uri="{FF2B5EF4-FFF2-40B4-BE49-F238E27FC236}">
                <a16:creationId xmlns:a16="http://schemas.microsoft.com/office/drawing/2014/main" id="{92E1236A-B630-48BD-A0C3-3062AFC2E415}"/>
              </a:ext>
            </a:extLst>
          </p:cNvPr>
          <p:cNvSpPr/>
          <p:nvPr/>
        </p:nvSpPr>
        <p:spPr>
          <a:xfrm>
            <a:off x="3235487" y="1835825"/>
            <a:ext cx="1733431" cy="553998"/>
          </a:xfrm>
          <a:prstGeom prst="rect">
            <a:avLst/>
          </a:prstGeom>
          <a:noFill/>
          <a:ln>
            <a:noFill/>
          </a:ln>
          <a:effectLst/>
        </p:spPr>
        <p:txBody>
          <a:bodyPr spcFirstLastPara="0" vert="horz" wrap="square" lIns="0" tIns="0" rIns="0" bIns="0" numCol="1" spcCol="1270" anchor="t" anchorCtr="0">
            <a:spAutoFit/>
          </a:bodyPr>
          <a:lstStyle/>
          <a:p>
            <a:pPr defTabSz="755632">
              <a:spcBef>
                <a:spcPct val="0"/>
              </a:spcBef>
              <a:defRPr/>
            </a:pPr>
            <a:r>
              <a:rPr lang="en-US" b="1" kern="0" dirty="0">
                <a:solidFill>
                  <a:srgbClr val="F26533"/>
                </a:solidFill>
                <a:latin typeface="Arial"/>
                <a:ea typeface="Arial Black" charset="0"/>
                <a:cs typeface="Arial Black" charset="0"/>
              </a:rPr>
              <a:t>Asymptomatic </a:t>
            </a:r>
            <a:br>
              <a:rPr lang="en-US" b="1" kern="0" dirty="0">
                <a:solidFill>
                  <a:srgbClr val="F26533"/>
                </a:solidFill>
                <a:latin typeface="Arial"/>
                <a:ea typeface="Arial Black" charset="0"/>
                <a:cs typeface="Arial Black" charset="0"/>
              </a:rPr>
            </a:br>
            <a:r>
              <a:rPr lang="en-US" b="1" kern="0" dirty="0">
                <a:solidFill>
                  <a:srgbClr val="F26533"/>
                </a:solidFill>
                <a:latin typeface="Arial"/>
                <a:ea typeface="Arial Black" charset="0"/>
                <a:cs typeface="Arial Black" charset="0"/>
              </a:rPr>
              <a:t>Carriage</a:t>
            </a:r>
          </a:p>
        </p:txBody>
      </p:sp>
      <p:sp>
        <p:nvSpPr>
          <p:cNvPr id="81" name="Off-page Connector 9">
            <a:extLst>
              <a:ext uri="{FF2B5EF4-FFF2-40B4-BE49-F238E27FC236}">
                <a16:creationId xmlns:a16="http://schemas.microsoft.com/office/drawing/2014/main" id="{C7031463-F813-45EC-A373-AC08144A7407}"/>
              </a:ext>
            </a:extLst>
          </p:cNvPr>
          <p:cNvSpPr/>
          <p:nvPr/>
        </p:nvSpPr>
        <p:spPr>
          <a:xfrm>
            <a:off x="7278375" y="1835761"/>
            <a:ext cx="2258541" cy="276999"/>
          </a:xfrm>
          <a:prstGeom prst="rect">
            <a:avLst/>
          </a:prstGeom>
          <a:noFill/>
          <a:ln>
            <a:noFill/>
          </a:ln>
          <a:effectLst/>
        </p:spPr>
        <p:txBody>
          <a:bodyPr spcFirstLastPara="0" vert="horz" wrap="square" lIns="0" tIns="0" rIns="0" bIns="0" numCol="1" spcCol="1270" anchor="t" anchorCtr="0">
            <a:spAutoFit/>
          </a:bodyPr>
          <a:lstStyle/>
          <a:p>
            <a:pPr defTabSz="755632">
              <a:spcBef>
                <a:spcPct val="0"/>
              </a:spcBef>
              <a:defRPr/>
            </a:pPr>
            <a:r>
              <a:rPr lang="en-US" b="1" kern="0" dirty="0">
                <a:solidFill>
                  <a:srgbClr val="F26533"/>
                </a:solidFill>
                <a:latin typeface="Arial"/>
                <a:ea typeface="Arial Black" charset="0"/>
                <a:cs typeface="Arial Black" charset="0"/>
              </a:rPr>
              <a:t>Risk Factors</a:t>
            </a:r>
            <a:endParaRPr lang="en-US" b="1" kern="0" baseline="30000" dirty="0">
              <a:solidFill>
                <a:srgbClr val="F26533"/>
              </a:solidFill>
              <a:latin typeface="Arial"/>
              <a:ea typeface="Arial Black" charset="0"/>
              <a:cs typeface="Arial Black" charset="0"/>
            </a:endParaRPr>
          </a:p>
        </p:txBody>
      </p:sp>
      <p:grpSp>
        <p:nvGrpSpPr>
          <p:cNvPr id="84" name="Group 83">
            <a:extLst>
              <a:ext uri="{FF2B5EF4-FFF2-40B4-BE49-F238E27FC236}">
                <a16:creationId xmlns:a16="http://schemas.microsoft.com/office/drawing/2014/main" id="{B289A77D-E6E0-4742-9DC5-17293EA38889}"/>
              </a:ext>
            </a:extLst>
          </p:cNvPr>
          <p:cNvGrpSpPr/>
          <p:nvPr/>
        </p:nvGrpSpPr>
        <p:grpSpPr>
          <a:xfrm>
            <a:off x="5803543" y="1623700"/>
            <a:ext cx="1320800" cy="1320800"/>
            <a:chOff x="4166229" y="1214124"/>
            <a:chExt cx="1320800" cy="1320800"/>
          </a:xfrm>
        </p:grpSpPr>
        <p:sp>
          <p:nvSpPr>
            <p:cNvPr id="85" name="Oval 84">
              <a:extLst>
                <a:ext uri="{FF2B5EF4-FFF2-40B4-BE49-F238E27FC236}">
                  <a16:creationId xmlns:a16="http://schemas.microsoft.com/office/drawing/2014/main" id="{9D194398-6ABF-4331-A430-9DD61AE750B4}"/>
                </a:ext>
              </a:extLst>
            </p:cNvPr>
            <p:cNvSpPr/>
            <p:nvPr/>
          </p:nvSpPr>
          <p:spPr>
            <a:xfrm>
              <a:off x="4166229" y="1214124"/>
              <a:ext cx="1320800" cy="1320800"/>
            </a:xfrm>
            <a:prstGeom prst="ellipse">
              <a:avLst/>
            </a:prstGeom>
            <a:solidFill>
              <a:srgbClr val="F26533"/>
            </a:solidFill>
            <a:ln w="25400" cap="flat" cmpd="sng" algn="ctr">
              <a:noFill/>
              <a:prstDash val="solid"/>
            </a:ln>
            <a:effectLst/>
          </p:spPr>
          <p:txBody>
            <a:bodyPr rtlCol="0" anchor="ctr"/>
            <a:lstStyle/>
            <a:p>
              <a:pPr algn="ctr" defTabSz="914377">
                <a:defRPr/>
              </a:pPr>
              <a:endParaRPr lang="en-US" kern="0">
                <a:solidFill>
                  <a:prstClr val="white"/>
                </a:solidFill>
                <a:latin typeface="Arial"/>
              </a:endParaRPr>
            </a:p>
          </p:txBody>
        </p:sp>
        <p:grpSp>
          <p:nvGrpSpPr>
            <p:cNvPr id="86" name="Group 85">
              <a:extLst>
                <a:ext uri="{FF2B5EF4-FFF2-40B4-BE49-F238E27FC236}">
                  <a16:creationId xmlns:a16="http://schemas.microsoft.com/office/drawing/2014/main" id="{8C546070-84E7-483F-B5ED-C9066A00BA08}"/>
                </a:ext>
              </a:extLst>
            </p:cNvPr>
            <p:cNvGrpSpPr/>
            <p:nvPr/>
          </p:nvGrpSpPr>
          <p:grpSpPr>
            <a:xfrm>
              <a:off x="4314354" y="1363602"/>
              <a:ext cx="929788" cy="946127"/>
              <a:chOff x="7010520" y="1426684"/>
              <a:chExt cx="1478446" cy="1504426"/>
            </a:xfrm>
            <a:solidFill>
              <a:sysClr val="window" lastClr="FFFFFF"/>
            </a:solidFill>
          </p:grpSpPr>
          <p:sp>
            <p:nvSpPr>
              <p:cNvPr id="87" name="Freeform 5">
                <a:extLst>
                  <a:ext uri="{FF2B5EF4-FFF2-40B4-BE49-F238E27FC236}">
                    <a16:creationId xmlns:a16="http://schemas.microsoft.com/office/drawing/2014/main" id="{2B0E8062-35B9-46E6-8519-76D87C24C66E}"/>
                  </a:ext>
                </a:extLst>
              </p:cNvPr>
              <p:cNvSpPr>
                <a:spLocks noEditPoints="1"/>
              </p:cNvSpPr>
              <p:nvPr/>
            </p:nvSpPr>
            <p:spPr bwMode="auto">
              <a:xfrm>
                <a:off x="7200639" y="1426684"/>
                <a:ext cx="1288327" cy="1504426"/>
              </a:xfrm>
              <a:custGeom>
                <a:avLst/>
                <a:gdLst>
                  <a:gd name="T0" fmla="*/ 66 w 797"/>
                  <a:gd name="T1" fmla="*/ 539 h 933"/>
                  <a:gd name="T2" fmla="*/ 45 w 797"/>
                  <a:gd name="T3" fmla="*/ 500 h 933"/>
                  <a:gd name="T4" fmla="*/ 20 w 797"/>
                  <a:gd name="T5" fmla="*/ 484 h 933"/>
                  <a:gd name="T6" fmla="*/ 34 w 797"/>
                  <a:gd name="T7" fmla="*/ 420 h 933"/>
                  <a:gd name="T8" fmla="*/ 25 w 797"/>
                  <a:gd name="T9" fmla="*/ 367 h 933"/>
                  <a:gd name="T10" fmla="*/ 2 w 797"/>
                  <a:gd name="T11" fmla="*/ 285 h 933"/>
                  <a:gd name="T12" fmla="*/ 2 w 797"/>
                  <a:gd name="T13" fmla="*/ 179 h 933"/>
                  <a:gd name="T14" fmla="*/ 50 w 797"/>
                  <a:gd name="T15" fmla="*/ 94 h 933"/>
                  <a:gd name="T16" fmla="*/ 286 w 797"/>
                  <a:gd name="T17" fmla="*/ 4 h 933"/>
                  <a:gd name="T18" fmla="*/ 343 w 797"/>
                  <a:gd name="T19" fmla="*/ 18 h 933"/>
                  <a:gd name="T20" fmla="*/ 395 w 797"/>
                  <a:gd name="T21" fmla="*/ 28 h 933"/>
                  <a:gd name="T22" fmla="*/ 547 w 797"/>
                  <a:gd name="T23" fmla="*/ 91 h 933"/>
                  <a:gd name="T24" fmla="*/ 587 w 797"/>
                  <a:gd name="T25" fmla="*/ 220 h 933"/>
                  <a:gd name="T26" fmla="*/ 577 w 797"/>
                  <a:gd name="T27" fmla="*/ 266 h 933"/>
                  <a:gd name="T28" fmla="*/ 524 w 797"/>
                  <a:gd name="T29" fmla="*/ 306 h 933"/>
                  <a:gd name="T30" fmla="*/ 495 w 797"/>
                  <a:gd name="T31" fmla="*/ 326 h 933"/>
                  <a:gd name="T32" fmla="*/ 457 w 797"/>
                  <a:gd name="T33" fmla="*/ 430 h 933"/>
                  <a:gd name="T34" fmla="*/ 452 w 797"/>
                  <a:gd name="T35" fmla="*/ 487 h 933"/>
                  <a:gd name="T36" fmla="*/ 457 w 797"/>
                  <a:gd name="T37" fmla="*/ 544 h 933"/>
                  <a:gd name="T38" fmla="*/ 462 w 797"/>
                  <a:gd name="T39" fmla="*/ 576 h 933"/>
                  <a:gd name="T40" fmla="*/ 467 w 797"/>
                  <a:gd name="T41" fmla="*/ 596 h 933"/>
                  <a:gd name="T42" fmla="*/ 536 w 797"/>
                  <a:gd name="T43" fmla="*/ 744 h 933"/>
                  <a:gd name="T44" fmla="*/ 632 w 797"/>
                  <a:gd name="T45" fmla="*/ 808 h 933"/>
                  <a:gd name="T46" fmla="*/ 759 w 797"/>
                  <a:gd name="T47" fmla="*/ 873 h 933"/>
                  <a:gd name="T48" fmla="*/ 788 w 797"/>
                  <a:gd name="T49" fmla="*/ 908 h 933"/>
                  <a:gd name="T50" fmla="*/ 789 w 797"/>
                  <a:gd name="T51" fmla="*/ 933 h 933"/>
                  <a:gd name="T52" fmla="*/ 450 w 797"/>
                  <a:gd name="T53" fmla="*/ 931 h 933"/>
                  <a:gd name="T54" fmla="*/ 441 w 797"/>
                  <a:gd name="T55" fmla="*/ 723 h 933"/>
                  <a:gd name="T56" fmla="*/ 383 w 797"/>
                  <a:gd name="T57" fmla="*/ 562 h 933"/>
                  <a:gd name="T58" fmla="*/ 370 w 797"/>
                  <a:gd name="T59" fmla="*/ 547 h 933"/>
                  <a:gd name="T60" fmla="*/ 349 w 797"/>
                  <a:gd name="T61" fmla="*/ 532 h 933"/>
                  <a:gd name="T62" fmla="*/ 314 w 797"/>
                  <a:gd name="T63" fmla="*/ 515 h 933"/>
                  <a:gd name="T64" fmla="*/ 289 w 797"/>
                  <a:gd name="T65" fmla="*/ 508 h 933"/>
                  <a:gd name="T66" fmla="*/ 249 w 797"/>
                  <a:gd name="T67" fmla="*/ 508 h 933"/>
                  <a:gd name="T68" fmla="*/ 225 w 797"/>
                  <a:gd name="T69" fmla="*/ 511 h 933"/>
                  <a:gd name="T70" fmla="*/ 188 w 797"/>
                  <a:gd name="T71" fmla="*/ 516 h 933"/>
                  <a:gd name="T72" fmla="*/ 161 w 797"/>
                  <a:gd name="T73" fmla="*/ 524 h 933"/>
                  <a:gd name="T74" fmla="*/ 133 w 797"/>
                  <a:gd name="T75" fmla="*/ 533 h 933"/>
                  <a:gd name="T76" fmla="*/ 85 w 797"/>
                  <a:gd name="T77" fmla="*/ 548 h 933"/>
                  <a:gd name="T78" fmla="*/ 66 w 797"/>
                  <a:gd name="T79" fmla="*/ 539 h 933"/>
                  <a:gd name="T80" fmla="*/ 502 w 797"/>
                  <a:gd name="T81" fmla="*/ 251 h 933"/>
                  <a:gd name="T82" fmla="*/ 388 w 797"/>
                  <a:gd name="T83" fmla="*/ 54 h 933"/>
                  <a:gd name="T84" fmla="*/ 502 w 797"/>
                  <a:gd name="T85" fmla="*/ 25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7" h="933">
                    <a:moveTo>
                      <a:pt x="66" y="539"/>
                    </a:moveTo>
                    <a:cubicBezTo>
                      <a:pt x="72" y="512"/>
                      <a:pt x="71" y="510"/>
                      <a:pt x="45" y="500"/>
                    </a:cubicBezTo>
                    <a:cubicBezTo>
                      <a:pt x="35" y="498"/>
                      <a:pt x="23" y="498"/>
                      <a:pt x="20" y="484"/>
                    </a:cubicBezTo>
                    <a:cubicBezTo>
                      <a:pt x="21" y="462"/>
                      <a:pt x="28" y="441"/>
                      <a:pt x="34" y="420"/>
                    </a:cubicBezTo>
                    <a:cubicBezTo>
                      <a:pt x="39" y="400"/>
                      <a:pt x="36" y="382"/>
                      <a:pt x="25" y="367"/>
                    </a:cubicBezTo>
                    <a:cubicBezTo>
                      <a:pt x="7" y="342"/>
                      <a:pt x="4" y="314"/>
                      <a:pt x="2" y="285"/>
                    </a:cubicBezTo>
                    <a:cubicBezTo>
                      <a:pt x="0" y="250"/>
                      <a:pt x="0" y="215"/>
                      <a:pt x="2" y="179"/>
                    </a:cubicBezTo>
                    <a:cubicBezTo>
                      <a:pt x="4" y="144"/>
                      <a:pt x="26" y="118"/>
                      <a:pt x="50" y="94"/>
                    </a:cubicBezTo>
                    <a:cubicBezTo>
                      <a:pt x="115" y="29"/>
                      <a:pt x="195" y="0"/>
                      <a:pt x="286" y="4"/>
                    </a:cubicBezTo>
                    <a:cubicBezTo>
                      <a:pt x="306" y="5"/>
                      <a:pt x="325" y="10"/>
                      <a:pt x="343" y="18"/>
                    </a:cubicBezTo>
                    <a:cubicBezTo>
                      <a:pt x="360" y="27"/>
                      <a:pt x="376" y="30"/>
                      <a:pt x="395" y="28"/>
                    </a:cubicBezTo>
                    <a:cubicBezTo>
                      <a:pt x="456" y="23"/>
                      <a:pt x="508" y="46"/>
                      <a:pt x="547" y="91"/>
                    </a:cubicBezTo>
                    <a:cubicBezTo>
                      <a:pt x="577" y="127"/>
                      <a:pt x="590" y="172"/>
                      <a:pt x="587" y="220"/>
                    </a:cubicBezTo>
                    <a:cubicBezTo>
                      <a:pt x="586" y="235"/>
                      <a:pt x="584" y="251"/>
                      <a:pt x="577" y="266"/>
                    </a:cubicBezTo>
                    <a:cubicBezTo>
                      <a:pt x="566" y="288"/>
                      <a:pt x="549" y="304"/>
                      <a:pt x="524" y="306"/>
                    </a:cubicBezTo>
                    <a:cubicBezTo>
                      <a:pt x="509" y="307"/>
                      <a:pt x="501" y="316"/>
                      <a:pt x="495" y="326"/>
                    </a:cubicBezTo>
                    <a:cubicBezTo>
                      <a:pt x="474" y="358"/>
                      <a:pt x="464" y="394"/>
                      <a:pt x="457" y="430"/>
                    </a:cubicBezTo>
                    <a:cubicBezTo>
                      <a:pt x="453" y="449"/>
                      <a:pt x="452" y="468"/>
                      <a:pt x="452" y="487"/>
                    </a:cubicBezTo>
                    <a:cubicBezTo>
                      <a:pt x="446" y="507"/>
                      <a:pt x="454" y="525"/>
                      <a:pt x="457" y="544"/>
                    </a:cubicBezTo>
                    <a:cubicBezTo>
                      <a:pt x="455" y="555"/>
                      <a:pt x="461" y="565"/>
                      <a:pt x="462" y="576"/>
                    </a:cubicBezTo>
                    <a:cubicBezTo>
                      <a:pt x="463" y="583"/>
                      <a:pt x="465" y="589"/>
                      <a:pt x="467" y="596"/>
                    </a:cubicBezTo>
                    <a:cubicBezTo>
                      <a:pt x="480" y="650"/>
                      <a:pt x="499" y="701"/>
                      <a:pt x="536" y="744"/>
                    </a:cubicBezTo>
                    <a:cubicBezTo>
                      <a:pt x="562" y="775"/>
                      <a:pt x="594" y="796"/>
                      <a:pt x="632" y="808"/>
                    </a:cubicBezTo>
                    <a:cubicBezTo>
                      <a:pt x="678" y="824"/>
                      <a:pt x="721" y="844"/>
                      <a:pt x="759" y="873"/>
                    </a:cubicBezTo>
                    <a:cubicBezTo>
                      <a:pt x="771" y="883"/>
                      <a:pt x="781" y="894"/>
                      <a:pt x="788" y="908"/>
                    </a:cubicBezTo>
                    <a:cubicBezTo>
                      <a:pt x="793" y="916"/>
                      <a:pt x="797" y="925"/>
                      <a:pt x="789" y="933"/>
                    </a:cubicBezTo>
                    <a:cubicBezTo>
                      <a:pt x="676" y="933"/>
                      <a:pt x="563" y="932"/>
                      <a:pt x="450" y="931"/>
                    </a:cubicBezTo>
                    <a:cubicBezTo>
                      <a:pt x="455" y="862"/>
                      <a:pt x="453" y="792"/>
                      <a:pt x="441" y="723"/>
                    </a:cubicBezTo>
                    <a:cubicBezTo>
                      <a:pt x="431" y="666"/>
                      <a:pt x="414" y="611"/>
                      <a:pt x="383" y="562"/>
                    </a:cubicBezTo>
                    <a:cubicBezTo>
                      <a:pt x="380" y="556"/>
                      <a:pt x="375" y="552"/>
                      <a:pt x="370" y="547"/>
                    </a:cubicBezTo>
                    <a:cubicBezTo>
                      <a:pt x="363" y="542"/>
                      <a:pt x="356" y="537"/>
                      <a:pt x="349" y="532"/>
                    </a:cubicBezTo>
                    <a:cubicBezTo>
                      <a:pt x="339" y="523"/>
                      <a:pt x="330" y="512"/>
                      <a:pt x="314" y="515"/>
                    </a:cubicBezTo>
                    <a:cubicBezTo>
                      <a:pt x="306" y="513"/>
                      <a:pt x="297" y="511"/>
                      <a:pt x="289" y="508"/>
                    </a:cubicBezTo>
                    <a:cubicBezTo>
                      <a:pt x="276" y="507"/>
                      <a:pt x="262" y="507"/>
                      <a:pt x="249" y="508"/>
                    </a:cubicBezTo>
                    <a:cubicBezTo>
                      <a:pt x="241" y="508"/>
                      <a:pt x="232" y="504"/>
                      <a:pt x="225" y="511"/>
                    </a:cubicBezTo>
                    <a:cubicBezTo>
                      <a:pt x="213" y="515"/>
                      <a:pt x="199" y="505"/>
                      <a:pt x="188" y="516"/>
                    </a:cubicBezTo>
                    <a:cubicBezTo>
                      <a:pt x="178" y="516"/>
                      <a:pt x="168" y="514"/>
                      <a:pt x="161" y="524"/>
                    </a:cubicBezTo>
                    <a:cubicBezTo>
                      <a:pt x="148" y="518"/>
                      <a:pt x="141" y="534"/>
                      <a:pt x="133" y="533"/>
                    </a:cubicBezTo>
                    <a:cubicBezTo>
                      <a:pt x="114" y="531"/>
                      <a:pt x="101" y="544"/>
                      <a:pt x="85" y="548"/>
                    </a:cubicBezTo>
                    <a:cubicBezTo>
                      <a:pt x="77" y="549"/>
                      <a:pt x="70" y="546"/>
                      <a:pt x="66" y="539"/>
                    </a:cubicBezTo>
                    <a:close/>
                    <a:moveTo>
                      <a:pt x="502" y="251"/>
                    </a:moveTo>
                    <a:cubicBezTo>
                      <a:pt x="531" y="143"/>
                      <a:pt x="474" y="55"/>
                      <a:pt x="388" y="54"/>
                    </a:cubicBezTo>
                    <a:cubicBezTo>
                      <a:pt x="467" y="95"/>
                      <a:pt x="496" y="167"/>
                      <a:pt x="502"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333333"/>
                  </a:solidFill>
                  <a:latin typeface="Arial"/>
                </a:endParaRPr>
              </a:p>
            </p:txBody>
          </p:sp>
          <p:sp>
            <p:nvSpPr>
              <p:cNvPr id="88" name="Freeform 6">
                <a:extLst>
                  <a:ext uri="{FF2B5EF4-FFF2-40B4-BE49-F238E27FC236}">
                    <a16:creationId xmlns:a16="http://schemas.microsoft.com/office/drawing/2014/main" id="{CA536DAD-FE87-49D6-AC66-FC759A0DE045}"/>
                  </a:ext>
                </a:extLst>
              </p:cNvPr>
              <p:cNvSpPr>
                <a:spLocks/>
              </p:cNvSpPr>
              <p:nvPr/>
            </p:nvSpPr>
            <p:spPr bwMode="auto">
              <a:xfrm>
                <a:off x="7318726" y="2287537"/>
                <a:ext cx="544380" cy="643573"/>
              </a:xfrm>
              <a:custGeom>
                <a:avLst/>
                <a:gdLst>
                  <a:gd name="T0" fmla="*/ 234 w 337"/>
                  <a:gd name="T1" fmla="*/ 14 h 399"/>
                  <a:gd name="T2" fmla="*/ 323 w 337"/>
                  <a:gd name="T3" fmla="*/ 171 h 399"/>
                  <a:gd name="T4" fmla="*/ 329 w 337"/>
                  <a:gd name="T5" fmla="*/ 359 h 399"/>
                  <a:gd name="T6" fmla="*/ 325 w 337"/>
                  <a:gd name="T7" fmla="*/ 378 h 399"/>
                  <a:gd name="T8" fmla="*/ 325 w 337"/>
                  <a:gd name="T9" fmla="*/ 390 h 399"/>
                  <a:gd name="T10" fmla="*/ 320 w 337"/>
                  <a:gd name="T11" fmla="*/ 399 h 399"/>
                  <a:gd name="T12" fmla="*/ 8 w 337"/>
                  <a:gd name="T13" fmla="*/ 399 h 399"/>
                  <a:gd name="T14" fmla="*/ 9 w 337"/>
                  <a:gd name="T15" fmla="*/ 380 h 399"/>
                  <a:gd name="T16" fmla="*/ 90 w 337"/>
                  <a:gd name="T17" fmla="*/ 302 h 399"/>
                  <a:gd name="T18" fmla="*/ 206 w 337"/>
                  <a:gd name="T19" fmla="*/ 261 h 399"/>
                  <a:gd name="T20" fmla="*/ 237 w 337"/>
                  <a:gd name="T21" fmla="*/ 211 h 399"/>
                  <a:gd name="T22" fmla="*/ 208 w 337"/>
                  <a:gd name="T23" fmla="*/ 85 h 399"/>
                  <a:gd name="T24" fmla="*/ 156 w 337"/>
                  <a:gd name="T25" fmla="*/ 68 h 399"/>
                  <a:gd name="T26" fmla="*/ 123 w 337"/>
                  <a:gd name="T27" fmla="*/ 90 h 399"/>
                  <a:gd name="T28" fmla="*/ 52 w 337"/>
                  <a:gd name="T29" fmla="*/ 58 h 399"/>
                  <a:gd name="T30" fmla="*/ 50 w 337"/>
                  <a:gd name="T31" fmla="*/ 53 h 399"/>
                  <a:gd name="T32" fmla="*/ 49 w 337"/>
                  <a:gd name="T33" fmla="*/ 52 h 399"/>
                  <a:gd name="T34" fmla="*/ 34 w 337"/>
                  <a:gd name="T35" fmla="*/ 45 h 399"/>
                  <a:gd name="T36" fmla="*/ 20 w 337"/>
                  <a:gd name="T37" fmla="*/ 30 h 399"/>
                  <a:gd name="T38" fmla="*/ 88 w 337"/>
                  <a:gd name="T39" fmla="*/ 9 h 399"/>
                  <a:gd name="T40" fmla="*/ 96 w 337"/>
                  <a:gd name="T41" fmla="*/ 7 h 399"/>
                  <a:gd name="T42" fmla="*/ 97 w 337"/>
                  <a:gd name="T43" fmla="*/ 6 h 399"/>
                  <a:gd name="T44" fmla="*/ 120 w 337"/>
                  <a:gd name="T45" fmla="*/ 3 h 399"/>
                  <a:gd name="T46" fmla="*/ 148 w 337"/>
                  <a:gd name="T47" fmla="*/ 1 h 399"/>
                  <a:gd name="T48" fmla="*/ 180 w 337"/>
                  <a:gd name="T49" fmla="*/ 2 h 399"/>
                  <a:gd name="T50" fmla="*/ 216 w 337"/>
                  <a:gd name="T51" fmla="*/ 8 h 399"/>
                  <a:gd name="T52" fmla="*/ 234 w 337"/>
                  <a:gd name="T53" fmla="*/ 14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7" h="399">
                    <a:moveTo>
                      <a:pt x="234" y="14"/>
                    </a:moveTo>
                    <a:cubicBezTo>
                      <a:pt x="296" y="49"/>
                      <a:pt x="309" y="112"/>
                      <a:pt x="323" y="171"/>
                    </a:cubicBezTo>
                    <a:cubicBezTo>
                      <a:pt x="337" y="233"/>
                      <a:pt x="335" y="296"/>
                      <a:pt x="329" y="359"/>
                    </a:cubicBezTo>
                    <a:cubicBezTo>
                      <a:pt x="328" y="366"/>
                      <a:pt x="322" y="371"/>
                      <a:pt x="325" y="378"/>
                    </a:cubicBezTo>
                    <a:cubicBezTo>
                      <a:pt x="325" y="382"/>
                      <a:pt x="325" y="386"/>
                      <a:pt x="325" y="390"/>
                    </a:cubicBezTo>
                    <a:cubicBezTo>
                      <a:pt x="324" y="393"/>
                      <a:pt x="325" y="398"/>
                      <a:pt x="320" y="399"/>
                    </a:cubicBezTo>
                    <a:cubicBezTo>
                      <a:pt x="216" y="399"/>
                      <a:pt x="112" y="399"/>
                      <a:pt x="8" y="399"/>
                    </a:cubicBezTo>
                    <a:cubicBezTo>
                      <a:pt x="0" y="392"/>
                      <a:pt x="8" y="386"/>
                      <a:pt x="9" y="380"/>
                    </a:cubicBezTo>
                    <a:cubicBezTo>
                      <a:pt x="20" y="337"/>
                      <a:pt x="51" y="315"/>
                      <a:pt x="90" y="302"/>
                    </a:cubicBezTo>
                    <a:cubicBezTo>
                      <a:pt x="129" y="289"/>
                      <a:pt x="167" y="274"/>
                      <a:pt x="206" y="261"/>
                    </a:cubicBezTo>
                    <a:cubicBezTo>
                      <a:pt x="229" y="252"/>
                      <a:pt x="240" y="237"/>
                      <a:pt x="237" y="211"/>
                    </a:cubicBezTo>
                    <a:cubicBezTo>
                      <a:pt x="233" y="167"/>
                      <a:pt x="225" y="125"/>
                      <a:pt x="208" y="85"/>
                    </a:cubicBezTo>
                    <a:cubicBezTo>
                      <a:pt x="195" y="53"/>
                      <a:pt x="186" y="50"/>
                      <a:pt x="156" y="68"/>
                    </a:cubicBezTo>
                    <a:cubicBezTo>
                      <a:pt x="145" y="75"/>
                      <a:pt x="134" y="83"/>
                      <a:pt x="123" y="90"/>
                    </a:cubicBezTo>
                    <a:cubicBezTo>
                      <a:pt x="80" y="116"/>
                      <a:pt x="59" y="106"/>
                      <a:pt x="52" y="58"/>
                    </a:cubicBezTo>
                    <a:cubicBezTo>
                      <a:pt x="51" y="56"/>
                      <a:pt x="51" y="55"/>
                      <a:pt x="50" y="53"/>
                    </a:cubicBezTo>
                    <a:cubicBezTo>
                      <a:pt x="50" y="53"/>
                      <a:pt x="49" y="52"/>
                      <a:pt x="49" y="52"/>
                    </a:cubicBezTo>
                    <a:cubicBezTo>
                      <a:pt x="47" y="44"/>
                      <a:pt x="42" y="42"/>
                      <a:pt x="34" y="45"/>
                    </a:cubicBezTo>
                    <a:cubicBezTo>
                      <a:pt x="22" y="48"/>
                      <a:pt x="20" y="40"/>
                      <a:pt x="20" y="30"/>
                    </a:cubicBezTo>
                    <a:cubicBezTo>
                      <a:pt x="42" y="22"/>
                      <a:pt x="63" y="10"/>
                      <a:pt x="88" y="9"/>
                    </a:cubicBezTo>
                    <a:cubicBezTo>
                      <a:pt x="91" y="10"/>
                      <a:pt x="95" y="11"/>
                      <a:pt x="96" y="7"/>
                    </a:cubicBezTo>
                    <a:cubicBezTo>
                      <a:pt x="97" y="6"/>
                      <a:pt x="97" y="6"/>
                      <a:pt x="97" y="6"/>
                    </a:cubicBezTo>
                    <a:cubicBezTo>
                      <a:pt x="104" y="5"/>
                      <a:pt x="113" y="7"/>
                      <a:pt x="120" y="3"/>
                    </a:cubicBezTo>
                    <a:cubicBezTo>
                      <a:pt x="129" y="2"/>
                      <a:pt x="139" y="2"/>
                      <a:pt x="148" y="1"/>
                    </a:cubicBezTo>
                    <a:cubicBezTo>
                      <a:pt x="159" y="1"/>
                      <a:pt x="169" y="2"/>
                      <a:pt x="180" y="2"/>
                    </a:cubicBezTo>
                    <a:cubicBezTo>
                      <a:pt x="192" y="0"/>
                      <a:pt x="204" y="7"/>
                      <a:pt x="216" y="8"/>
                    </a:cubicBezTo>
                    <a:cubicBezTo>
                      <a:pt x="222" y="10"/>
                      <a:pt x="228" y="12"/>
                      <a:pt x="234"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333333"/>
                  </a:solidFill>
                  <a:latin typeface="Arial"/>
                </a:endParaRPr>
              </a:p>
            </p:txBody>
          </p:sp>
          <p:sp>
            <p:nvSpPr>
              <p:cNvPr id="89" name="Freeform 7">
                <a:extLst>
                  <a:ext uri="{FF2B5EF4-FFF2-40B4-BE49-F238E27FC236}">
                    <a16:creationId xmlns:a16="http://schemas.microsoft.com/office/drawing/2014/main" id="{4FD8E446-E899-4464-A8F7-FBDA21398A76}"/>
                  </a:ext>
                </a:extLst>
              </p:cNvPr>
              <p:cNvSpPr>
                <a:spLocks/>
              </p:cNvSpPr>
              <p:nvPr/>
            </p:nvSpPr>
            <p:spPr bwMode="auto">
              <a:xfrm>
                <a:off x="7856021" y="2580392"/>
                <a:ext cx="43692" cy="43692"/>
              </a:xfrm>
              <a:custGeom>
                <a:avLst/>
                <a:gdLst>
                  <a:gd name="T0" fmla="*/ 13 w 27"/>
                  <a:gd name="T1" fmla="*/ 27 h 27"/>
                  <a:gd name="T2" fmla="*/ 2 w 27"/>
                  <a:gd name="T3" fmla="*/ 14 h 27"/>
                  <a:gd name="T4" fmla="*/ 13 w 27"/>
                  <a:gd name="T5" fmla="*/ 1 h 27"/>
                  <a:gd name="T6" fmla="*/ 26 w 27"/>
                  <a:gd name="T7" fmla="*/ 9 h 27"/>
                  <a:gd name="T8" fmla="*/ 13 w 27"/>
                  <a:gd name="T9" fmla="*/ 27 h 27"/>
                </a:gdLst>
                <a:ahLst/>
                <a:cxnLst>
                  <a:cxn ang="0">
                    <a:pos x="T0" y="T1"/>
                  </a:cxn>
                  <a:cxn ang="0">
                    <a:pos x="T2" y="T3"/>
                  </a:cxn>
                  <a:cxn ang="0">
                    <a:pos x="T4" y="T5"/>
                  </a:cxn>
                  <a:cxn ang="0">
                    <a:pos x="T6" y="T7"/>
                  </a:cxn>
                  <a:cxn ang="0">
                    <a:pos x="T8" y="T9"/>
                  </a:cxn>
                </a:cxnLst>
                <a:rect l="0" t="0" r="r" b="b"/>
                <a:pathLst>
                  <a:path w="27" h="27">
                    <a:moveTo>
                      <a:pt x="13" y="27"/>
                    </a:moveTo>
                    <a:cubicBezTo>
                      <a:pt x="6" y="26"/>
                      <a:pt x="3" y="20"/>
                      <a:pt x="2" y="14"/>
                    </a:cubicBezTo>
                    <a:cubicBezTo>
                      <a:pt x="0" y="6"/>
                      <a:pt x="5" y="2"/>
                      <a:pt x="13" y="1"/>
                    </a:cubicBezTo>
                    <a:cubicBezTo>
                      <a:pt x="19" y="0"/>
                      <a:pt x="27" y="2"/>
                      <a:pt x="26" y="9"/>
                    </a:cubicBezTo>
                    <a:cubicBezTo>
                      <a:pt x="24" y="15"/>
                      <a:pt x="24" y="25"/>
                      <a:pt x="13"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333333"/>
                  </a:solidFill>
                  <a:latin typeface="Arial"/>
                </a:endParaRPr>
              </a:p>
            </p:txBody>
          </p:sp>
          <p:sp>
            <p:nvSpPr>
              <p:cNvPr id="90" name="Freeform 8">
                <a:extLst>
                  <a:ext uri="{FF2B5EF4-FFF2-40B4-BE49-F238E27FC236}">
                    <a16:creationId xmlns:a16="http://schemas.microsoft.com/office/drawing/2014/main" id="{1554846A-0ED1-410B-AB75-77EC8A978923}"/>
                  </a:ext>
                </a:extLst>
              </p:cNvPr>
              <p:cNvSpPr>
                <a:spLocks/>
              </p:cNvSpPr>
              <p:nvPr/>
            </p:nvSpPr>
            <p:spPr bwMode="auto">
              <a:xfrm>
                <a:off x="7852479" y="2516625"/>
                <a:ext cx="36607" cy="37788"/>
              </a:xfrm>
              <a:custGeom>
                <a:avLst/>
                <a:gdLst>
                  <a:gd name="T0" fmla="*/ 23 w 23"/>
                  <a:gd name="T1" fmla="*/ 11 h 24"/>
                  <a:gd name="T2" fmla="*/ 10 w 23"/>
                  <a:gd name="T3" fmla="*/ 24 h 24"/>
                  <a:gd name="T4" fmla="*/ 0 w 23"/>
                  <a:gd name="T5" fmla="*/ 14 h 24"/>
                  <a:gd name="T6" fmla="*/ 11 w 23"/>
                  <a:gd name="T7" fmla="*/ 0 h 24"/>
                  <a:gd name="T8" fmla="*/ 23 w 23"/>
                  <a:gd name="T9" fmla="*/ 11 h 24"/>
                </a:gdLst>
                <a:ahLst/>
                <a:cxnLst>
                  <a:cxn ang="0">
                    <a:pos x="T0" y="T1"/>
                  </a:cxn>
                  <a:cxn ang="0">
                    <a:pos x="T2" y="T3"/>
                  </a:cxn>
                  <a:cxn ang="0">
                    <a:pos x="T4" y="T5"/>
                  </a:cxn>
                  <a:cxn ang="0">
                    <a:pos x="T6" y="T7"/>
                  </a:cxn>
                  <a:cxn ang="0">
                    <a:pos x="T8" y="T9"/>
                  </a:cxn>
                </a:cxnLst>
                <a:rect l="0" t="0" r="r" b="b"/>
                <a:pathLst>
                  <a:path w="23" h="24">
                    <a:moveTo>
                      <a:pt x="23" y="11"/>
                    </a:moveTo>
                    <a:cubicBezTo>
                      <a:pt x="22" y="19"/>
                      <a:pt x="18" y="24"/>
                      <a:pt x="10" y="24"/>
                    </a:cubicBezTo>
                    <a:cubicBezTo>
                      <a:pt x="3" y="24"/>
                      <a:pt x="0" y="19"/>
                      <a:pt x="0" y="14"/>
                    </a:cubicBezTo>
                    <a:cubicBezTo>
                      <a:pt x="1" y="8"/>
                      <a:pt x="1" y="0"/>
                      <a:pt x="11" y="0"/>
                    </a:cubicBezTo>
                    <a:cubicBezTo>
                      <a:pt x="18" y="0"/>
                      <a:pt x="21" y="4"/>
                      <a:pt x="23"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333333"/>
                  </a:solidFill>
                  <a:latin typeface="Arial"/>
                </a:endParaRPr>
              </a:p>
            </p:txBody>
          </p:sp>
          <p:sp>
            <p:nvSpPr>
              <p:cNvPr id="91" name="Freeform 9">
                <a:extLst>
                  <a:ext uri="{FF2B5EF4-FFF2-40B4-BE49-F238E27FC236}">
                    <a16:creationId xmlns:a16="http://schemas.microsoft.com/office/drawing/2014/main" id="{2559A6E5-5B4D-4472-8A0C-C745782D9812}"/>
                  </a:ext>
                </a:extLst>
              </p:cNvPr>
              <p:cNvSpPr>
                <a:spLocks/>
              </p:cNvSpPr>
              <p:nvPr/>
            </p:nvSpPr>
            <p:spPr bwMode="auto">
              <a:xfrm>
                <a:off x="7882000" y="2889780"/>
                <a:ext cx="23617" cy="35426"/>
              </a:xfrm>
              <a:custGeom>
                <a:avLst/>
                <a:gdLst>
                  <a:gd name="T0" fmla="*/ 15 w 15"/>
                  <a:gd name="T1" fmla="*/ 9 h 22"/>
                  <a:gd name="T2" fmla="*/ 7 w 15"/>
                  <a:gd name="T3" fmla="*/ 21 h 22"/>
                  <a:gd name="T4" fmla="*/ 1 w 15"/>
                  <a:gd name="T5" fmla="*/ 13 h 22"/>
                  <a:gd name="T6" fmla="*/ 6 w 15"/>
                  <a:gd name="T7" fmla="*/ 2 h 22"/>
                  <a:gd name="T8" fmla="*/ 15 w 15"/>
                  <a:gd name="T9" fmla="*/ 9 h 22"/>
                </a:gdLst>
                <a:ahLst/>
                <a:cxnLst>
                  <a:cxn ang="0">
                    <a:pos x="T0" y="T1"/>
                  </a:cxn>
                  <a:cxn ang="0">
                    <a:pos x="T2" y="T3"/>
                  </a:cxn>
                  <a:cxn ang="0">
                    <a:pos x="T4" y="T5"/>
                  </a:cxn>
                  <a:cxn ang="0">
                    <a:pos x="T6" y="T7"/>
                  </a:cxn>
                  <a:cxn ang="0">
                    <a:pos x="T8" y="T9"/>
                  </a:cxn>
                </a:cxnLst>
                <a:rect l="0" t="0" r="r" b="b"/>
                <a:pathLst>
                  <a:path w="15" h="22">
                    <a:moveTo>
                      <a:pt x="15" y="9"/>
                    </a:moveTo>
                    <a:cubicBezTo>
                      <a:pt x="14" y="15"/>
                      <a:pt x="12" y="19"/>
                      <a:pt x="7" y="21"/>
                    </a:cubicBezTo>
                    <a:cubicBezTo>
                      <a:pt x="2" y="22"/>
                      <a:pt x="1" y="17"/>
                      <a:pt x="1" y="13"/>
                    </a:cubicBezTo>
                    <a:cubicBezTo>
                      <a:pt x="2" y="9"/>
                      <a:pt x="0" y="3"/>
                      <a:pt x="6" y="2"/>
                    </a:cubicBezTo>
                    <a:cubicBezTo>
                      <a:pt x="12" y="0"/>
                      <a:pt x="12" y="7"/>
                      <a:pt x="1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333333"/>
                  </a:solidFill>
                  <a:latin typeface="Arial"/>
                </a:endParaRPr>
              </a:p>
            </p:txBody>
          </p:sp>
          <p:sp>
            <p:nvSpPr>
              <p:cNvPr id="92" name="Freeform 10">
                <a:extLst>
                  <a:ext uri="{FF2B5EF4-FFF2-40B4-BE49-F238E27FC236}">
                    <a16:creationId xmlns:a16="http://schemas.microsoft.com/office/drawing/2014/main" id="{544FA543-9CC3-4E12-82B3-1E4B9C71FAA0}"/>
                  </a:ext>
                </a:extLst>
              </p:cNvPr>
              <p:cNvSpPr>
                <a:spLocks/>
              </p:cNvSpPr>
              <p:nvPr/>
            </p:nvSpPr>
            <p:spPr bwMode="auto">
              <a:xfrm>
                <a:off x="7779265" y="2344218"/>
                <a:ext cx="35426" cy="33064"/>
              </a:xfrm>
              <a:custGeom>
                <a:avLst/>
                <a:gdLst>
                  <a:gd name="T0" fmla="*/ 22 w 22"/>
                  <a:gd name="T1" fmla="*/ 11 h 21"/>
                  <a:gd name="T2" fmla="*/ 12 w 22"/>
                  <a:gd name="T3" fmla="*/ 21 h 21"/>
                  <a:gd name="T4" fmla="*/ 2 w 22"/>
                  <a:gd name="T5" fmla="*/ 10 h 21"/>
                  <a:gd name="T6" fmla="*/ 12 w 22"/>
                  <a:gd name="T7" fmla="*/ 1 h 21"/>
                  <a:gd name="T8" fmla="*/ 22 w 22"/>
                  <a:gd name="T9" fmla="*/ 11 h 21"/>
                </a:gdLst>
                <a:ahLst/>
                <a:cxnLst>
                  <a:cxn ang="0">
                    <a:pos x="T0" y="T1"/>
                  </a:cxn>
                  <a:cxn ang="0">
                    <a:pos x="T2" y="T3"/>
                  </a:cxn>
                  <a:cxn ang="0">
                    <a:pos x="T4" y="T5"/>
                  </a:cxn>
                  <a:cxn ang="0">
                    <a:pos x="T6" y="T7"/>
                  </a:cxn>
                  <a:cxn ang="0">
                    <a:pos x="T8" y="T9"/>
                  </a:cxn>
                </a:cxnLst>
                <a:rect l="0" t="0" r="r" b="b"/>
                <a:pathLst>
                  <a:path w="22" h="21">
                    <a:moveTo>
                      <a:pt x="22" y="11"/>
                    </a:moveTo>
                    <a:cubicBezTo>
                      <a:pt x="21" y="17"/>
                      <a:pt x="18" y="21"/>
                      <a:pt x="12" y="21"/>
                    </a:cubicBezTo>
                    <a:cubicBezTo>
                      <a:pt x="5" y="21"/>
                      <a:pt x="3" y="15"/>
                      <a:pt x="2" y="10"/>
                    </a:cubicBezTo>
                    <a:cubicBezTo>
                      <a:pt x="0" y="3"/>
                      <a:pt x="7" y="2"/>
                      <a:pt x="12" y="1"/>
                    </a:cubicBezTo>
                    <a:cubicBezTo>
                      <a:pt x="18" y="0"/>
                      <a:pt x="21" y="5"/>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333333"/>
                  </a:solidFill>
                  <a:latin typeface="Arial"/>
                </a:endParaRPr>
              </a:p>
            </p:txBody>
          </p:sp>
          <p:sp>
            <p:nvSpPr>
              <p:cNvPr id="163" name="Freeform 11">
                <a:extLst>
                  <a:ext uri="{FF2B5EF4-FFF2-40B4-BE49-F238E27FC236}">
                    <a16:creationId xmlns:a16="http://schemas.microsoft.com/office/drawing/2014/main" id="{7B0BF746-EFB9-44A7-ADD7-65E5524AD896}"/>
                  </a:ext>
                </a:extLst>
              </p:cNvPr>
              <p:cNvSpPr>
                <a:spLocks/>
              </p:cNvSpPr>
              <p:nvPr/>
            </p:nvSpPr>
            <p:spPr bwMode="auto">
              <a:xfrm>
                <a:off x="7241970" y="2320601"/>
                <a:ext cx="33064" cy="34245"/>
              </a:xfrm>
              <a:custGeom>
                <a:avLst/>
                <a:gdLst>
                  <a:gd name="T0" fmla="*/ 21 w 21"/>
                  <a:gd name="T1" fmla="*/ 11 h 21"/>
                  <a:gd name="T2" fmla="*/ 11 w 21"/>
                  <a:gd name="T3" fmla="*/ 21 h 21"/>
                  <a:gd name="T4" fmla="*/ 1 w 21"/>
                  <a:gd name="T5" fmla="*/ 10 h 21"/>
                  <a:gd name="T6" fmla="*/ 11 w 21"/>
                  <a:gd name="T7" fmla="*/ 1 h 21"/>
                  <a:gd name="T8" fmla="*/ 21 w 21"/>
                  <a:gd name="T9" fmla="*/ 11 h 21"/>
                </a:gdLst>
                <a:ahLst/>
                <a:cxnLst>
                  <a:cxn ang="0">
                    <a:pos x="T0" y="T1"/>
                  </a:cxn>
                  <a:cxn ang="0">
                    <a:pos x="T2" y="T3"/>
                  </a:cxn>
                  <a:cxn ang="0">
                    <a:pos x="T4" y="T5"/>
                  </a:cxn>
                  <a:cxn ang="0">
                    <a:pos x="T6" y="T7"/>
                  </a:cxn>
                  <a:cxn ang="0">
                    <a:pos x="T8" y="T9"/>
                  </a:cxn>
                </a:cxnLst>
                <a:rect l="0" t="0" r="r" b="b"/>
                <a:pathLst>
                  <a:path w="21" h="21">
                    <a:moveTo>
                      <a:pt x="21" y="11"/>
                    </a:moveTo>
                    <a:cubicBezTo>
                      <a:pt x="21" y="17"/>
                      <a:pt x="18" y="21"/>
                      <a:pt x="11" y="21"/>
                    </a:cubicBezTo>
                    <a:cubicBezTo>
                      <a:pt x="5" y="21"/>
                      <a:pt x="3" y="15"/>
                      <a:pt x="1" y="10"/>
                    </a:cubicBezTo>
                    <a:cubicBezTo>
                      <a:pt x="0" y="3"/>
                      <a:pt x="7" y="2"/>
                      <a:pt x="11" y="1"/>
                    </a:cubicBezTo>
                    <a:cubicBezTo>
                      <a:pt x="18" y="0"/>
                      <a:pt x="20" y="5"/>
                      <a:pt x="2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333333"/>
                  </a:solidFill>
                  <a:latin typeface="Arial"/>
                </a:endParaRPr>
              </a:p>
            </p:txBody>
          </p:sp>
          <p:sp>
            <p:nvSpPr>
              <p:cNvPr id="164" name="Freeform 12">
                <a:extLst>
                  <a:ext uri="{FF2B5EF4-FFF2-40B4-BE49-F238E27FC236}">
                    <a16:creationId xmlns:a16="http://schemas.microsoft.com/office/drawing/2014/main" id="{2AFEE5AE-8909-4C56-9174-262BE0283B59}"/>
                  </a:ext>
                </a:extLst>
              </p:cNvPr>
              <p:cNvSpPr>
                <a:spLocks/>
              </p:cNvSpPr>
              <p:nvPr/>
            </p:nvSpPr>
            <p:spPr bwMode="auto">
              <a:xfrm>
                <a:off x="7257321" y="2358389"/>
                <a:ext cx="35426" cy="35426"/>
              </a:xfrm>
              <a:custGeom>
                <a:avLst/>
                <a:gdLst>
                  <a:gd name="T0" fmla="*/ 22 w 22"/>
                  <a:gd name="T1" fmla="*/ 11 h 22"/>
                  <a:gd name="T2" fmla="*/ 12 w 22"/>
                  <a:gd name="T3" fmla="*/ 22 h 22"/>
                  <a:gd name="T4" fmla="*/ 2 w 22"/>
                  <a:gd name="T5" fmla="*/ 11 h 22"/>
                  <a:gd name="T6" fmla="*/ 12 w 22"/>
                  <a:gd name="T7" fmla="*/ 1 h 22"/>
                  <a:gd name="T8" fmla="*/ 22 w 22"/>
                  <a:gd name="T9" fmla="*/ 11 h 22"/>
                </a:gdLst>
                <a:ahLst/>
                <a:cxnLst>
                  <a:cxn ang="0">
                    <a:pos x="T0" y="T1"/>
                  </a:cxn>
                  <a:cxn ang="0">
                    <a:pos x="T2" y="T3"/>
                  </a:cxn>
                  <a:cxn ang="0">
                    <a:pos x="T4" y="T5"/>
                  </a:cxn>
                  <a:cxn ang="0">
                    <a:pos x="T6" y="T7"/>
                  </a:cxn>
                  <a:cxn ang="0">
                    <a:pos x="T8" y="T9"/>
                  </a:cxn>
                </a:cxnLst>
                <a:rect l="0" t="0" r="r" b="b"/>
                <a:pathLst>
                  <a:path w="22" h="22">
                    <a:moveTo>
                      <a:pt x="22" y="11"/>
                    </a:moveTo>
                    <a:cubicBezTo>
                      <a:pt x="21" y="17"/>
                      <a:pt x="18" y="22"/>
                      <a:pt x="12" y="22"/>
                    </a:cubicBezTo>
                    <a:cubicBezTo>
                      <a:pt x="5" y="22"/>
                      <a:pt x="3" y="15"/>
                      <a:pt x="2" y="11"/>
                    </a:cubicBezTo>
                    <a:cubicBezTo>
                      <a:pt x="0" y="3"/>
                      <a:pt x="7" y="2"/>
                      <a:pt x="12" y="1"/>
                    </a:cubicBezTo>
                    <a:cubicBezTo>
                      <a:pt x="18" y="0"/>
                      <a:pt x="21" y="5"/>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333333"/>
                  </a:solidFill>
                  <a:latin typeface="Arial"/>
                </a:endParaRPr>
              </a:p>
            </p:txBody>
          </p:sp>
          <p:sp>
            <p:nvSpPr>
              <p:cNvPr id="165" name="Freeform 13">
                <a:extLst>
                  <a:ext uri="{FF2B5EF4-FFF2-40B4-BE49-F238E27FC236}">
                    <a16:creationId xmlns:a16="http://schemas.microsoft.com/office/drawing/2014/main" id="{EB2B4C0E-D86C-41F3-A40E-D663EF879FD7}"/>
                  </a:ext>
                </a:extLst>
              </p:cNvPr>
              <p:cNvSpPr>
                <a:spLocks/>
              </p:cNvSpPr>
              <p:nvPr/>
            </p:nvSpPr>
            <p:spPr bwMode="auto">
              <a:xfrm>
                <a:off x="7207725" y="2419794"/>
                <a:ext cx="35426" cy="35426"/>
              </a:xfrm>
              <a:custGeom>
                <a:avLst/>
                <a:gdLst>
                  <a:gd name="T0" fmla="*/ 22 w 22"/>
                  <a:gd name="T1" fmla="*/ 11 h 22"/>
                  <a:gd name="T2" fmla="*/ 12 w 22"/>
                  <a:gd name="T3" fmla="*/ 22 h 22"/>
                  <a:gd name="T4" fmla="*/ 2 w 22"/>
                  <a:gd name="T5" fmla="*/ 11 h 22"/>
                  <a:gd name="T6" fmla="*/ 12 w 22"/>
                  <a:gd name="T7" fmla="*/ 1 h 22"/>
                  <a:gd name="T8" fmla="*/ 22 w 22"/>
                  <a:gd name="T9" fmla="*/ 11 h 22"/>
                </a:gdLst>
                <a:ahLst/>
                <a:cxnLst>
                  <a:cxn ang="0">
                    <a:pos x="T0" y="T1"/>
                  </a:cxn>
                  <a:cxn ang="0">
                    <a:pos x="T2" y="T3"/>
                  </a:cxn>
                  <a:cxn ang="0">
                    <a:pos x="T4" y="T5"/>
                  </a:cxn>
                  <a:cxn ang="0">
                    <a:pos x="T6" y="T7"/>
                  </a:cxn>
                  <a:cxn ang="0">
                    <a:pos x="T8" y="T9"/>
                  </a:cxn>
                </a:cxnLst>
                <a:rect l="0" t="0" r="r" b="b"/>
                <a:pathLst>
                  <a:path w="22" h="22">
                    <a:moveTo>
                      <a:pt x="22" y="11"/>
                    </a:moveTo>
                    <a:cubicBezTo>
                      <a:pt x="21" y="17"/>
                      <a:pt x="18" y="22"/>
                      <a:pt x="12" y="22"/>
                    </a:cubicBezTo>
                    <a:cubicBezTo>
                      <a:pt x="6" y="21"/>
                      <a:pt x="3" y="15"/>
                      <a:pt x="2" y="11"/>
                    </a:cubicBezTo>
                    <a:cubicBezTo>
                      <a:pt x="0" y="3"/>
                      <a:pt x="8" y="2"/>
                      <a:pt x="12" y="1"/>
                    </a:cubicBezTo>
                    <a:cubicBezTo>
                      <a:pt x="19" y="0"/>
                      <a:pt x="21" y="5"/>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333333"/>
                  </a:solidFill>
                  <a:latin typeface="Arial"/>
                </a:endParaRPr>
              </a:p>
            </p:txBody>
          </p:sp>
          <p:sp>
            <p:nvSpPr>
              <p:cNvPr id="166" name="Freeform 14">
                <a:extLst>
                  <a:ext uri="{FF2B5EF4-FFF2-40B4-BE49-F238E27FC236}">
                    <a16:creationId xmlns:a16="http://schemas.microsoft.com/office/drawing/2014/main" id="{E1017BAB-5261-475B-A5BF-F0C07669B555}"/>
                  </a:ext>
                </a:extLst>
              </p:cNvPr>
              <p:cNvSpPr>
                <a:spLocks/>
              </p:cNvSpPr>
              <p:nvPr/>
            </p:nvSpPr>
            <p:spPr bwMode="auto">
              <a:xfrm>
                <a:off x="7182926" y="2363112"/>
                <a:ext cx="35426" cy="34245"/>
              </a:xfrm>
              <a:custGeom>
                <a:avLst/>
                <a:gdLst>
                  <a:gd name="T0" fmla="*/ 22 w 22"/>
                  <a:gd name="T1" fmla="*/ 11 h 21"/>
                  <a:gd name="T2" fmla="*/ 12 w 22"/>
                  <a:gd name="T3" fmla="*/ 21 h 21"/>
                  <a:gd name="T4" fmla="*/ 2 w 22"/>
                  <a:gd name="T5" fmla="*/ 10 h 21"/>
                  <a:gd name="T6" fmla="*/ 12 w 22"/>
                  <a:gd name="T7" fmla="*/ 1 h 21"/>
                  <a:gd name="T8" fmla="*/ 22 w 22"/>
                  <a:gd name="T9" fmla="*/ 11 h 21"/>
                </a:gdLst>
                <a:ahLst/>
                <a:cxnLst>
                  <a:cxn ang="0">
                    <a:pos x="T0" y="T1"/>
                  </a:cxn>
                  <a:cxn ang="0">
                    <a:pos x="T2" y="T3"/>
                  </a:cxn>
                  <a:cxn ang="0">
                    <a:pos x="T4" y="T5"/>
                  </a:cxn>
                  <a:cxn ang="0">
                    <a:pos x="T6" y="T7"/>
                  </a:cxn>
                  <a:cxn ang="0">
                    <a:pos x="T8" y="T9"/>
                  </a:cxn>
                </a:cxnLst>
                <a:rect l="0" t="0" r="r" b="b"/>
                <a:pathLst>
                  <a:path w="22" h="21">
                    <a:moveTo>
                      <a:pt x="22" y="11"/>
                    </a:moveTo>
                    <a:cubicBezTo>
                      <a:pt x="21" y="16"/>
                      <a:pt x="18" y="21"/>
                      <a:pt x="12" y="21"/>
                    </a:cubicBezTo>
                    <a:cubicBezTo>
                      <a:pt x="5" y="21"/>
                      <a:pt x="3" y="15"/>
                      <a:pt x="2" y="10"/>
                    </a:cubicBezTo>
                    <a:cubicBezTo>
                      <a:pt x="0" y="3"/>
                      <a:pt x="7" y="2"/>
                      <a:pt x="12" y="1"/>
                    </a:cubicBezTo>
                    <a:cubicBezTo>
                      <a:pt x="18" y="0"/>
                      <a:pt x="21" y="5"/>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333333"/>
                  </a:solidFill>
                  <a:latin typeface="Arial"/>
                </a:endParaRPr>
              </a:p>
            </p:txBody>
          </p:sp>
          <p:sp>
            <p:nvSpPr>
              <p:cNvPr id="167" name="Freeform 15">
                <a:extLst>
                  <a:ext uri="{FF2B5EF4-FFF2-40B4-BE49-F238E27FC236}">
                    <a16:creationId xmlns:a16="http://schemas.microsoft.com/office/drawing/2014/main" id="{71019DD6-ABAC-4560-98A2-4F0ECFF453CA}"/>
                  </a:ext>
                </a:extLst>
              </p:cNvPr>
              <p:cNvSpPr>
                <a:spLocks/>
              </p:cNvSpPr>
              <p:nvPr/>
            </p:nvSpPr>
            <p:spPr bwMode="auto">
              <a:xfrm>
                <a:off x="7156947" y="2498912"/>
                <a:ext cx="36607" cy="33064"/>
              </a:xfrm>
              <a:custGeom>
                <a:avLst/>
                <a:gdLst>
                  <a:gd name="T0" fmla="*/ 22 w 22"/>
                  <a:gd name="T1" fmla="*/ 11 h 21"/>
                  <a:gd name="T2" fmla="*/ 12 w 22"/>
                  <a:gd name="T3" fmla="*/ 21 h 21"/>
                  <a:gd name="T4" fmla="*/ 2 w 22"/>
                  <a:gd name="T5" fmla="*/ 10 h 21"/>
                  <a:gd name="T6" fmla="*/ 12 w 22"/>
                  <a:gd name="T7" fmla="*/ 1 h 21"/>
                  <a:gd name="T8" fmla="*/ 22 w 22"/>
                  <a:gd name="T9" fmla="*/ 11 h 21"/>
                </a:gdLst>
                <a:ahLst/>
                <a:cxnLst>
                  <a:cxn ang="0">
                    <a:pos x="T0" y="T1"/>
                  </a:cxn>
                  <a:cxn ang="0">
                    <a:pos x="T2" y="T3"/>
                  </a:cxn>
                  <a:cxn ang="0">
                    <a:pos x="T4" y="T5"/>
                  </a:cxn>
                  <a:cxn ang="0">
                    <a:pos x="T6" y="T7"/>
                  </a:cxn>
                  <a:cxn ang="0">
                    <a:pos x="T8" y="T9"/>
                  </a:cxn>
                </a:cxnLst>
                <a:rect l="0" t="0" r="r" b="b"/>
                <a:pathLst>
                  <a:path w="22" h="21">
                    <a:moveTo>
                      <a:pt x="22" y="11"/>
                    </a:moveTo>
                    <a:cubicBezTo>
                      <a:pt x="21" y="17"/>
                      <a:pt x="18" y="21"/>
                      <a:pt x="12" y="21"/>
                    </a:cubicBezTo>
                    <a:cubicBezTo>
                      <a:pt x="6" y="21"/>
                      <a:pt x="3" y="15"/>
                      <a:pt x="2" y="10"/>
                    </a:cubicBezTo>
                    <a:cubicBezTo>
                      <a:pt x="0" y="3"/>
                      <a:pt x="7" y="2"/>
                      <a:pt x="12" y="1"/>
                    </a:cubicBezTo>
                    <a:cubicBezTo>
                      <a:pt x="19" y="0"/>
                      <a:pt x="21" y="5"/>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333333"/>
                  </a:solidFill>
                  <a:latin typeface="Arial"/>
                </a:endParaRPr>
              </a:p>
            </p:txBody>
          </p:sp>
          <p:sp>
            <p:nvSpPr>
              <p:cNvPr id="168" name="Freeform 16">
                <a:extLst>
                  <a:ext uri="{FF2B5EF4-FFF2-40B4-BE49-F238E27FC236}">
                    <a16:creationId xmlns:a16="http://schemas.microsoft.com/office/drawing/2014/main" id="{889A8690-FC65-41BE-AF0B-C89E27F1646B}"/>
                  </a:ext>
                </a:extLst>
              </p:cNvPr>
              <p:cNvSpPr>
                <a:spLocks/>
              </p:cNvSpPr>
              <p:nvPr/>
            </p:nvSpPr>
            <p:spPr bwMode="auto">
              <a:xfrm>
                <a:off x="7086095" y="2562679"/>
                <a:ext cx="35426" cy="35426"/>
              </a:xfrm>
              <a:custGeom>
                <a:avLst/>
                <a:gdLst>
                  <a:gd name="T0" fmla="*/ 22 w 22"/>
                  <a:gd name="T1" fmla="*/ 11 h 22"/>
                  <a:gd name="T2" fmla="*/ 12 w 22"/>
                  <a:gd name="T3" fmla="*/ 22 h 22"/>
                  <a:gd name="T4" fmla="*/ 2 w 22"/>
                  <a:gd name="T5" fmla="*/ 11 h 22"/>
                  <a:gd name="T6" fmla="*/ 12 w 22"/>
                  <a:gd name="T7" fmla="*/ 2 h 22"/>
                  <a:gd name="T8" fmla="*/ 22 w 22"/>
                  <a:gd name="T9" fmla="*/ 11 h 22"/>
                </a:gdLst>
                <a:ahLst/>
                <a:cxnLst>
                  <a:cxn ang="0">
                    <a:pos x="T0" y="T1"/>
                  </a:cxn>
                  <a:cxn ang="0">
                    <a:pos x="T2" y="T3"/>
                  </a:cxn>
                  <a:cxn ang="0">
                    <a:pos x="T4" y="T5"/>
                  </a:cxn>
                  <a:cxn ang="0">
                    <a:pos x="T6" y="T7"/>
                  </a:cxn>
                  <a:cxn ang="0">
                    <a:pos x="T8" y="T9"/>
                  </a:cxn>
                </a:cxnLst>
                <a:rect l="0" t="0" r="r" b="b"/>
                <a:pathLst>
                  <a:path w="22" h="22">
                    <a:moveTo>
                      <a:pt x="22" y="11"/>
                    </a:moveTo>
                    <a:cubicBezTo>
                      <a:pt x="21" y="17"/>
                      <a:pt x="18" y="22"/>
                      <a:pt x="12" y="22"/>
                    </a:cubicBezTo>
                    <a:cubicBezTo>
                      <a:pt x="5" y="22"/>
                      <a:pt x="3" y="16"/>
                      <a:pt x="2" y="11"/>
                    </a:cubicBezTo>
                    <a:cubicBezTo>
                      <a:pt x="0" y="4"/>
                      <a:pt x="7" y="2"/>
                      <a:pt x="12" y="2"/>
                    </a:cubicBezTo>
                    <a:cubicBezTo>
                      <a:pt x="18" y="0"/>
                      <a:pt x="21" y="6"/>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333333"/>
                  </a:solidFill>
                  <a:latin typeface="Arial"/>
                </a:endParaRPr>
              </a:p>
            </p:txBody>
          </p:sp>
          <p:sp>
            <p:nvSpPr>
              <p:cNvPr id="169" name="Freeform 17">
                <a:extLst>
                  <a:ext uri="{FF2B5EF4-FFF2-40B4-BE49-F238E27FC236}">
                    <a16:creationId xmlns:a16="http://schemas.microsoft.com/office/drawing/2014/main" id="{5A6A3323-1A5D-4A52-888F-A6A509115802}"/>
                  </a:ext>
                </a:extLst>
              </p:cNvPr>
              <p:cNvSpPr>
                <a:spLocks/>
              </p:cNvSpPr>
              <p:nvPr/>
            </p:nvSpPr>
            <p:spPr bwMode="auto">
              <a:xfrm>
                <a:off x="7063659" y="2482380"/>
                <a:ext cx="35426" cy="34245"/>
              </a:xfrm>
              <a:custGeom>
                <a:avLst/>
                <a:gdLst>
                  <a:gd name="T0" fmla="*/ 22 w 22"/>
                  <a:gd name="T1" fmla="*/ 11 h 21"/>
                  <a:gd name="T2" fmla="*/ 12 w 22"/>
                  <a:gd name="T3" fmla="*/ 21 h 21"/>
                  <a:gd name="T4" fmla="*/ 2 w 22"/>
                  <a:gd name="T5" fmla="*/ 10 h 21"/>
                  <a:gd name="T6" fmla="*/ 12 w 22"/>
                  <a:gd name="T7" fmla="*/ 1 h 21"/>
                  <a:gd name="T8" fmla="*/ 22 w 22"/>
                  <a:gd name="T9" fmla="*/ 11 h 21"/>
                </a:gdLst>
                <a:ahLst/>
                <a:cxnLst>
                  <a:cxn ang="0">
                    <a:pos x="T0" y="T1"/>
                  </a:cxn>
                  <a:cxn ang="0">
                    <a:pos x="T2" y="T3"/>
                  </a:cxn>
                  <a:cxn ang="0">
                    <a:pos x="T4" y="T5"/>
                  </a:cxn>
                  <a:cxn ang="0">
                    <a:pos x="T6" y="T7"/>
                  </a:cxn>
                  <a:cxn ang="0">
                    <a:pos x="T8" y="T9"/>
                  </a:cxn>
                </a:cxnLst>
                <a:rect l="0" t="0" r="r" b="b"/>
                <a:pathLst>
                  <a:path w="22" h="21">
                    <a:moveTo>
                      <a:pt x="22" y="11"/>
                    </a:moveTo>
                    <a:cubicBezTo>
                      <a:pt x="21" y="16"/>
                      <a:pt x="18" y="21"/>
                      <a:pt x="12" y="21"/>
                    </a:cubicBezTo>
                    <a:cubicBezTo>
                      <a:pt x="5" y="21"/>
                      <a:pt x="3" y="15"/>
                      <a:pt x="2" y="10"/>
                    </a:cubicBezTo>
                    <a:cubicBezTo>
                      <a:pt x="0" y="3"/>
                      <a:pt x="7" y="2"/>
                      <a:pt x="12" y="1"/>
                    </a:cubicBezTo>
                    <a:cubicBezTo>
                      <a:pt x="18" y="0"/>
                      <a:pt x="21" y="5"/>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333333"/>
                  </a:solidFill>
                  <a:latin typeface="Arial"/>
                </a:endParaRPr>
              </a:p>
            </p:txBody>
          </p:sp>
          <p:sp>
            <p:nvSpPr>
              <p:cNvPr id="170" name="Freeform 18">
                <a:extLst>
                  <a:ext uri="{FF2B5EF4-FFF2-40B4-BE49-F238E27FC236}">
                    <a16:creationId xmlns:a16="http://schemas.microsoft.com/office/drawing/2014/main" id="{78027985-78DE-4A8E-8A63-8D7852FE288B}"/>
                  </a:ext>
                </a:extLst>
              </p:cNvPr>
              <p:cNvSpPr>
                <a:spLocks/>
              </p:cNvSpPr>
              <p:nvPr/>
            </p:nvSpPr>
            <p:spPr bwMode="auto">
              <a:xfrm>
                <a:off x="7040041" y="2403262"/>
                <a:ext cx="35426" cy="34245"/>
              </a:xfrm>
              <a:custGeom>
                <a:avLst/>
                <a:gdLst>
                  <a:gd name="T0" fmla="*/ 22 w 22"/>
                  <a:gd name="T1" fmla="*/ 11 h 21"/>
                  <a:gd name="T2" fmla="*/ 12 w 22"/>
                  <a:gd name="T3" fmla="*/ 21 h 21"/>
                  <a:gd name="T4" fmla="*/ 2 w 22"/>
                  <a:gd name="T5" fmla="*/ 11 h 21"/>
                  <a:gd name="T6" fmla="*/ 12 w 22"/>
                  <a:gd name="T7" fmla="*/ 1 h 21"/>
                  <a:gd name="T8" fmla="*/ 22 w 22"/>
                  <a:gd name="T9" fmla="*/ 11 h 21"/>
                </a:gdLst>
                <a:ahLst/>
                <a:cxnLst>
                  <a:cxn ang="0">
                    <a:pos x="T0" y="T1"/>
                  </a:cxn>
                  <a:cxn ang="0">
                    <a:pos x="T2" y="T3"/>
                  </a:cxn>
                  <a:cxn ang="0">
                    <a:pos x="T4" y="T5"/>
                  </a:cxn>
                  <a:cxn ang="0">
                    <a:pos x="T6" y="T7"/>
                  </a:cxn>
                  <a:cxn ang="0">
                    <a:pos x="T8" y="T9"/>
                  </a:cxn>
                </a:cxnLst>
                <a:rect l="0" t="0" r="r" b="b"/>
                <a:pathLst>
                  <a:path w="22" h="21">
                    <a:moveTo>
                      <a:pt x="22" y="11"/>
                    </a:moveTo>
                    <a:cubicBezTo>
                      <a:pt x="21" y="17"/>
                      <a:pt x="18" y="21"/>
                      <a:pt x="12" y="21"/>
                    </a:cubicBezTo>
                    <a:cubicBezTo>
                      <a:pt x="6" y="21"/>
                      <a:pt x="3" y="15"/>
                      <a:pt x="2" y="11"/>
                    </a:cubicBezTo>
                    <a:cubicBezTo>
                      <a:pt x="0" y="3"/>
                      <a:pt x="7" y="2"/>
                      <a:pt x="12" y="1"/>
                    </a:cubicBezTo>
                    <a:cubicBezTo>
                      <a:pt x="19" y="0"/>
                      <a:pt x="21" y="5"/>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333333"/>
                  </a:solidFill>
                  <a:latin typeface="Arial"/>
                </a:endParaRPr>
              </a:p>
            </p:txBody>
          </p:sp>
          <p:sp>
            <p:nvSpPr>
              <p:cNvPr id="171" name="Freeform 19">
                <a:extLst>
                  <a:ext uri="{FF2B5EF4-FFF2-40B4-BE49-F238E27FC236}">
                    <a16:creationId xmlns:a16="http://schemas.microsoft.com/office/drawing/2014/main" id="{F2DC6031-D73A-44FD-9A85-10536EA2AD78}"/>
                  </a:ext>
                </a:extLst>
              </p:cNvPr>
              <p:cNvSpPr>
                <a:spLocks/>
              </p:cNvSpPr>
              <p:nvPr/>
            </p:nvSpPr>
            <p:spPr bwMode="auto">
              <a:xfrm>
                <a:off x="7023509" y="2332410"/>
                <a:ext cx="35426" cy="35426"/>
              </a:xfrm>
              <a:custGeom>
                <a:avLst/>
                <a:gdLst>
                  <a:gd name="T0" fmla="*/ 22 w 22"/>
                  <a:gd name="T1" fmla="*/ 11 h 22"/>
                  <a:gd name="T2" fmla="*/ 12 w 22"/>
                  <a:gd name="T3" fmla="*/ 22 h 22"/>
                  <a:gd name="T4" fmla="*/ 2 w 22"/>
                  <a:gd name="T5" fmla="*/ 11 h 22"/>
                  <a:gd name="T6" fmla="*/ 12 w 22"/>
                  <a:gd name="T7" fmla="*/ 2 h 22"/>
                  <a:gd name="T8" fmla="*/ 22 w 22"/>
                  <a:gd name="T9" fmla="*/ 11 h 22"/>
                </a:gdLst>
                <a:ahLst/>
                <a:cxnLst>
                  <a:cxn ang="0">
                    <a:pos x="T0" y="T1"/>
                  </a:cxn>
                  <a:cxn ang="0">
                    <a:pos x="T2" y="T3"/>
                  </a:cxn>
                  <a:cxn ang="0">
                    <a:pos x="T4" y="T5"/>
                  </a:cxn>
                  <a:cxn ang="0">
                    <a:pos x="T6" y="T7"/>
                  </a:cxn>
                  <a:cxn ang="0">
                    <a:pos x="T8" y="T9"/>
                  </a:cxn>
                </a:cxnLst>
                <a:rect l="0" t="0" r="r" b="b"/>
                <a:pathLst>
                  <a:path w="22" h="22">
                    <a:moveTo>
                      <a:pt x="22" y="11"/>
                    </a:moveTo>
                    <a:cubicBezTo>
                      <a:pt x="21" y="17"/>
                      <a:pt x="18" y="22"/>
                      <a:pt x="12" y="22"/>
                    </a:cubicBezTo>
                    <a:cubicBezTo>
                      <a:pt x="6" y="22"/>
                      <a:pt x="3" y="16"/>
                      <a:pt x="2" y="11"/>
                    </a:cubicBezTo>
                    <a:cubicBezTo>
                      <a:pt x="0" y="3"/>
                      <a:pt x="7" y="2"/>
                      <a:pt x="12" y="2"/>
                    </a:cubicBezTo>
                    <a:cubicBezTo>
                      <a:pt x="19" y="0"/>
                      <a:pt x="21" y="6"/>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333333"/>
                  </a:solidFill>
                  <a:latin typeface="Arial"/>
                </a:endParaRPr>
              </a:p>
            </p:txBody>
          </p:sp>
          <p:sp>
            <p:nvSpPr>
              <p:cNvPr id="172" name="Freeform 20">
                <a:extLst>
                  <a:ext uri="{FF2B5EF4-FFF2-40B4-BE49-F238E27FC236}">
                    <a16:creationId xmlns:a16="http://schemas.microsoft.com/office/drawing/2014/main" id="{9B2F3D0D-114D-417B-B8AC-D16A1D6AA9EA}"/>
                  </a:ext>
                </a:extLst>
              </p:cNvPr>
              <p:cNvSpPr>
                <a:spLocks/>
              </p:cNvSpPr>
              <p:nvPr/>
            </p:nvSpPr>
            <p:spPr bwMode="auto">
              <a:xfrm>
                <a:off x="7010520" y="2254472"/>
                <a:ext cx="35426" cy="34245"/>
              </a:xfrm>
              <a:custGeom>
                <a:avLst/>
                <a:gdLst>
                  <a:gd name="T0" fmla="*/ 22 w 22"/>
                  <a:gd name="T1" fmla="*/ 11 h 21"/>
                  <a:gd name="T2" fmla="*/ 12 w 22"/>
                  <a:gd name="T3" fmla="*/ 21 h 21"/>
                  <a:gd name="T4" fmla="*/ 2 w 22"/>
                  <a:gd name="T5" fmla="*/ 10 h 21"/>
                  <a:gd name="T6" fmla="*/ 12 w 22"/>
                  <a:gd name="T7" fmla="*/ 1 h 21"/>
                  <a:gd name="T8" fmla="*/ 22 w 22"/>
                  <a:gd name="T9" fmla="*/ 11 h 21"/>
                </a:gdLst>
                <a:ahLst/>
                <a:cxnLst>
                  <a:cxn ang="0">
                    <a:pos x="T0" y="T1"/>
                  </a:cxn>
                  <a:cxn ang="0">
                    <a:pos x="T2" y="T3"/>
                  </a:cxn>
                  <a:cxn ang="0">
                    <a:pos x="T4" y="T5"/>
                  </a:cxn>
                  <a:cxn ang="0">
                    <a:pos x="T6" y="T7"/>
                  </a:cxn>
                  <a:cxn ang="0">
                    <a:pos x="T8" y="T9"/>
                  </a:cxn>
                </a:cxnLst>
                <a:rect l="0" t="0" r="r" b="b"/>
                <a:pathLst>
                  <a:path w="22" h="21">
                    <a:moveTo>
                      <a:pt x="22" y="11"/>
                    </a:moveTo>
                    <a:cubicBezTo>
                      <a:pt x="21" y="16"/>
                      <a:pt x="18" y="21"/>
                      <a:pt x="12" y="21"/>
                    </a:cubicBezTo>
                    <a:cubicBezTo>
                      <a:pt x="6" y="21"/>
                      <a:pt x="3" y="15"/>
                      <a:pt x="2" y="10"/>
                    </a:cubicBezTo>
                    <a:cubicBezTo>
                      <a:pt x="0" y="3"/>
                      <a:pt x="8" y="2"/>
                      <a:pt x="12" y="1"/>
                    </a:cubicBezTo>
                    <a:cubicBezTo>
                      <a:pt x="19" y="0"/>
                      <a:pt x="21" y="5"/>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333333"/>
                  </a:solidFill>
                  <a:latin typeface="Arial"/>
                </a:endParaRPr>
              </a:p>
            </p:txBody>
          </p:sp>
          <p:sp>
            <p:nvSpPr>
              <p:cNvPr id="173" name="Freeform 21">
                <a:extLst>
                  <a:ext uri="{FF2B5EF4-FFF2-40B4-BE49-F238E27FC236}">
                    <a16:creationId xmlns:a16="http://schemas.microsoft.com/office/drawing/2014/main" id="{F38EDA67-D624-483D-B500-8420B7073A3D}"/>
                  </a:ext>
                </a:extLst>
              </p:cNvPr>
              <p:cNvSpPr>
                <a:spLocks/>
              </p:cNvSpPr>
              <p:nvPr/>
            </p:nvSpPr>
            <p:spPr bwMode="auto">
              <a:xfrm>
                <a:off x="7093180" y="2285175"/>
                <a:ext cx="35426" cy="34245"/>
              </a:xfrm>
              <a:custGeom>
                <a:avLst/>
                <a:gdLst>
                  <a:gd name="T0" fmla="*/ 22 w 22"/>
                  <a:gd name="T1" fmla="*/ 11 h 21"/>
                  <a:gd name="T2" fmla="*/ 12 w 22"/>
                  <a:gd name="T3" fmla="*/ 21 h 21"/>
                  <a:gd name="T4" fmla="*/ 2 w 22"/>
                  <a:gd name="T5" fmla="*/ 10 h 21"/>
                  <a:gd name="T6" fmla="*/ 12 w 22"/>
                  <a:gd name="T7" fmla="*/ 1 h 21"/>
                  <a:gd name="T8" fmla="*/ 22 w 22"/>
                  <a:gd name="T9" fmla="*/ 11 h 21"/>
                </a:gdLst>
                <a:ahLst/>
                <a:cxnLst>
                  <a:cxn ang="0">
                    <a:pos x="T0" y="T1"/>
                  </a:cxn>
                  <a:cxn ang="0">
                    <a:pos x="T2" y="T3"/>
                  </a:cxn>
                  <a:cxn ang="0">
                    <a:pos x="T4" y="T5"/>
                  </a:cxn>
                  <a:cxn ang="0">
                    <a:pos x="T6" y="T7"/>
                  </a:cxn>
                  <a:cxn ang="0">
                    <a:pos x="T8" y="T9"/>
                  </a:cxn>
                </a:cxnLst>
                <a:rect l="0" t="0" r="r" b="b"/>
                <a:pathLst>
                  <a:path w="22" h="21">
                    <a:moveTo>
                      <a:pt x="22" y="11"/>
                    </a:moveTo>
                    <a:cubicBezTo>
                      <a:pt x="21" y="17"/>
                      <a:pt x="18" y="21"/>
                      <a:pt x="12" y="21"/>
                    </a:cubicBezTo>
                    <a:cubicBezTo>
                      <a:pt x="5" y="21"/>
                      <a:pt x="3" y="15"/>
                      <a:pt x="2" y="10"/>
                    </a:cubicBezTo>
                    <a:cubicBezTo>
                      <a:pt x="0" y="3"/>
                      <a:pt x="7" y="2"/>
                      <a:pt x="12" y="1"/>
                    </a:cubicBezTo>
                    <a:cubicBezTo>
                      <a:pt x="18" y="0"/>
                      <a:pt x="21" y="5"/>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333333"/>
                  </a:solidFill>
                  <a:latin typeface="Arial"/>
                </a:endParaRPr>
              </a:p>
            </p:txBody>
          </p:sp>
          <p:sp>
            <p:nvSpPr>
              <p:cNvPr id="174" name="Freeform 22">
                <a:extLst>
                  <a:ext uri="{FF2B5EF4-FFF2-40B4-BE49-F238E27FC236}">
                    <a16:creationId xmlns:a16="http://schemas.microsoft.com/office/drawing/2014/main" id="{FF9A0E93-C9E6-4E8C-9862-987575A83978}"/>
                  </a:ext>
                </a:extLst>
              </p:cNvPr>
              <p:cNvSpPr>
                <a:spLocks/>
              </p:cNvSpPr>
              <p:nvPr/>
            </p:nvSpPr>
            <p:spPr bwMode="auto">
              <a:xfrm>
                <a:off x="7108532" y="2354846"/>
                <a:ext cx="35426" cy="34245"/>
              </a:xfrm>
              <a:custGeom>
                <a:avLst/>
                <a:gdLst>
                  <a:gd name="T0" fmla="*/ 22 w 22"/>
                  <a:gd name="T1" fmla="*/ 11 h 21"/>
                  <a:gd name="T2" fmla="*/ 12 w 22"/>
                  <a:gd name="T3" fmla="*/ 21 h 21"/>
                  <a:gd name="T4" fmla="*/ 2 w 22"/>
                  <a:gd name="T5" fmla="*/ 10 h 21"/>
                  <a:gd name="T6" fmla="*/ 12 w 22"/>
                  <a:gd name="T7" fmla="*/ 1 h 21"/>
                  <a:gd name="T8" fmla="*/ 22 w 22"/>
                  <a:gd name="T9" fmla="*/ 11 h 21"/>
                </a:gdLst>
                <a:ahLst/>
                <a:cxnLst>
                  <a:cxn ang="0">
                    <a:pos x="T0" y="T1"/>
                  </a:cxn>
                  <a:cxn ang="0">
                    <a:pos x="T2" y="T3"/>
                  </a:cxn>
                  <a:cxn ang="0">
                    <a:pos x="T4" y="T5"/>
                  </a:cxn>
                  <a:cxn ang="0">
                    <a:pos x="T6" y="T7"/>
                  </a:cxn>
                  <a:cxn ang="0">
                    <a:pos x="T8" y="T9"/>
                  </a:cxn>
                </a:cxnLst>
                <a:rect l="0" t="0" r="r" b="b"/>
                <a:pathLst>
                  <a:path w="22" h="21">
                    <a:moveTo>
                      <a:pt x="22" y="11"/>
                    </a:moveTo>
                    <a:cubicBezTo>
                      <a:pt x="21" y="17"/>
                      <a:pt x="18" y="21"/>
                      <a:pt x="12" y="21"/>
                    </a:cubicBezTo>
                    <a:cubicBezTo>
                      <a:pt x="5" y="21"/>
                      <a:pt x="3" y="15"/>
                      <a:pt x="2" y="10"/>
                    </a:cubicBezTo>
                    <a:cubicBezTo>
                      <a:pt x="0" y="3"/>
                      <a:pt x="7" y="2"/>
                      <a:pt x="12" y="1"/>
                    </a:cubicBezTo>
                    <a:cubicBezTo>
                      <a:pt x="18" y="0"/>
                      <a:pt x="21" y="5"/>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333333"/>
                  </a:solidFill>
                  <a:latin typeface="Arial"/>
                </a:endParaRPr>
              </a:p>
            </p:txBody>
          </p:sp>
          <p:sp>
            <p:nvSpPr>
              <p:cNvPr id="175" name="Freeform 23">
                <a:extLst>
                  <a:ext uri="{FF2B5EF4-FFF2-40B4-BE49-F238E27FC236}">
                    <a16:creationId xmlns:a16="http://schemas.microsoft.com/office/drawing/2014/main" id="{349155DD-C4D9-459B-84F5-AD5AC8B3DF59}"/>
                  </a:ext>
                </a:extLst>
              </p:cNvPr>
              <p:cNvSpPr>
                <a:spLocks/>
              </p:cNvSpPr>
              <p:nvPr/>
            </p:nvSpPr>
            <p:spPr bwMode="auto">
              <a:xfrm>
                <a:off x="7128606" y="2432784"/>
                <a:ext cx="35426" cy="33064"/>
              </a:xfrm>
              <a:custGeom>
                <a:avLst/>
                <a:gdLst>
                  <a:gd name="T0" fmla="*/ 22 w 22"/>
                  <a:gd name="T1" fmla="*/ 11 h 21"/>
                  <a:gd name="T2" fmla="*/ 12 w 22"/>
                  <a:gd name="T3" fmla="*/ 21 h 21"/>
                  <a:gd name="T4" fmla="*/ 2 w 22"/>
                  <a:gd name="T5" fmla="*/ 10 h 21"/>
                  <a:gd name="T6" fmla="*/ 12 w 22"/>
                  <a:gd name="T7" fmla="*/ 1 h 21"/>
                  <a:gd name="T8" fmla="*/ 22 w 22"/>
                  <a:gd name="T9" fmla="*/ 11 h 21"/>
                </a:gdLst>
                <a:ahLst/>
                <a:cxnLst>
                  <a:cxn ang="0">
                    <a:pos x="T0" y="T1"/>
                  </a:cxn>
                  <a:cxn ang="0">
                    <a:pos x="T2" y="T3"/>
                  </a:cxn>
                  <a:cxn ang="0">
                    <a:pos x="T4" y="T5"/>
                  </a:cxn>
                  <a:cxn ang="0">
                    <a:pos x="T6" y="T7"/>
                  </a:cxn>
                  <a:cxn ang="0">
                    <a:pos x="T8" y="T9"/>
                  </a:cxn>
                </a:cxnLst>
                <a:rect l="0" t="0" r="r" b="b"/>
                <a:pathLst>
                  <a:path w="22" h="21">
                    <a:moveTo>
                      <a:pt x="22" y="11"/>
                    </a:moveTo>
                    <a:cubicBezTo>
                      <a:pt x="21" y="16"/>
                      <a:pt x="18" y="21"/>
                      <a:pt x="12" y="21"/>
                    </a:cubicBezTo>
                    <a:cubicBezTo>
                      <a:pt x="6" y="21"/>
                      <a:pt x="3" y="15"/>
                      <a:pt x="2" y="10"/>
                    </a:cubicBezTo>
                    <a:cubicBezTo>
                      <a:pt x="0" y="3"/>
                      <a:pt x="8" y="2"/>
                      <a:pt x="12" y="1"/>
                    </a:cubicBezTo>
                    <a:cubicBezTo>
                      <a:pt x="19" y="0"/>
                      <a:pt x="21" y="5"/>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333333"/>
                  </a:solidFill>
                  <a:latin typeface="Arial"/>
                </a:endParaRPr>
              </a:p>
            </p:txBody>
          </p:sp>
          <p:sp>
            <p:nvSpPr>
              <p:cNvPr id="176" name="Freeform 24">
                <a:extLst>
                  <a:ext uri="{FF2B5EF4-FFF2-40B4-BE49-F238E27FC236}">
                    <a16:creationId xmlns:a16="http://schemas.microsoft.com/office/drawing/2014/main" id="{BDEB34D4-6204-4470-A676-20CCEF471FF9}"/>
                  </a:ext>
                </a:extLst>
              </p:cNvPr>
              <p:cNvSpPr>
                <a:spLocks/>
              </p:cNvSpPr>
              <p:nvPr/>
            </p:nvSpPr>
            <p:spPr bwMode="auto">
              <a:xfrm>
                <a:off x="7167575" y="2315878"/>
                <a:ext cx="33064" cy="35426"/>
              </a:xfrm>
              <a:custGeom>
                <a:avLst/>
                <a:gdLst>
                  <a:gd name="T0" fmla="*/ 21 w 21"/>
                  <a:gd name="T1" fmla="*/ 11 h 22"/>
                  <a:gd name="T2" fmla="*/ 11 w 21"/>
                  <a:gd name="T3" fmla="*/ 22 h 22"/>
                  <a:gd name="T4" fmla="*/ 1 w 21"/>
                  <a:gd name="T5" fmla="*/ 11 h 22"/>
                  <a:gd name="T6" fmla="*/ 11 w 21"/>
                  <a:gd name="T7" fmla="*/ 1 h 22"/>
                  <a:gd name="T8" fmla="*/ 21 w 21"/>
                  <a:gd name="T9" fmla="*/ 11 h 22"/>
                </a:gdLst>
                <a:ahLst/>
                <a:cxnLst>
                  <a:cxn ang="0">
                    <a:pos x="T0" y="T1"/>
                  </a:cxn>
                  <a:cxn ang="0">
                    <a:pos x="T2" y="T3"/>
                  </a:cxn>
                  <a:cxn ang="0">
                    <a:pos x="T4" y="T5"/>
                  </a:cxn>
                  <a:cxn ang="0">
                    <a:pos x="T6" y="T7"/>
                  </a:cxn>
                  <a:cxn ang="0">
                    <a:pos x="T8" y="T9"/>
                  </a:cxn>
                </a:cxnLst>
                <a:rect l="0" t="0" r="r" b="b"/>
                <a:pathLst>
                  <a:path w="21" h="22">
                    <a:moveTo>
                      <a:pt x="21" y="11"/>
                    </a:moveTo>
                    <a:cubicBezTo>
                      <a:pt x="21" y="17"/>
                      <a:pt x="18" y="22"/>
                      <a:pt x="11" y="22"/>
                    </a:cubicBezTo>
                    <a:cubicBezTo>
                      <a:pt x="5" y="21"/>
                      <a:pt x="3" y="15"/>
                      <a:pt x="1" y="11"/>
                    </a:cubicBezTo>
                    <a:cubicBezTo>
                      <a:pt x="0" y="3"/>
                      <a:pt x="7" y="2"/>
                      <a:pt x="11" y="1"/>
                    </a:cubicBezTo>
                    <a:cubicBezTo>
                      <a:pt x="18" y="0"/>
                      <a:pt x="20" y="5"/>
                      <a:pt x="2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333333"/>
                  </a:solidFill>
                  <a:latin typeface="Arial"/>
                </a:endParaRPr>
              </a:p>
            </p:txBody>
          </p:sp>
          <p:sp>
            <p:nvSpPr>
              <p:cNvPr id="177" name="Freeform 25">
                <a:extLst>
                  <a:ext uri="{FF2B5EF4-FFF2-40B4-BE49-F238E27FC236}">
                    <a16:creationId xmlns:a16="http://schemas.microsoft.com/office/drawing/2014/main" id="{1D9DEAFE-1D45-421B-B38E-070136ECF61D}"/>
                  </a:ext>
                </a:extLst>
              </p:cNvPr>
              <p:cNvSpPr>
                <a:spLocks/>
              </p:cNvSpPr>
              <p:nvPr/>
            </p:nvSpPr>
            <p:spPr bwMode="auto">
              <a:xfrm>
                <a:off x="7506484" y="2254472"/>
                <a:ext cx="35426" cy="34245"/>
              </a:xfrm>
              <a:custGeom>
                <a:avLst/>
                <a:gdLst>
                  <a:gd name="T0" fmla="*/ 22 w 22"/>
                  <a:gd name="T1" fmla="*/ 11 h 21"/>
                  <a:gd name="T2" fmla="*/ 12 w 22"/>
                  <a:gd name="T3" fmla="*/ 21 h 21"/>
                  <a:gd name="T4" fmla="*/ 2 w 22"/>
                  <a:gd name="T5" fmla="*/ 10 h 21"/>
                  <a:gd name="T6" fmla="*/ 12 w 22"/>
                  <a:gd name="T7" fmla="*/ 1 h 21"/>
                  <a:gd name="T8" fmla="*/ 22 w 22"/>
                  <a:gd name="T9" fmla="*/ 11 h 21"/>
                </a:gdLst>
                <a:ahLst/>
                <a:cxnLst>
                  <a:cxn ang="0">
                    <a:pos x="T0" y="T1"/>
                  </a:cxn>
                  <a:cxn ang="0">
                    <a:pos x="T2" y="T3"/>
                  </a:cxn>
                  <a:cxn ang="0">
                    <a:pos x="T4" y="T5"/>
                  </a:cxn>
                  <a:cxn ang="0">
                    <a:pos x="T6" y="T7"/>
                  </a:cxn>
                  <a:cxn ang="0">
                    <a:pos x="T8" y="T9"/>
                  </a:cxn>
                </a:cxnLst>
                <a:rect l="0" t="0" r="r" b="b"/>
                <a:pathLst>
                  <a:path w="22" h="21">
                    <a:moveTo>
                      <a:pt x="22" y="11"/>
                    </a:moveTo>
                    <a:cubicBezTo>
                      <a:pt x="21" y="16"/>
                      <a:pt x="18" y="21"/>
                      <a:pt x="12" y="21"/>
                    </a:cubicBezTo>
                    <a:cubicBezTo>
                      <a:pt x="6" y="21"/>
                      <a:pt x="3" y="15"/>
                      <a:pt x="2" y="10"/>
                    </a:cubicBezTo>
                    <a:cubicBezTo>
                      <a:pt x="0" y="3"/>
                      <a:pt x="8" y="2"/>
                      <a:pt x="12" y="1"/>
                    </a:cubicBezTo>
                    <a:cubicBezTo>
                      <a:pt x="19" y="0"/>
                      <a:pt x="21" y="5"/>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333333"/>
                  </a:solidFill>
                  <a:latin typeface="Arial"/>
                </a:endParaRPr>
              </a:p>
            </p:txBody>
          </p:sp>
          <p:sp>
            <p:nvSpPr>
              <p:cNvPr id="178" name="Freeform 26">
                <a:extLst>
                  <a:ext uri="{FF2B5EF4-FFF2-40B4-BE49-F238E27FC236}">
                    <a16:creationId xmlns:a16="http://schemas.microsoft.com/office/drawing/2014/main" id="{0B169FC5-75DF-457E-8D58-C837A93FCB64}"/>
                  </a:ext>
                </a:extLst>
              </p:cNvPr>
              <p:cNvSpPr>
                <a:spLocks/>
              </p:cNvSpPr>
              <p:nvPr/>
            </p:nvSpPr>
            <p:spPr bwMode="auto">
              <a:xfrm>
                <a:off x="7630475" y="2254472"/>
                <a:ext cx="36607" cy="34245"/>
              </a:xfrm>
              <a:custGeom>
                <a:avLst/>
                <a:gdLst>
                  <a:gd name="T0" fmla="*/ 22 w 22"/>
                  <a:gd name="T1" fmla="*/ 11 h 21"/>
                  <a:gd name="T2" fmla="*/ 12 w 22"/>
                  <a:gd name="T3" fmla="*/ 21 h 21"/>
                  <a:gd name="T4" fmla="*/ 2 w 22"/>
                  <a:gd name="T5" fmla="*/ 10 h 21"/>
                  <a:gd name="T6" fmla="*/ 12 w 22"/>
                  <a:gd name="T7" fmla="*/ 1 h 21"/>
                  <a:gd name="T8" fmla="*/ 22 w 22"/>
                  <a:gd name="T9" fmla="*/ 11 h 21"/>
                </a:gdLst>
                <a:ahLst/>
                <a:cxnLst>
                  <a:cxn ang="0">
                    <a:pos x="T0" y="T1"/>
                  </a:cxn>
                  <a:cxn ang="0">
                    <a:pos x="T2" y="T3"/>
                  </a:cxn>
                  <a:cxn ang="0">
                    <a:pos x="T4" y="T5"/>
                  </a:cxn>
                  <a:cxn ang="0">
                    <a:pos x="T6" y="T7"/>
                  </a:cxn>
                  <a:cxn ang="0">
                    <a:pos x="T8" y="T9"/>
                  </a:cxn>
                </a:cxnLst>
                <a:rect l="0" t="0" r="r" b="b"/>
                <a:pathLst>
                  <a:path w="22" h="21">
                    <a:moveTo>
                      <a:pt x="22" y="11"/>
                    </a:moveTo>
                    <a:cubicBezTo>
                      <a:pt x="21" y="16"/>
                      <a:pt x="18" y="21"/>
                      <a:pt x="12" y="21"/>
                    </a:cubicBezTo>
                    <a:cubicBezTo>
                      <a:pt x="6" y="21"/>
                      <a:pt x="3" y="15"/>
                      <a:pt x="2" y="10"/>
                    </a:cubicBezTo>
                    <a:cubicBezTo>
                      <a:pt x="0" y="3"/>
                      <a:pt x="7" y="2"/>
                      <a:pt x="12" y="1"/>
                    </a:cubicBezTo>
                    <a:cubicBezTo>
                      <a:pt x="19" y="0"/>
                      <a:pt x="21" y="5"/>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333333"/>
                  </a:solidFill>
                  <a:latin typeface="Arial"/>
                </a:endParaRPr>
              </a:p>
            </p:txBody>
          </p:sp>
          <p:sp>
            <p:nvSpPr>
              <p:cNvPr id="179" name="Freeform 27">
                <a:extLst>
                  <a:ext uri="{FF2B5EF4-FFF2-40B4-BE49-F238E27FC236}">
                    <a16:creationId xmlns:a16="http://schemas.microsoft.com/office/drawing/2014/main" id="{37820121-8406-48D7-A205-93513115EC8A}"/>
                  </a:ext>
                </a:extLst>
              </p:cNvPr>
              <p:cNvSpPr>
                <a:spLocks/>
              </p:cNvSpPr>
              <p:nvPr/>
            </p:nvSpPr>
            <p:spPr bwMode="auto">
              <a:xfrm>
                <a:off x="7834766" y="2450497"/>
                <a:ext cx="35426" cy="44873"/>
              </a:xfrm>
              <a:custGeom>
                <a:avLst/>
                <a:gdLst>
                  <a:gd name="T0" fmla="*/ 18 w 22"/>
                  <a:gd name="T1" fmla="*/ 10 h 28"/>
                  <a:gd name="T2" fmla="*/ 13 w 22"/>
                  <a:gd name="T3" fmla="*/ 27 h 28"/>
                  <a:gd name="T4" fmla="*/ 4 w 22"/>
                  <a:gd name="T5" fmla="*/ 25 h 28"/>
                  <a:gd name="T6" fmla="*/ 1 w 22"/>
                  <a:gd name="T7" fmla="*/ 10 h 28"/>
                  <a:gd name="T8" fmla="*/ 17 w 22"/>
                  <a:gd name="T9" fmla="*/ 9 h 28"/>
                  <a:gd name="T10" fmla="*/ 18 w 22"/>
                  <a:gd name="T11" fmla="*/ 10 h 28"/>
                </a:gdLst>
                <a:ahLst/>
                <a:cxnLst>
                  <a:cxn ang="0">
                    <a:pos x="T0" y="T1"/>
                  </a:cxn>
                  <a:cxn ang="0">
                    <a:pos x="T2" y="T3"/>
                  </a:cxn>
                  <a:cxn ang="0">
                    <a:pos x="T4" y="T5"/>
                  </a:cxn>
                  <a:cxn ang="0">
                    <a:pos x="T6" y="T7"/>
                  </a:cxn>
                  <a:cxn ang="0">
                    <a:pos x="T8" y="T9"/>
                  </a:cxn>
                  <a:cxn ang="0">
                    <a:pos x="T10" y="T11"/>
                  </a:cxn>
                </a:cxnLst>
                <a:rect l="0" t="0" r="r" b="b"/>
                <a:pathLst>
                  <a:path w="22" h="28">
                    <a:moveTo>
                      <a:pt x="18" y="10"/>
                    </a:moveTo>
                    <a:cubicBezTo>
                      <a:pt x="17" y="16"/>
                      <a:pt x="22" y="23"/>
                      <a:pt x="13" y="27"/>
                    </a:cubicBezTo>
                    <a:cubicBezTo>
                      <a:pt x="9" y="28"/>
                      <a:pt x="6" y="27"/>
                      <a:pt x="4" y="25"/>
                    </a:cubicBezTo>
                    <a:cubicBezTo>
                      <a:pt x="0" y="20"/>
                      <a:pt x="0" y="15"/>
                      <a:pt x="1" y="10"/>
                    </a:cubicBezTo>
                    <a:cubicBezTo>
                      <a:pt x="5" y="0"/>
                      <a:pt x="11" y="1"/>
                      <a:pt x="17" y="9"/>
                    </a:cubicBezTo>
                    <a:lnTo>
                      <a:pt x="18"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333333"/>
                  </a:solidFill>
                  <a:latin typeface="Arial"/>
                </a:endParaRPr>
              </a:p>
            </p:txBody>
          </p:sp>
          <p:sp>
            <p:nvSpPr>
              <p:cNvPr id="180" name="Freeform 28">
                <a:extLst>
                  <a:ext uri="{FF2B5EF4-FFF2-40B4-BE49-F238E27FC236}">
                    <a16:creationId xmlns:a16="http://schemas.microsoft.com/office/drawing/2014/main" id="{F9F7CD1E-5BCD-4548-9E33-3D4B4DD82935}"/>
                  </a:ext>
                </a:extLst>
              </p:cNvPr>
              <p:cNvSpPr>
                <a:spLocks/>
              </p:cNvSpPr>
              <p:nvPr/>
            </p:nvSpPr>
            <p:spPr bwMode="auto">
              <a:xfrm>
                <a:off x="7879638" y="2648883"/>
                <a:ext cx="30703" cy="36607"/>
              </a:xfrm>
              <a:custGeom>
                <a:avLst/>
                <a:gdLst>
                  <a:gd name="T0" fmla="*/ 10 w 19"/>
                  <a:gd name="T1" fmla="*/ 23 h 23"/>
                  <a:gd name="T2" fmla="*/ 0 w 19"/>
                  <a:gd name="T3" fmla="*/ 11 h 23"/>
                  <a:gd name="T4" fmla="*/ 8 w 19"/>
                  <a:gd name="T5" fmla="*/ 0 h 23"/>
                  <a:gd name="T6" fmla="*/ 19 w 19"/>
                  <a:gd name="T7" fmla="*/ 12 h 23"/>
                  <a:gd name="T8" fmla="*/ 10 w 19"/>
                  <a:gd name="T9" fmla="*/ 23 h 23"/>
                </a:gdLst>
                <a:ahLst/>
                <a:cxnLst>
                  <a:cxn ang="0">
                    <a:pos x="T0" y="T1"/>
                  </a:cxn>
                  <a:cxn ang="0">
                    <a:pos x="T2" y="T3"/>
                  </a:cxn>
                  <a:cxn ang="0">
                    <a:pos x="T4" y="T5"/>
                  </a:cxn>
                  <a:cxn ang="0">
                    <a:pos x="T6" y="T7"/>
                  </a:cxn>
                  <a:cxn ang="0">
                    <a:pos x="T8" y="T9"/>
                  </a:cxn>
                </a:cxnLst>
                <a:rect l="0" t="0" r="r" b="b"/>
                <a:pathLst>
                  <a:path w="19" h="23">
                    <a:moveTo>
                      <a:pt x="10" y="23"/>
                    </a:moveTo>
                    <a:cubicBezTo>
                      <a:pt x="2" y="23"/>
                      <a:pt x="0" y="17"/>
                      <a:pt x="0" y="11"/>
                    </a:cubicBezTo>
                    <a:cubicBezTo>
                      <a:pt x="0" y="5"/>
                      <a:pt x="0" y="0"/>
                      <a:pt x="8" y="0"/>
                    </a:cubicBezTo>
                    <a:cubicBezTo>
                      <a:pt x="15" y="0"/>
                      <a:pt x="19" y="5"/>
                      <a:pt x="19" y="12"/>
                    </a:cubicBezTo>
                    <a:cubicBezTo>
                      <a:pt x="19" y="18"/>
                      <a:pt x="16" y="22"/>
                      <a:pt x="1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333333"/>
                  </a:solidFill>
                  <a:latin typeface="Arial"/>
                </a:endParaRPr>
              </a:p>
            </p:txBody>
          </p:sp>
          <p:sp>
            <p:nvSpPr>
              <p:cNvPr id="181" name="Freeform 29">
                <a:extLst>
                  <a:ext uri="{FF2B5EF4-FFF2-40B4-BE49-F238E27FC236}">
                    <a16:creationId xmlns:a16="http://schemas.microsoft.com/office/drawing/2014/main" id="{281DEC81-294D-4095-A0FA-1B7E5710CE4C}"/>
                  </a:ext>
                </a:extLst>
              </p:cNvPr>
              <p:cNvSpPr>
                <a:spLocks/>
              </p:cNvSpPr>
              <p:nvPr/>
            </p:nvSpPr>
            <p:spPr bwMode="auto">
              <a:xfrm>
                <a:off x="7884362" y="2709107"/>
                <a:ext cx="29522" cy="37788"/>
              </a:xfrm>
              <a:custGeom>
                <a:avLst/>
                <a:gdLst>
                  <a:gd name="T0" fmla="*/ 18 w 18"/>
                  <a:gd name="T1" fmla="*/ 11 h 23"/>
                  <a:gd name="T2" fmla="*/ 7 w 18"/>
                  <a:gd name="T3" fmla="*/ 23 h 23"/>
                  <a:gd name="T4" fmla="*/ 0 w 18"/>
                  <a:gd name="T5" fmla="*/ 13 h 23"/>
                  <a:gd name="T6" fmla="*/ 9 w 18"/>
                  <a:gd name="T7" fmla="*/ 0 h 23"/>
                  <a:gd name="T8" fmla="*/ 18 w 18"/>
                  <a:gd name="T9" fmla="*/ 11 h 23"/>
                </a:gdLst>
                <a:ahLst/>
                <a:cxnLst>
                  <a:cxn ang="0">
                    <a:pos x="T0" y="T1"/>
                  </a:cxn>
                  <a:cxn ang="0">
                    <a:pos x="T2" y="T3"/>
                  </a:cxn>
                  <a:cxn ang="0">
                    <a:pos x="T4" y="T5"/>
                  </a:cxn>
                  <a:cxn ang="0">
                    <a:pos x="T6" y="T7"/>
                  </a:cxn>
                  <a:cxn ang="0">
                    <a:pos x="T8" y="T9"/>
                  </a:cxn>
                </a:cxnLst>
                <a:rect l="0" t="0" r="r" b="b"/>
                <a:pathLst>
                  <a:path w="18" h="23">
                    <a:moveTo>
                      <a:pt x="18" y="11"/>
                    </a:moveTo>
                    <a:cubicBezTo>
                      <a:pt x="18" y="19"/>
                      <a:pt x="13" y="22"/>
                      <a:pt x="7" y="23"/>
                    </a:cubicBezTo>
                    <a:cubicBezTo>
                      <a:pt x="1" y="23"/>
                      <a:pt x="0" y="17"/>
                      <a:pt x="0" y="13"/>
                    </a:cubicBezTo>
                    <a:cubicBezTo>
                      <a:pt x="0" y="7"/>
                      <a:pt x="1" y="0"/>
                      <a:pt x="9" y="0"/>
                    </a:cubicBezTo>
                    <a:cubicBezTo>
                      <a:pt x="15" y="1"/>
                      <a:pt x="18" y="6"/>
                      <a:pt x="18"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333333"/>
                  </a:solidFill>
                  <a:latin typeface="Arial"/>
                </a:endParaRPr>
              </a:p>
            </p:txBody>
          </p:sp>
          <p:sp>
            <p:nvSpPr>
              <p:cNvPr id="182" name="Freeform 30">
                <a:extLst>
                  <a:ext uri="{FF2B5EF4-FFF2-40B4-BE49-F238E27FC236}">
                    <a16:creationId xmlns:a16="http://schemas.microsoft.com/office/drawing/2014/main" id="{DCE5C7C7-C62F-4284-8621-DEFC9B5C5E52}"/>
                  </a:ext>
                </a:extLst>
              </p:cNvPr>
              <p:cNvSpPr>
                <a:spLocks/>
              </p:cNvSpPr>
              <p:nvPr/>
            </p:nvSpPr>
            <p:spPr bwMode="auto">
              <a:xfrm>
                <a:off x="7878458" y="2769331"/>
                <a:ext cx="25979" cy="42511"/>
              </a:xfrm>
              <a:custGeom>
                <a:avLst/>
                <a:gdLst>
                  <a:gd name="T0" fmla="*/ 14 w 16"/>
                  <a:gd name="T1" fmla="*/ 11 h 26"/>
                  <a:gd name="T2" fmla="*/ 9 w 16"/>
                  <a:gd name="T3" fmla="*/ 25 h 26"/>
                  <a:gd name="T4" fmla="*/ 1 w 16"/>
                  <a:gd name="T5" fmla="*/ 14 h 26"/>
                  <a:gd name="T6" fmla="*/ 7 w 16"/>
                  <a:gd name="T7" fmla="*/ 1 h 26"/>
                  <a:gd name="T8" fmla="*/ 14 w 16"/>
                  <a:gd name="T9" fmla="*/ 11 h 26"/>
                </a:gdLst>
                <a:ahLst/>
                <a:cxnLst>
                  <a:cxn ang="0">
                    <a:pos x="T0" y="T1"/>
                  </a:cxn>
                  <a:cxn ang="0">
                    <a:pos x="T2" y="T3"/>
                  </a:cxn>
                  <a:cxn ang="0">
                    <a:pos x="T4" y="T5"/>
                  </a:cxn>
                  <a:cxn ang="0">
                    <a:pos x="T6" y="T7"/>
                  </a:cxn>
                  <a:cxn ang="0">
                    <a:pos x="T8" y="T9"/>
                  </a:cxn>
                </a:cxnLst>
                <a:rect l="0" t="0" r="r" b="b"/>
                <a:pathLst>
                  <a:path w="16" h="26">
                    <a:moveTo>
                      <a:pt x="14" y="11"/>
                    </a:moveTo>
                    <a:cubicBezTo>
                      <a:pt x="14" y="17"/>
                      <a:pt x="16" y="24"/>
                      <a:pt x="9" y="25"/>
                    </a:cubicBezTo>
                    <a:cubicBezTo>
                      <a:pt x="1" y="26"/>
                      <a:pt x="2" y="19"/>
                      <a:pt x="1" y="14"/>
                    </a:cubicBezTo>
                    <a:cubicBezTo>
                      <a:pt x="1" y="9"/>
                      <a:pt x="0" y="2"/>
                      <a:pt x="7" y="1"/>
                    </a:cubicBezTo>
                    <a:cubicBezTo>
                      <a:pt x="16" y="0"/>
                      <a:pt x="13" y="8"/>
                      <a:pt x="14"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333333"/>
                  </a:solidFill>
                  <a:latin typeface="Arial"/>
                </a:endParaRPr>
              </a:p>
            </p:txBody>
          </p:sp>
          <p:sp>
            <p:nvSpPr>
              <p:cNvPr id="183" name="Freeform 31">
                <a:extLst>
                  <a:ext uri="{FF2B5EF4-FFF2-40B4-BE49-F238E27FC236}">
                    <a16:creationId xmlns:a16="http://schemas.microsoft.com/office/drawing/2014/main" id="{43325A30-7B89-4F95-B8C5-ED7A2DC13773}"/>
                  </a:ext>
                </a:extLst>
              </p:cNvPr>
              <p:cNvSpPr>
                <a:spLocks/>
              </p:cNvSpPr>
              <p:nvPr/>
            </p:nvSpPr>
            <p:spPr bwMode="auto">
              <a:xfrm>
                <a:off x="7861925" y="2461124"/>
                <a:ext cx="3543" cy="4723"/>
              </a:xfrm>
              <a:custGeom>
                <a:avLst/>
                <a:gdLst>
                  <a:gd name="T0" fmla="*/ 0 w 2"/>
                  <a:gd name="T1" fmla="*/ 2 h 3"/>
                  <a:gd name="T2" fmla="*/ 1 w 2"/>
                  <a:gd name="T3" fmla="*/ 3 h 3"/>
                  <a:gd name="T4" fmla="*/ 0 w 2"/>
                  <a:gd name="T5" fmla="*/ 2 h 3"/>
                </a:gdLst>
                <a:ahLst/>
                <a:cxnLst>
                  <a:cxn ang="0">
                    <a:pos x="T0" y="T1"/>
                  </a:cxn>
                  <a:cxn ang="0">
                    <a:pos x="T2" y="T3"/>
                  </a:cxn>
                  <a:cxn ang="0">
                    <a:pos x="T4" y="T5"/>
                  </a:cxn>
                </a:cxnLst>
                <a:rect l="0" t="0" r="r" b="b"/>
                <a:pathLst>
                  <a:path w="2" h="3">
                    <a:moveTo>
                      <a:pt x="0" y="2"/>
                    </a:moveTo>
                    <a:cubicBezTo>
                      <a:pt x="2" y="0"/>
                      <a:pt x="2" y="1"/>
                      <a:pt x="1" y="3"/>
                    </a:cubicBezTo>
                    <a:cubicBezTo>
                      <a:pt x="1" y="3"/>
                      <a:pt x="0"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333333"/>
                  </a:solidFill>
                  <a:latin typeface="Arial"/>
                </a:endParaRPr>
              </a:p>
            </p:txBody>
          </p:sp>
          <p:sp>
            <p:nvSpPr>
              <p:cNvPr id="184" name="Freeform 32">
                <a:extLst>
                  <a:ext uri="{FF2B5EF4-FFF2-40B4-BE49-F238E27FC236}">
                    <a16:creationId xmlns:a16="http://schemas.microsoft.com/office/drawing/2014/main" id="{A03CEE76-92DE-4A50-B168-2547BF47B0B6}"/>
                  </a:ext>
                </a:extLst>
              </p:cNvPr>
              <p:cNvSpPr>
                <a:spLocks/>
              </p:cNvSpPr>
              <p:nvPr/>
            </p:nvSpPr>
            <p:spPr bwMode="auto">
              <a:xfrm>
                <a:off x="7400206" y="2372559"/>
                <a:ext cx="2362" cy="8266"/>
              </a:xfrm>
              <a:custGeom>
                <a:avLst/>
                <a:gdLst>
                  <a:gd name="T0" fmla="*/ 0 w 2"/>
                  <a:gd name="T1" fmla="*/ 0 h 5"/>
                  <a:gd name="T2" fmla="*/ 2 w 2"/>
                  <a:gd name="T3" fmla="*/ 5 h 5"/>
                  <a:gd name="T4" fmla="*/ 0 w 2"/>
                  <a:gd name="T5" fmla="*/ 0 h 5"/>
                </a:gdLst>
                <a:ahLst/>
                <a:cxnLst>
                  <a:cxn ang="0">
                    <a:pos x="T0" y="T1"/>
                  </a:cxn>
                  <a:cxn ang="0">
                    <a:pos x="T2" y="T3"/>
                  </a:cxn>
                  <a:cxn ang="0">
                    <a:pos x="T4" y="T5"/>
                  </a:cxn>
                </a:cxnLst>
                <a:rect l="0" t="0" r="r" b="b"/>
                <a:pathLst>
                  <a:path w="2" h="5">
                    <a:moveTo>
                      <a:pt x="0" y="0"/>
                    </a:moveTo>
                    <a:cubicBezTo>
                      <a:pt x="1" y="2"/>
                      <a:pt x="1" y="3"/>
                      <a:pt x="2" y="5"/>
                    </a:cubicBezTo>
                    <a:cubicBezTo>
                      <a:pt x="1" y="3"/>
                      <a:pt x="1"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333333"/>
                  </a:solidFill>
                  <a:latin typeface="Arial"/>
                </a:endParaRPr>
              </a:p>
            </p:txBody>
          </p:sp>
          <p:sp>
            <p:nvSpPr>
              <p:cNvPr id="185" name="Freeform 33">
                <a:extLst>
                  <a:ext uri="{FF2B5EF4-FFF2-40B4-BE49-F238E27FC236}">
                    <a16:creationId xmlns:a16="http://schemas.microsoft.com/office/drawing/2014/main" id="{9AD5E5E8-4C4C-451F-8B53-08089E956AE6}"/>
                  </a:ext>
                </a:extLst>
              </p:cNvPr>
              <p:cNvSpPr>
                <a:spLocks/>
              </p:cNvSpPr>
              <p:nvPr/>
            </p:nvSpPr>
            <p:spPr bwMode="auto">
              <a:xfrm>
                <a:off x="7461611" y="2292260"/>
                <a:ext cx="12990" cy="12990"/>
              </a:xfrm>
              <a:custGeom>
                <a:avLst/>
                <a:gdLst>
                  <a:gd name="T0" fmla="*/ 0 w 8"/>
                  <a:gd name="T1" fmla="*/ 6 h 8"/>
                  <a:gd name="T2" fmla="*/ 8 w 8"/>
                  <a:gd name="T3" fmla="*/ 4 h 8"/>
                  <a:gd name="T4" fmla="*/ 0 w 8"/>
                  <a:gd name="T5" fmla="*/ 6 h 8"/>
                </a:gdLst>
                <a:ahLst/>
                <a:cxnLst>
                  <a:cxn ang="0">
                    <a:pos x="T0" y="T1"/>
                  </a:cxn>
                  <a:cxn ang="0">
                    <a:pos x="T2" y="T3"/>
                  </a:cxn>
                  <a:cxn ang="0">
                    <a:pos x="T4" y="T5"/>
                  </a:cxn>
                </a:cxnLst>
                <a:rect l="0" t="0" r="r" b="b"/>
                <a:pathLst>
                  <a:path w="8" h="8">
                    <a:moveTo>
                      <a:pt x="0" y="6"/>
                    </a:moveTo>
                    <a:cubicBezTo>
                      <a:pt x="1" y="0"/>
                      <a:pt x="5" y="3"/>
                      <a:pt x="8" y="4"/>
                    </a:cubicBezTo>
                    <a:cubicBezTo>
                      <a:pt x="7" y="8"/>
                      <a:pt x="3" y="7"/>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333333"/>
                  </a:solidFill>
                  <a:latin typeface="Arial"/>
                </a:endParaRPr>
              </a:p>
            </p:txBody>
          </p:sp>
        </p:grpSp>
      </p:grpSp>
      <p:grpSp>
        <p:nvGrpSpPr>
          <p:cNvPr id="186" name="Group 185">
            <a:extLst>
              <a:ext uri="{FF2B5EF4-FFF2-40B4-BE49-F238E27FC236}">
                <a16:creationId xmlns:a16="http://schemas.microsoft.com/office/drawing/2014/main" id="{226767C9-3880-4FAE-9A04-CB43BC32B735}"/>
              </a:ext>
            </a:extLst>
          </p:cNvPr>
          <p:cNvGrpSpPr/>
          <p:nvPr/>
        </p:nvGrpSpPr>
        <p:grpSpPr>
          <a:xfrm>
            <a:off x="1754061" y="1623700"/>
            <a:ext cx="1320800" cy="1320800"/>
            <a:chOff x="373380" y="1160579"/>
            <a:chExt cx="1320800" cy="1320800"/>
          </a:xfrm>
        </p:grpSpPr>
        <p:sp>
          <p:nvSpPr>
            <p:cNvPr id="187" name="Oval 186">
              <a:extLst>
                <a:ext uri="{FF2B5EF4-FFF2-40B4-BE49-F238E27FC236}">
                  <a16:creationId xmlns:a16="http://schemas.microsoft.com/office/drawing/2014/main" id="{A08551E6-9415-4C5F-9583-C28C1B2C9F53}"/>
                </a:ext>
              </a:extLst>
            </p:cNvPr>
            <p:cNvSpPr/>
            <p:nvPr/>
          </p:nvSpPr>
          <p:spPr>
            <a:xfrm>
              <a:off x="373380" y="1160579"/>
              <a:ext cx="1320800" cy="1320800"/>
            </a:xfrm>
            <a:prstGeom prst="ellipse">
              <a:avLst/>
            </a:prstGeom>
            <a:solidFill>
              <a:srgbClr val="F26533"/>
            </a:solidFill>
            <a:ln w="25400" cap="flat" cmpd="sng" algn="ctr">
              <a:noFill/>
              <a:prstDash val="solid"/>
            </a:ln>
            <a:effectLst/>
          </p:spPr>
          <p:txBody>
            <a:bodyPr rtlCol="0" anchor="ctr"/>
            <a:lstStyle/>
            <a:p>
              <a:pPr algn="ctr" defTabSz="914377">
                <a:defRPr/>
              </a:pPr>
              <a:endParaRPr lang="en-US" kern="0">
                <a:solidFill>
                  <a:prstClr val="white"/>
                </a:solidFill>
                <a:latin typeface="Arial"/>
              </a:endParaRPr>
            </a:p>
          </p:txBody>
        </p:sp>
        <p:grpSp>
          <p:nvGrpSpPr>
            <p:cNvPr id="188" name="Group 187">
              <a:extLst>
                <a:ext uri="{FF2B5EF4-FFF2-40B4-BE49-F238E27FC236}">
                  <a16:creationId xmlns:a16="http://schemas.microsoft.com/office/drawing/2014/main" id="{D2BF77BB-62A2-48E4-9C21-4CF54E630CEB}"/>
                </a:ext>
              </a:extLst>
            </p:cNvPr>
            <p:cNvGrpSpPr/>
            <p:nvPr/>
          </p:nvGrpSpPr>
          <p:grpSpPr>
            <a:xfrm>
              <a:off x="1055491" y="1250602"/>
              <a:ext cx="150812" cy="349477"/>
              <a:chOff x="3277117" y="1506733"/>
              <a:chExt cx="150812" cy="349477"/>
            </a:xfrm>
            <a:solidFill>
              <a:sysClr val="window" lastClr="FFFFFF"/>
            </a:solidFill>
          </p:grpSpPr>
          <p:sp>
            <p:nvSpPr>
              <p:cNvPr id="220" name="Freeform 5">
                <a:extLst>
                  <a:ext uri="{FF2B5EF4-FFF2-40B4-BE49-F238E27FC236}">
                    <a16:creationId xmlns:a16="http://schemas.microsoft.com/office/drawing/2014/main" id="{4F2DA9C0-77E4-4D3D-A817-9CB184C2B96F}"/>
                  </a:ext>
                </a:extLst>
              </p:cNvPr>
              <p:cNvSpPr>
                <a:spLocks/>
              </p:cNvSpPr>
              <p:nvPr/>
            </p:nvSpPr>
            <p:spPr bwMode="auto">
              <a:xfrm>
                <a:off x="3277117" y="1577788"/>
                <a:ext cx="150812" cy="278422"/>
              </a:xfrm>
              <a:custGeom>
                <a:avLst/>
                <a:gdLst>
                  <a:gd name="T0" fmla="*/ 222 w 675"/>
                  <a:gd name="T1" fmla="*/ 1244 h 1244"/>
                  <a:gd name="T2" fmla="*/ 169 w 675"/>
                  <a:gd name="T3" fmla="*/ 1195 h 1244"/>
                  <a:gd name="T4" fmla="*/ 167 w 675"/>
                  <a:gd name="T5" fmla="*/ 1163 h 1244"/>
                  <a:gd name="T6" fmla="*/ 176 w 675"/>
                  <a:gd name="T7" fmla="*/ 246 h 1244"/>
                  <a:gd name="T8" fmla="*/ 176 w 675"/>
                  <a:gd name="T9" fmla="*/ 238 h 1244"/>
                  <a:gd name="T10" fmla="*/ 171 w 675"/>
                  <a:gd name="T11" fmla="*/ 237 h 1244"/>
                  <a:gd name="T12" fmla="*/ 152 w 675"/>
                  <a:gd name="T13" fmla="*/ 298 h 1244"/>
                  <a:gd name="T14" fmla="*/ 142 w 675"/>
                  <a:gd name="T15" fmla="*/ 455 h 1244"/>
                  <a:gd name="T16" fmla="*/ 142 w 675"/>
                  <a:gd name="T17" fmla="*/ 478 h 1244"/>
                  <a:gd name="T18" fmla="*/ 70 w 675"/>
                  <a:gd name="T19" fmla="*/ 542 h 1244"/>
                  <a:gd name="T20" fmla="*/ 12 w 675"/>
                  <a:gd name="T21" fmla="*/ 484 h 1244"/>
                  <a:gd name="T22" fmla="*/ 70 w 675"/>
                  <a:gd name="T23" fmla="*/ 154 h 1244"/>
                  <a:gd name="T24" fmla="*/ 239 w 675"/>
                  <a:gd name="T25" fmla="*/ 17 h 1244"/>
                  <a:gd name="T26" fmla="*/ 401 w 675"/>
                  <a:gd name="T27" fmla="*/ 9 h 1244"/>
                  <a:gd name="T28" fmla="*/ 619 w 675"/>
                  <a:gd name="T29" fmla="*/ 180 h 1244"/>
                  <a:gd name="T30" fmla="*/ 664 w 675"/>
                  <a:gd name="T31" fmla="*/ 482 h 1244"/>
                  <a:gd name="T32" fmla="*/ 562 w 675"/>
                  <a:gd name="T33" fmla="*/ 536 h 1244"/>
                  <a:gd name="T34" fmla="*/ 533 w 675"/>
                  <a:gd name="T35" fmla="*/ 491 h 1244"/>
                  <a:gd name="T36" fmla="*/ 536 w 675"/>
                  <a:gd name="T37" fmla="*/ 451 h 1244"/>
                  <a:gd name="T38" fmla="*/ 509 w 675"/>
                  <a:gd name="T39" fmla="*/ 250 h 1244"/>
                  <a:gd name="T40" fmla="*/ 494 w 675"/>
                  <a:gd name="T41" fmla="*/ 223 h 1244"/>
                  <a:gd name="T42" fmla="*/ 493 w 675"/>
                  <a:gd name="T43" fmla="*/ 236 h 1244"/>
                  <a:gd name="T44" fmla="*/ 503 w 675"/>
                  <a:gd name="T45" fmla="*/ 1055 h 1244"/>
                  <a:gd name="T46" fmla="*/ 506 w 675"/>
                  <a:gd name="T47" fmla="*/ 1173 h 1244"/>
                  <a:gd name="T48" fmla="*/ 455 w 675"/>
                  <a:gd name="T49" fmla="*/ 1242 h 1244"/>
                  <a:gd name="T50" fmla="*/ 451 w 675"/>
                  <a:gd name="T51" fmla="*/ 1244 h 1244"/>
                  <a:gd name="T52" fmla="*/ 417 w 675"/>
                  <a:gd name="T53" fmla="*/ 1244 h 1244"/>
                  <a:gd name="T54" fmla="*/ 414 w 675"/>
                  <a:gd name="T55" fmla="*/ 1242 h 1244"/>
                  <a:gd name="T56" fmla="*/ 356 w 675"/>
                  <a:gd name="T57" fmla="*/ 1166 h 1244"/>
                  <a:gd name="T58" fmla="*/ 347 w 675"/>
                  <a:gd name="T59" fmla="*/ 674 h 1244"/>
                  <a:gd name="T60" fmla="*/ 346 w 675"/>
                  <a:gd name="T61" fmla="*/ 660 h 1244"/>
                  <a:gd name="T62" fmla="*/ 326 w 675"/>
                  <a:gd name="T63" fmla="*/ 660 h 1244"/>
                  <a:gd name="T64" fmla="*/ 326 w 675"/>
                  <a:gd name="T65" fmla="*/ 679 h 1244"/>
                  <a:gd name="T66" fmla="*/ 316 w 675"/>
                  <a:gd name="T67" fmla="*/ 1169 h 1244"/>
                  <a:gd name="T68" fmla="*/ 261 w 675"/>
                  <a:gd name="T69" fmla="*/ 1241 h 1244"/>
                  <a:gd name="T70" fmla="*/ 255 w 675"/>
                  <a:gd name="T71" fmla="*/ 1244 h 1244"/>
                  <a:gd name="T72" fmla="*/ 222 w 675"/>
                  <a:gd name="T73" fmla="*/ 1244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75" h="1244">
                    <a:moveTo>
                      <a:pt x="222" y="1244"/>
                    </a:moveTo>
                    <a:cubicBezTo>
                      <a:pt x="197" y="1235"/>
                      <a:pt x="175" y="1223"/>
                      <a:pt x="169" y="1195"/>
                    </a:cubicBezTo>
                    <a:cubicBezTo>
                      <a:pt x="167" y="1185"/>
                      <a:pt x="167" y="1174"/>
                      <a:pt x="167" y="1163"/>
                    </a:cubicBezTo>
                    <a:cubicBezTo>
                      <a:pt x="170" y="858"/>
                      <a:pt x="173" y="552"/>
                      <a:pt x="176" y="246"/>
                    </a:cubicBezTo>
                    <a:cubicBezTo>
                      <a:pt x="176" y="243"/>
                      <a:pt x="176" y="241"/>
                      <a:pt x="176" y="238"/>
                    </a:cubicBezTo>
                    <a:cubicBezTo>
                      <a:pt x="174" y="237"/>
                      <a:pt x="173" y="237"/>
                      <a:pt x="171" y="237"/>
                    </a:cubicBezTo>
                    <a:cubicBezTo>
                      <a:pt x="165" y="257"/>
                      <a:pt x="157" y="277"/>
                      <a:pt x="152" y="298"/>
                    </a:cubicBezTo>
                    <a:cubicBezTo>
                      <a:pt x="141" y="350"/>
                      <a:pt x="136" y="402"/>
                      <a:pt x="142" y="455"/>
                    </a:cubicBezTo>
                    <a:cubicBezTo>
                      <a:pt x="142" y="463"/>
                      <a:pt x="142" y="471"/>
                      <a:pt x="142" y="478"/>
                    </a:cubicBezTo>
                    <a:cubicBezTo>
                      <a:pt x="147" y="526"/>
                      <a:pt x="112" y="548"/>
                      <a:pt x="70" y="542"/>
                    </a:cubicBezTo>
                    <a:cubicBezTo>
                      <a:pt x="40" y="538"/>
                      <a:pt x="15" y="514"/>
                      <a:pt x="12" y="484"/>
                    </a:cubicBezTo>
                    <a:cubicBezTo>
                      <a:pt x="0" y="368"/>
                      <a:pt x="14" y="257"/>
                      <a:pt x="70" y="154"/>
                    </a:cubicBezTo>
                    <a:cubicBezTo>
                      <a:pt x="108" y="86"/>
                      <a:pt x="163" y="37"/>
                      <a:pt x="239" y="17"/>
                    </a:cubicBezTo>
                    <a:cubicBezTo>
                      <a:pt x="292" y="2"/>
                      <a:pt x="346" y="0"/>
                      <a:pt x="401" y="9"/>
                    </a:cubicBezTo>
                    <a:cubicBezTo>
                      <a:pt x="506" y="26"/>
                      <a:pt x="575" y="87"/>
                      <a:pt x="619" y="180"/>
                    </a:cubicBezTo>
                    <a:cubicBezTo>
                      <a:pt x="664" y="276"/>
                      <a:pt x="675" y="377"/>
                      <a:pt x="664" y="482"/>
                    </a:cubicBezTo>
                    <a:cubicBezTo>
                      <a:pt x="659" y="530"/>
                      <a:pt x="605" y="558"/>
                      <a:pt x="562" y="536"/>
                    </a:cubicBezTo>
                    <a:cubicBezTo>
                      <a:pt x="543" y="527"/>
                      <a:pt x="534" y="511"/>
                      <a:pt x="533" y="491"/>
                    </a:cubicBezTo>
                    <a:cubicBezTo>
                      <a:pt x="533" y="478"/>
                      <a:pt x="535" y="464"/>
                      <a:pt x="536" y="451"/>
                    </a:cubicBezTo>
                    <a:cubicBezTo>
                      <a:pt x="538" y="383"/>
                      <a:pt x="533" y="315"/>
                      <a:pt x="509" y="250"/>
                    </a:cubicBezTo>
                    <a:cubicBezTo>
                      <a:pt x="505" y="241"/>
                      <a:pt x="501" y="232"/>
                      <a:pt x="494" y="223"/>
                    </a:cubicBezTo>
                    <a:cubicBezTo>
                      <a:pt x="494" y="228"/>
                      <a:pt x="493" y="232"/>
                      <a:pt x="493" y="236"/>
                    </a:cubicBezTo>
                    <a:cubicBezTo>
                      <a:pt x="496" y="509"/>
                      <a:pt x="499" y="782"/>
                      <a:pt x="503" y="1055"/>
                    </a:cubicBezTo>
                    <a:cubicBezTo>
                      <a:pt x="503" y="1094"/>
                      <a:pt x="506" y="1133"/>
                      <a:pt x="506" y="1173"/>
                    </a:cubicBezTo>
                    <a:cubicBezTo>
                      <a:pt x="507" y="1211"/>
                      <a:pt x="491" y="1230"/>
                      <a:pt x="455" y="1242"/>
                    </a:cubicBezTo>
                    <a:cubicBezTo>
                      <a:pt x="453" y="1242"/>
                      <a:pt x="452" y="1243"/>
                      <a:pt x="451" y="1244"/>
                    </a:cubicBezTo>
                    <a:cubicBezTo>
                      <a:pt x="440" y="1244"/>
                      <a:pt x="428" y="1244"/>
                      <a:pt x="417" y="1244"/>
                    </a:cubicBezTo>
                    <a:cubicBezTo>
                      <a:pt x="416" y="1243"/>
                      <a:pt x="415" y="1242"/>
                      <a:pt x="414" y="1242"/>
                    </a:cubicBezTo>
                    <a:cubicBezTo>
                      <a:pt x="375" y="1229"/>
                      <a:pt x="357" y="1206"/>
                      <a:pt x="356" y="1166"/>
                    </a:cubicBezTo>
                    <a:cubicBezTo>
                      <a:pt x="353" y="1002"/>
                      <a:pt x="350" y="838"/>
                      <a:pt x="347" y="674"/>
                    </a:cubicBezTo>
                    <a:cubicBezTo>
                      <a:pt x="347" y="669"/>
                      <a:pt x="347" y="665"/>
                      <a:pt x="346" y="660"/>
                    </a:cubicBezTo>
                    <a:cubicBezTo>
                      <a:pt x="339" y="660"/>
                      <a:pt x="333" y="660"/>
                      <a:pt x="326" y="660"/>
                    </a:cubicBezTo>
                    <a:cubicBezTo>
                      <a:pt x="326" y="667"/>
                      <a:pt x="326" y="673"/>
                      <a:pt x="326" y="679"/>
                    </a:cubicBezTo>
                    <a:cubicBezTo>
                      <a:pt x="323" y="842"/>
                      <a:pt x="320" y="1006"/>
                      <a:pt x="316" y="1169"/>
                    </a:cubicBezTo>
                    <a:cubicBezTo>
                      <a:pt x="316" y="1206"/>
                      <a:pt x="297" y="1230"/>
                      <a:pt x="261" y="1241"/>
                    </a:cubicBezTo>
                    <a:cubicBezTo>
                      <a:pt x="259" y="1242"/>
                      <a:pt x="257" y="1243"/>
                      <a:pt x="255" y="1244"/>
                    </a:cubicBezTo>
                    <a:cubicBezTo>
                      <a:pt x="244" y="1244"/>
                      <a:pt x="233" y="1244"/>
                      <a:pt x="222" y="12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333333"/>
                  </a:solidFill>
                  <a:latin typeface="Arial"/>
                </a:endParaRPr>
              </a:p>
            </p:txBody>
          </p:sp>
          <p:sp>
            <p:nvSpPr>
              <p:cNvPr id="221" name="Freeform 6">
                <a:extLst>
                  <a:ext uri="{FF2B5EF4-FFF2-40B4-BE49-F238E27FC236}">
                    <a16:creationId xmlns:a16="http://schemas.microsoft.com/office/drawing/2014/main" id="{9F43797C-D99D-4CC2-9A2A-4A403ADA8251}"/>
                  </a:ext>
                </a:extLst>
              </p:cNvPr>
              <p:cNvSpPr>
                <a:spLocks/>
              </p:cNvSpPr>
              <p:nvPr/>
            </p:nvSpPr>
            <p:spPr bwMode="auto">
              <a:xfrm>
                <a:off x="3320620" y="1506733"/>
                <a:ext cx="62355" cy="59455"/>
              </a:xfrm>
              <a:custGeom>
                <a:avLst/>
                <a:gdLst>
                  <a:gd name="T0" fmla="*/ 155 w 279"/>
                  <a:gd name="T1" fmla="*/ 0 h 263"/>
                  <a:gd name="T2" fmla="*/ 239 w 279"/>
                  <a:gd name="T3" fmla="*/ 49 h 263"/>
                  <a:gd name="T4" fmla="*/ 257 w 279"/>
                  <a:gd name="T5" fmla="*/ 186 h 263"/>
                  <a:gd name="T6" fmla="*/ 136 w 279"/>
                  <a:gd name="T7" fmla="*/ 263 h 263"/>
                  <a:gd name="T8" fmla="*/ 6 w 279"/>
                  <a:gd name="T9" fmla="*/ 143 h 263"/>
                  <a:gd name="T10" fmla="*/ 109 w 279"/>
                  <a:gd name="T11" fmla="*/ 4 h 263"/>
                  <a:gd name="T12" fmla="*/ 119 w 279"/>
                  <a:gd name="T13" fmla="*/ 0 h 263"/>
                  <a:gd name="T14" fmla="*/ 155 w 279"/>
                  <a:gd name="T15" fmla="*/ 0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9" h="263">
                    <a:moveTo>
                      <a:pt x="155" y="0"/>
                    </a:moveTo>
                    <a:cubicBezTo>
                      <a:pt x="188" y="8"/>
                      <a:pt x="217" y="21"/>
                      <a:pt x="239" y="49"/>
                    </a:cubicBezTo>
                    <a:cubicBezTo>
                      <a:pt x="272" y="91"/>
                      <a:pt x="279" y="138"/>
                      <a:pt x="257" y="186"/>
                    </a:cubicBezTo>
                    <a:cubicBezTo>
                      <a:pt x="234" y="237"/>
                      <a:pt x="192" y="263"/>
                      <a:pt x="136" y="263"/>
                    </a:cubicBezTo>
                    <a:cubicBezTo>
                      <a:pt x="68" y="263"/>
                      <a:pt x="14" y="212"/>
                      <a:pt x="6" y="143"/>
                    </a:cubicBezTo>
                    <a:cubicBezTo>
                      <a:pt x="0" y="79"/>
                      <a:pt x="43" y="20"/>
                      <a:pt x="109" y="4"/>
                    </a:cubicBezTo>
                    <a:cubicBezTo>
                      <a:pt x="112" y="3"/>
                      <a:pt x="115" y="1"/>
                      <a:pt x="119" y="0"/>
                    </a:cubicBezTo>
                    <a:cubicBezTo>
                      <a:pt x="131" y="0"/>
                      <a:pt x="143" y="0"/>
                      <a:pt x="15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333333"/>
                  </a:solidFill>
                  <a:latin typeface="Arial"/>
                </a:endParaRPr>
              </a:p>
            </p:txBody>
          </p:sp>
        </p:grpSp>
        <p:grpSp>
          <p:nvGrpSpPr>
            <p:cNvPr id="189" name="Group 188">
              <a:extLst>
                <a:ext uri="{FF2B5EF4-FFF2-40B4-BE49-F238E27FC236}">
                  <a16:creationId xmlns:a16="http://schemas.microsoft.com/office/drawing/2014/main" id="{0073D347-D1C0-46EB-B57B-2D60592505E2}"/>
                </a:ext>
              </a:extLst>
            </p:cNvPr>
            <p:cNvGrpSpPr/>
            <p:nvPr/>
          </p:nvGrpSpPr>
          <p:grpSpPr>
            <a:xfrm>
              <a:off x="1264781" y="1367956"/>
              <a:ext cx="150812" cy="349477"/>
              <a:chOff x="3462831" y="1681139"/>
              <a:chExt cx="150812" cy="349477"/>
            </a:xfrm>
          </p:grpSpPr>
          <p:sp>
            <p:nvSpPr>
              <p:cNvPr id="217" name="AutoShape 3">
                <a:extLst>
                  <a:ext uri="{FF2B5EF4-FFF2-40B4-BE49-F238E27FC236}">
                    <a16:creationId xmlns:a16="http://schemas.microsoft.com/office/drawing/2014/main" id="{BC46493E-A299-451C-9E8D-AFB0C1E15A84}"/>
                  </a:ext>
                </a:extLst>
              </p:cNvPr>
              <p:cNvSpPr>
                <a:spLocks noChangeAspect="1" noChangeArrowheads="1" noTextEdit="1"/>
              </p:cNvSpPr>
              <p:nvPr/>
            </p:nvSpPr>
            <p:spPr bwMode="auto">
              <a:xfrm>
                <a:off x="3464281" y="1681139"/>
                <a:ext cx="147912" cy="349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333333"/>
                  </a:solidFill>
                  <a:latin typeface="Arial"/>
                </a:endParaRPr>
              </a:p>
            </p:txBody>
          </p:sp>
          <p:sp>
            <p:nvSpPr>
              <p:cNvPr id="218" name="Freeform 5">
                <a:extLst>
                  <a:ext uri="{FF2B5EF4-FFF2-40B4-BE49-F238E27FC236}">
                    <a16:creationId xmlns:a16="http://schemas.microsoft.com/office/drawing/2014/main" id="{1E69934E-A782-4B3E-83E4-4E8BEEB8D93D}"/>
                  </a:ext>
                </a:extLst>
              </p:cNvPr>
              <p:cNvSpPr>
                <a:spLocks/>
              </p:cNvSpPr>
              <p:nvPr/>
            </p:nvSpPr>
            <p:spPr bwMode="auto">
              <a:xfrm>
                <a:off x="3462831" y="1752194"/>
                <a:ext cx="150812" cy="278422"/>
              </a:xfrm>
              <a:custGeom>
                <a:avLst/>
                <a:gdLst>
                  <a:gd name="T0" fmla="*/ 222 w 675"/>
                  <a:gd name="T1" fmla="*/ 1244 h 1244"/>
                  <a:gd name="T2" fmla="*/ 169 w 675"/>
                  <a:gd name="T3" fmla="*/ 1195 h 1244"/>
                  <a:gd name="T4" fmla="*/ 167 w 675"/>
                  <a:gd name="T5" fmla="*/ 1163 h 1244"/>
                  <a:gd name="T6" fmla="*/ 176 w 675"/>
                  <a:gd name="T7" fmla="*/ 246 h 1244"/>
                  <a:gd name="T8" fmla="*/ 176 w 675"/>
                  <a:gd name="T9" fmla="*/ 238 h 1244"/>
                  <a:gd name="T10" fmla="*/ 171 w 675"/>
                  <a:gd name="T11" fmla="*/ 237 h 1244"/>
                  <a:gd name="T12" fmla="*/ 152 w 675"/>
                  <a:gd name="T13" fmla="*/ 298 h 1244"/>
                  <a:gd name="T14" fmla="*/ 142 w 675"/>
                  <a:gd name="T15" fmla="*/ 455 h 1244"/>
                  <a:gd name="T16" fmla="*/ 142 w 675"/>
                  <a:gd name="T17" fmla="*/ 478 h 1244"/>
                  <a:gd name="T18" fmla="*/ 70 w 675"/>
                  <a:gd name="T19" fmla="*/ 542 h 1244"/>
                  <a:gd name="T20" fmla="*/ 12 w 675"/>
                  <a:gd name="T21" fmla="*/ 484 h 1244"/>
                  <a:gd name="T22" fmla="*/ 70 w 675"/>
                  <a:gd name="T23" fmla="*/ 154 h 1244"/>
                  <a:gd name="T24" fmla="*/ 239 w 675"/>
                  <a:gd name="T25" fmla="*/ 17 h 1244"/>
                  <a:gd name="T26" fmla="*/ 401 w 675"/>
                  <a:gd name="T27" fmla="*/ 9 h 1244"/>
                  <a:gd name="T28" fmla="*/ 619 w 675"/>
                  <a:gd name="T29" fmla="*/ 180 h 1244"/>
                  <a:gd name="T30" fmla="*/ 664 w 675"/>
                  <a:gd name="T31" fmla="*/ 482 h 1244"/>
                  <a:gd name="T32" fmla="*/ 562 w 675"/>
                  <a:gd name="T33" fmla="*/ 536 h 1244"/>
                  <a:gd name="T34" fmla="*/ 533 w 675"/>
                  <a:gd name="T35" fmla="*/ 491 h 1244"/>
                  <a:gd name="T36" fmla="*/ 536 w 675"/>
                  <a:gd name="T37" fmla="*/ 451 h 1244"/>
                  <a:gd name="T38" fmla="*/ 509 w 675"/>
                  <a:gd name="T39" fmla="*/ 250 h 1244"/>
                  <a:gd name="T40" fmla="*/ 494 w 675"/>
                  <a:gd name="T41" fmla="*/ 223 h 1244"/>
                  <a:gd name="T42" fmla="*/ 493 w 675"/>
                  <a:gd name="T43" fmla="*/ 236 h 1244"/>
                  <a:gd name="T44" fmla="*/ 503 w 675"/>
                  <a:gd name="T45" fmla="*/ 1055 h 1244"/>
                  <a:gd name="T46" fmla="*/ 506 w 675"/>
                  <a:gd name="T47" fmla="*/ 1173 h 1244"/>
                  <a:gd name="T48" fmla="*/ 455 w 675"/>
                  <a:gd name="T49" fmla="*/ 1242 h 1244"/>
                  <a:gd name="T50" fmla="*/ 451 w 675"/>
                  <a:gd name="T51" fmla="*/ 1244 h 1244"/>
                  <a:gd name="T52" fmla="*/ 417 w 675"/>
                  <a:gd name="T53" fmla="*/ 1244 h 1244"/>
                  <a:gd name="T54" fmla="*/ 414 w 675"/>
                  <a:gd name="T55" fmla="*/ 1242 h 1244"/>
                  <a:gd name="T56" fmla="*/ 356 w 675"/>
                  <a:gd name="T57" fmla="*/ 1166 h 1244"/>
                  <a:gd name="T58" fmla="*/ 347 w 675"/>
                  <a:gd name="T59" fmla="*/ 674 h 1244"/>
                  <a:gd name="T60" fmla="*/ 346 w 675"/>
                  <a:gd name="T61" fmla="*/ 660 h 1244"/>
                  <a:gd name="T62" fmla="*/ 326 w 675"/>
                  <a:gd name="T63" fmla="*/ 660 h 1244"/>
                  <a:gd name="T64" fmla="*/ 326 w 675"/>
                  <a:gd name="T65" fmla="*/ 679 h 1244"/>
                  <a:gd name="T66" fmla="*/ 316 w 675"/>
                  <a:gd name="T67" fmla="*/ 1169 h 1244"/>
                  <a:gd name="T68" fmla="*/ 261 w 675"/>
                  <a:gd name="T69" fmla="*/ 1241 h 1244"/>
                  <a:gd name="T70" fmla="*/ 255 w 675"/>
                  <a:gd name="T71" fmla="*/ 1244 h 1244"/>
                  <a:gd name="T72" fmla="*/ 222 w 675"/>
                  <a:gd name="T73" fmla="*/ 1244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75" h="1244">
                    <a:moveTo>
                      <a:pt x="222" y="1244"/>
                    </a:moveTo>
                    <a:cubicBezTo>
                      <a:pt x="197" y="1235"/>
                      <a:pt x="175" y="1223"/>
                      <a:pt x="169" y="1195"/>
                    </a:cubicBezTo>
                    <a:cubicBezTo>
                      <a:pt x="167" y="1185"/>
                      <a:pt x="167" y="1174"/>
                      <a:pt x="167" y="1163"/>
                    </a:cubicBezTo>
                    <a:cubicBezTo>
                      <a:pt x="170" y="858"/>
                      <a:pt x="173" y="552"/>
                      <a:pt x="176" y="246"/>
                    </a:cubicBezTo>
                    <a:cubicBezTo>
                      <a:pt x="176" y="243"/>
                      <a:pt x="176" y="241"/>
                      <a:pt x="176" y="238"/>
                    </a:cubicBezTo>
                    <a:cubicBezTo>
                      <a:pt x="174" y="237"/>
                      <a:pt x="173" y="237"/>
                      <a:pt x="171" y="237"/>
                    </a:cubicBezTo>
                    <a:cubicBezTo>
                      <a:pt x="165" y="257"/>
                      <a:pt x="157" y="277"/>
                      <a:pt x="152" y="298"/>
                    </a:cubicBezTo>
                    <a:cubicBezTo>
                      <a:pt x="141" y="350"/>
                      <a:pt x="136" y="402"/>
                      <a:pt x="142" y="455"/>
                    </a:cubicBezTo>
                    <a:cubicBezTo>
                      <a:pt x="142" y="463"/>
                      <a:pt x="142" y="471"/>
                      <a:pt x="142" y="478"/>
                    </a:cubicBezTo>
                    <a:cubicBezTo>
                      <a:pt x="147" y="526"/>
                      <a:pt x="112" y="548"/>
                      <a:pt x="70" y="542"/>
                    </a:cubicBezTo>
                    <a:cubicBezTo>
                      <a:pt x="40" y="538"/>
                      <a:pt x="15" y="514"/>
                      <a:pt x="12" y="484"/>
                    </a:cubicBezTo>
                    <a:cubicBezTo>
                      <a:pt x="0" y="368"/>
                      <a:pt x="14" y="257"/>
                      <a:pt x="70" y="154"/>
                    </a:cubicBezTo>
                    <a:cubicBezTo>
                      <a:pt x="108" y="86"/>
                      <a:pt x="163" y="37"/>
                      <a:pt x="239" y="17"/>
                    </a:cubicBezTo>
                    <a:cubicBezTo>
                      <a:pt x="292" y="2"/>
                      <a:pt x="346" y="0"/>
                      <a:pt x="401" y="9"/>
                    </a:cubicBezTo>
                    <a:cubicBezTo>
                      <a:pt x="506" y="26"/>
                      <a:pt x="575" y="87"/>
                      <a:pt x="619" y="180"/>
                    </a:cubicBezTo>
                    <a:cubicBezTo>
                      <a:pt x="664" y="276"/>
                      <a:pt x="675" y="377"/>
                      <a:pt x="664" y="482"/>
                    </a:cubicBezTo>
                    <a:cubicBezTo>
                      <a:pt x="659" y="530"/>
                      <a:pt x="605" y="558"/>
                      <a:pt x="562" y="536"/>
                    </a:cubicBezTo>
                    <a:cubicBezTo>
                      <a:pt x="543" y="527"/>
                      <a:pt x="534" y="511"/>
                      <a:pt x="533" y="491"/>
                    </a:cubicBezTo>
                    <a:cubicBezTo>
                      <a:pt x="533" y="478"/>
                      <a:pt x="535" y="464"/>
                      <a:pt x="536" y="451"/>
                    </a:cubicBezTo>
                    <a:cubicBezTo>
                      <a:pt x="538" y="383"/>
                      <a:pt x="533" y="315"/>
                      <a:pt x="509" y="250"/>
                    </a:cubicBezTo>
                    <a:cubicBezTo>
                      <a:pt x="505" y="241"/>
                      <a:pt x="501" y="232"/>
                      <a:pt x="494" y="223"/>
                    </a:cubicBezTo>
                    <a:cubicBezTo>
                      <a:pt x="494" y="228"/>
                      <a:pt x="493" y="232"/>
                      <a:pt x="493" y="236"/>
                    </a:cubicBezTo>
                    <a:cubicBezTo>
                      <a:pt x="496" y="509"/>
                      <a:pt x="499" y="782"/>
                      <a:pt x="503" y="1055"/>
                    </a:cubicBezTo>
                    <a:cubicBezTo>
                      <a:pt x="503" y="1094"/>
                      <a:pt x="506" y="1133"/>
                      <a:pt x="506" y="1173"/>
                    </a:cubicBezTo>
                    <a:cubicBezTo>
                      <a:pt x="507" y="1211"/>
                      <a:pt x="491" y="1230"/>
                      <a:pt x="455" y="1242"/>
                    </a:cubicBezTo>
                    <a:cubicBezTo>
                      <a:pt x="453" y="1242"/>
                      <a:pt x="452" y="1243"/>
                      <a:pt x="451" y="1244"/>
                    </a:cubicBezTo>
                    <a:cubicBezTo>
                      <a:pt x="440" y="1244"/>
                      <a:pt x="428" y="1244"/>
                      <a:pt x="417" y="1244"/>
                    </a:cubicBezTo>
                    <a:cubicBezTo>
                      <a:pt x="416" y="1243"/>
                      <a:pt x="415" y="1242"/>
                      <a:pt x="414" y="1242"/>
                    </a:cubicBezTo>
                    <a:cubicBezTo>
                      <a:pt x="375" y="1229"/>
                      <a:pt x="357" y="1206"/>
                      <a:pt x="356" y="1166"/>
                    </a:cubicBezTo>
                    <a:cubicBezTo>
                      <a:pt x="353" y="1002"/>
                      <a:pt x="350" y="838"/>
                      <a:pt x="347" y="674"/>
                    </a:cubicBezTo>
                    <a:cubicBezTo>
                      <a:pt x="347" y="669"/>
                      <a:pt x="347" y="665"/>
                      <a:pt x="346" y="660"/>
                    </a:cubicBezTo>
                    <a:cubicBezTo>
                      <a:pt x="339" y="660"/>
                      <a:pt x="333" y="660"/>
                      <a:pt x="326" y="660"/>
                    </a:cubicBezTo>
                    <a:cubicBezTo>
                      <a:pt x="326" y="667"/>
                      <a:pt x="326" y="673"/>
                      <a:pt x="326" y="679"/>
                    </a:cubicBezTo>
                    <a:cubicBezTo>
                      <a:pt x="323" y="842"/>
                      <a:pt x="320" y="1006"/>
                      <a:pt x="316" y="1169"/>
                    </a:cubicBezTo>
                    <a:cubicBezTo>
                      <a:pt x="316" y="1206"/>
                      <a:pt x="297" y="1230"/>
                      <a:pt x="261" y="1241"/>
                    </a:cubicBezTo>
                    <a:cubicBezTo>
                      <a:pt x="259" y="1242"/>
                      <a:pt x="257" y="1243"/>
                      <a:pt x="255" y="1244"/>
                    </a:cubicBezTo>
                    <a:cubicBezTo>
                      <a:pt x="244" y="1244"/>
                      <a:pt x="233" y="1244"/>
                      <a:pt x="222" y="12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333333"/>
                  </a:solidFill>
                  <a:latin typeface="Arial"/>
                </a:endParaRPr>
              </a:p>
            </p:txBody>
          </p:sp>
          <p:sp>
            <p:nvSpPr>
              <p:cNvPr id="219" name="Freeform 6">
                <a:extLst>
                  <a:ext uri="{FF2B5EF4-FFF2-40B4-BE49-F238E27FC236}">
                    <a16:creationId xmlns:a16="http://schemas.microsoft.com/office/drawing/2014/main" id="{B9FA76A8-664B-49B8-9728-52C20F4A17AA}"/>
                  </a:ext>
                </a:extLst>
              </p:cNvPr>
              <p:cNvSpPr>
                <a:spLocks/>
              </p:cNvSpPr>
              <p:nvPr/>
            </p:nvSpPr>
            <p:spPr bwMode="auto">
              <a:xfrm>
                <a:off x="3506334" y="1681139"/>
                <a:ext cx="62355" cy="59455"/>
              </a:xfrm>
              <a:custGeom>
                <a:avLst/>
                <a:gdLst>
                  <a:gd name="T0" fmla="*/ 155 w 279"/>
                  <a:gd name="T1" fmla="*/ 0 h 263"/>
                  <a:gd name="T2" fmla="*/ 239 w 279"/>
                  <a:gd name="T3" fmla="*/ 49 h 263"/>
                  <a:gd name="T4" fmla="*/ 257 w 279"/>
                  <a:gd name="T5" fmla="*/ 186 h 263"/>
                  <a:gd name="T6" fmla="*/ 136 w 279"/>
                  <a:gd name="T7" fmla="*/ 263 h 263"/>
                  <a:gd name="T8" fmla="*/ 6 w 279"/>
                  <a:gd name="T9" fmla="*/ 143 h 263"/>
                  <a:gd name="T10" fmla="*/ 109 w 279"/>
                  <a:gd name="T11" fmla="*/ 4 h 263"/>
                  <a:gd name="T12" fmla="*/ 119 w 279"/>
                  <a:gd name="T13" fmla="*/ 0 h 263"/>
                  <a:gd name="T14" fmla="*/ 155 w 279"/>
                  <a:gd name="T15" fmla="*/ 0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9" h="263">
                    <a:moveTo>
                      <a:pt x="155" y="0"/>
                    </a:moveTo>
                    <a:cubicBezTo>
                      <a:pt x="188" y="8"/>
                      <a:pt x="217" y="21"/>
                      <a:pt x="239" y="49"/>
                    </a:cubicBezTo>
                    <a:cubicBezTo>
                      <a:pt x="272" y="91"/>
                      <a:pt x="279" y="138"/>
                      <a:pt x="257" y="186"/>
                    </a:cubicBezTo>
                    <a:cubicBezTo>
                      <a:pt x="234" y="237"/>
                      <a:pt x="192" y="263"/>
                      <a:pt x="136" y="263"/>
                    </a:cubicBezTo>
                    <a:cubicBezTo>
                      <a:pt x="68" y="263"/>
                      <a:pt x="14" y="212"/>
                      <a:pt x="6" y="143"/>
                    </a:cubicBezTo>
                    <a:cubicBezTo>
                      <a:pt x="0" y="79"/>
                      <a:pt x="43" y="20"/>
                      <a:pt x="109" y="4"/>
                    </a:cubicBezTo>
                    <a:cubicBezTo>
                      <a:pt x="112" y="3"/>
                      <a:pt x="115" y="1"/>
                      <a:pt x="119" y="0"/>
                    </a:cubicBezTo>
                    <a:cubicBezTo>
                      <a:pt x="131" y="0"/>
                      <a:pt x="143" y="0"/>
                      <a:pt x="155"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333333"/>
                  </a:solidFill>
                  <a:latin typeface="Arial"/>
                </a:endParaRPr>
              </a:p>
            </p:txBody>
          </p:sp>
        </p:grpSp>
        <p:grpSp>
          <p:nvGrpSpPr>
            <p:cNvPr id="190" name="Group 189">
              <a:extLst>
                <a:ext uri="{FF2B5EF4-FFF2-40B4-BE49-F238E27FC236}">
                  <a16:creationId xmlns:a16="http://schemas.microsoft.com/office/drawing/2014/main" id="{511916E9-E853-417B-BB72-0547482430B6}"/>
                </a:ext>
              </a:extLst>
            </p:cNvPr>
            <p:cNvGrpSpPr/>
            <p:nvPr/>
          </p:nvGrpSpPr>
          <p:grpSpPr>
            <a:xfrm>
              <a:off x="843753" y="1252292"/>
              <a:ext cx="150812" cy="349477"/>
              <a:chOff x="3054265" y="1514131"/>
              <a:chExt cx="150812" cy="349477"/>
            </a:xfrm>
          </p:grpSpPr>
          <p:sp>
            <p:nvSpPr>
              <p:cNvPr id="215" name="Freeform 5">
                <a:extLst>
                  <a:ext uri="{FF2B5EF4-FFF2-40B4-BE49-F238E27FC236}">
                    <a16:creationId xmlns:a16="http://schemas.microsoft.com/office/drawing/2014/main" id="{0AB8A92E-7A51-47A2-90DA-49C9CCA9AF95}"/>
                  </a:ext>
                </a:extLst>
              </p:cNvPr>
              <p:cNvSpPr>
                <a:spLocks/>
              </p:cNvSpPr>
              <p:nvPr/>
            </p:nvSpPr>
            <p:spPr bwMode="auto">
              <a:xfrm>
                <a:off x="3054265" y="1585186"/>
                <a:ext cx="150812" cy="278422"/>
              </a:xfrm>
              <a:custGeom>
                <a:avLst/>
                <a:gdLst>
                  <a:gd name="T0" fmla="*/ 222 w 675"/>
                  <a:gd name="T1" fmla="*/ 1244 h 1244"/>
                  <a:gd name="T2" fmla="*/ 169 w 675"/>
                  <a:gd name="T3" fmla="*/ 1195 h 1244"/>
                  <a:gd name="T4" fmla="*/ 167 w 675"/>
                  <a:gd name="T5" fmla="*/ 1163 h 1244"/>
                  <a:gd name="T6" fmla="*/ 176 w 675"/>
                  <a:gd name="T7" fmla="*/ 246 h 1244"/>
                  <a:gd name="T8" fmla="*/ 176 w 675"/>
                  <a:gd name="T9" fmla="*/ 238 h 1244"/>
                  <a:gd name="T10" fmla="*/ 171 w 675"/>
                  <a:gd name="T11" fmla="*/ 237 h 1244"/>
                  <a:gd name="T12" fmla="*/ 152 w 675"/>
                  <a:gd name="T13" fmla="*/ 298 h 1244"/>
                  <a:gd name="T14" fmla="*/ 142 w 675"/>
                  <a:gd name="T15" fmla="*/ 455 h 1244"/>
                  <a:gd name="T16" fmla="*/ 142 w 675"/>
                  <a:gd name="T17" fmla="*/ 478 h 1244"/>
                  <a:gd name="T18" fmla="*/ 70 w 675"/>
                  <a:gd name="T19" fmla="*/ 542 h 1244"/>
                  <a:gd name="T20" fmla="*/ 12 w 675"/>
                  <a:gd name="T21" fmla="*/ 484 h 1244"/>
                  <a:gd name="T22" fmla="*/ 70 w 675"/>
                  <a:gd name="T23" fmla="*/ 154 h 1244"/>
                  <a:gd name="T24" fmla="*/ 239 w 675"/>
                  <a:gd name="T25" fmla="*/ 17 h 1244"/>
                  <a:gd name="T26" fmla="*/ 401 w 675"/>
                  <a:gd name="T27" fmla="*/ 9 h 1244"/>
                  <a:gd name="T28" fmla="*/ 619 w 675"/>
                  <a:gd name="T29" fmla="*/ 180 h 1244"/>
                  <a:gd name="T30" fmla="*/ 664 w 675"/>
                  <a:gd name="T31" fmla="*/ 482 h 1244"/>
                  <a:gd name="T32" fmla="*/ 562 w 675"/>
                  <a:gd name="T33" fmla="*/ 536 h 1244"/>
                  <a:gd name="T34" fmla="*/ 533 w 675"/>
                  <a:gd name="T35" fmla="*/ 491 h 1244"/>
                  <a:gd name="T36" fmla="*/ 536 w 675"/>
                  <a:gd name="T37" fmla="*/ 451 h 1244"/>
                  <a:gd name="T38" fmla="*/ 509 w 675"/>
                  <a:gd name="T39" fmla="*/ 250 h 1244"/>
                  <a:gd name="T40" fmla="*/ 494 w 675"/>
                  <a:gd name="T41" fmla="*/ 223 h 1244"/>
                  <a:gd name="T42" fmla="*/ 493 w 675"/>
                  <a:gd name="T43" fmla="*/ 236 h 1244"/>
                  <a:gd name="T44" fmla="*/ 503 w 675"/>
                  <a:gd name="T45" fmla="*/ 1055 h 1244"/>
                  <a:gd name="T46" fmla="*/ 506 w 675"/>
                  <a:gd name="T47" fmla="*/ 1173 h 1244"/>
                  <a:gd name="T48" fmla="*/ 455 w 675"/>
                  <a:gd name="T49" fmla="*/ 1242 h 1244"/>
                  <a:gd name="T50" fmla="*/ 451 w 675"/>
                  <a:gd name="T51" fmla="*/ 1244 h 1244"/>
                  <a:gd name="T52" fmla="*/ 417 w 675"/>
                  <a:gd name="T53" fmla="*/ 1244 h 1244"/>
                  <a:gd name="T54" fmla="*/ 414 w 675"/>
                  <a:gd name="T55" fmla="*/ 1242 h 1244"/>
                  <a:gd name="T56" fmla="*/ 356 w 675"/>
                  <a:gd name="T57" fmla="*/ 1166 h 1244"/>
                  <a:gd name="T58" fmla="*/ 347 w 675"/>
                  <a:gd name="T59" fmla="*/ 674 h 1244"/>
                  <a:gd name="T60" fmla="*/ 346 w 675"/>
                  <a:gd name="T61" fmla="*/ 660 h 1244"/>
                  <a:gd name="T62" fmla="*/ 326 w 675"/>
                  <a:gd name="T63" fmla="*/ 660 h 1244"/>
                  <a:gd name="T64" fmla="*/ 326 w 675"/>
                  <a:gd name="T65" fmla="*/ 679 h 1244"/>
                  <a:gd name="T66" fmla="*/ 316 w 675"/>
                  <a:gd name="T67" fmla="*/ 1169 h 1244"/>
                  <a:gd name="T68" fmla="*/ 261 w 675"/>
                  <a:gd name="T69" fmla="*/ 1241 h 1244"/>
                  <a:gd name="T70" fmla="*/ 255 w 675"/>
                  <a:gd name="T71" fmla="*/ 1244 h 1244"/>
                  <a:gd name="T72" fmla="*/ 222 w 675"/>
                  <a:gd name="T73" fmla="*/ 1244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75" h="1244">
                    <a:moveTo>
                      <a:pt x="222" y="1244"/>
                    </a:moveTo>
                    <a:cubicBezTo>
                      <a:pt x="197" y="1235"/>
                      <a:pt x="175" y="1223"/>
                      <a:pt x="169" y="1195"/>
                    </a:cubicBezTo>
                    <a:cubicBezTo>
                      <a:pt x="167" y="1185"/>
                      <a:pt x="167" y="1174"/>
                      <a:pt x="167" y="1163"/>
                    </a:cubicBezTo>
                    <a:cubicBezTo>
                      <a:pt x="170" y="858"/>
                      <a:pt x="173" y="552"/>
                      <a:pt x="176" y="246"/>
                    </a:cubicBezTo>
                    <a:cubicBezTo>
                      <a:pt x="176" y="243"/>
                      <a:pt x="176" y="241"/>
                      <a:pt x="176" y="238"/>
                    </a:cubicBezTo>
                    <a:cubicBezTo>
                      <a:pt x="174" y="237"/>
                      <a:pt x="173" y="237"/>
                      <a:pt x="171" y="237"/>
                    </a:cubicBezTo>
                    <a:cubicBezTo>
                      <a:pt x="165" y="257"/>
                      <a:pt x="157" y="277"/>
                      <a:pt x="152" y="298"/>
                    </a:cubicBezTo>
                    <a:cubicBezTo>
                      <a:pt x="141" y="350"/>
                      <a:pt x="136" y="402"/>
                      <a:pt x="142" y="455"/>
                    </a:cubicBezTo>
                    <a:cubicBezTo>
                      <a:pt x="142" y="463"/>
                      <a:pt x="142" y="471"/>
                      <a:pt x="142" y="478"/>
                    </a:cubicBezTo>
                    <a:cubicBezTo>
                      <a:pt x="147" y="526"/>
                      <a:pt x="112" y="548"/>
                      <a:pt x="70" y="542"/>
                    </a:cubicBezTo>
                    <a:cubicBezTo>
                      <a:pt x="40" y="538"/>
                      <a:pt x="15" y="514"/>
                      <a:pt x="12" y="484"/>
                    </a:cubicBezTo>
                    <a:cubicBezTo>
                      <a:pt x="0" y="368"/>
                      <a:pt x="14" y="257"/>
                      <a:pt x="70" y="154"/>
                    </a:cubicBezTo>
                    <a:cubicBezTo>
                      <a:pt x="108" y="86"/>
                      <a:pt x="163" y="37"/>
                      <a:pt x="239" y="17"/>
                    </a:cubicBezTo>
                    <a:cubicBezTo>
                      <a:pt x="292" y="2"/>
                      <a:pt x="346" y="0"/>
                      <a:pt x="401" y="9"/>
                    </a:cubicBezTo>
                    <a:cubicBezTo>
                      <a:pt x="506" y="26"/>
                      <a:pt x="575" y="87"/>
                      <a:pt x="619" y="180"/>
                    </a:cubicBezTo>
                    <a:cubicBezTo>
                      <a:pt x="664" y="276"/>
                      <a:pt x="675" y="377"/>
                      <a:pt x="664" y="482"/>
                    </a:cubicBezTo>
                    <a:cubicBezTo>
                      <a:pt x="659" y="530"/>
                      <a:pt x="605" y="558"/>
                      <a:pt x="562" y="536"/>
                    </a:cubicBezTo>
                    <a:cubicBezTo>
                      <a:pt x="543" y="527"/>
                      <a:pt x="534" y="511"/>
                      <a:pt x="533" y="491"/>
                    </a:cubicBezTo>
                    <a:cubicBezTo>
                      <a:pt x="533" y="478"/>
                      <a:pt x="535" y="464"/>
                      <a:pt x="536" y="451"/>
                    </a:cubicBezTo>
                    <a:cubicBezTo>
                      <a:pt x="538" y="383"/>
                      <a:pt x="533" y="315"/>
                      <a:pt x="509" y="250"/>
                    </a:cubicBezTo>
                    <a:cubicBezTo>
                      <a:pt x="505" y="241"/>
                      <a:pt x="501" y="232"/>
                      <a:pt x="494" y="223"/>
                    </a:cubicBezTo>
                    <a:cubicBezTo>
                      <a:pt x="494" y="228"/>
                      <a:pt x="493" y="232"/>
                      <a:pt x="493" y="236"/>
                    </a:cubicBezTo>
                    <a:cubicBezTo>
                      <a:pt x="496" y="509"/>
                      <a:pt x="499" y="782"/>
                      <a:pt x="503" y="1055"/>
                    </a:cubicBezTo>
                    <a:cubicBezTo>
                      <a:pt x="503" y="1094"/>
                      <a:pt x="506" y="1133"/>
                      <a:pt x="506" y="1173"/>
                    </a:cubicBezTo>
                    <a:cubicBezTo>
                      <a:pt x="507" y="1211"/>
                      <a:pt x="491" y="1230"/>
                      <a:pt x="455" y="1242"/>
                    </a:cubicBezTo>
                    <a:cubicBezTo>
                      <a:pt x="453" y="1242"/>
                      <a:pt x="452" y="1243"/>
                      <a:pt x="451" y="1244"/>
                    </a:cubicBezTo>
                    <a:cubicBezTo>
                      <a:pt x="440" y="1244"/>
                      <a:pt x="428" y="1244"/>
                      <a:pt x="417" y="1244"/>
                    </a:cubicBezTo>
                    <a:cubicBezTo>
                      <a:pt x="416" y="1243"/>
                      <a:pt x="415" y="1242"/>
                      <a:pt x="414" y="1242"/>
                    </a:cubicBezTo>
                    <a:cubicBezTo>
                      <a:pt x="375" y="1229"/>
                      <a:pt x="357" y="1206"/>
                      <a:pt x="356" y="1166"/>
                    </a:cubicBezTo>
                    <a:cubicBezTo>
                      <a:pt x="353" y="1002"/>
                      <a:pt x="350" y="838"/>
                      <a:pt x="347" y="674"/>
                    </a:cubicBezTo>
                    <a:cubicBezTo>
                      <a:pt x="347" y="669"/>
                      <a:pt x="347" y="665"/>
                      <a:pt x="346" y="660"/>
                    </a:cubicBezTo>
                    <a:cubicBezTo>
                      <a:pt x="339" y="660"/>
                      <a:pt x="333" y="660"/>
                      <a:pt x="326" y="660"/>
                    </a:cubicBezTo>
                    <a:cubicBezTo>
                      <a:pt x="326" y="667"/>
                      <a:pt x="326" y="673"/>
                      <a:pt x="326" y="679"/>
                    </a:cubicBezTo>
                    <a:cubicBezTo>
                      <a:pt x="323" y="842"/>
                      <a:pt x="320" y="1006"/>
                      <a:pt x="316" y="1169"/>
                    </a:cubicBezTo>
                    <a:cubicBezTo>
                      <a:pt x="316" y="1206"/>
                      <a:pt x="297" y="1230"/>
                      <a:pt x="261" y="1241"/>
                    </a:cubicBezTo>
                    <a:cubicBezTo>
                      <a:pt x="259" y="1242"/>
                      <a:pt x="257" y="1243"/>
                      <a:pt x="255" y="1244"/>
                    </a:cubicBezTo>
                    <a:cubicBezTo>
                      <a:pt x="244" y="1244"/>
                      <a:pt x="233" y="1244"/>
                      <a:pt x="222" y="12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333333"/>
                  </a:solidFill>
                  <a:latin typeface="Arial"/>
                </a:endParaRPr>
              </a:p>
            </p:txBody>
          </p:sp>
          <p:sp>
            <p:nvSpPr>
              <p:cNvPr id="216" name="Freeform 6">
                <a:extLst>
                  <a:ext uri="{FF2B5EF4-FFF2-40B4-BE49-F238E27FC236}">
                    <a16:creationId xmlns:a16="http://schemas.microsoft.com/office/drawing/2014/main" id="{D9C2482E-4D70-4239-9CB4-2DD33CE30761}"/>
                  </a:ext>
                </a:extLst>
              </p:cNvPr>
              <p:cNvSpPr>
                <a:spLocks/>
              </p:cNvSpPr>
              <p:nvPr/>
            </p:nvSpPr>
            <p:spPr bwMode="auto">
              <a:xfrm>
                <a:off x="3097768" y="1514131"/>
                <a:ext cx="62355" cy="59455"/>
              </a:xfrm>
              <a:custGeom>
                <a:avLst/>
                <a:gdLst>
                  <a:gd name="T0" fmla="*/ 155 w 279"/>
                  <a:gd name="T1" fmla="*/ 0 h 263"/>
                  <a:gd name="T2" fmla="*/ 239 w 279"/>
                  <a:gd name="T3" fmla="*/ 49 h 263"/>
                  <a:gd name="T4" fmla="*/ 257 w 279"/>
                  <a:gd name="T5" fmla="*/ 186 h 263"/>
                  <a:gd name="T6" fmla="*/ 136 w 279"/>
                  <a:gd name="T7" fmla="*/ 263 h 263"/>
                  <a:gd name="T8" fmla="*/ 6 w 279"/>
                  <a:gd name="T9" fmla="*/ 143 h 263"/>
                  <a:gd name="T10" fmla="*/ 109 w 279"/>
                  <a:gd name="T11" fmla="*/ 4 h 263"/>
                  <a:gd name="T12" fmla="*/ 119 w 279"/>
                  <a:gd name="T13" fmla="*/ 0 h 263"/>
                  <a:gd name="T14" fmla="*/ 155 w 279"/>
                  <a:gd name="T15" fmla="*/ 0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9" h="263">
                    <a:moveTo>
                      <a:pt x="155" y="0"/>
                    </a:moveTo>
                    <a:cubicBezTo>
                      <a:pt x="188" y="8"/>
                      <a:pt x="217" y="21"/>
                      <a:pt x="239" y="49"/>
                    </a:cubicBezTo>
                    <a:cubicBezTo>
                      <a:pt x="272" y="91"/>
                      <a:pt x="279" y="138"/>
                      <a:pt x="257" y="186"/>
                    </a:cubicBezTo>
                    <a:cubicBezTo>
                      <a:pt x="234" y="237"/>
                      <a:pt x="192" y="263"/>
                      <a:pt x="136" y="263"/>
                    </a:cubicBezTo>
                    <a:cubicBezTo>
                      <a:pt x="68" y="263"/>
                      <a:pt x="14" y="212"/>
                      <a:pt x="6" y="143"/>
                    </a:cubicBezTo>
                    <a:cubicBezTo>
                      <a:pt x="0" y="79"/>
                      <a:pt x="43" y="20"/>
                      <a:pt x="109" y="4"/>
                    </a:cubicBezTo>
                    <a:cubicBezTo>
                      <a:pt x="112" y="3"/>
                      <a:pt x="115" y="1"/>
                      <a:pt x="119" y="0"/>
                    </a:cubicBezTo>
                    <a:cubicBezTo>
                      <a:pt x="131" y="0"/>
                      <a:pt x="143" y="0"/>
                      <a:pt x="155"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333333"/>
                  </a:solidFill>
                  <a:latin typeface="Arial"/>
                </a:endParaRPr>
              </a:p>
            </p:txBody>
          </p:sp>
        </p:grpSp>
        <p:grpSp>
          <p:nvGrpSpPr>
            <p:cNvPr id="191" name="Group 190">
              <a:extLst>
                <a:ext uri="{FF2B5EF4-FFF2-40B4-BE49-F238E27FC236}">
                  <a16:creationId xmlns:a16="http://schemas.microsoft.com/office/drawing/2014/main" id="{26CA39E7-9751-4BC9-9617-8CCE255695B4}"/>
                </a:ext>
              </a:extLst>
            </p:cNvPr>
            <p:cNvGrpSpPr/>
            <p:nvPr/>
          </p:nvGrpSpPr>
          <p:grpSpPr>
            <a:xfrm>
              <a:off x="1446364" y="1666280"/>
              <a:ext cx="150812" cy="349477"/>
              <a:chOff x="3660597" y="1945939"/>
              <a:chExt cx="150812" cy="349477"/>
            </a:xfrm>
          </p:grpSpPr>
          <p:sp>
            <p:nvSpPr>
              <p:cNvPr id="213" name="Freeform 5">
                <a:extLst>
                  <a:ext uri="{FF2B5EF4-FFF2-40B4-BE49-F238E27FC236}">
                    <a16:creationId xmlns:a16="http://schemas.microsoft.com/office/drawing/2014/main" id="{1CD6486E-971E-40BB-B80D-8B8788B6ED4E}"/>
                  </a:ext>
                </a:extLst>
              </p:cNvPr>
              <p:cNvSpPr>
                <a:spLocks/>
              </p:cNvSpPr>
              <p:nvPr/>
            </p:nvSpPr>
            <p:spPr bwMode="auto">
              <a:xfrm>
                <a:off x="3660597" y="2016994"/>
                <a:ext cx="150812" cy="278422"/>
              </a:xfrm>
              <a:custGeom>
                <a:avLst/>
                <a:gdLst>
                  <a:gd name="T0" fmla="*/ 222 w 675"/>
                  <a:gd name="T1" fmla="*/ 1244 h 1244"/>
                  <a:gd name="T2" fmla="*/ 169 w 675"/>
                  <a:gd name="T3" fmla="*/ 1195 h 1244"/>
                  <a:gd name="T4" fmla="*/ 167 w 675"/>
                  <a:gd name="T5" fmla="*/ 1163 h 1244"/>
                  <a:gd name="T6" fmla="*/ 176 w 675"/>
                  <a:gd name="T7" fmla="*/ 246 h 1244"/>
                  <a:gd name="T8" fmla="*/ 176 w 675"/>
                  <a:gd name="T9" fmla="*/ 238 h 1244"/>
                  <a:gd name="T10" fmla="*/ 171 w 675"/>
                  <a:gd name="T11" fmla="*/ 237 h 1244"/>
                  <a:gd name="T12" fmla="*/ 152 w 675"/>
                  <a:gd name="T13" fmla="*/ 298 h 1244"/>
                  <a:gd name="T14" fmla="*/ 142 w 675"/>
                  <a:gd name="T15" fmla="*/ 455 h 1244"/>
                  <a:gd name="T16" fmla="*/ 142 w 675"/>
                  <a:gd name="T17" fmla="*/ 478 h 1244"/>
                  <a:gd name="T18" fmla="*/ 70 w 675"/>
                  <a:gd name="T19" fmla="*/ 542 h 1244"/>
                  <a:gd name="T20" fmla="*/ 12 w 675"/>
                  <a:gd name="T21" fmla="*/ 484 h 1244"/>
                  <a:gd name="T22" fmla="*/ 70 w 675"/>
                  <a:gd name="T23" fmla="*/ 154 h 1244"/>
                  <a:gd name="T24" fmla="*/ 239 w 675"/>
                  <a:gd name="T25" fmla="*/ 17 h 1244"/>
                  <a:gd name="T26" fmla="*/ 401 w 675"/>
                  <a:gd name="T27" fmla="*/ 9 h 1244"/>
                  <a:gd name="T28" fmla="*/ 619 w 675"/>
                  <a:gd name="T29" fmla="*/ 180 h 1244"/>
                  <a:gd name="T30" fmla="*/ 664 w 675"/>
                  <a:gd name="T31" fmla="*/ 482 h 1244"/>
                  <a:gd name="T32" fmla="*/ 562 w 675"/>
                  <a:gd name="T33" fmla="*/ 536 h 1244"/>
                  <a:gd name="T34" fmla="*/ 533 w 675"/>
                  <a:gd name="T35" fmla="*/ 491 h 1244"/>
                  <a:gd name="T36" fmla="*/ 536 w 675"/>
                  <a:gd name="T37" fmla="*/ 451 h 1244"/>
                  <a:gd name="T38" fmla="*/ 509 w 675"/>
                  <a:gd name="T39" fmla="*/ 250 h 1244"/>
                  <a:gd name="T40" fmla="*/ 494 w 675"/>
                  <a:gd name="T41" fmla="*/ 223 h 1244"/>
                  <a:gd name="T42" fmla="*/ 493 w 675"/>
                  <a:gd name="T43" fmla="*/ 236 h 1244"/>
                  <a:gd name="T44" fmla="*/ 503 w 675"/>
                  <a:gd name="T45" fmla="*/ 1055 h 1244"/>
                  <a:gd name="T46" fmla="*/ 506 w 675"/>
                  <a:gd name="T47" fmla="*/ 1173 h 1244"/>
                  <a:gd name="T48" fmla="*/ 455 w 675"/>
                  <a:gd name="T49" fmla="*/ 1242 h 1244"/>
                  <a:gd name="T50" fmla="*/ 451 w 675"/>
                  <a:gd name="T51" fmla="*/ 1244 h 1244"/>
                  <a:gd name="T52" fmla="*/ 417 w 675"/>
                  <a:gd name="T53" fmla="*/ 1244 h 1244"/>
                  <a:gd name="T54" fmla="*/ 414 w 675"/>
                  <a:gd name="T55" fmla="*/ 1242 h 1244"/>
                  <a:gd name="T56" fmla="*/ 356 w 675"/>
                  <a:gd name="T57" fmla="*/ 1166 h 1244"/>
                  <a:gd name="T58" fmla="*/ 347 w 675"/>
                  <a:gd name="T59" fmla="*/ 674 h 1244"/>
                  <a:gd name="T60" fmla="*/ 346 w 675"/>
                  <a:gd name="T61" fmla="*/ 660 h 1244"/>
                  <a:gd name="T62" fmla="*/ 326 w 675"/>
                  <a:gd name="T63" fmla="*/ 660 h 1244"/>
                  <a:gd name="T64" fmla="*/ 326 w 675"/>
                  <a:gd name="T65" fmla="*/ 679 h 1244"/>
                  <a:gd name="T66" fmla="*/ 316 w 675"/>
                  <a:gd name="T67" fmla="*/ 1169 h 1244"/>
                  <a:gd name="T68" fmla="*/ 261 w 675"/>
                  <a:gd name="T69" fmla="*/ 1241 h 1244"/>
                  <a:gd name="T70" fmla="*/ 255 w 675"/>
                  <a:gd name="T71" fmla="*/ 1244 h 1244"/>
                  <a:gd name="T72" fmla="*/ 222 w 675"/>
                  <a:gd name="T73" fmla="*/ 1244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75" h="1244">
                    <a:moveTo>
                      <a:pt x="222" y="1244"/>
                    </a:moveTo>
                    <a:cubicBezTo>
                      <a:pt x="197" y="1235"/>
                      <a:pt x="175" y="1223"/>
                      <a:pt x="169" y="1195"/>
                    </a:cubicBezTo>
                    <a:cubicBezTo>
                      <a:pt x="167" y="1185"/>
                      <a:pt x="167" y="1174"/>
                      <a:pt x="167" y="1163"/>
                    </a:cubicBezTo>
                    <a:cubicBezTo>
                      <a:pt x="170" y="858"/>
                      <a:pt x="173" y="552"/>
                      <a:pt x="176" y="246"/>
                    </a:cubicBezTo>
                    <a:cubicBezTo>
                      <a:pt x="176" y="243"/>
                      <a:pt x="176" y="241"/>
                      <a:pt x="176" y="238"/>
                    </a:cubicBezTo>
                    <a:cubicBezTo>
                      <a:pt x="174" y="237"/>
                      <a:pt x="173" y="237"/>
                      <a:pt x="171" y="237"/>
                    </a:cubicBezTo>
                    <a:cubicBezTo>
                      <a:pt x="165" y="257"/>
                      <a:pt x="157" y="277"/>
                      <a:pt x="152" y="298"/>
                    </a:cubicBezTo>
                    <a:cubicBezTo>
                      <a:pt x="141" y="350"/>
                      <a:pt x="136" y="402"/>
                      <a:pt x="142" y="455"/>
                    </a:cubicBezTo>
                    <a:cubicBezTo>
                      <a:pt x="142" y="463"/>
                      <a:pt x="142" y="471"/>
                      <a:pt x="142" y="478"/>
                    </a:cubicBezTo>
                    <a:cubicBezTo>
                      <a:pt x="147" y="526"/>
                      <a:pt x="112" y="548"/>
                      <a:pt x="70" y="542"/>
                    </a:cubicBezTo>
                    <a:cubicBezTo>
                      <a:pt x="40" y="538"/>
                      <a:pt x="15" y="514"/>
                      <a:pt x="12" y="484"/>
                    </a:cubicBezTo>
                    <a:cubicBezTo>
                      <a:pt x="0" y="368"/>
                      <a:pt x="14" y="257"/>
                      <a:pt x="70" y="154"/>
                    </a:cubicBezTo>
                    <a:cubicBezTo>
                      <a:pt x="108" y="86"/>
                      <a:pt x="163" y="37"/>
                      <a:pt x="239" y="17"/>
                    </a:cubicBezTo>
                    <a:cubicBezTo>
                      <a:pt x="292" y="2"/>
                      <a:pt x="346" y="0"/>
                      <a:pt x="401" y="9"/>
                    </a:cubicBezTo>
                    <a:cubicBezTo>
                      <a:pt x="506" y="26"/>
                      <a:pt x="575" y="87"/>
                      <a:pt x="619" y="180"/>
                    </a:cubicBezTo>
                    <a:cubicBezTo>
                      <a:pt x="664" y="276"/>
                      <a:pt x="675" y="377"/>
                      <a:pt x="664" y="482"/>
                    </a:cubicBezTo>
                    <a:cubicBezTo>
                      <a:pt x="659" y="530"/>
                      <a:pt x="605" y="558"/>
                      <a:pt x="562" y="536"/>
                    </a:cubicBezTo>
                    <a:cubicBezTo>
                      <a:pt x="543" y="527"/>
                      <a:pt x="534" y="511"/>
                      <a:pt x="533" y="491"/>
                    </a:cubicBezTo>
                    <a:cubicBezTo>
                      <a:pt x="533" y="478"/>
                      <a:pt x="535" y="464"/>
                      <a:pt x="536" y="451"/>
                    </a:cubicBezTo>
                    <a:cubicBezTo>
                      <a:pt x="538" y="383"/>
                      <a:pt x="533" y="315"/>
                      <a:pt x="509" y="250"/>
                    </a:cubicBezTo>
                    <a:cubicBezTo>
                      <a:pt x="505" y="241"/>
                      <a:pt x="501" y="232"/>
                      <a:pt x="494" y="223"/>
                    </a:cubicBezTo>
                    <a:cubicBezTo>
                      <a:pt x="494" y="228"/>
                      <a:pt x="493" y="232"/>
                      <a:pt x="493" y="236"/>
                    </a:cubicBezTo>
                    <a:cubicBezTo>
                      <a:pt x="496" y="509"/>
                      <a:pt x="499" y="782"/>
                      <a:pt x="503" y="1055"/>
                    </a:cubicBezTo>
                    <a:cubicBezTo>
                      <a:pt x="503" y="1094"/>
                      <a:pt x="506" y="1133"/>
                      <a:pt x="506" y="1173"/>
                    </a:cubicBezTo>
                    <a:cubicBezTo>
                      <a:pt x="507" y="1211"/>
                      <a:pt x="491" y="1230"/>
                      <a:pt x="455" y="1242"/>
                    </a:cubicBezTo>
                    <a:cubicBezTo>
                      <a:pt x="453" y="1242"/>
                      <a:pt x="452" y="1243"/>
                      <a:pt x="451" y="1244"/>
                    </a:cubicBezTo>
                    <a:cubicBezTo>
                      <a:pt x="440" y="1244"/>
                      <a:pt x="428" y="1244"/>
                      <a:pt x="417" y="1244"/>
                    </a:cubicBezTo>
                    <a:cubicBezTo>
                      <a:pt x="416" y="1243"/>
                      <a:pt x="415" y="1242"/>
                      <a:pt x="414" y="1242"/>
                    </a:cubicBezTo>
                    <a:cubicBezTo>
                      <a:pt x="375" y="1229"/>
                      <a:pt x="357" y="1206"/>
                      <a:pt x="356" y="1166"/>
                    </a:cubicBezTo>
                    <a:cubicBezTo>
                      <a:pt x="353" y="1002"/>
                      <a:pt x="350" y="838"/>
                      <a:pt x="347" y="674"/>
                    </a:cubicBezTo>
                    <a:cubicBezTo>
                      <a:pt x="347" y="669"/>
                      <a:pt x="347" y="665"/>
                      <a:pt x="346" y="660"/>
                    </a:cubicBezTo>
                    <a:cubicBezTo>
                      <a:pt x="339" y="660"/>
                      <a:pt x="333" y="660"/>
                      <a:pt x="326" y="660"/>
                    </a:cubicBezTo>
                    <a:cubicBezTo>
                      <a:pt x="326" y="667"/>
                      <a:pt x="326" y="673"/>
                      <a:pt x="326" y="679"/>
                    </a:cubicBezTo>
                    <a:cubicBezTo>
                      <a:pt x="323" y="842"/>
                      <a:pt x="320" y="1006"/>
                      <a:pt x="316" y="1169"/>
                    </a:cubicBezTo>
                    <a:cubicBezTo>
                      <a:pt x="316" y="1206"/>
                      <a:pt x="297" y="1230"/>
                      <a:pt x="261" y="1241"/>
                    </a:cubicBezTo>
                    <a:cubicBezTo>
                      <a:pt x="259" y="1242"/>
                      <a:pt x="257" y="1243"/>
                      <a:pt x="255" y="1244"/>
                    </a:cubicBezTo>
                    <a:cubicBezTo>
                      <a:pt x="244" y="1244"/>
                      <a:pt x="233" y="1244"/>
                      <a:pt x="222" y="12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333333"/>
                  </a:solidFill>
                  <a:latin typeface="Arial"/>
                </a:endParaRPr>
              </a:p>
            </p:txBody>
          </p:sp>
          <p:sp>
            <p:nvSpPr>
              <p:cNvPr id="214" name="Freeform 6">
                <a:extLst>
                  <a:ext uri="{FF2B5EF4-FFF2-40B4-BE49-F238E27FC236}">
                    <a16:creationId xmlns:a16="http://schemas.microsoft.com/office/drawing/2014/main" id="{B57CCFE3-E1B8-4074-AD72-8254A1300577}"/>
                  </a:ext>
                </a:extLst>
              </p:cNvPr>
              <p:cNvSpPr>
                <a:spLocks/>
              </p:cNvSpPr>
              <p:nvPr/>
            </p:nvSpPr>
            <p:spPr bwMode="auto">
              <a:xfrm>
                <a:off x="3704100" y="1945939"/>
                <a:ext cx="62355" cy="59455"/>
              </a:xfrm>
              <a:custGeom>
                <a:avLst/>
                <a:gdLst>
                  <a:gd name="T0" fmla="*/ 155 w 279"/>
                  <a:gd name="T1" fmla="*/ 0 h 263"/>
                  <a:gd name="T2" fmla="*/ 239 w 279"/>
                  <a:gd name="T3" fmla="*/ 49 h 263"/>
                  <a:gd name="T4" fmla="*/ 257 w 279"/>
                  <a:gd name="T5" fmla="*/ 186 h 263"/>
                  <a:gd name="T6" fmla="*/ 136 w 279"/>
                  <a:gd name="T7" fmla="*/ 263 h 263"/>
                  <a:gd name="T8" fmla="*/ 6 w 279"/>
                  <a:gd name="T9" fmla="*/ 143 h 263"/>
                  <a:gd name="T10" fmla="*/ 109 w 279"/>
                  <a:gd name="T11" fmla="*/ 4 h 263"/>
                  <a:gd name="T12" fmla="*/ 119 w 279"/>
                  <a:gd name="T13" fmla="*/ 0 h 263"/>
                  <a:gd name="T14" fmla="*/ 155 w 279"/>
                  <a:gd name="T15" fmla="*/ 0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9" h="263">
                    <a:moveTo>
                      <a:pt x="155" y="0"/>
                    </a:moveTo>
                    <a:cubicBezTo>
                      <a:pt x="188" y="8"/>
                      <a:pt x="217" y="21"/>
                      <a:pt x="239" y="49"/>
                    </a:cubicBezTo>
                    <a:cubicBezTo>
                      <a:pt x="272" y="91"/>
                      <a:pt x="279" y="138"/>
                      <a:pt x="257" y="186"/>
                    </a:cubicBezTo>
                    <a:cubicBezTo>
                      <a:pt x="234" y="237"/>
                      <a:pt x="192" y="263"/>
                      <a:pt x="136" y="263"/>
                    </a:cubicBezTo>
                    <a:cubicBezTo>
                      <a:pt x="68" y="263"/>
                      <a:pt x="14" y="212"/>
                      <a:pt x="6" y="143"/>
                    </a:cubicBezTo>
                    <a:cubicBezTo>
                      <a:pt x="0" y="79"/>
                      <a:pt x="43" y="20"/>
                      <a:pt x="109" y="4"/>
                    </a:cubicBezTo>
                    <a:cubicBezTo>
                      <a:pt x="112" y="3"/>
                      <a:pt x="115" y="1"/>
                      <a:pt x="119" y="0"/>
                    </a:cubicBezTo>
                    <a:cubicBezTo>
                      <a:pt x="131" y="0"/>
                      <a:pt x="143" y="0"/>
                      <a:pt x="155"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333333"/>
                  </a:solidFill>
                  <a:latin typeface="Arial"/>
                </a:endParaRPr>
              </a:p>
            </p:txBody>
          </p:sp>
        </p:grpSp>
        <p:grpSp>
          <p:nvGrpSpPr>
            <p:cNvPr id="192" name="Group 191">
              <a:extLst>
                <a:ext uri="{FF2B5EF4-FFF2-40B4-BE49-F238E27FC236}">
                  <a16:creationId xmlns:a16="http://schemas.microsoft.com/office/drawing/2014/main" id="{1FE3F8F8-272B-4825-966D-02E36C9E61A0}"/>
                </a:ext>
              </a:extLst>
            </p:cNvPr>
            <p:cNvGrpSpPr/>
            <p:nvPr/>
          </p:nvGrpSpPr>
          <p:grpSpPr>
            <a:xfrm>
              <a:off x="618184" y="1950331"/>
              <a:ext cx="150812" cy="349477"/>
              <a:chOff x="2832222" y="2196953"/>
              <a:chExt cx="150812" cy="349477"/>
            </a:xfrm>
          </p:grpSpPr>
          <p:sp>
            <p:nvSpPr>
              <p:cNvPr id="211" name="Freeform 5">
                <a:extLst>
                  <a:ext uri="{FF2B5EF4-FFF2-40B4-BE49-F238E27FC236}">
                    <a16:creationId xmlns:a16="http://schemas.microsoft.com/office/drawing/2014/main" id="{BC5B3FBF-A5C8-45B0-B09D-977D1ECB1713}"/>
                  </a:ext>
                </a:extLst>
              </p:cNvPr>
              <p:cNvSpPr>
                <a:spLocks/>
              </p:cNvSpPr>
              <p:nvPr/>
            </p:nvSpPr>
            <p:spPr bwMode="auto">
              <a:xfrm>
                <a:off x="2832222" y="2268008"/>
                <a:ext cx="150812" cy="278422"/>
              </a:xfrm>
              <a:custGeom>
                <a:avLst/>
                <a:gdLst>
                  <a:gd name="T0" fmla="*/ 222 w 675"/>
                  <a:gd name="T1" fmla="*/ 1244 h 1244"/>
                  <a:gd name="T2" fmla="*/ 169 w 675"/>
                  <a:gd name="T3" fmla="*/ 1195 h 1244"/>
                  <a:gd name="T4" fmla="*/ 167 w 675"/>
                  <a:gd name="T5" fmla="*/ 1163 h 1244"/>
                  <a:gd name="T6" fmla="*/ 176 w 675"/>
                  <a:gd name="T7" fmla="*/ 246 h 1244"/>
                  <a:gd name="T8" fmla="*/ 176 w 675"/>
                  <a:gd name="T9" fmla="*/ 238 h 1244"/>
                  <a:gd name="T10" fmla="*/ 171 w 675"/>
                  <a:gd name="T11" fmla="*/ 237 h 1244"/>
                  <a:gd name="T12" fmla="*/ 152 w 675"/>
                  <a:gd name="T13" fmla="*/ 298 h 1244"/>
                  <a:gd name="T14" fmla="*/ 142 w 675"/>
                  <a:gd name="T15" fmla="*/ 455 h 1244"/>
                  <a:gd name="T16" fmla="*/ 142 w 675"/>
                  <a:gd name="T17" fmla="*/ 478 h 1244"/>
                  <a:gd name="T18" fmla="*/ 70 w 675"/>
                  <a:gd name="T19" fmla="*/ 542 h 1244"/>
                  <a:gd name="T20" fmla="*/ 12 w 675"/>
                  <a:gd name="T21" fmla="*/ 484 h 1244"/>
                  <a:gd name="T22" fmla="*/ 70 w 675"/>
                  <a:gd name="T23" fmla="*/ 154 h 1244"/>
                  <a:gd name="T24" fmla="*/ 239 w 675"/>
                  <a:gd name="T25" fmla="*/ 17 h 1244"/>
                  <a:gd name="T26" fmla="*/ 401 w 675"/>
                  <a:gd name="T27" fmla="*/ 9 h 1244"/>
                  <a:gd name="T28" fmla="*/ 619 w 675"/>
                  <a:gd name="T29" fmla="*/ 180 h 1244"/>
                  <a:gd name="T30" fmla="*/ 664 w 675"/>
                  <a:gd name="T31" fmla="*/ 482 h 1244"/>
                  <a:gd name="T32" fmla="*/ 562 w 675"/>
                  <a:gd name="T33" fmla="*/ 536 h 1244"/>
                  <a:gd name="T34" fmla="*/ 533 w 675"/>
                  <a:gd name="T35" fmla="*/ 491 h 1244"/>
                  <a:gd name="T36" fmla="*/ 536 w 675"/>
                  <a:gd name="T37" fmla="*/ 451 h 1244"/>
                  <a:gd name="T38" fmla="*/ 509 w 675"/>
                  <a:gd name="T39" fmla="*/ 250 h 1244"/>
                  <a:gd name="T40" fmla="*/ 494 w 675"/>
                  <a:gd name="T41" fmla="*/ 223 h 1244"/>
                  <a:gd name="T42" fmla="*/ 493 w 675"/>
                  <a:gd name="T43" fmla="*/ 236 h 1244"/>
                  <a:gd name="T44" fmla="*/ 503 w 675"/>
                  <a:gd name="T45" fmla="*/ 1055 h 1244"/>
                  <a:gd name="T46" fmla="*/ 506 w 675"/>
                  <a:gd name="T47" fmla="*/ 1173 h 1244"/>
                  <a:gd name="T48" fmla="*/ 455 w 675"/>
                  <a:gd name="T49" fmla="*/ 1242 h 1244"/>
                  <a:gd name="T50" fmla="*/ 451 w 675"/>
                  <a:gd name="T51" fmla="*/ 1244 h 1244"/>
                  <a:gd name="T52" fmla="*/ 417 w 675"/>
                  <a:gd name="T53" fmla="*/ 1244 h 1244"/>
                  <a:gd name="T54" fmla="*/ 414 w 675"/>
                  <a:gd name="T55" fmla="*/ 1242 h 1244"/>
                  <a:gd name="T56" fmla="*/ 356 w 675"/>
                  <a:gd name="T57" fmla="*/ 1166 h 1244"/>
                  <a:gd name="T58" fmla="*/ 347 w 675"/>
                  <a:gd name="T59" fmla="*/ 674 h 1244"/>
                  <a:gd name="T60" fmla="*/ 346 w 675"/>
                  <a:gd name="T61" fmla="*/ 660 h 1244"/>
                  <a:gd name="T62" fmla="*/ 326 w 675"/>
                  <a:gd name="T63" fmla="*/ 660 h 1244"/>
                  <a:gd name="T64" fmla="*/ 326 w 675"/>
                  <a:gd name="T65" fmla="*/ 679 h 1244"/>
                  <a:gd name="T66" fmla="*/ 316 w 675"/>
                  <a:gd name="T67" fmla="*/ 1169 h 1244"/>
                  <a:gd name="T68" fmla="*/ 261 w 675"/>
                  <a:gd name="T69" fmla="*/ 1241 h 1244"/>
                  <a:gd name="T70" fmla="*/ 255 w 675"/>
                  <a:gd name="T71" fmla="*/ 1244 h 1244"/>
                  <a:gd name="T72" fmla="*/ 222 w 675"/>
                  <a:gd name="T73" fmla="*/ 1244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75" h="1244">
                    <a:moveTo>
                      <a:pt x="222" y="1244"/>
                    </a:moveTo>
                    <a:cubicBezTo>
                      <a:pt x="197" y="1235"/>
                      <a:pt x="175" y="1223"/>
                      <a:pt x="169" y="1195"/>
                    </a:cubicBezTo>
                    <a:cubicBezTo>
                      <a:pt x="167" y="1185"/>
                      <a:pt x="167" y="1174"/>
                      <a:pt x="167" y="1163"/>
                    </a:cubicBezTo>
                    <a:cubicBezTo>
                      <a:pt x="170" y="858"/>
                      <a:pt x="173" y="552"/>
                      <a:pt x="176" y="246"/>
                    </a:cubicBezTo>
                    <a:cubicBezTo>
                      <a:pt x="176" y="243"/>
                      <a:pt x="176" y="241"/>
                      <a:pt x="176" y="238"/>
                    </a:cubicBezTo>
                    <a:cubicBezTo>
                      <a:pt x="174" y="237"/>
                      <a:pt x="173" y="237"/>
                      <a:pt x="171" y="237"/>
                    </a:cubicBezTo>
                    <a:cubicBezTo>
                      <a:pt x="165" y="257"/>
                      <a:pt x="157" y="277"/>
                      <a:pt x="152" y="298"/>
                    </a:cubicBezTo>
                    <a:cubicBezTo>
                      <a:pt x="141" y="350"/>
                      <a:pt x="136" y="402"/>
                      <a:pt x="142" y="455"/>
                    </a:cubicBezTo>
                    <a:cubicBezTo>
                      <a:pt x="142" y="463"/>
                      <a:pt x="142" y="471"/>
                      <a:pt x="142" y="478"/>
                    </a:cubicBezTo>
                    <a:cubicBezTo>
                      <a:pt x="147" y="526"/>
                      <a:pt x="112" y="548"/>
                      <a:pt x="70" y="542"/>
                    </a:cubicBezTo>
                    <a:cubicBezTo>
                      <a:pt x="40" y="538"/>
                      <a:pt x="15" y="514"/>
                      <a:pt x="12" y="484"/>
                    </a:cubicBezTo>
                    <a:cubicBezTo>
                      <a:pt x="0" y="368"/>
                      <a:pt x="14" y="257"/>
                      <a:pt x="70" y="154"/>
                    </a:cubicBezTo>
                    <a:cubicBezTo>
                      <a:pt x="108" y="86"/>
                      <a:pt x="163" y="37"/>
                      <a:pt x="239" y="17"/>
                    </a:cubicBezTo>
                    <a:cubicBezTo>
                      <a:pt x="292" y="2"/>
                      <a:pt x="346" y="0"/>
                      <a:pt x="401" y="9"/>
                    </a:cubicBezTo>
                    <a:cubicBezTo>
                      <a:pt x="506" y="26"/>
                      <a:pt x="575" y="87"/>
                      <a:pt x="619" y="180"/>
                    </a:cubicBezTo>
                    <a:cubicBezTo>
                      <a:pt x="664" y="276"/>
                      <a:pt x="675" y="377"/>
                      <a:pt x="664" y="482"/>
                    </a:cubicBezTo>
                    <a:cubicBezTo>
                      <a:pt x="659" y="530"/>
                      <a:pt x="605" y="558"/>
                      <a:pt x="562" y="536"/>
                    </a:cubicBezTo>
                    <a:cubicBezTo>
                      <a:pt x="543" y="527"/>
                      <a:pt x="534" y="511"/>
                      <a:pt x="533" y="491"/>
                    </a:cubicBezTo>
                    <a:cubicBezTo>
                      <a:pt x="533" y="478"/>
                      <a:pt x="535" y="464"/>
                      <a:pt x="536" y="451"/>
                    </a:cubicBezTo>
                    <a:cubicBezTo>
                      <a:pt x="538" y="383"/>
                      <a:pt x="533" y="315"/>
                      <a:pt x="509" y="250"/>
                    </a:cubicBezTo>
                    <a:cubicBezTo>
                      <a:pt x="505" y="241"/>
                      <a:pt x="501" y="232"/>
                      <a:pt x="494" y="223"/>
                    </a:cubicBezTo>
                    <a:cubicBezTo>
                      <a:pt x="494" y="228"/>
                      <a:pt x="493" y="232"/>
                      <a:pt x="493" y="236"/>
                    </a:cubicBezTo>
                    <a:cubicBezTo>
                      <a:pt x="496" y="509"/>
                      <a:pt x="499" y="782"/>
                      <a:pt x="503" y="1055"/>
                    </a:cubicBezTo>
                    <a:cubicBezTo>
                      <a:pt x="503" y="1094"/>
                      <a:pt x="506" y="1133"/>
                      <a:pt x="506" y="1173"/>
                    </a:cubicBezTo>
                    <a:cubicBezTo>
                      <a:pt x="507" y="1211"/>
                      <a:pt x="491" y="1230"/>
                      <a:pt x="455" y="1242"/>
                    </a:cubicBezTo>
                    <a:cubicBezTo>
                      <a:pt x="453" y="1242"/>
                      <a:pt x="452" y="1243"/>
                      <a:pt x="451" y="1244"/>
                    </a:cubicBezTo>
                    <a:cubicBezTo>
                      <a:pt x="440" y="1244"/>
                      <a:pt x="428" y="1244"/>
                      <a:pt x="417" y="1244"/>
                    </a:cubicBezTo>
                    <a:cubicBezTo>
                      <a:pt x="416" y="1243"/>
                      <a:pt x="415" y="1242"/>
                      <a:pt x="414" y="1242"/>
                    </a:cubicBezTo>
                    <a:cubicBezTo>
                      <a:pt x="375" y="1229"/>
                      <a:pt x="357" y="1206"/>
                      <a:pt x="356" y="1166"/>
                    </a:cubicBezTo>
                    <a:cubicBezTo>
                      <a:pt x="353" y="1002"/>
                      <a:pt x="350" y="838"/>
                      <a:pt x="347" y="674"/>
                    </a:cubicBezTo>
                    <a:cubicBezTo>
                      <a:pt x="347" y="669"/>
                      <a:pt x="347" y="665"/>
                      <a:pt x="346" y="660"/>
                    </a:cubicBezTo>
                    <a:cubicBezTo>
                      <a:pt x="339" y="660"/>
                      <a:pt x="333" y="660"/>
                      <a:pt x="326" y="660"/>
                    </a:cubicBezTo>
                    <a:cubicBezTo>
                      <a:pt x="326" y="667"/>
                      <a:pt x="326" y="673"/>
                      <a:pt x="326" y="679"/>
                    </a:cubicBezTo>
                    <a:cubicBezTo>
                      <a:pt x="323" y="842"/>
                      <a:pt x="320" y="1006"/>
                      <a:pt x="316" y="1169"/>
                    </a:cubicBezTo>
                    <a:cubicBezTo>
                      <a:pt x="316" y="1206"/>
                      <a:pt x="297" y="1230"/>
                      <a:pt x="261" y="1241"/>
                    </a:cubicBezTo>
                    <a:cubicBezTo>
                      <a:pt x="259" y="1242"/>
                      <a:pt x="257" y="1243"/>
                      <a:pt x="255" y="1244"/>
                    </a:cubicBezTo>
                    <a:cubicBezTo>
                      <a:pt x="244" y="1244"/>
                      <a:pt x="233" y="1244"/>
                      <a:pt x="222" y="12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333333"/>
                  </a:solidFill>
                  <a:latin typeface="Arial"/>
                </a:endParaRPr>
              </a:p>
            </p:txBody>
          </p:sp>
          <p:sp>
            <p:nvSpPr>
              <p:cNvPr id="212" name="Freeform 6">
                <a:extLst>
                  <a:ext uri="{FF2B5EF4-FFF2-40B4-BE49-F238E27FC236}">
                    <a16:creationId xmlns:a16="http://schemas.microsoft.com/office/drawing/2014/main" id="{08694F09-B675-4CB7-9A8B-B75CD20E79A9}"/>
                  </a:ext>
                </a:extLst>
              </p:cNvPr>
              <p:cNvSpPr>
                <a:spLocks/>
              </p:cNvSpPr>
              <p:nvPr/>
            </p:nvSpPr>
            <p:spPr bwMode="auto">
              <a:xfrm>
                <a:off x="2875725" y="2196953"/>
                <a:ext cx="62355" cy="59455"/>
              </a:xfrm>
              <a:custGeom>
                <a:avLst/>
                <a:gdLst>
                  <a:gd name="T0" fmla="*/ 155 w 279"/>
                  <a:gd name="T1" fmla="*/ 0 h 263"/>
                  <a:gd name="T2" fmla="*/ 239 w 279"/>
                  <a:gd name="T3" fmla="*/ 49 h 263"/>
                  <a:gd name="T4" fmla="*/ 257 w 279"/>
                  <a:gd name="T5" fmla="*/ 186 h 263"/>
                  <a:gd name="T6" fmla="*/ 136 w 279"/>
                  <a:gd name="T7" fmla="*/ 263 h 263"/>
                  <a:gd name="T8" fmla="*/ 6 w 279"/>
                  <a:gd name="T9" fmla="*/ 143 h 263"/>
                  <a:gd name="T10" fmla="*/ 109 w 279"/>
                  <a:gd name="T11" fmla="*/ 4 h 263"/>
                  <a:gd name="T12" fmla="*/ 119 w 279"/>
                  <a:gd name="T13" fmla="*/ 0 h 263"/>
                  <a:gd name="T14" fmla="*/ 155 w 279"/>
                  <a:gd name="T15" fmla="*/ 0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9" h="263">
                    <a:moveTo>
                      <a:pt x="155" y="0"/>
                    </a:moveTo>
                    <a:cubicBezTo>
                      <a:pt x="188" y="8"/>
                      <a:pt x="217" y="21"/>
                      <a:pt x="239" y="49"/>
                    </a:cubicBezTo>
                    <a:cubicBezTo>
                      <a:pt x="272" y="91"/>
                      <a:pt x="279" y="138"/>
                      <a:pt x="257" y="186"/>
                    </a:cubicBezTo>
                    <a:cubicBezTo>
                      <a:pt x="234" y="237"/>
                      <a:pt x="192" y="263"/>
                      <a:pt x="136" y="263"/>
                    </a:cubicBezTo>
                    <a:cubicBezTo>
                      <a:pt x="68" y="263"/>
                      <a:pt x="14" y="212"/>
                      <a:pt x="6" y="143"/>
                    </a:cubicBezTo>
                    <a:cubicBezTo>
                      <a:pt x="0" y="79"/>
                      <a:pt x="43" y="20"/>
                      <a:pt x="109" y="4"/>
                    </a:cubicBezTo>
                    <a:cubicBezTo>
                      <a:pt x="112" y="3"/>
                      <a:pt x="115" y="1"/>
                      <a:pt x="119" y="0"/>
                    </a:cubicBezTo>
                    <a:cubicBezTo>
                      <a:pt x="131" y="0"/>
                      <a:pt x="143" y="0"/>
                      <a:pt x="155"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333333"/>
                  </a:solidFill>
                  <a:latin typeface="Arial"/>
                </a:endParaRPr>
              </a:p>
            </p:txBody>
          </p:sp>
        </p:grpSp>
        <p:grpSp>
          <p:nvGrpSpPr>
            <p:cNvPr id="193" name="Group 192">
              <a:extLst>
                <a:ext uri="{FF2B5EF4-FFF2-40B4-BE49-F238E27FC236}">
                  <a16:creationId xmlns:a16="http://schemas.microsoft.com/office/drawing/2014/main" id="{081E5C6C-FEAB-45B7-82FE-C409729DBA24}"/>
                </a:ext>
              </a:extLst>
            </p:cNvPr>
            <p:cNvGrpSpPr/>
            <p:nvPr/>
          </p:nvGrpSpPr>
          <p:grpSpPr>
            <a:xfrm>
              <a:off x="635396" y="1375060"/>
              <a:ext cx="150812" cy="349477"/>
              <a:chOff x="2841236" y="1688869"/>
              <a:chExt cx="150812" cy="349477"/>
            </a:xfrm>
          </p:grpSpPr>
          <p:sp>
            <p:nvSpPr>
              <p:cNvPr id="209" name="Freeform 5">
                <a:extLst>
                  <a:ext uri="{FF2B5EF4-FFF2-40B4-BE49-F238E27FC236}">
                    <a16:creationId xmlns:a16="http://schemas.microsoft.com/office/drawing/2014/main" id="{49318E0F-501C-4EE6-906C-6CAE5FA81205}"/>
                  </a:ext>
                </a:extLst>
              </p:cNvPr>
              <p:cNvSpPr>
                <a:spLocks/>
              </p:cNvSpPr>
              <p:nvPr/>
            </p:nvSpPr>
            <p:spPr bwMode="auto">
              <a:xfrm>
                <a:off x="2841236" y="1759924"/>
                <a:ext cx="150812" cy="278422"/>
              </a:xfrm>
              <a:custGeom>
                <a:avLst/>
                <a:gdLst>
                  <a:gd name="T0" fmla="*/ 222 w 675"/>
                  <a:gd name="T1" fmla="*/ 1244 h 1244"/>
                  <a:gd name="T2" fmla="*/ 169 w 675"/>
                  <a:gd name="T3" fmla="*/ 1195 h 1244"/>
                  <a:gd name="T4" fmla="*/ 167 w 675"/>
                  <a:gd name="T5" fmla="*/ 1163 h 1244"/>
                  <a:gd name="T6" fmla="*/ 176 w 675"/>
                  <a:gd name="T7" fmla="*/ 246 h 1244"/>
                  <a:gd name="T8" fmla="*/ 176 w 675"/>
                  <a:gd name="T9" fmla="*/ 238 h 1244"/>
                  <a:gd name="T10" fmla="*/ 171 w 675"/>
                  <a:gd name="T11" fmla="*/ 237 h 1244"/>
                  <a:gd name="T12" fmla="*/ 152 w 675"/>
                  <a:gd name="T13" fmla="*/ 298 h 1244"/>
                  <a:gd name="T14" fmla="*/ 142 w 675"/>
                  <a:gd name="T15" fmla="*/ 455 h 1244"/>
                  <a:gd name="T16" fmla="*/ 142 w 675"/>
                  <a:gd name="T17" fmla="*/ 478 h 1244"/>
                  <a:gd name="T18" fmla="*/ 70 w 675"/>
                  <a:gd name="T19" fmla="*/ 542 h 1244"/>
                  <a:gd name="T20" fmla="*/ 12 w 675"/>
                  <a:gd name="T21" fmla="*/ 484 h 1244"/>
                  <a:gd name="T22" fmla="*/ 70 w 675"/>
                  <a:gd name="T23" fmla="*/ 154 h 1244"/>
                  <a:gd name="T24" fmla="*/ 239 w 675"/>
                  <a:gd name="T25" fmla="*/ 17 h 1244"/>
                  <a:gd name="T26" fmla="*/ 401 w 675"/>
                  <a:gd name="T27" fmla="*/ 9 h 1244"/>
                  <a:gd name="T28" fmla="*/ 619 w 675"/>
                  <a:gd name="T29" fmla="*/ 180 h 1244"/>
                  <a:gd name="T30" fmla="*/ 664 w 675"/>
                  <a:gd name="T31" fmla="*/ 482 h 1244"/>
                  <a:gd name="T32" fmla="*/ 562 w 675"/>
                  <a:gd name="T33" fmla="*/ 536 h 1244"/>
                  <a:gd name="T34" fmla="*/ 533 w 675"/>
                  <a:gd name="T35" fmla="*/ 491 h 1244"/>
                  <a:gd name="T36" fmla="*/ 536 w 675"/>
                  <a:gd name="T37" fmla="*/ 451 h 1244"/>
                  <a:gd name="T38" fmla="*/ 509 w 675"/>
                  <a:gd name="T39" fmla="*/ 250 h 1244"/>
                  <a:gd name="T40" fmla="*/ 494 w 675"/>
                  <a:gd name="T41" fmla="*/ 223 h 1244"/>
                  <a:gd name="T42" fmla="*/ 493 w 675"/>
                  <a:gd name="T43" fmla="*/ 236 h 1244"/>
                  <a:gd name="T44" fmla="*/ 503 w 675"/>
                  <a:gd name="T45" fmla="*/ 1055 h 1244"/>
                  <a:gd name="T46" fmla="*/ 506 w 675"/>
                  <a:gd name="T47" fmla="*/ 1173 h 1244"/>
                  <a:gd name="T48" fmla="*/ 455 w 675"/>
                  <a:gd name="T49" fmla="*/ 1242 h 1244"/>
                  <a:gd name="T50" fmla="*/ 451 w 675"/>
                  <a:gd name="T51" fmla="*/ 1244 h 1244"/>
                  <a:gd name="T52" fmla="*/ 417 w 675"/>
                  <a:gd name="T53" fmla="*/ 1244 h 1244"/>
                  <a:gd name="T54" fmla="*/ 414 w 675"/>
                  <a:gd name="T55" fmla="*/ 1242 h 1244"/>
                  <a:gd name="T56" fmla="*/ 356 w 675"/>
                  <a:gd name="T57" fmla="*/ 1166 h 1244"/>
                  <a:gd name="T58" fmla="*/ 347 w 675"/>
                  <a:gd name="T59" fmla="*/ 674 h 1244"/>
                  <a:gd name="T60" fmla="*/ 346 w 675"/>
                  <a:gd name="T61" fmla="*/ 660 h 1244"/>
                  <a:gd name="T62" fmla="*/ 326 w 675"/>
                  <a:gd name="T63" fmla="*/ 660 h 1244"/>
                  <a:gd name="T64" fmla="*/ 326 w 675"/>
                  <a:gd name="T65" fmla="*/ 679 h 1244"/>
                  <a:gd name="T66" fmla="*/ 316 w 675"/>
                  <a:gd name="T67" fmla="*/ 1169 h 1244"/>
                  <a:gd name="T68" fmla="*/ 261 w 675"/>
                  <a:gd name="T69" fmla="*/ 1241 h 1244"/>
                  <a:gd name="T70" fmla="*/ 255 w 675"/>
                  <a:gd name="T71" fmla="*/ 1244 h 1244"/>
                  <a:gd name="T72" fmla="*/ 222 w 675"/>
                  <a:gd name="T73" fmla="*/ 1244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75" h="1244">
                    <a:moveTo>
                      <a:pt x="222" y="1244"/>
                    </a:moveTo>
                    <a:cubicBezTo>
                      <a:pt x="197" y="1235"/>
                      <a:pt x="175" y="1223"/>
                      <a:pt x="169" y="1195"/>
                    </a:cubicBezTo>
                    <a:cubicBezTo>
                      <a:pt x="167" y="1185"/>
                      <a:pt x="167" y="1174"/>
                      <a:pt x="167" y="1163"/>
                    </a:cubicBezTo>
                    <a:cubicBezTo>
                      <a:pt x="170" y="858"/>
                      <a:pt x="173" y="552"/>
                      <a:pt x="176" y="246"/>
                    </a:cubicBezTo>
                    <a:cubicBezTo>
                      <a:pt x="176" y="243"/>
                      <a:pt x="176" y="241"/>
                      <a:pt x="176" y="238"/>
                    </a:cubicBezTo>
                    <a:cubicBezTo>
                      <a:pt x="174" y="237"/>
                      <a:pt x="173" y="237"/>
                      <a:pt x="171" y="237"/>
                    </a:cubicBezTo>
                    <a:cubicBezTo>
                      <a:pt x="165" y="257"/>
                      <a:pt x="157" y="277"/>
                      <a:pt x="152" y="298"/>
                    </a:cubicBezTo>
                    <a:cubicBezTo>
                      <a:pt x="141" y="350"/>
                      <a:pt x="136" y="402"/>
                      <a:pt x="142" y="455"/>
                    </a:cubicBezTo>
                    <a:cubicBezTo>
                      <a:pt x="142" y="463"/>
                      <a:pt x="142" y="471"/>
                      <a:pt x="142" y="478"/>
                    </a:cubicBezTo>
                    <a:cubicBezTo>
                      <a:pt x="147" y="526"/>
                      <a:pt x="112" y="548"/>
                      <a:pt x="70" y="542"/>
                    </a:cubicBezTo>
                    <a:cubicBezTo>
                      <a:pt x="40" y="538"/>
                      <a:pt x="15" y="514"/>
                      <a:pt x="12" y="484"/>
                    </a:cubicBezTo>
                    <a:cubicBezTo>
                      <a:pt x="0" y="368"/>
                      <a:pt x="14" y="257"/>
                      <a:pt x="70" y="154"/>
                    </a:cubicBezTo>
                    <a:cubicBezTo>
                      <a:pt x="108" y="86"/>
                      <a:pt x="163" y="37"/>
                      <a:pt x="239" y="17"/>
                    </a:cubicBezTo>
                    <a:cubicBezTo>
                      <a:pt x="292" y="2"/>
                      <a:pt x="346" y="0"/>
                      <a:pt x="401" y="9"/>
                    </a:cubicBezTo>
                    <a:cubicBezTo>
                      <a:pt x="506" y="26"/>
                      <a:pt x="575" y="87"/>
                      <a:pt x="619" y="180"/>
                    </a:cubicBezTo>
                    <a:cubicBezTo>
                      <a:pt x="664" y="276"/>
                      <a:pt x="675" y="377"/>
                      <a:pt x="664" y="482"/>
                    </a:cubicBezTo>
                    <a:cubicBezTo>
                      <a:pt x="659" y="530"/>
                      <a:pt x="605" y="558"/>
                      <a:pt x="562" y="536"/>
                    </a:cubicBezTo>
                    <a:cubicBezTo>
                      <a:pt x="543" y="527"/>
                      <a:pt x="534" y="511"/>
                      <a:pt x="533" y="491"/>
                    </a:cubicBezTo>
                    <a:cubicBezTo>
                      <a:pt x="533" y="478"/>
                      <a:pt x="535" y="464"/>
                      <a:pt x="536" y="451"/>
                    </a:cubicBezTo>
                    <a:cubicBezTo>
                      <a:pt x="538" y="383"/>
                      <a:pt x="533" y="315"/>
                      <a:pt x="509" y="250"/>
                    </a:cubicBezTo>
                    <a:cubicBezTo>
                      <a:pt x="505" y="241"/>
                      <a:pt x="501" y="232"/>
                      <a:pt x="494" y="223"/>
                    </a:cubicBezTo>
                    <a:cubicBezTo>
                      <a:pt x="494" y="228"/>
                      <a:pt x="493" y="232"/>
                      <a:pt x="493" y="236"/>
                    </a:cubicBezTo>
                    <a:cubicBezTo>
                      <a:pt x="496" y="509"/>
                      <a:pt x="499" y="782"/>
                      <a:pt x="503" y="1055"/>
                    </a:cubicBezTo>
                    <a:cubicBezTo>
                      <a:pt x="503" y="1094"/>
                      <a:pt x="506" y="1133"/>
                      <a:pt x="506" y="1173"/>
                    </a:cubicBezTo>
                    <a:cubicBezTo>
                      <a:pt x="507" y="1211"/>
                      <a:pt x="491" y="1230"/>
                      <a:pt x="455" y="1242"/>
                    </a:cubicBezTo>
                    <a:cubicBezTo>
                      <a:pt x="453" y="1242"/>
                      <a:pt x="452" y="1243"/>
                      <a:pt x="451" y="1244"/>
                    </a:cubicBezTo>
                    <a:cubicBezTo>
                      <a:pt x="440" y="1244"/>
                      <a:pt x="428" y="1244"/>
                      <a:pt x="417" y="1244"/>
                    </a:cubicBezTo>
                    <a:cubicBezTo>
                      <a:pt x="416" y="1243"/>
                      <a:pt x="415" y="1242"/>
                      <a:pt x="414" y="1242"/>
                    </a:cubicBezTo>
                    <a:cubicBezTo>
                      <a:pt x="375" y="1229"/>
                      <a:pt x="357" y="1206"/>
                      <a:pt x="356" y="1166"/>
                    </a:cubicBezTo>
                    <a:cubicBezTo>
                      <a:pt x="353" y="1002"/>
                      <a:pt x="350" y="838"/>
                      <a:pt x="347" y="674"/>
                    </a:cubicBezTo>
                    <a:cubicBezTo>
                      <a:pt x="347" y="669"/>
                      <a:pt x="347" y="665"/>
                      <a:pt x="346" y="660"/>
                    </a:cubicBezTo>
                    <a:cubicBezTo>
                      <a:pt x="339" y="660"/>
                      <a:pt x="333" y="660"/>
                      <a:pt x="326" y="660"/>
                    </a:cubicBezTo>
                    <a:cubicBezTo>
                      <a:pt x="326" y="667"/>
                      <a:pt x="326" y="673"/>
                      <a:pt x="326" y="679"/>
                    </a:cubicBezTo>
                    <a:cubicBezTo>
                      <a:pt x="323" y="842"/>
                      <a:pt x="320" y="1006"/>
                      <a:pt x="316" y="1169"/>
                    </a:cubicBezTo>
                    <a:cubicBezTo>
                      <a:pt x="316" y="1206"/>
                      <a:pt x="297" y="1230"/>
                      <a:pt x="261" y="1241"/>
                    </a:cubicBezTo>
                    <a:cubicBezTo>
                      <a:pt x="259" y="1242"/>
                      <a:pt x="257" y="1243"/>
                      <a:pt x="255" y="1244"/>
                    </a:cubicBezTo>
                    <a:cubicBezTo>
                      <a:pt x="244" y="1244"/>
                      <a:pt x="233" y="1244"/>
                      <a:pt x="222" y="12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333333"/>
                  </a:solidFill>
                  <a:latin typeface="Arial"/>
                </a:endParaRPr>
              </a:p>
            </p:txBody>
          </p:sp>
          <p:sp>
            <p:nvSpPr>
              <p:cNvPr id="210" name="Freeform 6">
                <a:extLst>
                  <a:ext uri="{FF2B5EF4-FFF2-40B4-BE49-F238E27FC236}">
                    <a16:creationId xmlns:a16="http://schemas.microsoft.com/office/drawing/2014/main" id="{58DAC220-8D9A-4077-9C86-A3B0FC13FE38}"/>
                  </a:ext>
                </a:extLst>
              </p:cNvPr>
              <p:cNvSpPr>
                <a:spLocks/>
              </p:cNvSpPr>
              <p:nvPr/>
            </p:nvSpPr>
            <p:spPr bwMode="auto">
              <a:xfrm>
                <a:off x="2884739" y="1688869"/>
                <a:ext cx="62355" cy="59455"/>
              </a:xfrm>
              <a:custGeom>
                <a:avLst/>
                <a:gdLst>
                  <a:gd name="T0" fmla="*/ 155 w 279"/>
                  <a:gd name="T1" fmla="*/ 0 h 263"/>
                  <a:gd name="T2" fmla="*/ 239 w 279"/>
                  <a:gd name="T3" fmla="*/ 49 h 263"/>
                  <a:gd name="T4" fmla="*/ 257 w 279"/>
                  <a:gd name="T5" fmla="*/ 186 h 263"/>
                  <a:gd name="T6" fmla="*/ 136 w 279"/>
                  <a:gd name="T7" fmla="*/ 263 h 263"/>
                  <a:gd name="T8" fmla="*/ 6 w 279"/>
                  <a:gd name="T9" fmla="*/ 143 h 263"/>
                  <a:gd name="T10" fmla="*/ 109 w 279"/>
                  <a:gd name="T11" fmla="*/ 4 h 263"/>
                  <a:gd name="T12" fmla="*/ 119 w 279"/>
                  <a:gd name="T13" fmla="*/ 0 h 263"/>
                  <a:gd name="T14" fmla="*/ 155 w 279"/>
                  <a:gd name="T15" fmla="*/ 0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9" h="263">
                    <a:moveTo>
                      <a:pt x="155" y="0"/>
                    </a:moveTo>
                    <a:cubicBezTo>
                      <a:pt x="188" y="8"/>
                      <a:pt x="217" y="21"/>
                      <a:pt x="239" y="49"/>
                    </a:cubicBezTo>
                    <a:cubicBezTo>
                      <a:pt x="272" y="91"/>
                      <a:pt x="279" y="138"/>
                      <a:pt x="257" y="186"/>
                    </a:cubicBezTo>
                    <a:cubicBezTo>
                      <a:pt x="234" y="237"/>
                      <a:pt x="192" y="263"/>
                      <a:pt x="136" y="263"/>
                    </a:cubicBezTo>
                    <a:cubicBezTo>
                      <a:pt x="68" y="263"/>
                      <a:pt x="14" y="212"/>
                      <a:pt x="6" y="143"/>
                    </a:cubicBezTo>
                    <a:cubicBezTo>
                      <a:pt x="0" y="79"/>
                      <a:pt x="43" y="20"/>
                      <a:pt x="109" y="4"/>
                    </a:cubicBezTo>
                    <a:cubicBezTo>
                      <a:pt x="112" y="3"/>
                      <a:pt x="115" y="1"/>
                      <a:pt x="119" y="0"/>
                    </a:cubicBezTo>
                    <a:cubicBezTo>
                      <a:pt x="131" y="0"/>
                      <a:pt x="143" y="0"/>
                      <a:pt x="155"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333333"/>
                  </a:solidFill>
                  <a:latin typeface="Arial"/>
                </a:endParaRPr>
              </a:p>
            </p:txBody>
          </p:sp>
        </p:grpSp>
        <p:grpSp>
          <p:nvGrpSpPr>
            <p:cNvPr id="194" name="Group 193">
              <a:extLst>
                <a:ext uri="{FF2B5EF4-FFF2-40B4-BE49-F238E27FC236}">
                  <a16:creationId xmlns:a16="http://schemas.microsoft.com/office/drawing/2014/main" id="{235C1695-2BCD-4A46-84A9-62CF20C034C6}"/>
                </a:ext>
              </a:extLst>
            </p:cNvPr>
            <p:cNvGrpSpPr/>
            <p:nvPr/>
          </p:nvGrpSpPr>
          <p:grpSpPr>
            <a:xfrm>
              <a:off x="827842" y="2050969"/>
              <a:ext cx="150812" cy="349477"/>
              <a:chOff x="3033076" y="2325864"/>
              <a:chExt cx="150812" cy="349477"/>
            </a:xfrm>
          </p:grpSpPr>
          <p:sp>
            <p:nvSpPr>
              <p:cNvPr id="207" name="Freeform 5">
                <a:extLst>
                  <a:ext uri="{FF2B5EF4-FFF2-40B4-BE49-F238E27FC236}">
                    <a16:creationId xmlns:a16="http://schemas.microsoft.com/office/drawing/2014/main" id="{D7E96E63-B9EF-42EA-A12D-C04EB161830E}"/>
                  </a:ext>
                </a:extLst>
              </p:cNvPr>
              <p:cNvSpPr>
                <a:spLocks/>
              </p:cNvSpPr>
              <p:nvPr/>
            </p:nvSpPr>
            <p:spPr bwMode="auto">
              <a:xfrm>
                <a:off x="3033076" y="2396919"/>
                <a:ext cx="150812" cy="278422"/>
              </a:xfrm>
              <a:custGeom>
                <a:avLst/>
                <a:gdLst>
                  <a:gd name="T0" fmla="*/ 222 w 675"/>
                  <a:gd name="T1" fmla="*/ 1244 h 1244"/>
                  <a:gd name="T2" fmla="*/ 169 w 675"/>
                  <a:gd name="T3" fmla="*/ 1195 h 1244"/>
                  <a:gd name="T4" fmla="*/ 167 w 675"/>
                  <a:gd name="T5" fmla="*/ 1163 h 1244"/>
                  <a:gd name="T6" fmla="*/ 176 w 675"/>
                  <a:gd name="T7" fmla="*/ 246 h 1244"/>
                  <a:gd name="T8" fmla="*/ 176 w 675"/>
                  <a:gd name="T9" fmla="*/ 238 h 1244"/>
                  <a:gd name="T10" fmla="*/ 171 w 675"/>
                  <a:gd name="T11" fmla="*/ 237 h 1244"/>
                  <a:gd name="T12" fmla="*/ 152 w 675"/>
                  <a:gd name="T13" fmla="*/ 298 h 1244"/>
                  <a:gd name="T14" fmla="*/ 142 w 675"/>
                  <a:gd name="T15" fmla="*/ 455 h 1244"/>
                  <a:gd name="T16" fmla="*/ 142 w 675"/>
                  <a:gd name="T17" fmla="*/ 478 h 1244"/>
                  <a:gd name="T18" fmla="*/ 70 w 675"/>
                  <a:gd name="T19" fmla="*/ 542 h 1244"/>
                  <a:gd name="T20" fmla="*/ 12 w 675"/>
                  <a:gd name="T21" fmla="*/ 484 h 1244"/>
                  <a:gd name="T22" fmla="*/ 70 w 675"/>
                  <a:gd name="T23" fmla="*/ 154 h 1244"/>
                  <a:gd name="T24" fmla="*/ 239 w 675"/>
                  <a:gd name="T25" fmla="*/ 17 h 1244"/>
                  <a:gd name="T26" fmla="*/ 401 w 675"/>
                  <a:gd name="T27" fmla="*/ 9 h 1244"/>
                  <a:gd name="T28" fmla="*/ 619 w 675"/>
                  <a:gd name="T29" fmla="*/ 180 h 1244"/>
                  <a:gd name="T30" fmla="*/ 664 w 675"/>
                  <a:gd name="T31" fmla="*/ 482 h 1244"/>
                  <a:gd name="T32" fmla="*/ 562 w 675"/>
                  <a:gd name="T33" fmla="*/ 536 h 1244"/>
                  <a:gd name="T34" fmla="*/ 533 w 675"/>
                  <a:gd name="T35" fmla="*/ 491 h 1244"/>
                  <a:gd name="T36" fmla="*/ 536 w 675"/>
                  <a:gd name="T37" fmla="*/ 451 h 1244"/>
                  <a:gd name="T38" fmla="*/ 509 w 675"/>
                  <a:gd name="T39" fmla="*/ 250 h 1244"/>
                  <a:gd name="T40" fmla="*/ 494 w 675"/>
                  <a:gd name="T41" fmla="*/ 223 h 1244"/>
                  <a:gd name="T42" fmla="*/ 493 w 675"/>
                  <a:gd name="T43" fmla="*/ 236 h 1244"/>
                  <a:gd name="T44" fmla="*/ 503 w 675"/>
                  <a:gd name="T45" fmla="*/ 1055 h 1244"/>
                  <a:gd name="T46" fmla="*/ 506 w 675"/>
                  <a:gd name="T47" fmla="*/ 1173 h 1244"/>
                  <a:gd name="T48" fmla="*/ 455 w 675"/>
                  <a:gd name="T49" fmla="*/ 1242 h 1244"/>
                  <a:gd name="T50" fmla="*/ 451 w 675"/>
                  <a:gd name="T51" fmla="*/ 1244 h 1244"/>
                  <a:gd name="T52" fmla="*/ 417 w 675"/>
                  <a:gd name="T53" fmla="*/ 1244 h 1244"/>
                  <a:gd name="T54" fmla="*/ 414 w 675"/>
                  <a:gd name="T55" fmla="*/ 1242 h 1244"/>
                  <a:gd name="T56" fmla="*/ 356 w 675"/>
                  <a:gd name="T57" fmla="*/ 1166 h 1244"/>
                  <a:gd name="T58" fmla="*/ 347 w 675"/>
                  <a:gd name="T59" fmla="*/ 674 h 1244"/>
                  <a:gd name="T60" fmla="*/ 346 w 675"/>
                  <a:gd name="T61" fmla="*/ 660 h 1244"/>
                  <a:gd name="T62" fmla="*/ 326 w 675"/>
                  <a:gd name="T63" fmla="*/ 660 h 1244"/>
                  <a:gd name="T64" fmla="*/ 326 w 675"/>
                  <a:gd name="T65" fmla="*/ 679 h 1244"/>
                  <a:gd name="T66" fmla="*/ 316 w 675"/>
                  <a:gd name="T67" fmla="*/ 1169 h 1244"/>
                  <a:gd name="T68" fmla="*/ 261 w 675"/>
                  <a:gd name="T69" fmla="*/ 1241 h 1244"/>
                  <a:gd name="T70" fmla="*/ 255 w 675"/>
                  <a:gd name="T71" fmla="*/ 1244 h 1244"/>
                  <a:gd name="T72" fmla="*/ 222 w 675"/>
                  <a:gd name="T73" fmla="*/ 1244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75" h="1244">
                    <a:moveTo>
                      <a:pt x="222" y="1244"/>
                    </a:moveTo>
                    <a:cubicBezTo>
                      <a:pt x="197" y="1235"/>
                      <a:pt x="175" y="1223"/>
                      <a:pt x="169" y="1195"/>
                    </a:cubicBezTo>
                    <a:cubicBezTo>
                      <a:pt x="167" y="1185"/>
                      <a:pt x="167" y="1174"/>
                      <a:pt x="167" y="1163"/>
                    </a:cubicBezTo>
                    <a:cubicBezTo>
                      <a:pt x="170" y="858"/>
                      <a:pt x="173" y="552"/>
                      <a:pt x="176" y="246"/>
                    </a:cubicBezTo>
                    <a:cubicBezTo>
                      <a:pt x="176" y="243"/>
                      <a:pt x="176" y="241"/>
                      <a:pt x="176" y="238"/>
                    </a:cubicBezTo>
                    <a:cubicBezTo>
                      <a:pt x="174" y="237"/>
                      <a:pt x="173" y="237"/>
                      <a:pt x="171" y="237"/>
                    </a:cubicBezTo>
                    <a:cubicBezTo>
                      <a:pt x="165" y="257"/>
                      <a:pt x="157" y="277"/>
                      <a:pt x="152" y="298"/>
                    </a:cubicBezTo>
                    <a:cubicBezTo>
                      <a:pt x="141" y="350"/>
                      <a:pt x="136" y="402"/>
                      <a:pt x="142" y="455"/>
                    </a:cubicBezTo>
                    <a:cubicBezTo>
                      <a:pt x="142" y="463"/>
                      <a:pt x="142" y="471"/>
                      <a:pt x="142" y="478"/>
                    </a:cubicBezTo>
                    <a:cubicBezTo>
                      <a:pt x="147" y="526"/>
                      <a:pt x="112" y="548"/>
                      <a:pt x="70" y="542"/>
                    </a:cubicBezTo>
                    <a:cubicBezTo>
                      <a:pt x="40" y="538"/>
                      <a:pt x="15" y="514"/>
                      <a:pt x="12" y="484"/>
                    </a:cubicBezTo>
                    <a:cubicBezTo>
                      <a:pt x="0" y="368"/>
                      <a:pt x="14" y="257"/>
                      <a:pt x="70" y="154"/>
                    </a:cubicBezTo>
                    <a:cubicBezTo>
                      <a:pt x="108" y="86"/>
                      <a:pt x="163" y="37"/>
                      <a:pt x="239" y="17"/>
                    </a:cubicBezTo>
                    <a:cubicBezTo>
                      <a:pt x="292" y="2"/>
                      <a:pt x="346" y="0"/>
                      <a:pt x="401" y="9"/>
                    </a:cubicBezTo>
                    <a:cubicBezTo>
                      <a:pt x="506" y="26"/>
                      <a:pt x="575" y="87"/>
                      <a:pt x="619" y="180"/>
                    </a:cubicBezTo>
                    <a:cubicBezTo>
                      <a:pt x="664" y="276"/>
                      <a:pt x="675" y="377"/>
                      <a:pt x="664" y="482"/>
                    </a:cubicBezTo>
                    <a:cubicBezTo>
                      <a:pt x="659" y="530"/>
                      <a:pt x="605" y="558"/>
                      <a:pt x="562" y="536"/>
                    </a:cubicBezTo>
                    <a:cubicBezTo>
                      <a:pt x="543" y="527"/>
                      <a:pt x="534" y="511"/>
                      <a:pt x="533" y="491"/>
                    </a:cubicBezTo>
                    <a:cubicBezTo>
                      <a:pt x="533" y="478"/>
                      <a:pt x="535" y="464"/>
                      <a:pt x="536" y="451"/>
                    </a:cubicBezTo>
                    <a:cubicBezTo>
                      <a:pt x="538" y="383"/>
                      <a:pt x="533" y="315"/>
                      <a:pt x="509" y="250"/>
                    </a:cubicBezTo>
                    <a:cubicBezTo>
                      <a:pt x="505" y="241"/>
                      <a:pt x="501" y="232"/>
                      <a:pt x="494" y="223"/>
                    </a:cubicBezTo>
                    <a:cubicBezTo>
                      <a:pt x="494" y="228"/>
                      <a:pt x="493" y="232"/>
                      <a:pt x="493" y="236"/>
                    </a:cubicBezTo>
                    <a:cubicBezTo>
                      <a:pt x="496" y="509"/>
                      <a:pt x="499" y="782"/>
                      <a:pt x="503" y="1055"/>
                    </a:cubicBezTo>
                    <a:cubicBezTo>
                      <a:pt x="503" y="1094"/>
                      <a:pt x="506" y="1133"/>
                      <a:pt x="506" y="1173"/>
                    </a:cubicBezTo>
                    <a:cubicBezTo>
                      <a:pt x="507" y="1211"/>
                      <a:pt x="491" y="1230"/>
                      <a:pt x="455" y="1242"/>
                    </a:cubicBezTo>
                    <a:cubicBezTo>
                      <a:pt x="453" y="1242"/>
                      <a:pt x="452" y="1243"/>
                      <a:pt x="451" y="1244"/>
                    </a:cubicBezTo>
                    <a:cubicBezTo>
                      <a:pt x="440" y="1244"/>
                      <a:pt x="428" y="1244"/>
                      <a:pt x="417" y="1244"/>
                    </a:cubicBezTo>
                    <a:cubicBezTo>
                      <a:pt x="416" y="1243"/>
                      <a:pt x="415" y="1242"/>
                      <a:pt x="414" y="1242"/>
                    </a:cubicBezTo>
                    <a:cubicBezTo>
                      <a:pt x="375" y="1229"/>
                      <a:pt x="357" y="1206"/>
                      <a:pt x="356" y="1166"/>
                    </a:cubicBezTo>
                    <a:cubicBezTo>
                      <a:pt x="353" y="1002"/>
                      <a:pt x="350" y="838"/>
                      <a:pt x="347" y="674"/>
                    </a:cubicBezTo>
                    <a:cubicBezTo>
                      <a:pt x="347" y="669"/>
                      <a:pt x="347" y="665"/>
                      <a:pt x="346" y="660"/>
                    </a:cubicBezTo>
                    <a:cubicBezTo>
                      <a:pt x="339" y="660"/>
                      <a:pt x="333" y="660"/>
                      <a:pt x="326" y="660"/>
                    </a:cubicBezTo>
                    <a:cubicBezTo>
                      <a:pt x="326" y="667"/>
                      <a:pt x="326" y="673"/>
                      <a:pt x="326" y="679"/>
                    </a:cubicBezTo>
                    <a:cubicBezTo>
                      <a:pt x="323" y="842"/>
                      <a:pt x="320" y="1006"/>
                      <a:pt x="316" y="1169"/>
                    </a:cubicBezTo>
                    <a:cubicBezTo>
                      <a:pt x="316" y="1206"/>
                      <a:pt x="297" y="1230"/>
                      <a:pt x="261" y="1241"/>
                    </a:cubicBezTo>
                    <a:cubicBezTo>
                      <a:pt x="259" y="1242"/>
                      <a:pt x="257" y="1243"/>
                      <a:pt x="255" y="1244"/>
                    </a:cubicBezTo>
                    <a:cubicBezTo>
                      <a:pt x="244" y="1244"/>
                      <a:pt x="233" y="1244"/>
                      <a:pt x="222" y="12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333333"/>
                  </a:solidFill>
                  <a:latin typeface="Arial"/>
                </a:endParaRPr>
              </a:p>
            </p:txBody>
          </p:sp>
          <p:sp>
            <p:nvSpPr>
              <p:cNvPr id="208" name="Freeform 6">
                <a:extLst>
                  <a:ext uri="{FF2B5EF4-FFF2-40B4-BE49-F238E27FC236}">
                    <a16:creationId xmlns:a16="http://schemas.microsoft.com/office/drawing/2014/main" id="{85A0ABF3-7E39-4275-9A28-2E284F839FC1}"/>
                  </a:ext>
                </a:extLst>
              </p:cNvPr>
              <p:cNvSpPr>
                <a:spLocks/>
              </p:cNvSpPr>
              <p:nvPr/>
            </p:nvSpPr>
            <p:spPr bwMode="auto">
              <a:xfrm>
                <a:off x="3076579" y="2325864"/>
                <a:ext cx="62355" cy="59455"/>
              </a:xfrm>
              <a:custGeom>
                <a:avLst/>
                <a:gdLst>
                  <a:gd name="T0" fmla="*/ 155 w 279"/>
                  <a:gd name="T1" fmla="*/ 0 h 263"/>
                  <a:gd name="T2" fmla="*/ 239 w 279"/>
                  <a:gd name="T3" fmla="*/ 49 h 263"/>
                  <a:gd name="T4" fmla="*/ 257 w 279"/>
                  <a:gd name="T5" fmla="*/ 186 h 263"/>
                  <a:gd name="T6" fmla="*/ 136 w 279"/>
                  <a:gd name="T7" fmla="*/ 263 h 263"/>
                  <a:gd name="T8" fmla="*/ 6 w 279"/>
                  <a:gd name="T9" fmla="*/ 143 h 263"/>
                  <a:gd name="T10" fmla="*/ 109 w 279"/>
                  <a:gd name="T11" fmla="*/ 4 h 263"/>
                  <a:gd name="T12" fmla="*/ 119 w 279"/>
                  <a:gd name="T13" fmla="*/ 0 h 263"/>
                  <a:gd name="T14" fmla="*/ 155 w 279"/>
                  <a:gd name="T15" fmla="*/ 0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9" h="263">
                    <a:moveTo>
                      <a:pt x="155" y="0"/>
                    </a:moveTo>
                    <a:cubicBezTo>
                      <a:pt x="188" y="8"/>
                      <a:pt x="217" y="21"/>
                      <a:pt x="239" y="49"/>
                    </a:cubicBezTo>
                    <a:cubicBezTo>
                      <a:pt x="272" y="91"/>
                      <a:pt x="279" y="138"/>
                      <a:pt x="257" y="186"/>
                    </a:cubicBezTo>
                    <a:cubicBezTo>
                      <a:pt x="234" y="237"/>
                      <a:pt x="192" y="263"/>
                      <a:pt x="136" y="263"/>
                    </a:cubicBezTo>
                    <a:cubicBezTo>
                      <a:pt x="68" y="263"/>
                      <a:pt x="14" y="212"/>
                      <a:pt x="6" y="143"/>
                    </a:cubicBezTo>
                    <a:cubicBezTo>
                      <a:pt x="0" y="79"/>
                      <a:pt x="43" y="20"/>
                      <a:pt x="109" y="4"/>
                    </a:cubicBezTo>
                    <a:cubicBezTo>
                      <a:pt x="112" y="3"/>
                      <a:pt x="115" y="1"/>
                      <a:pt x="119" y="0"/>
                    </a:cubicBezTo>
                    <a:cubicBezTo>
                      <a:pt x="131" y="0"/>
                      <a:pt x="143" y="0"/>
                      <a:pt x="155"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333333"/>
                  </a:solidFill>
                  <a:latin typeface="Arial"/>
                </a:endParaRPr>
              </a:p>
            </p:txBody>
          </p:sp>
        </p:grpSp>
        <p:grpSp>
          <p:nvGrpSpPr>
            <p:cNvPr id="195" name="Group 194">
              <a:extLst>
                <a:ext uri="{FF2B5EF4-FFF2-40B4-BE49-F238E27FC236}">
                  <a16:creationId xmlns:a16="http://schemas.microsoft.com/office/drawing/2014/main" id="{38710488-69F7-4F8E-BEF8-F9C3FABAA5E0}"/>
                </a:ext>
              </a:extLst>
            </p:cNvPr>
            <p:cNvGrpSpPr/>
            <p:nvPr/>
          </p:nvGrpSpPr>
          <p:grpSpPr>
            <a:xfrm>
              <a:off x="1071281" y="2050969"/>
              <a:ext cx="150812" cy="349477"/>
              <a:chOff x="3277117" y="2325864"/>
              <a:chExt cx="150812" cy="349477"/>
            </a:xfrm>
          </p:grpSpPr>
          <p:sp>
            <p:nvSpPr>
              <p:cNvPr id="205" name="Freeform 5">
                <a:extLst>
                  <a:ext uri="{FF2B5EF4-FFF2-40B4-BE49-F238E27FC236}">
                    <a16:creationId xmlns:a16="http://schemas.microsoft.com/office/drawing/2014/main" id="{7144F7BB-6114-41D5-A3CC-ED931FD65CDC}"/>
                  </a:ext>
                </a:extLst>
              </p:cNvPr>
              <p:cNvSpPr>
                <a:spLocks/>
              </p:cNvSpPr>
              <p:nvPr/>
            </p:nvSpPr>
            <p:spPr bwMode="auto">
              <a:xfrm>
                <a:off x="3277117" y="2396919"/>
                <a:ext cx="150812" cy="278422"/>
              </a:xfrm>
              <a:custGeom>
                <a:avLst/>
                <a:gdLst>
                  <a:gd name="T0" fmla="*/ 222 w 675"/>
                  <a:gd name="T1" fmla="*/ 1244 h 1244"/>
                  <a:gd name="T2" fmla="*/ 169 w 675"/>
                  <a:gd name="T3" fmla="*/ 1195 h 1244"/>
                  <a:gd name="T4" fmla="*/ 167 w 675"/>
                  <a:gd name="T5" fmla="*/ 1163 h 1244"/>
                  <a:gd name="T6" fmla="*/ 176 w 675"/>
                  <a:gd name="T7" fmla="*/ 246 h 1244"/>
                  <a:gd name="T8" fmla="*/ 176 w 675"/>
                  <a:gd name="T9" fmla="*/ 238 h 1244"/>
                  <a:gd name="T10" fmla="*/ 171 w 675"/>
                  <a:gd name="T11" fmla="*/ 237 h 1244"/>
                  <a:gd name="T12" fmla="*/ 152 w 675"/>
                  <a:gd name="T13" fmla="*/ 298 h 1244"/>
                  <a:gd name="T14" fmla="*/ 142 w 675"/>
                  <a:gd name="T15" fmla="*/ 455 h 1244"/>
                  <a:gd name="T16" fmla="*/ 142 w 675"/>
                  <a:gd name="T17" fmla="*/ 478 h 1244"/>
                  <a:gd name="T18" fmla="*/ 70 w 675"/>
                  <a:gd name="T19" fmla="*/ 542 h 1244"/>
                  <a:gd name="T20" fmla="*/ 12 w 675"/>
                  <a:gd name="T21" fmla="*/ 484 h 1244"/>
                  <a:gd name="T22" fmla="*/ 70 w 675"/>
                  <a:gd name="T23" fmla="*/ 154 h 1244"/>
                  <a:gd name="T24" fmla="*/ 239 w 675"/>
                  <a:gd name="T25" fmla="*/ 17 h 1244"/>
                  <a:gd name="T26" fmla="*/ 401 w 675"/>
                  <a:gd name="T27" fmla="*/ 9 h 1244"/>
                  <a:gd name="T28" fmla="*/ 619 w 675"/>
                  <a:gd name="T29" fmla="*/ 180 h 1244"/>
                  <a:gd name="T30" fmla="*/ 664 w 675"/>
                  <a:gd name="T31" fmla="*/ 482 h 1244"/>
                  <a:gd name="T32" fmla="*/ 562 w 675"/>
                  <a:gd name="T33" fmla="*/ 536 h 1244"/>
                  <a:gd name="T34" fmla="*/ 533 w 675"/>
                  <a:gd name="T35" fmla="*/ 491 h 1244"/>
                  <a:gd name="T36" fmla="*/ 536 w 675"/>
                  <a:gd name="T37" fmla="*/ 451 h 1244"/>
                  <a:gd name="T38" fmla="*/ 509 w 675"/>
                  <a:gd name="T39" fmla="*/ 250 h 1244"/>
                  <a:gd name="T40" fmla="*/ 494 w 675"/>
                  <a:gd name="T41" fmla="*/ 223 h 1244"/>
                  <a:gd name="T42" fmla="*/ 493 w 675"/>
                  <a:gd name="T43" fmla="*/ 236 h 1244"/>
                  <a:gd name="T44" fmla="*/ 503 w 675"/>
                  <a:gd name="T45" fmla="*/ 1055 h 1244"/>
                  <a:gd name="T46" fmla="*/ 506 w 675"/>
                  <a:gd name="T47" fmla="*/ 1173 h 1244"/>
                  <a:gd name="T48" fmla="*/ 455 w 675"/>
                  <a:gd name="T49" fmla="*/ 1242 h 1244"/>
                  <a:gd name="T50" fmla="*/ 451 w 675"/>
                  <a:gd name="T51" fmla="*/ 1244 h 1244"/>
                  <a:gd name="T52" fmla="*/ 417 w 675"/>
                  <a:gd name="T53" fmla="*/ 1244 h 1244"/>
                  <a:gd name="T54" fmla="*/ 414 w 675"/>
                  <a:gd name="T55" fmla="*/ 1242 h 1244"/>
                  <a:gd name="T56" fmla="*/ 356 w 675"/>
                  <a:gd name="T57" fmla="*/ 1166 h 1244"/>
                  <a:gd name="T58" fmla="*/ 347 w 675"/>
                  <a:gd name="T59" fmla="*/ 674 h 1244"/>
                  <a:gd name="T60" fmla="*/ 346 w 675"/>
                  <a:gd name="T61" fmla="*/ 660 h 1244"/>
                  <a:gd name="T62" fmla="*/ 326 w 675"/>
                  <a:gd name="T63" fmla="*/ 660 h 1244"/>
                  <a:gd name="T64" fmla="*/ 326 w 675"/>
                  <a:gd name="T65" fmla="*/ 679 h 1244"/>
                  <a:gd name="T66" fmla="*/ 316 w 675"/>
                  <a:gd name="T67" fmla="*/ 1169 h 1244"/>
                  <a:gd name="T68" fmla="*/ 261 w 675"/>
                  <a:gd name="T69" fmla="*/ 1241 h 1244"/>
                  <a:gd name="T70" fmla="*/ 255 w 675"/>
                  <a:gd name="T71" fmla="*/ 1244 h 1244"/>
                  <a:gd name="T72" fmla="*/ 222 w 675"/>
                  <a:gd name="T73" fmla="*/ 1244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75" h="1244">
                    <a:moveTo>
                      <a:pt x="222" y="1244"/>
                    </a:moveTo>
                    <a:cubicBezTo>
                      <a:pt x="197" y="1235"/>
                      <a:pt x="175" y="1223"/>
                      <a:pt x="169" y="1195"/>
                    </a:cubicBezTo>
                    <a:cubicBezTo>
                      <a:pt x="167" y="1185"/>
                      <a:pt x="167" y="1174"/>
                      <a:pt x="167" y="1163"/>
                    </a:cubicBezTo>
                    <a:cubicBezTo>
                      <a:pt x="170" y="858"/>
                      <a:pt x="173" y="552"/>
                      <a:pt x="176" y="246"/>
                    </a:cubicBezTo>
                    <a:cubicBezTo>
                      <a:pt x="176" y="243"/>
                      <a:pt x="176" y="241"/>
                      <a:pt x="176" y="238"/>
                    </a:cubicBezTo>
                    <a:cubicBezTo>
                      <a:pt x="174" y="237"/>
                      <a:pt x="173" y="237"/>
                      <a:pt x="171" y="237"/>
                    </a:cubicBezTo>
                    <a:cubicBezTo>
                      <a:pt x="165" y="257"/>
                      <a:pt x="157" y="277"/>
                      <a:pt x="152" y="298"/>
                    </a:cubicBezTo>
                    <a:cubicBezTo>
                      <a:pt x="141" y="350"/>
                      <a:pt x="136" y="402"/>
                      <a:pt x="142" y="455"/>
                    </a:cubicBezTo>
                    <a:cubicBezTo>
                      <a:pt x="142" y="463"/>
                      <a:pt x="142" y="471"/>
                      <a:pt x="142" y="478"/>
                    </a:cubicBezTo>
                    <a:cubicBezTo>
                      <a:pt x="147" y="526"/>
                      <a:pt x="112" y="548"/>
                      <a:pt x="70" y="542"/>
                    </a:cubicBezTo>
                    <a:cubicBezTo>
                      <a:pt x="40" y="538"/>
                      <a:pt x="15" y="514"/>
                      <a:pt x="12" y="484"/>
                    </a:cubicBezTo>
                    <a:cubicBezTo>
                      <a:pt x="0" y="368"/>
                      <a:pt x="14" y="257"/>
                      <a:pt x="70" y="154"/>
                    </a:cubicBezTo>
                    <a:cubicBezTo>
                      <a:pt x="108" y="86"/>
                      <a:pt x="163" y="37"/>
                      <a:pt x="239" y="17"/>
                    </a:cubicBezTo>
                    <a:cubicBezTo>
                      <a:pt x="292" y="2"/>
                      <a:pt x="346" y="0"/>
                      <a:pt x="401" y="9"/>
                    </a:cubicBezTo>
                    <a:cubicBezTo>
                      <a:pt x="506" y="26"/>
                      <a:pt x="575" y="87"/>
                      <a:pt x="619" y="180"/>
                    </a:cubicBezTo>
                    <a:cubicBezTo>
                      <a:pt x="664" y="276"/>
                      <a:pt x="675" y="377"/>
                      <a:pt x="664" y="482"/>
                    </a:cubicBezTo>
                    <a:cubicBezTo>
                      <a:pt x="659" y="530"/>
                      <a:pt x="605" y="558"/>
                      <a:pt x="562" y="536"/>
                    </a:cubicBezTo>
                    <a:cubicBezTo>
                      <a:pt x="543" y="527"/>
                      <a:pt x="534" y="511"/>
                      <a:pt x="533" y="491"/>
                    </a:cubicBezTo>
                    <a:cubicBezTo>
                      <a:pt x="533" y="478"/>
                      <a:pt x="535" y="464"/>
                      <a:pt x="536" y="451"/>
                    </a:cubicBezTo>
                    <a:cubicBezTo>
                      <a:pt x="538" y="383"/>
                      <a:pt x="533" y="315"/>
                      <a:pt x="509" y="250"/>
                    </a:cubicBezTo>
                    <a:cubicBezTo>
                      <a:pt x="505" y="241"/>
                      <a:pt x="501" y="232"/>
                      <a:pt x="494" y="223"/>
                    </a:cubicBezTo>
                    <a:cubicBezTo>
                      <a:pt x="494" y="228"/>
                      <a:pt x="493" y="232"/>
                      <a:pt x="493" y="236"/>
                    </a:cubicBezTo>
                    <a:cubicBezTo>
                      <a:pt x="496" y="509"/>
                      <a:pt x="499" y="782"/>
                      <a:pt x="503" y="1055"/>
                    </a:cubicBezTo>
                    <a:cubicBezTo>
                      <a:pt x="503" y="1094"/>
                      <a:pt x="506" y="1133"/>
                      <a:pt x="506" y="1173"/>
                    </a:cubicBezTo>
                    <a:cubicBezTo>
                      <a:pt x="507" y="1211"/>
                      <a:pt x="491" y="1230"/>
                      <a:pt x="455" y="1242"/>
                    </a:cubicBezTo>
                    <a:cubicBezTo>
                      <a:pt x="453" y="1242"/>
                      <a:pt x="452" y="1243"/>
                      <a:pt x="451" y="1244"/>
                    </a:cubicBezTo>
                    <a:cubicBezTo>
                      <a:pt x="440" y="1244"/>
                      <a:pt x="428" y="1244"/>
                      <a:pt x="417" y="1244"/>
                    </a:cubicBezTo>
                    <a:cubicBezTo>
                      <a:pt x="416" y="1243"/>
                      <a:pt x="415" y="1242"/>
                      <a:pt x="414" y="1242"/>
                    </a:cubicBezTo>
                    <a:cubicBezTo>
                      <a:pt x="375" y="1229"/>
                      <a:pt x="357" y="1206"/>
                      <a:pt x="356" y="1166"/>
                    </a:cubicBezTo>
                    <a:cubicBezTo>
                      <a:pt x="353" y="1002"/>
                      <a:pt x="350" y="838"/>
                      <a:pt x="347" y="674"/>
                    </a:cubicBezTo>
                    <a:cubicBezTo>
                      <a:pt x="347" y="669"/>
                      <a:pt x="347" y="665"/>
                      <a:pt x="346" y="660"/>
                    </a:cubicBezTo>
                    <a:cubicBezTo>
                      <a:pt x="339" y="660"/>
                      <a:pt x="333" y="660"/>
                      <a:pt x="326" y="660"/>
                    </a:cubicBezTo>
                    <a:cubicBezTo>
                      <a:pt x="326" y="667"/>
                      <a:pt x="326" y="673"/>
                      <a:pt x="326" y="679"/>
                    </a:cubicBezTo>
                    <a:cubicBezTo>
                      <a:pt x="323" y="842"/>
                      <a:pt x="320" y="1006"/>
                      <a:pt x="316" y="1169"/>
                    </a:cubicBezTo>
                    <a:cubicBezTo>
                      <a:pt x="316" y="1206"/>
                      <a:pt x="297" y="1230"/>
                      <a:pt x="261" y="1241"/>
                    </a:cubicBezTo>
                    <a:cubicBezTo>
                      <a:pt x="259" y="1242"/>
                      <a:pt x="257" y="1243"/>
                      <a:pt x="255" y="1244"/>
                    </a:cubicBezTo>
                    <a:cubicBezTo>
                      <a:pt x="244" y="1244"/>
                      <a:pt x="233" y="1244"/>
                      <a:pt x="222" y="12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333333"/>
                  </a:solidFill>
                  <a:latin typeface="Arial"/>
                </a:endParaRPr>
              </a:p>
            </p:txBody>
          </p:sp>
          <p:sp>
            <p:nvSpPr>
              <p:cNvPr id="206" name="Freeform 6">
                <a:extLst>
                  <a:ext uri="{FF2B5EF4-FFF2-40B4-BE49-F238E27FC236}">
                    <a16:creationId xmlns:a16="http://schemas.microsoft.com/office/drawing/2014/main" id="{D942F974-DA84-4AFF-9042-FDE71940D76E}"/>
                  </a:ext>
                </a:extLst>
              </p:cNvPr>
              <p:cNvSpPr>
                <a:spLocks/>
              </p:cNvSpPr>
              <p:nvPr/>
            </p:nvSpPr>
            <p:spPr bwMode="auto">
              <a:xfrm>
                <a:off x="3320620" y="2325864"/>
                <a:ext cx="62355" cy="59455"/>
              </a:xfrm>
              <a:custGeom>
                <a:avLst/>
                <a:gdLst>
                  <a:gd name="T0" fmla="*/ 155 w 279"/>
                  <a:gd name="T1" fmla="*/ 0 h 263"/>
                  <a:gd name="T2" fmla="*/ 239 w 279"/>
                  <a:gd name="T3" fmla="*/ 49 h 263"/>
                  <a:gd name="T4" fmla="*/ 257 w 279"/>
                  <a:gd name="T5" fmla="*/ 186 h 263"/>
                  <a:gd name="T6" fmla="*/ 136 w 279"/>
                  <a:gd name="T7" fmla="*/ 263 h 263"/>
                  <a:gd name="T8" fmla="*/ 6 w 279"/>
                  <a:gd name="T9" fmla="*/ 143 h 263"/>
                  <a:gd name="T10" fmla="*/ 109 w 279"/>
                  <a:gd name="T11" fmla="*/ 4 h 263"/>
                  <a:gd name="T12" fmla="*/ 119 w 279"/>
                  <a:gd name="T13" fmla="*/ 0 h 263"/>
                  <a:gd name="T14" fmla="*/ 155 w 279"/>
                  <a:gd name="T15" fmla="*/ 0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9" h="263">
                    <a:moveTo>
                      <a:pt x="155" y="0"/>
                    </a:moveTo>
                    <a:cubicBezTo>
                      <a:pt x="188" y="8"/>
                      <a:pt x="217" y="21"/>
                      <a:pt x="239" y="49"/>
                    </a:cubicBezTo>
                    <a:cubicBezTo>
                      <a:pt x="272" y="91"/>
                      <a:pt x="279" y="138"/>
                      <a:pt x="257" y="186"/>
                    </a:cubicBezTo>
                    <a:cubicBezTo>
                      <a:pt x="234" y="237"/>
                      <a:pt x="192" y="263"/>
                      <a:pt x="136" y="263"/>
                    </a:cubicBezTo>
                    <a:cubicBezTo>
                      <a:pt x="68" y="263"/>
                      <a:pt x="14" y="212"/>
                      <a:pt x="6" y="143"/>
                    </a:cubicBezTo>
                    <a:cubicBezTo>
                      <a:pt x="0" y="79"/>
                      <a:pt x="43" y="20"/>
                      <a:pt x="109" y="4"/>
                    </a:cubicBezTo>
                    <a:cubicBezTo>
                      <a:pt x="112" y="3"/>
                      <a:pt x="115" y="1"/>
                      <a:pt x="119" y="0"/>
                    </a:cubicBezTo>
                    <a:cubicBezTo>
                      <a:pt x="131" y="0"/>
                      <a:pt x="143" y="0"/>
                      <a:pt x="155"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333333"/>
                  </a:solidFill>
                  <a:latin typeface="Arial"/>
                </a:endParaRPr>
              </a:p>
            </p:txBody>
          </p:sp>
        </p:grpSp>
        <p:grpSp>
          <p:nvGrpSpPr>
            <p:cNvPr id="196" name="Group 195">
              <a:extLst>
                <a:ext uri="{FF2B5EF4-FFF2-40B4-BE49-F238E27FC236}">
                  <a16:creationId xmlns:a16="http://schemas.microsoft.com/office/drawing/2014/main" id="{7308C500-9E24-44A6-BF17-613D3246B38B}"/>
                </a:ext>
              </a:extLst>
            </p:cNvPr>
            <p:cNvGrpSpPr/>
            <p:nvPr/>
          </p:nvGrpSpPr>
          <p:grpSpPr>
            <a:xfrm>
              <a:off x="451843" y="1660495"/>
              <a:ext cx="150812" cy="349477"/>
              <a:chOff x="2648829" y="1918531"/>
              <a:chExt cx="150812" cy="349477"/>
            </a:xfrm>
          </p:grpSpPr>
          <p:sp>
            <p:nvSpPr>
              <p:cNvPr id="203" name="Freeform 5">
                <a:extLst>
                  <a:ext uri="{FF2B5EF4-FFF2-40B4-BE49-F238E27FC236}">
                    <a16:creationId xmlns:a16="http://schemas.microsoft.com/office/drawing/2014/main" id="{82CA18F6-A88D-4235-960A-D76ACE705E54}"/>
                  </a:ext>
                </a:extLst>
              </p:cNvPr>
              <p:cNvSpPr>
                <a:spLocks/>
              </p:cNvSpPr>
              <p:nvPr/>
            </p:nvSpPr>
            <p:spPr bwMode="auto">
              <a:xfrm>
                <a:off x="2648829" y="1989586"/>
                <a:ext cx="150812" cy="278422"/>
              </a:xfrm>
              <a:custGeom>
                <a:avLst/>
                <a:gdLst>
                  <a:gd name="T0" fmla="*/ 222 w 675"/>
                  <a:gd name="T1" fmla="*/ 1244 h 1244"/>
                  <a:gd name="T2" fmla="*/ 169 w 675"/>
                  <a:gd name="T3" fmla="*/ 1195 h 1244"/>
                  <a:gd name="T4" fmla="*/ 167 w 675"/>
                  <a:gd name="T5" fmla="*/ 1163 h 1244"/>
                  <a:gd name="T6" fmla="*/ 176 w 675"/>
                  <a:gd name="T7" fmla="*/ 246 h 1244"/>
                  <a:gd name="T8" fmla="*/ 176 w 675"/>
                  <a:gd name="T9" fmla="*/ 238 h 1244"/>
                  <a:gd name="T10" fmla="*/ 171 w 675"/>
                  <a:gd name="T11" fmla="*/ 237 h 1244"/>
                  <a:gd name="T12" fmla="*/ 152 w 675"/>
                  <a:gd name="T13" fmla="*/ 298 h 1244"/>
                  <a:gd name="T14" fmla="*/ 142 w 675"/>
                  <a:gd name="T15" fmla="*/ 455 h 1244"/>
                  <a:gd name="T16" fmla="*/ 142 w 675"/>
                  <a:gd name="T17" fmla="*/ 478 h 1244"/>
                  <a:gd name="T18" fmla="*/ 70 w 675"/>
                  <a:gd name="T19" fmla="*/ 542 h 1244"/>
                  <a:gd name="T20" fmla="*/ 12 w 675"/>
                  <a:gd name="T21" fmla="*/ 484 h 1244"/>
                  <a:gd name="T22" fmla="*/ 70 w 675"/>
                  <a:gd name="T23" fmla="*/ 154 h 1244"/>
                  <a:gd name="T24" fmla="*/ 239 w 675"/>
                  <a:gd name="T25" fmla="*/ 17 h 1244"/>
                  <a:gd name="T26" fmla="*/ 401 w 675"/>
                  <a:gd name="T27" fmla="*/ 9 h 1244"/>
                  <a:gd name="T28" fmla="*/ 619 w 675"/>
                  <a:gd name="T29" fmla="*/ 180 h 1244"/>
                  <a:gd name="T30" fmla="*/ 664 w 675"/>
                  <a:gd name="T31" fmla="*/ 482 h 1244"/>
                  <a:gd name="T32" fmla="*/ 562 w 675"/>
                  <a:gd name="T33" fmla="*/ 536 h 1244"/>
                  <a:gd name="T34" fmla="*/ 533 w 675"/>
                  <a:gd name="T35" fmla="*/ 491 h 1244"/>
                  <a:gd name="T36" fmla="*/ 536 w 675"/>
                  <a:gd name="T37" fmla="*/ 451 h 1244"/>
                  <a:gd name="T38" fmla="*/ 509 w 675"/>
                  <a:gd name="T39" fmla="*/ 250 h 1244"/>
                  <a:gd name="T40" fmla="*/ 494 w 675"/>
                  <a:gd name="T41" fmla="*/ 223 h 1244"/>
                  <a:gd name="T42" fmla="*/ 493 w 675"/>
                  <a:gd name="T43" fmla="*/ 236 h 1244"/>
                  <a:gd name="T44" fmla="*/ 503 w 675"/>
                  <a:gd name="T45" fmla="*/ 1055 h 1244"/>
                  <a:gd name="T46" fmla="*/ 506 w 675"/>
                  <a:gd name="T47" fmla="*/ 1173 h 1244"/>
                  <a:gd name="T48" fmla="*/ 455 w 675"/>
                  <a:gd name="T49" fmla="*/ 1242 h 1244"/>
                  <a:gd name="T50" fmla="*/ 451 w 675"/>
                  <a:gd name="T51" fmla="*/ 1244 h 1244"/>
                  <a:gd name="T52" fmla="*/ 417 w 675"/>
                  <a:gd name="T53" fmla="*/ 1244 h 1244"/>
                  <a:gd name="T54" fmla="*/ 414 w 675"/>
                  <a:gd name="T55" fmla="*/ 1242 h 1244"/>
                  <a:gd name="T56" fmla="*/ 356 w 675"/>
                  <a:gd name="T57" fmla="*/ 1166 h 1244"/>
                  <a:gd name="T58" fmla="*/ 347 w 675"/>
                  <a:gd name="T59" fmla="*/ 674 h 1244"/>
                  <a:gd name="T60" fmla="*/ 346 w 675"/>
                  <a:gd name="T61" fmla="*/ 660 h 1244"/>
                  <a:gd name="T62" fmla="*/ 326 w 675"/>
                  <a:gd name="T63" fmla="*/ 660 h 1244"/>
                  <a:gd name="T64" fmla="*/ 326 w 675"/>
                  <a:gd name="T65" fmla="*/ 679 h 1244"/>
                  <a:gd name="T66" fmla="*/ 316 w 675"/>
                  <a:gd name="T67" fmla="*/ 1169 h 1244"/>
                  <a:gd name="T68" fmla="*/ 261 w 675"/>
                  <a:gd name="T69" fmla="*/ 1241 h 1244"/>
                  <a:gd name="T70" fmla="*/ 255 w 675"/>
                  <a:gd name="T71" fmla="*/ 1244 h 1244"/>
                  <a:gd name="T72" fmla="*/ 222 w 675"/>
                  <a:gd name="T73" fmla="*/ 1244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75" h="1244">
                    <a:moveTo>
                      <a:pt x="222" y="1244"/>
                    </a:moveTo>
                    <a:cubicBezTo>
                      <a:pt x="197" y="1235"/>
                      <a:pt x="175" y="1223"/>
                      <a:pt x="169" y="1195"/>
                    </a:cubicBezTo>
                    <a:cubicBezTo>
                      <a:pt x="167" y="1185"/>
                      <a:pt x="167" y="1174"/>
                      <a:pt x="167" y="1163"/>
                    </a:cubicBezTo>
                    <a:cubicBezTo>
                      <a:pt x="170" y="858"/>
                      <a:pt x="173" y="552"/>
                      <a:pt x="176" y="246"/>
                    </a:cubicBezTo>
                    <a:cubicBezTo>
                      <a:pt x="176" y="243"/>
                      <a:pt x="176" y="241"/>
                      <a:pt x="176" y="238"/>
                    </a:cubicBezTo>
                    <a:cubicBezTo>
                      <a:pt x="174" y="237"/>
                      <a:pt x="173" y="237"/>
                      <a:pt x="171" y="237"/>
                    </a:cubicBezTo>
                    <a:cubicBezTo>
                      <a:pt x="165" y="257"/>
                      <a:pt x="157" y="277"/>
                      <a:pt x="152" y="298"/>
                    </a:cubicBezTo>
                    <a:cubicBezTo>
                      <a:pt x="141" y="350"/>
                      <a:pt x="136" y="402"/>
                      <a:pt x="142" y="455"/>
                    </a:cubicBezTo>
                    <a:cubicBezTo>
                      <a:pt x="142" y="463"/>
                      <a:pt x="142" y="471"/>
                      <a:pt x="142" y="478"/>
                    </a:cubicBezTo>
                    <a:cubicBezTo>
                      <a:pt x="147" y="526"/>
                      <a:pt x="112" y="548"/>
                      <a:pt x="70" y="542"/>
                    </a:cubicBezTo>
                    <a:cubicBezTo>
                      <a:pt x="40" y="538"/>
                      <a:pt x="15" y="514"/>
                      <a:pt x="12" y="484"/>
                    </a:cubicBezTo>
                    <a:cubicBezTo>
                      <a:pt x="0" y="368"/>
                      <a:pt x="14" y="257"/>
                      <a:pt x="70" y="154"/>
                    </a:cubicBezTo>
                    <a:cubicBezTo>
                      <a:pt x="108" y="86"/>
                      <a:pt x="163" y="37"/>
                      <a:pt x="239" y="17"/>
                    </a:cubicBezTo>
                    <a:cubicBezTo>
                      <a:pt x="292" y="2"/>
                      <a:pt x="346" y="0"/>
                      <a:pt x="401" y="9"/>
                    </a:cubicBezTo>
                    <a:cubicBezTo>
                      <a:pt x="506" y="26"/>
                      <a:pt x="575" y="87"/>
                      <a:pt x="619" y="180"/>
                    </a:cubicBezTo>
                    <a:cubicBezTo>
                      <a:pt x="664" y="276"/>
                      <a:pt x="675" y="377"/>
                      <a:pt x="664" y="482"/>
                    </a:cubicBezTo>
                    <a:cubicBezTo>
                      <a:pt x="659" y="530"/>
                      <a:pt x="605" y="558"/>
                      <a:pt x="562" y="536"/>
                    </a:cubicBezTo>
                    <a:cubicBezTo>
                      <a:pt x="543" y="527"/>
                      <a:pt x="534" y="511"/>
                      <a:pt x="533" y="491"/>
                    </a:cubicBezTo>
                    <a:cubicBezTo>
                      <a:pt x="533" y="478"/>
                      <a:pt x="535" y="464"/>
                      <a:pt x="536" y="451"/>
                    </a:cubicBezTo>
                    <a:cubicBezTo>
                      <a:pt x="538" y="383"/>
                      <a:pt x="533" y="315"/>
                      <a:pt x="509" y="250"/>
                    </a:cubicBezTo>
                    <a:cubicBezTo>
                      <a:pt x="505" y="241"/>
                      <a:pt x="501" y="232"/>
                      <a:pt x="494" y="223"/>
                    </a:cubicBezTo>
                    <a:cubicBezTo>
                      <a:pt x="494" y="228"/>
                      <a:pt x="493" y="232"/>
                      <a:pt x="493" y="236"/>
                    </a:cubicBezTo>
                    <a:cubicBezTo>
                      <a:pt x="496" y="509"/>
                      <a:pt x="499" y="782"/>
                      <a:pt x="503" y="1055"/>
                    </a:cubicBezTo>
                    <a:cubicBezTo>
                      <a:pt x="503" y="1094"/>
                      <a:pt x="506" y="1133"/>
                      <a:pt x="506" y="1173"/>
                    </a:cubicBezTo>
                    <a:cubicBezTo>
                      <a:pt x="507" y="1211"/>
                      <a:pt x="491" y="1230"/>
                      <a:pt x="455" y="1242"/>
                    </a:cubicBezTo>
                    <a:cubicBezTo>
                      <a:pt x="453" y="1242"/>
                      <a:pt x="452" y="1243"/>
                      <a:pt x="451" y="1244"/>
                    </a:cubicBezTo>
                    <a:cubicBezTo>
                      <a:pt x="440" y="1244"/>
                      <a:pt x="428" y="1244"/>
                      <a:pt x="417" y="1244"/>
                    </a:cubicBezTo>
                    <a:cubicBezTo>
                      <a:pt x="416" y="1243"/>
                      <a:pt x="415" y="1242"/>
                      <a:pt x="414" y="1242"/>
                    </a:cubicBezTo>
                    <a:cubicBezTo>
                      <a:pt x="375" y="1229"/>
                      <a:pt x="357" y="1206"/>
                      <a:pt x="356" y="1166"/>
                    </a:cubicBezTo>
                    <a:cubicBezTo>
                      <a:pt x="353" y="1002"/>
                      <a:pt x="350" y="838"/>
                      <a:pt x="347" y="674"/>
                    </a:cubicBezTo>
                    <a:cubicBezTo>
                      <a:pt x="347" y="669"/>
                      <a:pt x="347" y="665"/>
                      <a:pt x="346" y="660"/>
                    </a:cubicBezTo>
                    <a:cubicBezTo>
                      <a:pt x="339" y="660"/>
                      <a:pt x="333" y="660"/>
                      <a:pt x="326" y="660"/>
                    </a:cubicBezTo>
                    <a:cubicBezTo>
                      <a:pt x="326" y="667"/>
                      <a:pt x="326" y="673"/>
                      <a:pt x="326" y="679"/>
                    </a:cubicBezTo>
                    <a:cubicBezTo>
                      <a:pt x="323" y="842"/>
                      <a:pt x="320" y="1006"/>
                      <a:pt x="316" y="1169"/>
                    </a:cubicBezTo>
                    <a:cubicBezTo>
                      <a:pt x="316" y="1206"/>
                      <a:pt x="297" y="1230"/>
                      <a:pt x="261" y="1241"/>
                    </a:cubicBezTo>
                    <a:cubicBezTo>
                      <a:pt x="259" y="1242"/>
                      <a:pt x="257" y="1243"/>
                      <a:pt x="255" y="1244"/>
                    </a:cubicBezTo>
                    <a:cubicBezTo>
                      <a:pt x="244" y="1244"/>
                      <a:pt x="233" y="1244"/>
                      <a:pt x="222" y="12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333333"/>
                  </a:solidFill>
                  <a:latin typeface="Arial"/>
                </a:endParaRPr>
              </a:p>
            </p:txBody>
          </p:sp>
          <p:sp>
            <p:nvSpPr>
              <p:cNvPr id="204" name="Freeform 6">
                <a:extLst>
                  <a:ext uri="{FF2B5EF4-FFF2-40B4-BE49-F238E27FC236}">
                    <a16:creationId xmlns:a16="http://schemas.microsoft.com/office/drawing/2014/main" id="{CFCC7E78-10B2-4F09-9483-8B9568F9DF25}"/>
                  </a:ext>
                </a:extLst>
              </p:cNvPr>
              <p:cNvSpPr>
                <a:spLocks/>
              </p:cNvSpPr>
              <p:nvPr/>
            </p:nvSpPr>
            <p:spPr bwMode="auto">
              <a:xfrm>
                <a:off x="2692332" y="1918531"/>
                <a:ext cx="62355" cy="59455"/>
              </a:xfrm>
              <a:custGeom>
                <a:avLst/>
                <a:gdLst>
                  <a:gd name="T0" fmla="*/ 155 w 279"/>
                  <a:gd name="T1" fmla="*/ 0 h 263"/>
                  <a:gd name="T2" fmla="*/ 239 w 279"/>
                  <a:gd name="T3" fmla="*/ 49 h 263"/>
                  <a:gd name="T4" fmla="*/ 257 w 279"/>
                  <a:gd name="T5" fmla="*/ 186 h 263"/>
                  <a:gd name="T6" fmla="*/ 136 w 279"/>
                  <a:gd name="T7" fmla="*/ 263 h 263"/>
                  <a:gd name="T8" fmla="*/ 6 w 279"/>
                  <a:gd name="T9" fmla="*/ 143 h 263"/>
                  <a:gd name="T10" fmla="*/ 109 w 279"/>
                  <a:gd name="T11" fmla="*/ 4 h 263"/>
                  <a:gd name="T12" fmla="*/ 119 w 279"/>
                  <a:gd name="T13" fmla="*/ 0 h 263"/>
                  <a:gd name="T14" fmla="*/ 155 w 279"/>
                  <a:gd name="T15" fmla="*/ 0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9" h="263">
                    <a:moveTo>
                      <a:pt x="155" y="0"/>
                    </a:moveTo>
                    <a:cubicBezTo>
                      <a:pt x="188" y="8"/>
                      <a:pt x="217" y="21"/>
                      <a:pt x="239" y="49"/>
                    </a:cubicBezTo>
                    <a:cubicBezTo>
                      <a:pt x="272" y="91"/>
                      <a:pt x="279" y="138"/>
                      <a:pt x="257" y="186"/>
                    </a:cubicBezTo>
                    <a:cubicBezTo>
                      <a:pt x="234" y="237"/>
                      <a:pt x="192" y="263"/>
                      <a:pt x="136" y="263"/>
                    </a:cubicBezTo>
                    <a:cubicBezTo>
                      <a:pt x="68" y="263"/>
                      <a:pt x="14" y="212"/>
                      <a:pt x="6" y="143"/>
                    </a:cubicBezTo>
                    <a:cubicBezTo>
                      <a:pt x="0" y="79"/>
                      <a:pt x="43" y="20"/>
                      <a:pt x="109" y="4"/>
                    </a:cubicBezTo>
                    <a:cubicBezTo>
                      <a:pt x="112" y="3"/>
                      <a:pt x="115" y="1"/>
                      <a:pt x="119" y="0"/>
                    </a:cubicBezTo>
                    <a:cubicBezTo>
                      <a:pt x="131" y="0"/>
                      <a:pt x="143" y="0"/>
                      <a:pt x="155"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333333"/>
                  </a:solidFill>
                  <a:latin typeface="Arial"/>
                </a:endParaRPr>
              </a:p>
            </p:txBody>
          </p:sp>
        </p:grpSp>
        <p:grpSp>
          <p:nvGrpSpPr>
            <p:cNvPr id="197" name="Group 196">
              <a:extLst>
                <a:ext uri="{FF2B5EF4-FFF2-40B4-BE49-F238E27FC236}">
                  <a16:creationId xmlns:a16="http://schemas.microsoft.com/office/drawing/2014/main" id="{83640DEB-778F-4117-810B-15F2826B1BD2}"/>
                </a:ext>
              </a:extLst>
            </p:cNvPr>
            <p:cNvGrpSpPr/>
            <p:nvPr/>
          </p:nvGrpSpPr>
          <p:grpSpPr>
            <a:xfrm>
              <a:off x="1444596" y="1671567"/>
              <a:ext cx="150812" cy="349477"/>
              <a:chOff x="3660597" y="1945939"/>
              <a:chExt cx="150812" cy="349477"/>
            </a:xfrm>
          </p:grpSpPr>
          <p:sp>
            <p:nvSpPr>
              <p:cNvPr id="201" name="Freeform 5">
                <a:extLst>
                  <a:ext uri="{FF2B5EF4-FFF2-40B4-BE49-F238E27FC236}">
                    <a16:creationId xmlns:a16="http://schemas.microsoft.com/office/drawing/2014/main" id="{1904F0C2-19DC-4F55-B05B-513B9518973C}"/>
                  </a:ext>
                </a:extLst>
              </p:cNvPr>
              <p:cNvSpPr>
                <a:spLocks/>
              </p:cNvSpPr>
              <p:nvPr/>
            </p:nvSpPr>
            <p:spPr bwMode="auto">
              <a:xfrm>
                <a:off x="3660597" y="2016994"/>
                <a:ext cx="150812" cy="278422"/>
              </a:xfrm>
              <a:custGeom>
                <a:avLst/>
                <a:gdLst>
                  <a:gd name="T0" fmla="*/ 222 w 675"/>
                  <a:gd name="T1" fmla="*/ 1244 h 1244"/>
                  <a:gd name="T2" fmla="*/ 169 w 675"/>
                  <a:gd name="T3" fmla="*/ 1195 h 1244"/>
                  <a:gd name="T4" fmla="*/ 167 w 675"/>
                  <a:gd name="T5" fmla="*/ 1163 h 1244"/>
                  <a:gd name="T6" fmla="*/ 176 w 675"/>
                  <a:gd name="T7" fmla="*/ 246 h 1244"/>
                  <a:gd name="T8" fmla="*/ 176 w 675"/>
                  <a:gd name="T9" fmla="*/ 238 h 1244"/>
                  <a:gd name="T10" fmla="*/ 171 w 675"/>
                  <a:gd name="T11" fmla="*/ 237 h 1244"/>
                  <a:gd name="T12" fmla="*/ 152 w 675"/>
                  <a:gd name="T13" fmla="*/ 298 h 1244"/>
                  <a:gd name="T14" fmla="*/ 142 w 675"/>
                  <a:gd name="T15" fmla="*/ 455 h 1244"/>
                  <a:gd name="T16" fmla="*/ 142 w 675"/>
                  <a:gd name="T17" fmla="*/ 478 h 1244"/>
                  <a:gd name="T18" fmla="*/ 70 w 675"/>
                  <a:gd name="T19" fmla="*/ 542 h 1244"/>
                  <a:gd name="T20" fmla="*/ 12 w 675"/>
                  <a:gd name="T21" fmla="*/ 484 h 1244"/>
                  <a:gd name="T22" fmla="*/ 70 w 675"/>
                  <a:gd name="T23" fmla="*/ 154 h 1244"/>
                  <a:gd name="T24" fmla="*/ 239 w 675"/>
                  <a:gd name="T25" fmla="*/ 17 h 1244"/>
                  <a:gd name="T26" fmla="*/ 401 w 675"/>
                  <a:gd name="T27" fmla="*/ 9 h 1244"/>
                  <a:gd name="T28" fmla="*/ 619 w 675"/>
                  <a:gd name="T29" fmla="*/ 180 h 1244"/>
                  <a:gd name="T30" fmla="*/ 664 w 675"/>
                  <a:gd name="T31" fmla="*/ 482 h 1244"/>
                  <a:gd name="T32" fmla="*/ 562 w 675"/>
                  <a:gd name="T33" fmla="*/ 536 h 1244"/>
                  <a:gd name="T34" fmla="*/ 533 w 675"/>
                  <a:gd name="T35" fmla="*/ 491 h 1244"/>
                  <a:gd name="T36" fmla="*/ 536 w 675"/>
                  <a:gd name="T37" fmla="*/ 451 h 1244"/>
                  <a:gd name="T38" fmla="*/ 509 w 675"/>
                  <a:gd name="T39" fmla="*/ 250 h 1244"/>
                  <a:gd name="T40" fmla="*/ 494 w 675"/>
                  <a:gd name="T41" fmla="*/ 223 h 1244"/>
                  <a:gd name="T42" fmla="*/ 493 w 675"/>
                  <a:gd name="T43" fmla="*/ 236 h 1244"/>
                  <a:gd name="T44" fmla="*/ 503 w 675"/>
                  <a:gd name="T45" fmla="*/ 1055 h 1244"/>
                  <a:gd name="T46" fmla="*/ 506 w 675"/>
                  <a:gd name="T47" fmla="*/ 1173 h 1244"/>
                  <a:gd name="T48" fmla="*/ 455 w 675"/>
                  <a:gd name="T49" fmla="*/ 1242 h 1244"/>
                  <a:gd name="T50" fmla="*/ 451 w 675"/>
                  <a:gd name="T51" fmla="*/ 1244 h 1244"/>
                  <a:gd name="T52" fmla="*/ 417 w 675"/>
                  <a:gd name="T53" fmla="*/ 1244 h 1244"/>
                  <a:gd name="T54" fmla="*/ 414 w 675"/>
                  <a:gd name="T55" fmla="*/ 1242 h 1244"/>
                  <a:gd name="T56" fmla="*/ 356 w 675"/>
                  <a:gd name="T57" fmla="*/ 1166 h 1244"/>
                  <a:gd name="T58" fmla="*/ 347 w 675"/>
                  <a:gd name="T59" fmla="*/ 674 h 1244"/>
                  <a:gd name="T60" fmla="*/ 346 w 675"/>
                  <a:gd name="T61" fmla="*/ 660 h 1244"/>
                  <a:gd name="T62" fmla="*/ 326 w 675"/>
                  <a:gd name="T63" fmla="*/ 660 h 1244"/>
                  <a:gd name="T64" fmla="*/ 326 w 675"/>
                  <a:gd name="T65" fmla="*/ 679 h 1244"/>
                  <a:gd name="T66" fmla="*/ 316 w 675"/>
                  <a:gd name="T67" fmla="*/ 1169 h 1244"/>
                  <a:gd name="T68" fmla="*/ 261 w 675"/>
                  <a:gd name="T69" fmla="*/ 1241 h 1244"/>
                  <a:gd name="T70" fmla="*/ 255 w 675"/>
                  <a:gd name="T71" fmla="*/ 1244 h 1244"/>
                  <a:gd name="T72" fmla="*/ 222 w 675"/>
                  <a:gd name="T73" fmla="*/ 1244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75" h="1244">
                    <a:moveTo>
                      <a:pt x="222" y="1244"/>
                    </a:moveTo>
                    <a:cubicBezTo>
                      <a:pt x="197" y="1235"/>
                      <a:pt x="175" y="1223"/>
                      <a:pt x="169" y="1195"/>
                    </a:cubicBezTo>
                    <a:cubicBezTo>
                      <a:pt x="167" y="1185"/>
                      <a:pt x="167" y="1174"/>
                      <a:pt x="167" y="1163"/>
                    </a:cubicBezTo>
                    <a:cubicBezTo>
                      <a:pt x="170" y="858"/>
                      <a:pt x="173" y="552"/>
                      <a:pt x="176" y="246"/>
                    </a:cubicBezTo>
                    <a:cubicBezTo>
                      <a:pt x="176" y="243"/>
                      <a:pt x="176" y="241"/>
                      <a:pt x="176" y="238"/>
                    </a:cubicBezTo>
                    <a:cubicBezTo>
                      <a:pt x="174" y="237"/>
                      <a:pt x="173" y="237"/>
                      <a:pt x="171" y="237"/>
                    </a:cubicBezTo>
                    <a:cubicBezTo>
                      <a:pt x="165" y="257"/>
                      <a:pt x="157" y="277"/>
                      <a:pt x="152" y="298"/>
                    </a:cubicBezTo>
                    <a:cubicBezTo>
                      <a:pt x="141" y="350"/>
                      <a:pt x="136" y="402"/>
                      <a:pt x="142" y="455"/>
                    </a:cubicBezTo>
                    <a:cubicBezTo>
                      <a:pt x="142" y="463"/>
                      <a:pt x="142" y="471"/>
                      <a:pt x="142" y="478"/>
                    </a:cubicBezTo>
                    <a:cubicBezTo>
                      <a:pt x="147" y="526"/>
                      <a:pt x="112" y="548"/>
                      <a:pt x="70" y="542"/>
                    </a:cubicBezTo>
                    <a:cubicBezTo>
                      <a:pt x="40" y="538"/>
                      <a:pt x="15" y="514"/>
                      <a:pt x="12" y="484"/>
                    </a:cubicBezTo>
                    <a:cubicBezTo>
                      <a:pt x="0" y="368"/>
                      <a:pt x="14" y="257"/>
                      <a:pt x="70" y="154"/>
                    </a:cubicBezTo>
                    <a:cubicBezTo>
                      <a:pt x="108" y="86"/>
                      <a:pt x="163" y="37"/>
                      <a:pt x="239" y="17"/>
                    </a:cubicBezTo>
                    <a:cubicBezTo>
                      <a:pt x="292" y="2"/>
                      <a:pt x="346" y="0"/>
                      <a:pt x="401" y="9"/>
                    </a:cubicBezTo>
                    <a:cubicBezTo>
                      <a:pt x="506" y="26"/>
                      <a:pt x="575" y="87"/>
                      <a:pt x="619" y="180"/>
                    </a:cubicBezTo>
                    <a:cubicBezTo>
                      <a:pt x="664" y="276"/>
                      <a:pt x="675" y="377"/>
                      <a:pt x="664" y="482"/>
                    </a:cubicBezTo>
                    <a:cubicBezTo>
                      <a:pt x="659" y="530"/>
                      <a:pt x="605" y="558"/>
                      <a:pt x="562" y="536"/>
                    </a:cubicBezTo>
                    <a:cubicBezTo>
                      <a:pt x="543" y="527"/>
                      <a:pt x="534" y="511"/>
                      <a:pt x="533" y="491"/>
                    </a:cubicBezTo>
                    <a:cubicBezTo>
                      <a:pt x="533" y="478"/>
                      <a:pt x="535" y="464"/>
                      <a:pt x="536" y="451"/>
                    </a:cubicBezTo>
                    <a:cubicBezTo>
                      <a:pt x="538" y="383"/>
                      <a:pt x="533" y="315"/>
                      <a:pt x="509" y="250"/>
                    </a:cubicBezTo>
                    <a:cubicBezTo>
                      <a:pt x="505" y="241"/>
                      <a:pt x="501" y="232"/>
                      <a:pt x="494" y="223"/>
                    </a:cubicBezTo>
                    <a:cubicBezTo>
                      <a:pt x="494" y="228"/>
                      <a:pt x="493" y="232"/>
                      <a:pt x="493" y="236"/>
                    </a:cubicBezTo>
                    <a:cubicBezTo>
                      <a:pt x="496" y="509"/>
                      <a:pt x="499" y="782"/>
                      <a:pt x="503" y="1055"/>
                    </a:cubicBezTo>
                    <a:cubicBezTo>
                      <a:pt x="503" y="1094"/>
                      <a:pt x="506" y="1133"/>
                      <a:pt x="506" y="1173"/>
                    </a:cubicBezTo>
                    <a:cubicBezTo>
                      <a:pt x="507" y="1211"/>
                      <a:pt x="491" y="1230"/>
                      <a:pt x="455" y="1242"/>
                    </a:cubicBezTo>
                    <a:cubicBezTo>
                      <a:pt x="453" y="1242"/>
                      <a:pt x="452" y="1243"/>
                      <a:pt x="451" y="1244"/>
                    </a:cubicBezTo>
                    <a:cubicBezTo>
                      <a:pt x="440" y="1244"/>
                      <a:pt x="428" y="1244"/>
                      <a:pt x="417" y="1244"/>
                    </a:cubicBezTo>
                    <a:cubicBezTo>
                      <a:pt x="416" y="1243"/>
                      <a:pt x="415" y="1242"/>
                      <a:pt x="414" y="1242"/>
                    </a:cubicBezTo>
                    <a:cubicBezTo>
                      <a:pt x="375" y="1229"/>
                      <a:pt x="357" y="1206"/>
                      <a:pt x="356" y="1166"/>
                    </a:cubicBezTo>
                    <a:cubicBezTo>
                      <a:pt x="353" y="1002"/>
                      <a:pt x="350" y="838"/>
                      <a:pt x="347" y="674"/>
                    </a:cubicBezTo>
                    <a:cubicBezTo>
                      <a:pt x="347" y="669"/>
                      <a:pt x="347" y="665"/>
                      <a:pt x="346" y="660"/>
                    </a:cubicBezTo>
                    <a:cubicBezTo>
                      <a:pt x="339" y="660"/>
                      <a:pt x="333" y="660"/>
                      <a:pt x="326" y="660"/>
                    </a:cubicBezTo>
                    <a:cubicBezTo>
                      <a:pt x="326" y="667"/>
                      <a:pt x="326" y="673"/>
                      <a:pt x="326" y="679"/>
                    </a:cubicBezTo>
                    <a:cubicBezTo>
                      <a:pt x="323" y="842"/>
                      <a:pt x="320" y="1006"/>
                      <a:pt x="316" y="1169"/>
                    </a:cubicBezTo>
                    <a:cubicBezTo>
                      <a:pt x="316" y="1206"/>
                      <a:pt x="297" y="1230"/>
                      <a:pt x="261" y="1241"/>
                    </a:cubicBezTo>
                    <a:cubicBezTo>
                      <a:pt x="259" y="1242"/>
                      <a:pt x="257" y="1243"/>
                      <a:pt x="255" y="1244"/>
                    </a:cubicBezTo>
                    <a:cubicBezTo>
                      <a:pt x="244" y="1244"/>
                      <a:pt x="233" y="1244"/>
                      <a:pt x="222" y="12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333333"/>
                  </a:solidFill>
                  <a:latin typeface="Arial"/>
                </a:endParaRPr>
              </a:p>
            </p:txBody>
          </p:sp>
          <p:sp>
            <p:nvSpPr>
              <p:cNvPr id="202" name="Freeform 6">
                <a:extLst>
                  <a:ext uri="{FF2B5EF4-FFF2-40B4-BE49-F238E27FC236}">
                    <a16:creationId xmlns:a16="http://schemas.microsoft.com/office/drawing/2014/main" id="{F0B96AD1-B30C-438A-B518-1CE524BF0ED2}"/>
                  </a:ext>
                </a:extLst>
              </p:cNvPr>
              <p:cNvSpPr>
                <a:spLocks/>
              </p:cNvSpPr>
              <p:nvPr/>
            </p:nvSpPr>
            <p:spPr bwMode="auto">
              <a:xfrm>
                <a:off x="3704100" y="1945939"/>
                <a:ext cx="62355" cy="59455"/>
              </a:xfrm>
              <a:custGeom>
                <a:avLst/>
                <a:gdLst>
                  <a:gd name="T0" fmla="*/ 155 w 279"/>
                  <a:gd name="T1" fmla="*/ 0 h 263"/>
                  <a:gd name="T2" fmla="*/ 239 w 279"/>
                  <a:gd name="T3" fmla="*/ 49 h 263"/>
                  <a:gd name="T4" fmla="*/ 257 w 279"/>
                  <a:gd name="T5" fmla="*/ 186 h 263"/>
                  <a:gd name="T6" fmla="*/ 136 w 279"/>
                  <a:gd name="T7" fmla="*/ 263 h 263"/>
                  <a:gd name="T8" fmla="*/ 6 w 279"/>
                  <a:gd name="T9" fmla="*/ 143 h 263"/>
                  <a:gd name="T10" fmla="*/ 109 w 279"/>
                  <a:gd name="T11" fmla="*/ 4 h 263"/>
                  <a:gd name="T12" fmla="*/ 119 w 279"/>
                  <a:gd name="T13" fmla="*/ 0 h 263"/>
                  <a:gd name="T14" fmla="*/ 155 w 279"/>
                  <a:gd name="T15" fmla="*/ 0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9" h="263">
                    <a:moveTo>
                      <a:pt x="155" y="0"/>
                    </a:moveTo>
                    <a:cubicBezTo>
                      <a:pt x="188" y="8"/>
                      <a:pt x="217" y="21"/>
                      <a:pt x="239" y="49"/>
                    </a:cubicBezTo>
                    <a:cubicBezTo>
                      <a:pt x="272" y="91"/>
                      <a:pt x="279" y="138"/>
                      <a:pt x="257" y="186"/>
                    </a:cubicBezTo>
                    <a:cubicBezTo>
                      <a:pt x="234" y="237"/>
                      <a:pt x="192" y="263"/>
                      <a:pt x="136" y="263"/>
                    </a:cubicBezTo>
                    <a:cubicBezTo>
                      <a:pt x="68" y="263"/>
                      <a:pt x="14" y="212"/>
                      <a:pt x="6" y="143"/>
                    </a:cubicBezTo>
                    <a:cubicBezTo>
                      <a:pt x="0" y="79"/>
                      <a:pt x="43" y="20"/>
                      <a:pt x="109" y="4"/>
                    </a:cubicBezTo>
                    <a:cubicBezTo>
                      <a:pt x="112" y="3"/>
                      <a:pt x="115" y="1"/>
                      <a:pt x="119" y="0"/>
                    </a:cubicBezTo>
                    <a:cubicBezTo>
                      <a:pt x="131" y="0"/>
                      <a:pt x="143" y="0"/>
                      <a:pt x="155"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333333"/>
                  </a:solidFill>
                  <a:latin typeface="Arial"/>
                </a:endParaRPr>
              </a:p>
            </p:txBody>
          </p:sp>
        </p:grpSp>
        <p:grpSp>
          <p:nvGrpSpPr>
            <p:cNvPr id="198" name="Group 197">
              <a:extLst>
                <a:ext uri="{FF2B5EF4-FFF2-40B4-BE49-F238E27FC236}">
                  <a16:creationId xmlns:a16="http://schemas.microsoft.com/office/drawing/2014/main" id="{BADB5007-3594-4615-B0A7-2A4E58D68569}"/>
                </a:ext>
              </a:extLst>
            </p:cNvPr>
            <p:cNvGrpSpPr/>
            <p:nvPr/>
          </p:nvGrpSpPr>
          <p:grpSpPr>
            <a:xfrm>
              <a:off x="1276918" y="1957230"/>
              <a:ext cx="150812" cy="349477"/>
              <a:chOff x="3660597" y="1945939"/>
              <a:chExt cx="150812" cy="349477"/>
            </a:xfrm>
          </p:grpSpPr>
          <p:sp>
            <p:nvSpPr>
              <p:cNvPr id="199" name="Freeform 5">
                <a:extLst>
                  <a:ext uri="{FF2B5EF4-FFF2-40B4-BE49-F238E27FC236}">
                    <a16:creationId xmlns:a16="http://schemas.microsoft.com/office/drawing/2014/main" id="{74D1FAA3-1906-408F-BE4E-53F44CBEA3A9}"/>
                  </a:ext>
                </a:extLst>
              </p:cNvPr>
              <p:cNvSpPr>
                <a:spLocks/>
              </p:cNvSpPr>
              <p:nvPr/>
            </p:nvSpPr>
            <p:spPr bwMode="auto">
              <a:xfrm>
                <a:off x="3660597" y="2016994"/>
                <a:ext cx="150812" cy="278422"/>
              </a:xfrm>
              <a:custGeom>
                <a:avLst/>
                <a:gdLst>
                  <a:gd name="T0" fmla="*/ 222 w 675"/>
                  <a:gd name="T1" fmla="*/ 1244 h 1244"/>
                  <a:gd name="T2" fmla="*/ 169 w 675"/>
                  <a:gd name="T3" fmla="*/ 1195 h 1244"/>
                  <a:gd name="T4" fmla="*/ 167 w 675"/>
                  <a:gd name="T5" fmla="*/ 1163 h 1244"/>
                  <a:gd name="T6" fmla="*/ 176 w 675"/>
                  <a:gd name="T7" fmla="*/ 246 h 1244"/>
                  <a:gd name="T8" fmla="*/ 176 w 675"/>
                  <a:gd name="T9" fmla="*/ 238 h 1244"/>
                  <a:gd name="T10" fmla="*/ 171 w 675"/>
                  <a:gd name="T11" fmla="*/ 237 h 1244"/>
                  <a:gd name="T12" fmla="*/ 152 w 675"/>
                  <a:gd name="T13" fmla="*/ 298 h 1244"/>
                  <a:gd name="T14" fmla="*/ 142 w 675"/>
                  <a:gd name="T15" fmla="*/ 455 h 1244"/>
                  <a:gd name="T16" fmla="*/ 142 w 675"/>
                  <a:gd name="T17" fmla="*/ 478 h 1244"/>
                  <a:gd name="T18" fmla="*/ 70 w 675"/>
                  <a:gd name="T19" fmla="*/ 542 h 1244"/>
                  <a:gd name="T20" fmla="*/ 12 w 675"/>
                  <a:gd name="T21" fmla="*/ 484 h 1244"/>
                  <a:gd name="T22" fmla="*/ 70 w 675"/>
                  <a:gd name="T23" fmla="*/ 154 h 1244"/>
                  <a:gd name="T24" fmla="*/ 239 w 675"/>
                  <a:gd name="T25" fmla="*/ 17 h 1244"/>
                  <a:gd name="T26" fmla="*/ 401 w 675"/>
                  <a:gd name="T27" fmla="*/ 9 h 1244"/>
                  <a:gd name="T28" fmla="*/ 619 w 675"/>
                  <a:gd name="T29" fmla="*/ 180 h 1244"/>
                  <a:gd name="T30" fmla="*/ 664 w 675"/>
                  <a:gd name="T31" fmla="*/ 482 h 1244"/>
                  <a:gd name="T32" fmla="*/ 562 w 675"/>
                  <a:gd name="T33" fmla="*/ 536 h 1244"/>
                  <a:gd name="T34" fmla="*/ 533 w 675"/>
                  <a:gd name="T35" fmla="*/ 491 h 1244"/>
                  <a:gd name="T36" fmla="*/ 536 w 675"/>
                  <a:gd name="T37" fmla="*/ 451 h 1244"/>
                  <a:gd name="T38" fmla="*/ 509 w 675"/>
                  <a:gd name="T39" fmla="*/ 250 h 1244"/>
                  <a:gd name="T40" fmla="*/ 494 w 675"/>
                  <a:gd name="T41" fmla="*/ 223 h 1244"/>
                  <a:gd name="T42" fmla="*/ 493 w 675"/>
                  <a:gd name="T43" fmla="*/ 236 h 1244"/>
                  <a:gd name="T44" fmla="*/ 503 w 675"/>
                  <a:gd name="T45" fmla="*/ 1055 h 1244"/>
                  <a:gd name="T46" fmla="*/ 506 w 675"/>
                  <a:gd name="T47" fmla="*/ 1173 h 1244"/>
                  <a:gd name="T48" fmla="*/ 455 w 675"/>
                  <a:gd name="T49" fmla="*/ 1242 h 1244"/>
                  <a:gd name="T50" fmla="*/ 451 w 675"/>
                  <a:gd name="T51" fmla="*/ 1244 h 1244"/>
                  <a:gd name="T52" fmla="*/ 417 w 675"/>
                  <a:gd name="T53" fmla="*/ 1244 h 1244"/>
                  <a:gd name="T54" fmla="*/ 414 w 675"/>
                  <a:gd name="T55" fmla="*/ 1242 h 1244"/>
                  <a:gd name="T56" fmla="*/ 356 w 675"/>
                  <a:gd name="T57" fmla="*/ 1166 h 1244"/>
                  <a:gd name="T58" fmla="*/ 347 w 675"/>
                  <a:gd name="T59" fmla="*/ 674 h 1244"/>
                  <a:gd name="T60" fmla="*/ 346 w 675"/>
                  <a:gd name="T61" fmla="*/ 660 h 1244"/>
                  <a:gd name="T62" fmla="*/ 326 w 675"/>
                  <a:gd name="T63" fmla="*/ 660 h 1244"/>
                  <a:gd name="T64" fmla="*/ 326 w 675"/>
                  <a:gd name="T65" fmla="*/ 679 h 1244"/>
                  <a:gd name="T66" fmla="*/ 316 w 675"/>
                  <a:gd name="T67" fmla="*/ 1169 h 1244"/>
                  <a:gd name="T68" fmla="*/ 261 w 675"/>
                  <a:gd name="T69" fmla="*/ 1241 h 1244"/>
                  <a:gd name="T70" fmla="*/ 255 w 675"/>
                  <a:gd name="T71" fmla="*/ 1244 h 1244"/>
                  <a:gd name="T72" fmla="*/ 222 w 675"/>
                  <a:gd name="T73" fmla="*/ 1244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75" h="1244">
                    <a:moveTo>
                      <a:pt x="222" y="1244"/>
                    </a:moveTo>
                    <a:cubicBezTo>
                      <a:pt x="197" y="1235"/>
                      <a:pt x="175" y="1223"/>
                      <a:pt x="169" y="1195"/>
                    </a:cubicBezTo>
                    <a:cubicBezTo>
                      <a:pt x="167" y="1185"/>
                      <a:pt x="167" y="1174"/>
                      <a:pt x="167" y="1163"/>
                    </a:cubicBezTo>
                    <a:cubicBezTo>
                      <a:pt x="170" y="858"/>
                      <a:pt x="173" y="552"/>
                      <a:pt x="176" y="246"/>
                    </a:cubicBezTo>
                    <a:cubicBezTo>
                      <a:pt x="176" y="243"/>
                      <a:pt x="176" y="241"/>
                      <a:pt x="176" y="238"/>
                    </a:cubicBezTo>
                    <a:cubicBezTo>
                      <a:pt x="174" y="237"/>
                      <a:pt x="173" y="237"/>
                      <a:pt x="171" y="237"/>
                    </a:cubicBezTo>
                    <a:cubicBezTo>
                      <a:pt x="165" y="257"/>
                      <a:pt x="157" y="277"/>
                      <a:pt x="152" y="298"/>
                    </a:cubicBezTo>
                    <a:cubicBezTo>
                      <a:pt x="141" y="350"/>
                      <a:pt x="136" y="402"/>
                      <a:pt x="142" y="455"/>
                    </a:cubicBezTo>
                    <a:cubicBezTo>
                      <a:pt x="142" y="463"/>
                      <a:pt x="142" y="471"/>
                      <a:pt x="142" y="478"/>
                    </a:cubicBezTo>
                    <a:cubicBezTo>
                      <a:pt x="147" y="526"/>
                      <a:pt x="112" y="548"/>
                      <a:pt x="70" y="542"/>
                    </a:cubicBezTo>
                    <a:cubicBezTo>
                      <a:pt x="40" y="538"/>
                      <a:pt x="15" y="514"/>
                      <a:pt x="12" y="484"/>
                    </a:cubicBezTo>
                    <a:cubicBezTo>
                      <a:pt x="0" y="368"/>
                      <a:pt x="14" y="257"/>
                      <a:pt x="70" y="154"/>
                    </a:cubicBezTo>
                    <a:cubicBezTo>
                      <a:pt x="108" y="86"/>
                      <a:pt x="163" y="37"/>
                      <a:pt x="239" y="17"/>
                    </a:cubicBezTo>
                    <a:cubicBezTo>
                      <a:pt x="292" y="2"/>
                      <a:pt x="346" y="0"/>
                      <a:pt x="401" y="9"/>
                    </a:cubicBezTo>
                    <a:cubicBezTo>
                      <a:pt x="506" y="26"/>
                      <a:pt x="575" y="87"/>
                      <a:pt x="619" y="180"/>
                    </a:cubicBezTo>
                    <a:cubicBezTo>
                      <a:pt x="664" y="276"/>
                      <a:pt x="675" y="377"/>
                      <a:pt x="664" y="482"/>
                    </a:cubicBezTo>
                    <a:cubicBezTo>
                      <a:pt x="659" y="530"/>
                      <a:pt x="605" y="558"/>
                      <a:pt x="562" y="536"/>
                    </a:cubicBezTo>
                    <a:cubicBezTo>
                      <a:pt x="543" y="527"/>
                      <a:pt x="534" y="511"/>
                      <a:pt x="533" y="491"/>
                    </a:cubicBezTo>
                    <a:cubicBezTo>
                      <a:pt x="533" y="478"/>
                      <a:pt x="535" y="464"/>
                      <a:pt x="536" y="451"/>
                    </a:cubicBezTo>
                    <a:cubicBezTo>
                      <a:pt x="538" y="383"/>
                      <a:pt x="533" y="315"/>
                      <a:pt x="509" y="250"/>
                    </a:cubicBezTo>
                    <a:cubicBezTo>
                      <a:pt x="505" y="241"/>
                      <a:pt x="501" y="232"/>
                      <a:pt x="494" y="223"/>
                    </a:cubicBezTo>
                    <a:cubicBezTo>
                      <a:pt x="494" y="228"/>
                      <a:pt x="493" y="232"/>
                      <a:pt x="493" y="236"/>
                    </a:cubicBezTo>
                    <a:cubicBezTo>
                      <a:pt x="496" y="509"/>
                      <a:pt x="499" y="782"/>
                      <a:pt x="503" y="1055"/>
                    </a:cubicBezTo>
                    <a:cubicBezTo>
                      <a:pt x="503" y="1094"/>
                      <a:pt x="506" y="1133"/>
                      <a:pt x="506" y="1173"/>
                    </a:cubicBezTo>
                    <a:cubicBezTo>
                      <a:pt x="507" y="1211"/>
                      <a:pt x="491" y="1230"/>
                      <a:pt x="455" y="1242"/>
                    </a:cubicBezTo>
                    <a:cubicBezTo>
                      <a:pt x="453" y="1242"/>
                      <a:pt x="452" y="1243"/>
                      <a:pt x="451" y="1244"/>
                    </a:cubicBezTo>
                    <a:cubicBezTo>
                      <a:pt x="440" y="1244"/>
                      <a:pt x="428" y="1244"/>
                      <a:pt x="417" y="1244"/>
                    </a:cubicBezTo>
                    <a:cubicBezTo>
                      <a:pt x="416" y="1243"/>
                      <a:pt x="415" y="1242"/>
                      <a:pt x="414" y="1242"/>
                    </a:cubicBezTo>
                    <a:cubicBezTo>
                      <a:pt x="375" y="1229"/>
                      <a:pt x="357" y="1206"/>
                      <a:pt x="356" y="1166"/>
                    </a:cubicBezTo>
                    <a:cubicBezTo>
                      <a:pt x="353" y="1002"/>
                      <a:pt x="350" y="838"/>
                      <a:pt x="347" y="674"/>
                    </a:cubicBezTo>
                    <a:cubicBezTo>
                      <a:pt x="347" y="669"/>
                      <a:pt x="347" y="665"/>
                      <a:pt x="346" y="660"/>
                    </a:cubicBezTo>
                    <a:cubicBezTo>
                      <a:pt x="339" y="660"/>
                      <a:pt x="333" y="660"/>
                      <a:pt x="326" y="660"/>
                    </a:cubicBezTo>
                    <a:cubicBezTo>
                      <a:pt x="326" y="667"/>
                      <a:pt x="326" y="673"/>
                      <a:pt x="326" y="679"/>
                    </a:cubicBezTo>
                    <a:cubicBezTo>
                      <a:pt x="323" y="842"/>
                      <a:pt x="320" y="1006"/>
                      <a:pt x="316" y="1169"/>
                    </a:cubicBezTo>
                    <a:cubicBezTo>
                      <a:pt x="316" y="1206"/>
                      <a:pt x="297" y="1230"/>
                      <a:pt x="261" y="1241"/>
                    </a:cubicBezTo>
                    <a:cubicBezTo>
                      <a:pt x="259" y="1242"/>
                      <a:pt x="257" y="1243"/>
                      <a:pt x="255" y="1244"/>
                    </a:cubicBezTo>
                    <a:cubicBezTo>
                      <a:pt x="244" y="1244"/>
                      <a:pt x="233" y="1244"/>
                      <a:pt x="222" y="12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333333"/>
                  </a:solidFill>
                  <a:latin typeface="Arial"/>
                </a:endParaRPr>
              </a:p>
            </p:txBody>
          </p:sp>
          <p:sp>
            <p:nvSpPr>
              <p:cNvPr id="200" name="Freeform 6">
                <a:extLst>
                  <a:ext uri="{FF2B5EF4-FFF2-40B4-BE49-F238E27FC236}">
                    <a16:creationId xmlns:a16="http://schemas.microsoft.com/office/drawing/2014/main" id="{DFAAE838-C32A-4978-A2B2-7E1C68552C01}"/>
                  </a:ext>
                </a:extLst>
              </p:cNvPr>
              <p:cNvSpPr>
                <a:spLocks/>
              </p:cNvSpPr>
              <p:nvPr/>
            </p:nvSpPr>
            <p:spPr bwMode="auto">
              <a:xfrm>
                <a:off x="3704100" y="1945939"/>
                <a:ext cx="62355" cy="59455"/>
              </a:xfrm>
              <a:custGeom>
                <a:avLst/>
                <a:gdLst>
                  <a:gd name="T0" fmla="*/ 155 w 279"/>
                  <a:gd name="T1" fmla="*/ 0 h 263"/>
                  <a:gd name="T2" fmla="*/ 239 w 279"/>
                  <a:gd name="T3" fmla="*/ 49 h 263"/>
                  <a:gd name="T4" fmla="*/ 257 w 279"/>
                  <a:gd name="T5" fmla="*/ 186 h 263"/>
                  <a:gd name="T6" fmla="*/ 136 w 279"/>
                  <a:gd name="T7" fmla="*/ 263 h 263"/>
                  <a:gd name="T8" fmla="*/ 6 w 279"/>
                  <a:gd name="T9" fmla="*/ 143 h 263"/>
                  <a:gd name="T10" fmla="*/ 109 w 279"/>
                  <a:gd name="T11" fmla="*/ 4 h 263"/>
                  <a:gd name="T12" fmla="*/ 119 w 279"/>
                  <a:gd name="T13" fmla="*/ 0 h 263"/>
                  <a:gd name="T14" fmla="*/ 155 w 279"/>
                  <a:gd name="T15" fmla="*/ 0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9" h="263">
                    <a:moveTo>
                      <a:pt x="155" y="0"/>
                    </a:moveTo>
                    <a:cubicBezTo>
                      <a:pt x="188" y="8"/>
                      <a:pt x="217" y="21"/>
                      <a:pt x="239" y="49"/>
                    </a:cubicBezTo>
                    <a:cubicBezTo>
                      <a:pt x="272" y="91"/>
                      <a:pt x="279" y="138"/>
                      <a:pt x="257" y="186"/>
                    </a:cubicBezTo>
                    <a:cubicBezTo>
                      <a:pt x="234" y="237"/>
                      <a:pt x="192" y="263"/>
                      <a:pt x="136" y="263"/>
                    </a:cubicBezTo>
                    <a:cubicBezTo>
                      <a:pt x="68" y="263"/>
                      <a:pt x="14" y="212"/>
                      <a:pt x="6" y="143"/>
                    </a:cubicBezTo>
                    <a:cubicBezTo>
                      <a:pt x="0" y="79"/>
                      <a:pt x="43" y="20"/>
                      <a:pt x="109" y="4"/>
                    </a:cubicBezTo>
                    <a:cubicBezTo>
                      <a:pt x="112" y="3"/>
                      <a:pt x="115" y="1"/>
                      <a:pt x="119" y="0"/>
                    </a:cubicBezTo>
                    <a:cubicBezTo>
                      <a:pt x="131" y="0"/>
                      <a:pt x="143" y="0"/>
                      <a:pt x="155"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333333"/>
                  </a:solidFill>
                  <a:latin typeface="Arial"/>
                </a:endParaRPr>
              </a:p>
            </p:txBody>
          </p:sp>
        </p:grpSp>
      </p:grpSp>
      <p:sp>
        <p:nvSpPr>
          <p:cNvPr id="222" name="Content Placeholder 5">
            <a:extLst>
              <a:ext uri="{FF2B5EF4-FFF2-40B4-BE49-F238E27FC236}">
                <a16:creationId xmlns:a16="http://schemas.microsoft.com/office/drawing/2014/main" id="{8A27210F-756D-4ED5-8734-B37907C8FD5B}"/>
              </a:ext>
            </a:extLst>
          </p:cNvPr>
          <p:cNvSpPr txBox="1">
            <a:spLocks/>
          </p:cNvSpPr>
          <p:nvPr/>
        </p:nvSpPr>
        <p:spPr>
          <a:xfrm>
            <a:off x="3240479" y="2466092"/>
            <a:ext cx="2246795" cy="2287806"/>
          </a:xfrm>
          <a:prstGeom prst="rect">
            <a:avLst/>
          </a:prstGeom>
        </p:spPr>
        <p:txBody>
          <a:bodyPr vert="horz" wrap="square" lIns="0" tIns="45720" rIns="91440" bIns="45720" rtlCol="0">
            <a:spAutoFit/>
          </a:bodyPr>
          <a:lstStyle>
            <a:lvl1pPr marL="174625" indent="-174625" algn="l" defTabSz="914400" rtl="0" eaLnBrk="1" latinLnBrk="0" hangingPunct="1">
              <a:spcBef>
                <a:spcPct val="20000"/>
              </a:spcBef>
              <a:buClr>
                <a:srgbClr val="F26533"/>
              </a:buClr>
              <a:buFont typeface="Arial" panose="020B0604020202020204" pitchFamily="34" charset="0"/>
              <a:buChar char="•"/>
              <a:defRPr sz="1800" kern="1200">
                <a:solidFill>
                  <a:srgbClr val="333333"/>
                </a:solidFill>
                <a:latin typeface="+mn-lt"/>
                <a:ea typeface="+mn-ea"/>
                <a:cs typeface="+mn-cs"/>
              </a:defRPr>
            </a:lvl1pPr>
            <a:lvl2pPr marL="403225" indent="-228600" algn="l" defTabSz="914400" rtl="0" eaLnBrk="1" latinLnBrk="0" hangingPunct="1">
              <a:spcBef>
                <a:spcPct val="20000"/>
              </a:spcBef>
              <a:buClr>
                <a:srgbClr val="F26533"/>
              </a:buClr>
              <a:buFont typeface="Arial" panose="020B0604020202020204" pitchFamily="34" charset="0"/>
              <a:buChar char="–"/>
              <a:defRPr sz="1800" kern="1200">
                <a:solidFill>
                  <a:srgbClr val="333333"/>
                </a:solidFill>
                <a:latin typeface="+mn-lt"/>
                <a:ea typeface="+mn-ea"/>
                <a:cs typeface="+mn-cs"/>
              </a:defRPr>
            </a:lvl2pPr>
            <a:lvl3pPr marL="631825" indent="-228600" algn="l" defTabSz="914400" rtl="0" eaLnBrk="1" latinLnBrk="0" hangingPunct="1">
              <a:spcBef>
                <a:spcPct val="20000"/>
              </a:spcBef>
              <a:buClr>
                <a:srgbClr val="F26533"/>
              </a:buClr>
              <a:buFont typeface="Arial" panose="020B0604020202020204" pitchFamily="34" charset="0"/>
              <a:buChar char="•"/>
              <a:defRPr sz="1600" kern="1200">
                <a:solidFill>
                  <a:srgbClr val="333333"/>
                </a:solidFill>
                <a:latin typeface="+mn-lt"/>
                <a:ea typeface="+mn-ea"/>
                <a:cs typeface="+mn-cs"/>
              </a:defRPr>
            </a:lvl3pPr>
            <a:lvl4pPr marL="914400" indent="-228600" algn="l" defTabSz="914400" rtl="0" eaLnBrk="1" latinLnBrk="0" hangingPunct="1">
              <a:spcBef>
                <a:spcPct val="20000"/>
              </a:spcBef>
              <a:buClr>
                <a:srgbClr val="F26533"/>
              </a:buClr>
              <a:buFont typeface="Arial" panose="020B0604020202020204" pitchFamily="34" charset="0"/>
              <a:buChar char="–"/>
              <a:defRPr sz="1400" kern="1200">
                <a:solidFill>
                  <a:srgbClr val="333333"/>
                </a:solidFill>
                <a:latin typeface="+mn-lt"/>
                <a:ea typeface="+mn-ea"/>
                <a:cs typeface="+mn-cs"/>
              </a:defRPr>
            </a:lvl4pPr>
            <a:lvl5pPr marL="1143000" indent="-228600" algn="l" defTabSz="914400" rtl="0" eaLnBrk="1" latinLnBrk="0" hangingPunct="1">
              <a:spcBef>
                <a:spcPct val="20000"/>
              </a:spcBef>
              <a:buClr>
                <a:srgbClr val="F26533"/>
              </a:buClr>
              <a:buFont typeface="Arial" panose="020B0604020202020204" pitchFamily="34" charset="0"/>
              <a:buChar char="»"/>
              <a:defRPr sz="1400" kern="1200">
                <a:solidFill>
                  <a:srgbClr val="333333"/>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4297" indent="-114297" defTabSz="914377">
              <a:lnSpc>
                <a:spcPct val="90000"/>
              </a:lnSpc>
              <a:spcBef>
                <a:spcPts val="400"/>
              </a:spcBef>
              <a:spcAft>
                <a:spcPts val="600"/>
              </a:spcAft>
              <a:defRPr/>
            </a:pPr>
            <a:r>
              <a:rPr lang="en-US" sz="1400" dirty="0">
                <a:latin typeface="Arial"/>
              </a:rPr>
              <a:t>Prevalence: 5% to 10% </a:t>
            </a:r>
            <a:br>
              <a:rPr lang="en-US" sz="1400" dirty="0">
                <a:latin typeface="Arial"/>
              </a:rPr>
            </a:br>
            <a:r>
              <a:rPr lang="en-US" sz="1400" dirty="0">
                <a:latin typeface="Arial"/>
              </a:rPr>
              <a:t>in adolescents and </a:t>
            </a:r>
            <a:br>
              <a:rPr lang="en-US" sz="1400" dirty="0">
                <a:latin typeface="Arial"/>
              </a:rPr>
            </a:br>
            <a:r>
              <a:rPr lang="en-US" sz="1400" dirty="0">
                <a:latin typeface="Arial"/>
              </a:rPr>
              <a:t>young adults</a:t>
            </a:r>
            <a:r>
              <a:rPr lang="en-US" sz="1400" baseline="30000" dirty="0">
                <a:latin typeface="Arial"/>
              </a:rPr>
              <a:t>1</a:t>
            </a:r>
          </a:p>
          <a:p>
            <a:pPr marL="114297" indent="-114297" defTabSz="914377">
              <a:lnSpc>
                <a:spcPct val="90000"/>
              </a:lnSpc>
              <a:spcBef>
                <a:spcPts val="400"/>
              </a:spcBef>
              <a:spcAft>
                <a:spcPts val="600"/>
              </a:spcAft>
              <a:defRPr/>
            </a:pPr>
            <a:r>
              <a:rPr lang="en-US" sz="1400" dirty="0">
                <a:latin typeface="Arial"/>
              </a:rPr>
              <a:t>Incidence of carriage peaks in adolescence and young adulthood</a:t>
            </a:r>
            <a:r>
              <a:rPr lang="en-US" sz="1400" baseline="30000" dirty="0">
                <a:latin typeface="Arial"/>
              </a:rPr>
              <a:t>1</a:t>
            </a:r>
          </a:p>
          <a:p>
            <a:pPr marL="114297" indent="-114297" defTabSz="914377">
              <a:lnSpc>
                <a:spcPct val="90000"/>
              </a:lnSpc>
              <a:spcBef>
                <a:spcPts val="400"/>
              </a:spcBef>
              <a:spcAft>
                <a:spcPts val="600"/>
              </a:spcAft>
              <a:defRPr/>
            </a:pPr>
            <a:r>
              <a:rPr lang="en-GB" sz="1400" dirty="0">
                <a:latin typeface="Arial"/>
              </a:rPr>
              <a:t>Invasive disease is an infrequent consequence of nasopharyngeal carriage</a:t>
            </a:r>
            <a:r>
              <a:rPr lang="en-GB" sz="1400" baseline="30000" dirty="0">
                <a:latin typeface="Arial"/>
              </a:rPr>
              <a:t>1</a:t>
            </a:r>
            <a:endParaRPr lang="en-US" sz="1400" dirty="0">
              <a:latin typeface="Arial"/>
            </a:endParaRPr>
          </a:p>
        </p:txBody>
      </p:sp>
      <p:sp>
        <p:nvSpPr>
          <p:cNvPr id="223" name="Content Placeholder 9">
            <a:extLst>
              <a:ext uri="{FF2B5EF4-FFF2-40B4-BE49-F238E27FC236}">
                <a16:creationId xmlns:a16="http://schemas.microsoft.com/office/drawing/2014/main" id="{FC25B88C-333F-4400-AFBB-61BE389849F9}"/>
              </a:ext>
            </a:extLst>
          </p:cNvPr>
          <p:cNvSpPr txBox="1">
            <a:spLocks/>
          </p:cNvSpPr>
          <p:nvPr/>
        </p:nvSpPr>
        <p:spPr>
          <a:xfrm>
            <a:off x="7278375" y="2191630"/>
            <a:ext cx="2780956" cy="2725361"/>
          </a:xfrm>
          <a:prstGeom prst="rect">
            <a:avLst/>
          </a:prstGeom>
        </p:spPr>
        <p:txBody>
          <a:bodyPr vert="horz" wrap="square" lIns="0" tIns="45720" rIns="91440" bIns="45720" rtlCol="0">
            <a:spAutoFit/>
          </a:bodyPr>
          <a:lstStyle>
            <a:lvl1pPr marL="174625" indent="-174625" algn="l" defTabSz="914400" rtl="0" eaLnBrk="1" latinLnBrk="0" hangingPunct="1">
              <a:spcBef>
                <a:spcPct val="20000"/>
              </a:spcBef>
              <a:buClr>
                <a:srgbClr val="F26533"/>
              </a:buClr>
              <a:buFont typeface="Arial" panose="020B0604020202020204" pitchFamily="34" charset="0"/>
              <a:buChar char="•"/>
              <a:defRPr sz="1800" kern="1200">
                <a:solidFill>
                  <a:srgbClr val="333333"/>
                </a:solidFill>
                <a:latin typeface="+mn-lt"/>
                <a:ea typeface="+mn-ea"/>
                <a:cs typeface="+mn-cs"/>
              </a:defRPr>
            </a:lvl1pPr>
            <a:lvl2pPr marL="403225" indent="-228600" algn="l" defTabSz="914400" rtl="0" eaLnBrk="1" latinLnBrk="0" hangingPunct="1">
              <a:spcBef>
                <a:spcPct val="20000"/>
              </a:spcBef>
              <a:buClr>
                <a:srgbClr val="F26533"/>
              </a:buClr>
              <a:buFont typeface="Arial" panose="020B0604020202020204" pitchFamily="34" charset="0"/>
              <a:buChar char="–"/>
              <a:defRPr sz="1800" kern="1200">
                <a:solidFill>
                  <a:srgbClr val="333333"/>
                </a:solidFill>
                <a:latin typeface="+mn-lt"/>
                <a:ea typeface="+mn-ea"/>
                <a:cs typeface="+mn-cs"/>
              </a:defRPr>
            </a:lvl2pPr>
            <a:lvl3pPr marL="631825" indent="-228600" algn="l" defTabSz="914400" rtl="0" eaLnBrk="1" latinLnBrk="0" hangingPunct="1">
              <a:spcBef>
                <a:spcPct val="20000"/>
              </a:spcBef>
              <a:buClr>
                <a:srgbClr val="F26533"/>
              </a:buClr>
              <a:buFont typeface="Arial" panose="020B0604020202020204" pitchFamily="34" charset="0"/>
              <a:buChar char="•"/>
              <a:defRPr sz="1600" kern="1200">
                <a:solidFill>
                  <a:srgbClr val="333333"/>
                </a:solidFill>
                <a:latin typeface="+mn-lt"/>
                <a:ea typeface="+mn-ea"/>
                <a:cs typeface="+mn-cs"/>
              </a:defRPr>
            </a:lvl3pPr>
            <a:lvl4pPr marL="914400" indent="-228600" algn="l" defTabSz="914400" rtl="0" eaLnBrk="1" latinLnBrk="0" hangingPunct="1">
              <a:spcBef>
                <a:spcPct val="20000"/>
              </a:spcBef>
              <a:buClr>
                <a:srgbClr val="F26533"/>
              </a:buClr>
              <a:buFont typeface="Arial" panose="020B0604020202020204" pitchFamily="34" charset="0"/>
              <a:buChar char="–"/>
              <a:defRPr sz="1400" kern="1200">
                <a:solidFill>
                  <a:srgbClr val="333333"/>
                </a:solidFill>
                <a:latin typeface="+mn-lt"/>
                <a:ea typeface="+mn-ea"/>
                <a:cs typeface="+mn-cs"/>
              </a:defRPr>
            </a:lvl4pPr>
            <a:lvl5pPr marL="1143000" indent="-228600" algn="l" defTabSz="914400" rtl="0" eaLnBrk="1" latinLnBrk="0" hangingPunct="1">
              <a:spcBef>
                <a:spcPct val="20000"/>
              </a:spcBef>
              <a:buClr>
                <a:srgbClr val="F26533"/>
              </a:buClr>
              <a:buFont typeface="Arial" panose="020B0604020202020204" pitchFamily="34" charset="0"/>
              <a:buChar char="»"/>
              <a:defRPr sz="1400" kern="1200">
                <a:solidFill>
                  <a:srgbClr val="333333"/>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4297" indent="-114297" defTabSz="914377">
              <a:lnSpc>
                <a:spcPct val="90000"/>
              </a:lnSpc>
              <a:spcBef>
                <a:spcPts val="600"/>
              </a:spcBef>
              <a:defRPr/>
            </a:pPr>
            <a:r>
              <a:rPr lang="en-US" sz="1400" dirty="0">
                <a:latin typeface="Arial"/>
              </a:rPr>
              <a:t>Impaired immune system</a:t>
            </a:r>
            <a:r>
              <a:rPr lang="en-US" sz="1400" baseline="30000" dirty="0">
                <a:latin typeface="Arial"/>
              </a:rPr>
              <a:t>2</a:t>
            </a:r>
          </a:p>
          <a:p>
            <a:pPr marL="114297" indent="-114297" defTabSz="914377">
              <a:lnSpc>
                <a:spcPct val="90000"/>
              </a:lnSpc>
              <a:spcBef>
                <a:spcPts val="600"/>
              </a:spcBef>
              <a:defRPr/>
            </a:pPr>
            <a:r>
              <a:rPr lang="en-US" sz="1400" dirty="0">
                <a:latin typeface="Arial"/>
              </a:rPr>
              <a:t>Social behaviors in adolescents and young adults, such as</a:t>
            </a:r>
            <a:r>
              <a:rPr lang="en-US" sz="1400" baseline="30000" dirty="0">
                <a:latin typeface="Arial"/>
              </a:rPr>
              <a:t>1,3-6</a:t>
            </a:r>
            <a:r>
              <a:rPr lang="en-US" sz="1400" dirty="0">
                <a:latin typeface="Arial"/>
              </a:rPr>
              <a:t>:</a:t>
            </a:r>
          </a:p>
          <a:p>
            <a:pPr marL="342891" lvl="1" indent="-168270" defTabSz="914377">
              <a:lnSpc>
                <a:spcPct val="90000"/>
              </a:lnSpc>
              <a:spcBef>
                <a:spcPts val="300"/>
              </a:spcBef>
              <a:defRPr/>
            </a:pPr>
            <a:r>
              <a:rPr lang="en-US" sz="1200" dirty="0">
                <a:latin typeface="Arial"/>
              </a:rPr>
              <a:t>Kissing</a:t>
            </a:r>
          </a:p>
          <a:p>
            <a:pPr marL="342891" lvl="1" indent="-168270" defTabSz="914377">
              <a:lnSpc>
                <a:spcPct val="90000"/>
              </a:lnSpc>
              <a:spcBef>
                <a:spcPts val="300"/>
              </a:spcBef>
              <a:defRPr/>
            </a:pPr>
            <a:r>
              <a:rPr lang="en-US" sz="1200" dirty="0">
                <a:latin typeface="Arial"/>
              </a:rPr>
              <a:t>Coughing </a:t>
            </a:r>
          </a:p>
          <a:p>
            <a:pPr marL="342891" lvl="1" indent="-168270" defTabSz="914377">
              <a:lnSpc>
                <a:spcPct val="90000"/>
              </a:lnSpc>
              <a:spcBef>
                <a:spcPts val="300"/>
              </a:spcBef>
              <a:defRPr/>
            </a:pPr>
            <a:r>
              <a:rPr lang="en-US" sz="1200" dirty="0">
                <a:latin typeface="Arial"/>
              </a:rPr>
              <a:t>Spending time in close quarters</a:t>
            </a:r>
          </a:p>
          <a:p>
            <a:pPr marL="342891" lvl="1" indent="-168270" defTabSz="914377">
              <a:lnSpc>
                <a:spcPct val="90000"/>
              </a:lnSpc>
              <a:spcBef>
                <a:spcPts val="300"/>
              </a:spcBef>
              <a:defRPr/>
            </a:pPr>
            <a:r>
              <a:rPr lang="en-US" sz="1200" dirty="0">
                <a:latin typeface="Arial"/>
              </a:rPr>
              <a:t>Sharing food, drinks, and utensils</a:t>
            </a:r>
          </a:p>
          <a:p>
            <a:pPr marL="114297" indent="-114297" defTabSz="914377">
              <a:lnSpc>
                <a:spcPct val="90000"/>
              </a:lnSpc>
              <a:spcBef>
                <a:spcPts val="600"/>
              </a:spcBef>
              <a:defRPr/>
            </a:pPr>
            <a:r>
              <a:rPr lang="en-US" sz="1400" dirty="0">
                <a:latin typeface="Arial"/>
              </a:rPr>
              <a:t>Infancy</a:t>
            </a:r>
            <a:r>
              <a:rPr lang="en-US" sz="1400" baseline="30000" dirty="0">
                <a:latin typeface="Arial"/>
              </a:rPr>
              <a:t>7</a:t>
            </a:r>
          </a:p>
          <a:p>
            <a:pPr marL="114297" indent="-114297" defTabSz="914377">
              <a:lnSpc>
                <a:spcPct val="90000"/>
              </a:lnSpc>
              <a:spcBef>
                <a:spcPts val="600"/>
              </a:spcBef>
              <a:defRPr/>
            </a:pPr>
            <a:r>
              <a:rPr lang="en-US" sz="1400" dirty="0">
                <a:latin typeface="Arial"/>
              </a:rPr>
              <a:t>Other factors, such as</a:t>
            </a:r>
            <a:r>
              <a:rPr lang="en-US" sz="1400" baseline="30000" dirty="0">
                <a:latin typeface="Arial"/>
              </a:rPr>
              <a:t>3,4</a:t>
            </a:r>
            <a:r>
              <a:rPr lang="en-US" sz="1400" dirty="0">
                <a:latin typeface="Arial"/>
              </a:rPr>
              <a:t>:</a:t>
            </a:r>
          </a:p>
          <a:p>
            <a:pPr marL="342891" lvl="1" indent="-168270" defTabSz="914377">
              <a:lnSpc>
                <a:spcPct val="90000"/>
              </a:lnSpc>
              <a:spcBef>
                <a:spcPts val="300"/>
              </a:spcBef>
              <a:defRPr/>
            </a:pPr>
            <a:r>
              <a:rPr lang="en-US" sz="1200" dirty="0">
                <a:latin typeface="Arial"/>
              </a:rPr>
              <a:t>Smoking and second-hand smoke</a:t>
            </a:r>
          </a:p>
          <a:p>
            <a:pPr marL="342891" lvl="1" indent="-168270" defTabSz="914377">
              <a:lnSpc>
                <a:spcPct val="90000"/>
              </a:lnSpc>
              <a:spcBef>
                <a:spcPts val="300"/>
              </a:spcBef>
              <a:defRPr/>
            </a:pPr>
            <a:r>
              <a:rPr lang="en-US" sz="1200" dirty="0">
                <a:latin typeface="Arial"/>
              </a:rPr>
              <a:t>Respiratory tract infection</a:t>
            </a:r>
          </a:p>
          <a:p>
            <a:pPr marL="342891" lvl="1" indent="-168270" defTabSz="914377">
              <a:lnSpc>
                <a:spcPct val="90000"/>
              </a:lnSpc>
              <a:spcBef>
                <a:spcPts val="300"/>
              </a:spcBef>
              <a:defRPr/>
            </a:pPr>
            <a:r>
              <a:rPr lang="en-US" sz="1200" dirty="0">
                <a:latin typeface="Arial"/>
              </a:rPr>
              <a:t>Traveling to endemic areas</a:t>
            </a:r>
          </a:p>
        </p:txBody>
      </p:sp>
    </p:spTree>
    <p:extLst>
      <p:ext uri="{BB962C8B-B14F-4D97-AF65-F5344CB8AC3E}">
        <p14:creationId xmlns:p14="http://schemas.microsoft.com/office/powerpoint/2010/main" val="19393913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871" y="304801"/>
            <a:ext cx="11525288" cy="902683"/>
          </a:xfrm>
        </p:spPr>
        <p:txBody>
          <a:bodyPr/>
          <a:lstStyle/>
          <a:p>
            <a:r>
              <a:rPr lang="en-US" dirty="0"/>
              <a:t>Incidence of Meningococcal Disease Among Adolescents and Young Adults by Serogroup, According to the CDC, 2014-2016</a:t>
            </a:r>
          </a:p>
        </p:txBody>
      </p:sp>
      <p:sp>
        <p:nvSpPr>
          <p:cNvPr id="5" name="Slide Number Placeholder 4"/>
          <p:cNvSpPr>
            <a:spLocks noGrp="1"/>
          </p:cNvSpPr>
          <p:nvPr>
            <p:ph type="sldNum" sz="quarter" idx="4"/>
          </p:nvPr>
        </p:nvSpPr>
        <p:spPr/>
        <p:txBody>
          <a:bodyPr/>
          <a:lstStyle/>
          <a:p>
            <a:pPr defTabSz="1219140"/>
            <a:fld id="{9F9F533D-B52E-4A2F-BF72-0ADD2D94BD75}" type="slidenum">
              <a:rPr lang="en-GB">
                <a:solidFill>
                  <a:srgbClr val="544F40"/>
                </a:solidFill>
                <a:latin typeface="Arial"/>
              </a:rPr>
              <a:pPr defTabSz="1219140"/>
              <a:t>62</a:t>
            </a:fld>
            <a:endParaRPr lang="en-GB" dirty="0">
              <a:solidFill>
                <a:srgbClr val="544F40"/>
              </a:solidFill>
              <a:latin typeface="Arial"/>
            </a:endParaRPr>
          </a:p>
        </p:txBody>
      </p:sp>
      <p:pic>
        <p:nvPicPr>
          <p:cNvPr id="9" name="Picture 8" descr="A close up of a logo&#10;&#10;Description automatically generated">
            <a:extLst>
              <a:ext uri="{FF2B5EF4-FFF2-40B4-BE49-F238E27FC236}">
                <a16:creationId xmlns:a16="http://schemas.microsoft.com/office/drawing/2014/main" id="{EDEC9097-67EF-4ABD-BC55-733BF3560D9C}"/>
              </a:ext>
            </a:extLst>
          </p:cNvPr>
          <p:cNvPicPr>
            <a:picLocks noChangeAspect="1"/>
          </p:cNvPicPr>
          <p:nvPr/>
        </p:nvPicPr>
        <p:blipFill>
          <a:blip r:embed="rId3"/>
          <a:stretch>
            <a:fillRect/>
          </a:stretch>
        </p:blipFill>
        <p:spPr>
          <a:xfrm>
            <a:off x="1464742" y="1502169"/>
            <a:ext cx="9262519" cy="4116675"/>
          </a:xfrm>
          <a:prstGeom prst="rect">
            <a:avLst/>
          </a:prstGeom>
        </p:spPr>
      </p:pic>
      <p:sp>
        <p:nvSpPr>
          <p:cNvPr id="15" name="Text Placeholder 4">
            <a:extLst>
              <a:ext uri="{FF2B5EF4-FFF2-40B4-BE49-F238E27FC236}">
                <a16:creationId xmlns:a16="http://schemas.microsoft.com/office/drawing/2014/main" id="{12889FEF-393D-4CCC-AE2C-A6D7C6FF8650}"/>
              </a:ext>
            </a:extLst>
          </p:cNvPr>
          <p:cNvSpPr txBox="1">
            <a:spLocks/>
          </p:cNvSpPr>
          <p:nvPr/>
        </p:nvSpPr>
        <p:spPr>
          <a:xfrm>
            <a:off x="451633" y="6415056"/>
            <a:ext cx="8255003" cy="276288"/>
          </a:xfrm>
          <a:prstGeom prst="rect">
            <a:avLst/>
          </a:prstGeom>
        </p:spPr>
        <p:txBody>
          <a:bodyPr vert="horz" lIns="0" tIns="0" rIns="0" bIns="0" rtlCol="0" anchor="b">
            <a:noAutofit/>
          </a:bodyPr>
          <a:lstStyle>
            <a:lvl1pPr marL="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914377">
              <a:spcBef>
                <a:spcPts val="300"/>
              </a:spcBef>
              <a:defRPr/>
            </a:pPr>
            <a:r>
              <a:rPr lang="en-US" sz="1100" b="1" dirty="0">
                <a:solidFill>
                  <a:srgbClr val="333333"/>
                </a:solidFill>
                <a:latin typeface="Arial"/>
              </a:rPr>
              <a:t>Source:</a:t>
            </a:r>
            <a:r>
              <a:rPr lang="en-US" sz="1100" dirty="0">
                <a:solidFill>
                  <a:srgbClr val="333333"/>
                </a:solidFill>
                <a:latin typeface="Arial"/>
              </a:rPr>
              <a:t> National Notifiable Diseases Surveillance System (NNDSS) data, with additional serogroup data from Active Bacterial Core surveillance (ABCs) and state health departments.</a:t>
            </a:r>
          </a:p>
          <a:p>
            <a:pPr defTabSz="914377">
              <a:spcBef>
                <a:spcPts val="300"/>
              </a:spcBef>
              <a:defRPr/>
            </a:pPr>
            <a:r>
              <a:rPr lang="en-US" sz="1100" dirty="0">
                <a:solidFill>
                  <a:srgbClr val="333333"/>
                </a:solidFill>
                <a:latin typeface="Arial"/>
              </a:rPr>
              <a:t>Unknown serogroup and other serogroups excluded.</a:t>
            </a:r>
          </a:p>
          <a:p>
            <a:pPr defTabSz="914377">
              <a:spcBef>
                <a:spcPts val="300"/>
              </a:spcBef>
              <a:defRPr/>
            </a:pPr>
            <a:endParaRPr lang="en-US" dirty="0">
              <a:solidFill>
                <a:srgbClr val="333333"/>
              </a:solidFill>
              <a:latin typeface="Arial"/>
            </a:endParaRPr>
          </a:p>
          <a:p>
            <a:pPr defTabSz="914377">
              <a:spcBef>
                <a:spcPts val="300"/>
              </a:spcBef>
              <a:defRPr/>
            </a:pPr>
            <a:r>
              <a:rPr lang="en-US" b="1" dirty="0">
                <a:solidFill>
                  <a:srgbClr val="333333"/>
                </a:solidFill>
                <a:latin typeface="Arial"/>
              </a:rPr>
              <a:t>Reference:</a:t>
            </a:r>
            <a:r>
              <a:rPr lang="en-US" dirty="0">
                <a:solidFill>
                  <a:srgbClr val="333333"/>
                </a:solidFill>
                <a:latin typeface="Arial"/>
              </a:rPr>
              <a:t> </a:t>
            </a:r>
            <a:r>
              <a:rPr lang="en-US" b="1" dirty="0">
                <a:solidFill>
                  <a:srgbClr val="333333"/>
                </a:solidFill>
                <a:latin typeface="Arial"/>
              </a:rPr>
              <a:t>1</a:t>
            </a:r>
            <a:r>
              <a:rPr lang="en-US" dirty="0">
                <a:solidFill>
                  <a:srgbClr val="333333"/>
                </a:solidFill>
                <a:latin typeface="Arial"/>
              </a:rPr>
              <a:t>. Meyer S. Epidemiology of meningococcal disease among college students—United States, 2014-2016. </a:t>
            </a:r>
            <a:r>
              <a:rPr lang="en-US" dirty="0">
                <a:solidFill>
                  <a:srgbClr val="333333"/>
                </a:solidFill>
                <a:latin typeface="Arial"/>
                <a:hlinkClick r:id="rId4"/>
              </a:rPr>
              <a:t>https://stacks.cdc.gov/view/cdc/59918</a:t>
            </a:r>
            <a:r>
              <a:rPr lang="en-US" dirty="0">
                <a:solidFill>
                  <a:srgbClr val="333333"/>
                </a:solidFill>
                <a:latin typeface="Arial"/>
              </a:rPr>
              <a:t>. Presented at the Advisory Committee on Immunization Practices; February 22, 2018. Accessed January 1, 2020.</a:t>
            </a:r>
          </a:p>
        </p:txBody>
      </p:sp>
      <p:sp>
        <p:nvSpPr>
          <p:cNvPr id="10" name="TextBox 9">
            <a:hlinkClick r:id="" action="ppaction://noaction"/>
            <a:extLst>
              <a:ext uri="{FF2B5EF4-FFF2-40B4-BE49-F238E27FC236}">
                <a16:creationId xmlns:a16="http://schemas.microsoft.com/office/drawing/2014/main" id="{906FA607-F354-43FE-996E-32497AA1EFC9}"/>
              </a:ext>
            </a:extLst>
          </p:cNvPr>
          <p:cNvSpPr txBox="1"/>
          <p:nvPr/>
        </p:nvSpPr>
        <p:spPr>
          <a:xfrm>
            <a:off x="8334376" y="10115"/>
            <a:ext cx="2946187" cy="318100"/>
          </a:xfrm>
          <a:prstGeom prst="rect">
            <a:avLst/>
          </a:prstGeom>
          <a:noFill/>
          <a:ln>
            <a:noFill/>
          </a:ln>
        </p:spPr>
        <p:txBody>
          <a:bodyPr wrap="square" tIns="73152" bIns="73152" rtlCol="0" anchor="ctr">
            <a:spAutoFit/>
          </a:bodyPr>
          <a:lstStyle/>
          <a:p>
            <a:pPr marL="171442" indent="-171442" algn="r" defTabSz="914354">
              <a:buClr>
                <a:srgbClr val="201C1A"/>
              </a:buClr>
              <a:defRPr/>
            </a:pPr>
            <a:r>
              <a:rPr lang="en-US" sz="1107" kern="0" dirty="0">
                <a:solidFill>
                  <a:srgbClr val="F36633"/>
                </a:solidFill>
                <a:latin typeface="Arial" charset="0"/>
              </a:rPr>
              <a:t>˂ </a:t>
            </a:r>
            <a:r>
              <a:rPr lang="en-US" sz="1107" u="sng" kern="0" dirty="0">
                <a:solidFill>
                  <a:srgbClr val="F36633"/>
                </a:solidFill>
                <a:latin typeface="Arial" charset="0"/>
              </a:rPr>
              <a:t>Select </a:t>
            </a:r>
            <a:r>
              <a:rPr lang="en-US" sz="1107" u="sng" kern="0" dirty="0">
                <a:solidFill>
                  <a:srgbClr val="F36633"/>
                </a:solidFill>
                <a:latin typeface="Arial"/>
              </a:rPr>
              <a:t>BEXSERO</a:t>
            </a:r>
            <a:r>
              <a:rPr lang="en-US" sz="1107" u="sng" kern="0" dirty="0">
                <a:solidFill>
                  <a:srgbClr val="F36633"/>
                </a:solidFill>
                <a:latin typeface="Arial" charset="0"/>
              </a:rPr>
              <a:t> Speaker Deck Slides</a:t>
            </a:r>
          </a:p>
        </p:txBody>
      </p:sp>
    </p:spTree>
    <p:extLst>
      <p:ext uri="{BB962C8B-B14F-4D97-AF65-F5344CB8AC3E}">
        <p14:creationId xmlns:p14="http://schemas.microsoft.com/office/powerpoint/2010/main" val="20993060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
            <a:extLst>
              <a:ext uri="{FF2B5EF4-FFF2-40B4-BE49-F238E27FC236}">
                <a16:creationId xmlns:a16="http://schemas.microsoft.com/office/drawing/2014/main" id="{ACF5F9B4-94E4-4D9B-8E98-0171F6912AE1}"/>
              </a:ext>
            </a:extLst>
          </p:cNvPr>
          <p:cNvGrpSpPr>
            <a:grpSpLocks noChangeAspect="1"/>
          </p:cNvGrpSpPr>
          <p:nvPr/>
        </p:nvGrpSpPr>
        <p:grpSpPr>
          <a:xfrm>
            <a:off x="635511" y="2095101"/>
            <a:ext cx="4496072" cy="2923679"/>
            <a:chOff x="-25905" y="1219200"/>
            <a:chExt cx="5893305" cy="3832261"/>
          </a:xfrm>
        </p:grpSpPr>
        <p:pic>
          <p:nvPicPr>
            <p:cNvPr id="28" name="Picture 2">
              <a:extLst>
                <a:ext uri="{FF2B5EF4-FFF2-40B4-BE49-F238E27FC236}">
                  <a16:creationId xmlns:a16="http://schemas.microsoft.com/office/drawing/2014/main" id="{18C5D29F-D0DC-4E11-A66A-DE4976339223}"/>
                </a:ext>
              </a:extLst>
            </p:cNvPr>
            <p:cNvPicPr>
              <a:picLocks noChangeAspect="1" noChangeArrowheads="1"/>
            </p:cNvPicPr>
            <p:nvPr/>
          </p:nvPicPr>
          <p:blipFill>
            <a:blip r:embed="rId3" cstate="print"/>
            <a:srcRect l="5892" t="21850" r="7497" b="7343"/>
            <a:stretch>
              <a:fillRect/>
            </a:stretch>
          </p:blipFill>
          <p:spPr>
            <a:xfrm>
              <a:off x="51979" y="1219200"/>
              <a:ext cx="5815421" cy="3813973"/>
            </a:xfrm>
            <a:prstGeom prst="round1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Rectangle 28">
              <a:extLst>
                <a:ext uri="{FF2B5EF4-FFF2-40B4-BE49-F238E27FC236}">
                  <a16:creationId xmlns:a16="http://schemas.microsoft.com/office/drawing/2014/main" id="{AE5B0828-937C-440A-B849-411F84BC780D}"/>
                </a:ext>
              </a:extLst>
            </p:cNvPr>
            <p:cNvSpPr/>
            <p:nvPr/>
          </p:nvSpPr>
          <p:spPr>
            <a:xfrm>
              <a:off x="-25905" y="4123750"/>
              <a:ext cx="948433" cy="927711"/>
            </a:xfrm>
            <a:prstGeom prst="rect">
              <a:avLst/>
            </a:prstGeom>
            <a:solidFill>
              <a:sysClr val="window" lastClr="FFFFFF"/>
            </a:solidFill>
            <a:ln w="9525" cap="flat" cmpd="sng" algn="ctr">
              <a:solidFill>
                <a:sysClr val="window" lastClr="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pPr defTabSz="914377">
                <a:defRPr/>
              </a:pPr>
              <a:endParaRPr lang="en-US" sz="1200">
                <a:solidFill>
                  <a:srgbClr val="000000"/>
                </a:solidFill>
              </a:endParaRPr>
            </a:p>
          </p:txBody>
        </p:sp>
      </p:grpSp>
      <p:sp>
        <p:nvSpPr>
          <p:cNvPr id="44" name="Title 1">
            <a:extLst>
              <a:ext uri="{FF2B5EF4-FFF2-40B4-BE49-F238E27FC236}">
                <a16:creationId xmlns:a16="http://schemas.microsoft.com/office/drawing/2014/main" id="{F534534B-E5BF-4629-94A7-C240E344D3E1}"/>
              </a:ext>
            </a:extLst>
          </p:cNvPr>
          <p:cNvSpPr>
            <a:spLocks noGrp="1"/>
          </p:cNvSpPr>
          <p:nvPr>
            <p:ph type="title"/>
          </p:nvPr>
        </p:nvSpPr>
        <p:spPr>
          <a:xfrm>
            <a:off x="478871" y="304800"/>
            <a:ext cx="10102852" cy="902683"/>
          </a:xfrm>
        </p:spPr>
        <p:txBody>
          <a:bodyPr/>
          <a:lstStyle/>
          <a:p>
            <a:r>
              <a:rPr lang="en-US" dirty="0"/>
              <a:t>Distribution of Cluster-associated and Sporadic Meningococcal Cases in the US</a:t>
            </a:r>
          </a:p>
        </p:txBody>
      </p:sp>
      <p:sp>
        <p:nvSpPr>
          <p:cNvPr id="24" name="Text Placeholder 5">
            <a:extLst>
              <a:ext uri="{FF2B5EF4-FFF2-40B4-BE49-F238E27FC236}">
                <a16:creationId xmlns:a16="http://schemas.microsoft.com/office/drawing/2014/main" id="{FCD30E5B-78A1-41B5-813F-6C559D27BFDE}"/>
              </a:ext>
            </a:extLst>
          </p:cNvPr>
          <p:cNvSpPr>
            <a:spLocks noGrp="1"/>
          </p:cNvSpPr>
          <p:nvPr>
            <p:ph type="body" sz="quarter" idx="24"/>
          </p:nvPr>
        </p:nvSpPr>
        <p:spPr>
          <a:xfrm>
            <a:off x="451635" y="5052271"/>
            <a:ext cx="8720501" cy="1728358"/>
          </a:xfrm>
        </p:spPr>
        <p:txBody>
          <a:bodyPr/>
          <a:lstStyle/>
          <a:p>
            <a:pPr marL="121917" indent="-121917" defTabSz="914377">
              <a:lnSpc>
                <a:spcPct val="90000"/>
              </a:lnSpc>
              <a:spcAft>
                <a:spcPts val="243"/>
              </a:spcAft>
              <a:defRPr/>
            </a:pPr>
            <a:r>
              <a:rPr lang="en-US" b="1" kern="0" dirty="0"/>
              <a:t>NOTE:</a:t>
            </a:r>
            <a:r>
              <a:rPr lang="en-US" kern="0" dirty="0"/>
              <a:t> No clusters reported in Alaska and Hawaii.</a:t>
            </a:r>
          </a:p>
          <a:p>
            <a:pPr marL="121917" indent="-121917" defTabSz="914377">
              <a:lnSpc>
                <a:spcPct val="90000"/>
              </a:lnSpc>
              <a:spcAft>
                <a:spcPts val="243"/>
              </a:spcAft>
              <a:defRPr/>
            </a:pPr>
            <a:r>
              <a:rPr lang="en-US" kern="0" baseline="30000" dirty="0" err="1"/>
              <a:t>a</a:t>
            </a:r>
            <a:r>
              <a:rPr lang="en-US" kern="0" dirty="0" err="1"/>
              <a:t>Sporadic</a:t>
            </a:r>
            <a:r>
              <a:rPr lang="en-US" kern="0" dirty="0"/>
              <a:t> cases with known serogroup reported to the National Notifiable Diseases Surveillance System (NNDSS) and not reported in association with a cluster.</a:t>
            </a:r>
          </a:p>
          <a:p>
            <a:pPr marL="121917" indent="-121917">
              <a:lnSpc>
                <a:spcPct val="90000"/>
              </a:lnSpc>
              <a:spcAft>
                <a:spcPts val="243"/>
              </a:spcAft>
              <a:buClr>
                <a:schemeClr val="tx1"/>
              </a:buClr>
              <a:buFont typeface="+mj-lt"/>
              <a:buAutoNum type="arabicPeriod"/>
            </a:pPr>
            <a:r>
              <a:rPr lang="en-US" dirty="0"/>
              <a:t>Meyer S. Epidemiology of Meningococcal Disease Outbreaks in the United States. Presentation to the Advisory Committee on Immunization Practices. June 26</a:t>
            </a:r>
            <a:r>
              <a:rPr lang="en-US" baseline="30000" dirty="0"/>
              <a:t>th</a:t>
            </a:r>
            <a:r>
              <a:rPr lang="en-US" dirty="0"/>
              <a:t>, 2014. Source data: National Notifiable Diseases Surveillance System (NNDSS) with additional serogroup data provided by state and local health departments. Meeting minutes available at: http://www.cdc.gov/vaccines/acip/meetings/downloads/min-archive/min-2014-06.pdf#page=19&amp;zoom=auto,0,42 </a:t>
            </a:r>
          </a:p>
          <a:p>
            <a:pPr marL="121917" indent="-121917">
              <a:lnSpc>
                <a:spcPct val="90000"/>
              </a:lnSpc>
              <a:spcAft>
                <a:spcPts val="243"/>
              </a:spcAft>
              <a:buClr>
                <a:schemeClr val="tx1"/>
              </a:buClr>
              <a:buFont typeface="+mj-lt"/>
              <a:buAutoNum type="arabicPeriod"/>
            </a:pPr>
            <a:r>
              <a:rPr lang="en-US" kern="0" dirty="0" err="1"/>
              <a:t>Mbaeyi</a:t>
            </a:r>
            <a:r>
              <a:rPr lang="en-US" kern="0" dirty="0"/>
              <a:t> SA, Blain A, Whaley MJ, et al. Epidemiology of meningococcal disease outbreaks in the United States, 2009-2013. </a:t>
            </a:r>
            <a:r>
              <a:rPr lang="en-US" kern="0" dirty="0" err="1"/>
              <a:t>Clin</a:t>
            </a:r>
            <a:r>
              <a:rPr lang="en-US" kern="0" dirty="0"/>
              <a:t> Infect Dis 2018.  Available at: </a:t>
            </a:r>
            <a:r>
              <a:rPr lang="en-US" kern="0" dirty="0">
                <a:hlinkClick r:id="rId4">
                  <a:extLst>
                    <a:ext uri="{A12FA001-AC4F-418D-AE19-62706E023703}">
                      <ahyp:hlinkClr xmlns:ahyp="http://schemas.microsoft.com/office/drawing/2018/hyperlinkcolor" val="tx"/>
                    </a:ext>
                  </a:extLst>
                </a:hlinkClick>
              </a:rPr>
              <a:t>https://doi.org/10.1093/cid/ciy548</a:t>
            </a:r>
            <a:endParaRPr lang="en-US" kern="0" dirty="0"/>
          </a:p>
          <a:p>
            <a:pPr marL="121917" indent="-121917">
              <a:lnSpc>
                <a:spcPct val="90000"/>
              </a:lnSpc>
              <a:spcAft>
                <a:spcPts val="243"/>
              </a:spcAft>
              <a:buClr>
                <a:schemeClr val="tx1"/>
              </a:buClr>
              <a:buFont typeface="+mj-lt"/>
              <a:buAutoNum type="arabicPeriod"/>
            </a:pPr>
            <a:r>
              <a:rPr lang="en-US" kern="0" dirty="0"/>
              <a:t>Marshall GS, Dempsey AF, Srivastava A, et al. US college students are at increased risk for serogroup B meningococcal disease. </a:t>
            </a:r>
            <a:r>
              <a:rPr lang="en-US" i="1" kern="0" dirty="0"/>
              <a:t>J </a:t>
            </a:r>
            <a:r>
              <a:rPr lang="en-US" i="1" kern="0" dirty="0" err="1"/>
              <a:t>Pediatr</a:t>
            </a:r>
            <a:r>
              <a:rPr lang="en-US" i="1" kern="0" dirty="0"/>
              <a:t> Infect Dis Soc</a:t>
            </a:r>
            <a:r>
              <a:rPr lang="en-US" kern="0" dirty="0"/>
              <a:t>. 2019;9(2):244-247.  </a:t>
            </a:r>
            <a:r>
              <a:rPr lang="en-US" kern="0" dirty="0">
                <a:hlinkClick r:id="rId5"/>
              </a:rPr>
              <a:t>http://doi.org/10.1093/jpids/piz024</a:t>
            </a:r>
            <a:r>
              <a:rPr lang="en-US" kern="0" dirty="0"/>
              <a:t>. </a:t>
            </a:r>
            <a:endParaRPr lang="en-US" dirty="0"/>
          </a:p>
        </p:txBody>
      </p:sp>
      <p:sp>
        <p:nvSpPr>
          <p:cNvPr id="26" name="TextBox 25">
            <a:extLst>
              <a:ext uri="{FF2B5EF4-FFF2-40B4-BE49-F238E27FC236}">
                <a16:creationId xmlns:a16="http://schemas.microsoft.com/office/drawing/2014/main" id="{8C8CF990-2D56-4AA4-80C5-179C0AA67DF8}"/>
              </a:ext>
            </a:extLst>
          </p:cNvPr>
          <p:cNvSpPr txBox="1"/>
          <p:nvPr/>
        </p:nvSpPr>
        <p:spPr>
          <a:xfrm>
            <a:off x="509101" y="1358094"/>
            <a:ext cx="4614347" cy="476071"/>
          </a:xfrm>
          <a:prstGeom prst="roundRect">
            <a:avLst>
              <a:gd name="adj" fmla="val 21695"/>
            </a:avLst>
          </a:prstGeom>
          <a:solidFill>
            <a:schemeClr val="accent2"/>
          </a:solidFill>
        </p:spPr>
        <p:txBody>
          <a:bodyPr wrap="none" lIns="91440" tIns="73152" rIns="91440" bIns="0" rtlCol="0" anchor="ctr">
            <a:noAutofit/>
          </a:bodyPr>
          <a:lstStyle/>
          <a:p>
            <a:pPr algn="ctr" defTabSz="914377">
              <a:lnSpc>
                <a:spcPts val="1200"/>
              </a:lnSpc>
              <a:defRPr/>
            </a:pPr>
            <a:r>
              <a:rPr lang="en-US" sz="1600" kern="0" dirty="0">
                <a:solidFill>
                  <a:prstClr val="white"/>
                </a:solidFill>
                <a:latin typeface="Arial" charset="0"/>
                <a:cs typeface="Arial" panose="020B0604020202020204" pitchFamily="34" charset="0"/>
              </a:rPr>
              <a:t>UNITED STATES</a:t>
            </a:r>
            <a:r>
              <a:rPr lang="en-US" sz="1600" kern="0" baseline="30000" dirty="0">
                <a:solidFill>
                  <a:prstClr val="white"/>
                </a:solidFill>
                <a:latin typeface="Arial" charset="0"/>
                <a:cs typeface="Arial" panose="020B0604020202020204" pitchFamily="34" charset="0"/>
              </a:rPr>
              <a:t>1</a:t>
            </a:r>
            <a:endParaRPr lang="en-US" sz="1600" kern="0" dirty="0">
              <a:solidFill>
                <a:prstClr val="white"/>
              </a:solidFill>
              <a:latin typeface="Arial" charset="0"/>
              <a:cs typeface="Arial" panose="020B0604020202020204" pitchFamily="34" charset="0"/>
            </a:endParaRPr>
          </a:p>
          <a:p>
            <a:pPr algn="ctr" defTabSz="914377">
              <a:lnSpc>
                <a:spcPts val="1200"/>
              </a:lnSpc>
              <a:defRPr/>
            </a:pPr>
            <a:r>
              <a:rPr lang="en-US" sz="1000" kern="0" dirty="0">
                <a:solidFill>
                  <a:prstClr val="white"/>
                </a:solidFill>
                <a:latin typeface="Arial" charset="0"/>
                <a:cs typeface="Arial" panose="020B0604020202020204" pitchFamily="34" charset="0"/>
              </a:rPr>
              <a:t>2009-2013</a:t>
            </a:r>
          </a:p>
        </p:txBody>
      </p:sp>
      <p:sp>
        <p:nvSpPr>
          <p:cNvPr id="30" name="TextBox 29">
            <a:extLst>
              <a:ext uri="{FF2B5EF4-FFF2-40B4-BE49-F238E27FC236}">
                <a16:creationId xmlns:a16="http://schemas.microsoft.com/office/drawing/2014/main" id="{414EFDA6-A753-401C-AC3F-F27C95EF225A}"/>
              </a:ext>
            </a:extLst>
          </p:cNvPr>
          <p:cNvSpPr txBox="1"/>
          <p:nvPr/>
        </p:nvSpPr>
        <p:spPr>
          <a:xfrm>
            <a:off x="451635" y="1857217"/>
            <a:ext cx="1143000" cy="246221"/>
          </a:xfrm>
          <a:prstGeom prst="rect">
            <a:avLst/>
          </a:prstGeom>
          <a:noFill/>
        </p:spPr>
        <p:txBody>
          <a:bodyPr wrap="square" rtlCol="0" anchor="ctr">
            <a:spAutoFit/>
          </a:bodyPr>
          <a:lstStyle>
            <a:defPPr>
              <a:defRPr lang="en-US"/>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pPr defTabSz="914377">
              <a:defRPr/>
            </a:pPr>
            <a:r>
              <a:rPr lang="en-US" sz="1000" dirty="0">
                <a:solidFill>
                  <a:srgbClr val="201C1A"/>
                </a:solidFill>
              </a:rPr>
              <a:t>CLUSTERS:</a:t>
            </a:r>
          </a:p>
        </p:txBody>
      </p:sp>
      <p:sp>
        <p:nvSpPr>
          <p:cNvPr id="31" name="TextBox 30">
            <a:extLst>
              <a:ext uri="{FF2B5EF4-FFF2-40B4-BE49-F238E27FC236}">
                <a16:creationId xmlns:a16="http://schemas.microsoft.com/office/drawing/2014/main" id="{4DCE53B0-2B2A-4DF5-A0C7-F48E35464EB8}"/>
              </a:ext>
            </a:extLst>
          </p:cNvPr>
          <p:cNvSpPr txBox="1"/>
          <p:nvPr/>
        </p:nvSpPr>
        <p:spPr>
          <a:xfrm>
            <a:off x="2455764" y="1913565"/>
            <a:ext cx="914400" cy="138499"/>
          </a:xfrm>
          <a:prstGeom prst="rect">
            <a:avLst/>
          </a:prstGeom>
          <a:noFill/>
        </p:spPr>
        <p:txBody>
          <a:bodyPr wrap="square" lIns="0" tIns="0" rIns="0" bIns="0" rtlCol="0" anchor="ctr">
            <a:spAutoFit/>
          </a:bodyPr>
          <a:lstStyle>
            <a:defPPr>
              <a:defRPr lang="en-US"/>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pPr defTabSz="914377">
              <a:spcBef>
                <a:spcPts val="0"/>
              </a:spcBef>
              <a:spcAft>
                <a:spcPts val="0"/>
              </a:spcAft>
              <a:defRPr/>
            </a:pPr>
            <a:r>
              <a:rPr lang="en-US" sz="900" dirty="0">
                <a:solidFill>
                  <a:srgbClr val="201C1A"/>
                </a:solidFill>
              </a:rPr>
              <a:t>Organization</a:t>
            </a:r>
            <a:endParaRPr lang="en-US" sz="1000" dirty="0">
              <a:solidFill>
                <a:srgbClr val="201C1A"/>
              </a:solidFill>
            </a:endParaRPr>
          </a:p>
        </p:txBody>
      </p:sp>
      <p:sp>
        <p:nvSpPr>
          <p:cNvPr id="32" name="TextBox 31">
            <a:extLst>
              <a:ext uri="{FF2B5EF4-FFF2-40B4-BE49-F238E27FC236}">
                <a16:creationId xmlns:a16="http://schemas.microsoft.com/office/drawing/2014/main" id="{84BFE4E2-3BC4-4C06-8978-068210204810}"/>
              </a:ext>
            </a:extLst>
          </p:cNvPr>
          <p:cNvSpPr txBox="1"/>
          <p:nvPr/>
        </p:nvSpPr>
        <p:spPr>
          <a:xfrm>
            <a:off x="1520212" y="1913565"/>
            <a:ext cx="914400" cy="138499"/>
          </a:xfrm>
          <a:prstGeom prst="rect">
            <a:avLst/>
          </a:prstGeom>
          <a:noFill/>
        </p:spPr>
        <p:txBody>
          <a:bodyPr wrap="square" lIns="0" tIns="0" rIns="0" bIns="0" rtlCol="0" anchor="ctr">
            <a:spAutoFit/>
          </a:bodyPr>
          <a:lstStyle>
            <a:defPPr>
              <a:defRPr lang="en-US"/>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pPr defTabSz="914377">
              <a:spcBef>
                <a:spcPts val="0"/>
              </a:spcBef>
              <a:spcAft>
                <a:spcPts val="0"/>
              </a:spcAft>
              <a:defRPr/>
            </a:pPr>
            <a:r>
              <a:rPr lang="en-US" sz="900" dirty="0">
                <a:solidFill>
                  <a:srgbClr val="201C1A"/>
                </a:solidFill>
              </a:rPr>
              <a:t>Community</a:t>
            </a:r>
            <a:endParaRPr lang="en-US" sz="1000" dirty="0">
              <a:solidFill>
                <a:srgbClr val="201C1A"/>
              </a:solidFill>
            </a:endParaRPr>
          </a:p>
        </p:txBody>
      </p:sp>
      <p:sp>
        <p:nvSpPr>
          <p:cNvPr id="33" name="TextBox 32">
            <a:extLst>
              <a:ext uri="{FF2B5EF4-FFF2-40B4-BE49-F238E27FC236}">
                <a16:creationId xmlns:a16="http://schemas.microsoft.com/office/drawing/2014/main" id="{A5DEC25A-89C0-45D1-9356-15E70EFACF50}"/>
              </a:ext>
            </a:extLst>
          </p:cNvPr>
          <p:cNvSpPr txBox="1"/>
          <p:nvPr/>
        </p:nvSpPr>
        <p:spPr>
          <a:xfrm>
            <a:off x="3461952" y="1913565"/>
            <a:ext cx="914400" cy="138499"/>
          </a:xfrm>
          <a:prstGeom prst="rect">
            <a:avLst/>
          </a:prstGeom>
          <a:noFill/>
        </p:spPr>
        <p:txBody>
          <a:bodyPr wrap="square" lIns="0" tIns="0" rIns="0" bIns="0" rtlCol="0" anchor="ctr">
            <a:spAutoFit/>
          </a:bodyPr>
          <a:lstStyle>
            <a:defPPr>
              <a:defRPr lang="en-US"/>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pPr defTabSz="914377">
              <a:spcBef>
                <a:spcPts val="0"/>
              </a:spcBef>
              <a:spcAft>
                <a:spcPts val="0"/>
              </a:spcAft>
              <a:defRPr/>
            </a:pPr>
            <a:r>
              <a:rPr lang="en-US" sz="900" dirty="0">
                <a:solidFill>
                  <a:srgbClr val="201C1A"/>
                </a:solidFill>
              </a:rPr>
              <a:t>Unknown</a:t>
            </a:r>
            <a:endParaRPr lang="en-US" sz="1000" dirty="0">
              <a:solidFill>
                <a:srgbClr val="201C1A"/>
              </a:solidFill>
            </a:endParaRPr>
          </a:p>
        </p:txBody>
      </p:sp>
      <p:sp>
        <p:nvSpPr>
          <p:cNvPr id="34" name="TextBox 33">
            <a:extLst>
              <a:ext uri="{FF2B5EF4-FFF2-40B4-BE49-F238E27FC236}">
                <a16:creationId xmlns:a16="http://schemas.microsoft.com/office/drawing/2014/main" id="{394617B1-8CC0-4D35-AB2A-38DD2850E389}"/>
              </a:ext>
            </a:extLst>
          </p:cNvPr>
          <p:cNvSpPr txBox="1"/>
          <p:nvPr/>
        </p:nvSpPr>
        <p:spPr>
          <a:xfrm>
            <a:off x="4262131" y="1913565"/>
            <a:ext cx="914400" cy="138499"/>
          </a:xfrm>
          <a:prstGeom prst="rect">
            <a:avLst/>
          </a:prstGeom>
          <a:noFill/>
        </p:spPr>
        <p:txBody>
          <a:bodyPr wrap="square" lIns="0" tIns="0" rIns="0" bIns="0" rtlCol="0" anchor="ctr">
            <a:spAutoFit/>
          </a:bodyPr>
          <a:lstStyle>
            <a:defPPr>
              <a:defRPr lang="en-US"/>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pPr defTabSz="914377">
              <a:spcBef>
                <a:spcPts val="0"/>
              </a:spcBef>
              <a:spcAft>
                <a:spcPts val="0"/>
              </a:spcAft>
              <a:defRPr/>
            </a:pPr>
            <a:r>
              <a:rPr lang="en-US" sz="900" dirty="0">
                <a:solidFill>
                  <a:srgbClr val="201C1A"/>
                </a:solidFill>
              </a:rPr>
              <a:t>Sporadic case</a:t>
            </a:r>
            <a:endParaRPr lang="en-US" sz="1000" dirty="0">
              <a:solidFill>
                <a:srgbClr val="201C1A"/>
              </a:solidFill>
            </a:endParaRPr>
          </a:p>
        </p:txBody>
      </p:sp>
      <p:sp>
        <p:nvSpPr>
          <p:cNvPr id="36" name="Rectangle 35">
            <a:extLst>
              <a:ext uri="{FF2B5EF4-FFF2-40B4-BE49-F238E27FC236}">
                <a16:creationId xmlns:a16="http://schemas.microsoft.com/office/drawing/2014/main" id="{2D8778ED-03C5-423C-8C06-995DE84A47F3}"/>
              </a:ext>
            </a:extLst>
          </p:cNvPr>
          <p:cNvSpPr/>
          <p:nvPr/>
        </p:nvSpPr>
        <p:spPr>
          <a:xfrm>
            <a:off x="6096000" y="2125759"/>
            <a:ext cx="5158581"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ctr" defTabSz="914377">
              <a:tabLst>
                <a:tab pos="1255682" algn="l"/>
              </a:tabLst>
              <a:defRPr/>
            </a:pPr>
            <a:r>
              <a:rPr lang="en-US" sz="1000" kern="0" dirty="0">
                <a:solidFill>
                  <a:srgbClr val="201C1A"/>
                </a:solidFill>
                <a:latin typeface="Arial"/>
              </a:rPr>
              <a:t>Organization- and community-based: N=180</a:t>
            </a:r>
          </a:p>
          <a:p>
            <a:pPr algn="ctr" defTabSz="914377">
              <a:tabLst>
                <a:tab pos="1255682" algn="l"/>
              </a:tabLst>
              <a:defRPr/>
            </a:pPr>
            <a:r>
              <a:rPr lang="en-US" sz="1000" kern="0" dirty="0" err="1">
                <a:solidFill>
                  <a:srgbClr val="201C1A"/>
                </a:solidFill>
                <a:latin typeface="Arial"/>
              </a:rPr>
              <a:t>Sporadic</a:t>
            </a:r>
            <a:r>
              <a:rPr lang="en-US" sz="1000" kern="0" baseline="30000" dirty="0" err="1">
                <a:solidFill>
                  <a:srgbClr val="201C1A"/>
                </a:solidFill>
                <a:latin typeface="Arial"/>
              </a:rPr>
              <a:t>a</a:t>
            </a:r>
            <a:r>
              <a:rPr lang="en-US" sz="1000" kern="0" dirty="0">
                <a:solidFill>
                  <a:srgbClr val="201C1A"/>
                </a:solidFill>
                <a:latin typeface="Arial"/>
              </a:rPr>
              <a:t>: N=3506</a:t>
            </a:r>
          </a:p>
        </p:txBody>
      </p:sp>
      <p:sp>
        <p:nvSpPr>
          <p:cNvPr id="37" name="Rectangle 36">
            <a:extLst>
              <a:ext uri="{FF2B5EF4-FFF2-40B4-BE49-F238E27FC236}">
                <a16:creationId xmlns:a16="http://schemas.microsoft.com/office/drawing/2014/main" id="{E883596E-1F3A-4F98-8E02-B99B968DB017}"/>
              </a:ext>
            </a:extLst>
          </p:cNvPr>
          <p:cNvSpPr/>
          <p:nvPr/>
        </p:nvSpPr>
        <p:spPr>
          <a:xfrm>
            <a:off x="6104808" y="1612627"/>
            <a:ext cx="5586899" cy="579646"/>
          </a:xfrm>
          <a:prstGeom prst="rect">
            <a:avLst/>
          </a:prstGeom>
        </p:spPr>
        <p:txBody>
          <a:bodyPr wrap="square">
            <a:spAutoFit/>
          </a:bodyPr>
          <a:lstStyle/>
          <a:p>
            <a:pPr defTabSz="914377">
              <a:lnSpc>
                <a:spcPts val="1900"/>
              </a:lnSpc>
              <a:defRPr/>
            </a:pPr>
            <a:r>
              <a:rPr lang="en-US" sz="3200" b="1" kern="0" dirty="0">
                <a:solidFill>
                  <a:srgbClr val="FF6600"/>
                </a:solidFill>
                <a:latin typeface="Arial" panose="020B0604020202020204" pitchFamily="34" charset="0"/>
                <a:cs typeface="Arial" panose="020B0604020202020204" pitchFamily="34" charset="0"/>
              </a:rPr>
              <a:t>4.9%</a:t>
            </a:r>
            <a:br>
              <a:rPr lang="en-US" sz="3200" b="1" kern="0" dirty="0">
                <a:solidFill>
                  <a:srgbClr val="635A54"/>
                </a:solidFill>
                <a:latin typeface="Arial" panose="020B0604020202020204" pitchFamily="34" charset="0"/>
                <a:cs typeface="Arial" panose="020B0604020202020204" pitchFamily="34" charset="0"/>
              </a:rPr>
            </a:br>
            <a:r>
              <a:rPr lang="en-US" kern="0" dirty="0">
                <a:solidFill>
                  <a:srgbClr val="201C1A"/>
                </a:solidFill>
                <a:latin typeface="Arial" panose="020B0604020202020204" pitchFamily="34" charset="0"/>
                <a:cs typeface="Arial" panose="020B0604020202020204" pitchFamily="34" charset="0"/>
              </a:rPr>
              <a:t>of reported cases were associated with an outbreak</a:t>
            </a:r>
            <a:r>
              <a:rPr lang="en-US" kern="0" baseline="30000" dirty="0">
                <a:solidFill>
                  <a:srgbClr val="201C1A"/>
                </a:solidFill>
                <a:latin typeface="Arial" panose="020B0604020202020204" pitchFamily="34" charset="0"/>
                <a:cs typeface="Arial" panose="020B0604020202020204" pitchFamily="34" charset="0"/>
              </a:rPr>
              <a:t>2</a:t>
            </a:r>
            <a:endParaRPr lang="en-US" kern="0" dirty="0">
              <a:solidFill>
                <a:srgbClr val="201C1A"/>
              </a:solidFill>
              <a:latin typeface="Arial" panose="020B0604020202020204" pitchFamily="34" charset="0"/>
              <a:cs typeface="Arial" panose="020B0604020202020204" pitchFamily="34" charset="0"/>
            </a:endParaRPr>
          </a:p>
        </p:txBody>
      </p:sp>
      <p:sp>
        <p:nvSpPr>
          <p:cNvPr id="38" name="Oval 37">
            <a:extLst>
              <a:ext uri="{FF2B5EF4-FFF2-40B4-BE49-F238E27FC236}">
                <a16:creationId xmlns:a16="http://schemas.microsoft.com/office/drawing/2014/main" id="{47314B73-AC1F-43AE-AF2C-2D78185A4040}"/>
              </a:ext>
            </a:extLst>
          </p:cNvPr>
          <p:cNvSpPr>
            <a:spLocks noChangeAspect="1"/>
          </p:cNvSpPr>
          <p:nvPr/>
        </p:nvSpPr>
        <p:spPr>
          <a:xfrm>
            <a:off x="1361748" y="1937092"/>
            <a:ext cx="91440" cy="91440"/>
          </a:xfrm>
          <a:prstGeom prst="ellipse">
            <a:avLst/>
          </a:prstGeom>
          <a:solidFill>
            <a:srgbClr val="01C4F8"/>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en-US"/>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pPr defTabSz="914377">
              <a:defRPr/>
            </a:pPr>
            <a:endParaRPr lang="en-US" sz="1600" b="1">
              <a:solidFill>
                <a:srgbClr val="201C1A"/>
              </a:solidFill>
            </a:endParaRPr>
          </a:p>
        </p:txBody>
      </p:sp>
      <p:sp>
        <p:nvSpPr>
          <p:cNvPr id="39" name="Oval 38">
            <a:extLst>
              <a:ext uri="{FF2B5EF4-FFF2-40B4-BE49-F238E27FC236}">
                <a16:creationId xmlns:a16="http://schemas.microsoft.com/office/drawing/2014/main" id="{C6B1AC6E-8023-49E3-B028-15AA29977E36}"/>
              </a:ext>
            </a:extLst>
          </p:cNvPr>
          <p:cNvSpPr>
            <a:spLocks noChangeAspect="1"/>
          </p:cNvSpPr>
          <p:nvPr/>
        </p:nvSpPr>
        <p:spPr>
          <a:xfrm>
            <a:off x="2297300" y="1937092"/>
            <a:ext cx="91440" cy="91440"/>
          </a:xfrm>
          <a:prstGeom prst="ellipse">
            <a:avLst/>
          </a:prstGeom>
          <a:solidFill>
            <a:srgbClr val="2EF6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en-US"/>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pPr defTabSz="914377">
              <a:defRPr/>
            </a:pPr>
            <a:endParaRPr lang="en-US" sz="1600" b="1">
              <a:solidFill>
                <a:srgbClr val="201C1A"/>
              </a:solidFill>
            </a:endParaRPr>
          </a:p>
        </p:txBody>
      </p:sp>
      <p:sp>
        <p:nvSpPr>
          <p:cNvPr id="40" name="Oval 39">
            <a:extLst>
              <a:ext uri="{FF2B5EF4-FFF2-40B4-BE49-F238E27FC236}">
                <a16:creationId xmlns:a16="http://schemas.microsoft.com/office/drawing/2014/main" id="{84E16E3D-E262-4A92-92F8-E6A4D53451B6}"/>
              </a:ext>
            </a:extLst>
          </p:cNvPr>
          <p:cNvSpPr>
            <a:spLocks noChangeAspect="1"/>
          </p:cNvSpPr>
          <p:nvPr/>
        </p:nvSpPr>
        <p:spPr>
          <a:xfrm>
            <a:off x="3303488" y="1937092"/>
            <a:ext cx="91440" cy="91440"/>
          </a:xfrm>
          <a:prstGeom prst="ellipse">
            <a:avLst/>
          </a:prstGeom>
          <a:solidFill>
            <a:srgbClr val="FFC60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en-US"/>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pPr defTabSz="914377">
              <a:defRPr/>
            </a:pPr>
            <a:endParaRPr lang="en-US" sz="1600" b="1">
              <a:solidFill>
                <a:srgbClr val="201C1A"/>
              </a:solidFill>
            </a:endParaRPr>
          </a:p>
        </p:txBody>
      </p:sp>
      <p:sp>
        <p:nvSpPr>
          <p:cNvPr id="41" name="Oval 40">
            <a:extLst>
              <a:ext uri="{FF2B5EF4-FFF2-40B4-BE49-F238E27FC236}">
                <a16:creationId xmlns:a16="http://schemas.microsoft.com/office/drawing/2014/main" id="{BF059242-E9EE-4707-8A2D-7561B22A35FE}"/>
              </a:ext>
            </a:extLst>
          </p:cNvPr>
          <p:cNvSpPr>
            <a:spLocks noChangeAspect="1"/>
          </p:cNvSpPr>
          <p:nvPr/>
        </p:nvSpPr>
        <p:spPr>
          <a:xfrm>
            <a:off x="4128060" y="1961485"/>
            <a:ext cx="42657" cy="42657"/>
          </a:xfrm>
          <a:prstGeom prst="ellipse">
            <a:avLst/>
          </a:prstGeom>
          <a:solidFill>
            <a:srgbClr val="85848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en-US"/>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pPr defTabSz="914377">
              <a:defRPr/>
            </a:pPr>
            <a:endParaRPr lang="en-US" sz="1600" b="1">
              <a:solidFill>
                <a:srgbClr val="201C1A"/>
              </a:solidFill>
            </a:endParaRPr>
          </a:p>
        </p:txBody>
      </p:sp>
      <p:sp>
        <p:nvSpPr>
          <p:cNvPr id="42" name="Rectangle 41">
            <a:extLst>
              <a:ext uri="{FF2B5EF4-FFF2-40B4-BE49-F238E27FC236}">
                <a16:creationId xmlns:a16="http://schemas.microsoft.com/office/drawing/2014/main" id="{27205BA5-383B-46DD-8D30-0B783CE139A5}"/>
              </a:ext>
            </a:extLst>
          </p:cNvPr>
          <p:cNvSpPr/>
          <p:nvPr/>
        </p:nvSpPr>
        <p:spPr>
          <a:xfrm>
            <a:off x="6109124" y="2737095"/>
            <a:ext cx="5586899" cy="823302"/>
          </a:xfrm>
          <a:prstGeom prst="rect">
            <a:avLst/>
          </a:prstGeom>
        </p:spPr>
        <p:txBody>
          <a:bodyPr wrap="square">
            <a:spAutoFit/>
          </a:bodyPr>
          <a:lstStyle/>
          <a:p>
            <a:pPr defTabSz="914377">
              <a:lnSpc>
                <a:spcPts val="1900"/>
              </a:lnSpc>
              <a:defRPr/>
            </a:pPr>
            <a:r>
              <a:rPr lang="en-US" sz="3200" b="1" kern="0" dirty="0">
                <a:solidFill>
                  <a:srgbClr val="FF6600"/>
                </a:solidFill>
                <a:latin typeface="Arial" panose="020B0604020202020204" pitchFamily="34" charset="0"/>
                <a:cs typeface="Arial" panose="020B0604020202020204" pitchFamily="34" charset="0"/>
              </a:rPr>
              <a:t>47.1%</a:t>
            </a:r>
            <a:br>
              <a:rPr lang="en-US" sz="3200" b="1" kern="0" dirty="0">
                <a:solidFill>
                  <a:srgbClr val="635A54"/>
                </a:solidFill>
                <a:latin typeface="Arial" panose="020B0604020202020204" pitchFamily="34" charset="0"/>
                <a:cs typeface="Arial" panose="020B0604020202020204" pitchFamily="34" charset="0"/>
              </a:rPr>
            </a:br>
            <a:r>
              <a:rPr lang="en-US" kern="0" dirty="0">
                <a:solidFill>
                  <a:srgbClr val="201C1A"/>
                </a:solidFill>
                <a:latin typeface="Arial" panose="020B0604020202020204" pitchFamily="34" charset="0"/>
                <a:cs typeface="Arial" panose="020B0604020202020204" pitchFamily="34" charset="0"/>
              </a:rPr>
              <a:t>of organization-based outbreaks were caused by serogroup B</a:t>
            </a:r>
            <a:r>
              <a:rPr lang="en-US" kern="0" baseline="30000" dirty="0">
                <a:solidFill>
                  <a:srgbClr val="201C1A"/>
                </a:solidFill>
                <a:latin typeface="Arial" panose="020B0604020202020204" pitchFamily="34" charset="0"/>
                <a:cs typeface="Arial" panose="020B0604020202020204" pitchFamily="34" charset="0"/>
              </a:rPr>
              <a:t>2</a:t>
            </a:r>
            <a:endParaRPr lang="en-US" kern="0" dirty="0">
              <a:solidFill>
                <a:srgbClr val="201C1A"/>
              </a:solidFill>
              <a:latin typeface="Arial" panose="020B0604020202020204" pitchFamily="34" charset="0"/>
              <a:cs typeface="Arial" panose="020B0604020202020204" pitchFamily="34" charset="0"/>
            </a:endParaRPr>
          </a:p>
        </p:txBody>
      </p:sp>
      <p:sp>
        <p:nvSpPr>
          <p:cNvPr id="43" name="Rectangle 42">
            <a:extLst>
              <a:ext uri="{FF2B5EF4-FFF2-40B4-BE49-F238E27FC236}">
                <a16:creationId xmlns:a16="http://schemas.microsoft.com/office/drawing/2014/main" id="{4BB3BCBF-1ED6-40DA-A8CD-441D6893C1AC}"/>
              </a:ext>
            </a:extLst>
          </p:cNvPr>
          <p:cNvSpPr/>
          <p:nvPr/>
        </p:nvSpPr>
        <p:spPr>
          <a:xfrm>
            <a:off x="6109124" y="4100945"/>
            <a:ext cx="5590115" cy="823302"/>
          </a:xfrm>
          <a:prstGeom prst="rect">
            <a:avLst/>
          </a:prstGeom>
        </p:spPr>
        <p:txBody>
          <a:bodyPr wrap="square">
            <a:spAutoFit/>
          </a:bodyPr>
          <a:lstStyle/>
          <a:p>
            <a:pPr defTabSz="914377">
              <a:lnSpc>
                <a:spcPts val="1900"/>
              </a:lnSpc>
              <a:defRPr/>
            </a:pPr>
            <a:r>
              <a:rPr lang="en-US" sz="3200" b="1" kern="0" dirty="0">
                <a:solidFill>
                  <a:srgbClr val="FF6600"/>
                </a:solidFill>
                <a:latin typeface="Arial" panose="020B0604020202020204" pitchFamily="34" charset="0"/>
                <a:cs typeface="Arial" panose="020B0604020202020204" pitchFamily="34" charset="0"/>
              </a:rPr>
              <a:t>100%</a:t>
            </a:r>
            <a:br>
              <a:rPr lang="en-US" sz="3200" b="1" kern="0" dirty="0">
                <a:solidFill>
                  <a:srgbClr val="635A54"/>
                </a:solidFill>
                <a:latin typeface="Arial" panose="020B0604020202020204" pitchFamily="34" charset="0"/>
                <a:cs typeface="Arial" panose="020B0604020202020204" pitchFamily="34" charset="0"/>
              </a:rPr>
            </a:br>
            <a:r>
              <a:rPr lang="en-US" kern="0" dirty="0">
                <a:solidFill>
                  <a:srgbClr val="201C1A"/>
                </a:solidFill>
                <a:latin typeface="Arial" panose="020B0604020202020204" pitchFamily="34" charset="0"/>
                <a:cs typeface="Arial" panose="020B0604020202020204" pitchFamily="34" charset="0"/>
              </a:rPr>
              <a:t>of university outbreaks from 2011 through March 2019 were caused by serogroup B</a:t>
            </a:r>
            <a:r>
              <a:rPr lang="en-US" kern="0" baseline="30000" dirty="0">
                <a:solidFill>
                  <a:srgbClr val="201C1A"/>
                </a:solidFill>
                <a:latin typeface="Arial" panose="020B0604020202020204" pitchFamily="34" charset="0"/>
                <a:cs typeface="Arial" panose="020B0604020202020204" pitchFamily="34" charset="0"/>
              </a:rPr>
              <a:t>3</a:t>
            </a:r>
            <a:endParaRPr lang="en-US" kern="0" dirty="0">
              <a:solidFill>
                <a:srgbClr val="201C1A"/>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4"/>
          </p:nvPr>
        </p:nvSpPr>
        <p:spPr/>
        <p:txBody>
          <a:bodyPr/>
          <a:lstStyle/>
          <a:p>
            <a:fld id="{9F9F533D-B52E-4A2F-BF72-0ADD2D94BD75}" type="slidenum">
              <a:rPr lang="en-GB" smtClean="0"/>
              <a:pPr/>
              <a:t>63</a:t>
            </a:fld>
            <a:endParaRPr lang="en-GB" dirty="0"/>
          </a:p>
        </p:txBody>
      </p:sp>
    </p:spTree>
    <p:extLst>
      <p:ext uri="{BB962C8B-B14F-4D97-AF65-F5344CB8AC3E}">
        <p14:creationId xmlns:p14="http://schemas.microsoft.com/office/powerpoint/2010/main" val="1028983997"/>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89B7C7E-66FE-4A0E-838C-1E0A60FE916E}"/>
              </a:ext>
            </a:extLst>
          </p:cNvPr>
          <p:cNvSpPr>
            <a:spLocks noGrp="1"/>
          </p:cNvSpPr>
          <p:nvPr>
            <p:ph type="sldNum" sz="quarter" idx="4"/>
          </p:nvPr>
        </p:nvSpPr>
        <p:spPr>
          <a:prstGeom prst="rect">
            <a:avLst/>
          </a:prstGeom>
        </p:spPr>
        <p:txBody>
          <a:bodyPr/>
          <a:lstStyle/>
          <a:p>
            <a:pPr defTabSz="914377">
              <a:defRPr/>
            </a:pPr>
            <a:fld id="{9F9F533D-B52E-4A2F-BF72-0ADD2D94BD75}" type="slidenum">
              <a:rPr lang="en-GB" sz="800">
                <a:solidFill>
                  <a:srgbClr val="544F40"/>
                </a:solidFill>
                <a:latin typeface="Arial"/>
              </a:rPr>
              <a:pPr defTabSz="914377">
                <a:defRPr/>
              </a:pPr>
              <a:t>64</a:t>
            </a:fld>
            <a:endParaRPr lang="en-GB" sz="800" dirty="0">
              <a:solidFill>
                <a:srgbClr val="544F40"/>
              </a:solidFill>
              <a:latin typeface="Arial"/>
            </a:endParaRPr>
          </a:p>
        </p:txBody>
      </p:sp>
      <p:sp>
        <p:nvSpPr>
          <p:cNvPr id="4" name="Title 3">
            <a:extLst>
              <a:ext uri="{FF2B5EF4-FFF2-40B4-BE49-F238E27FC236}">
                <a16:creationId xmlns:a16="http://schemas.microsoft.com/office/drawing/2014/main" id="{76B84917-B453-41ED-8187-2F002DEA0EEC}"/>
              </a:ext>
            </a:extLst>
          </p:cNvPr>
          <p:cNvSpPr>
            <a:spLocks noGrp="1"/>
          </p:cNvSpPr>
          <p:nvPr>
            <p:ph type="title"/>
          </p:nvPr>
        </p:nvSpPr>
        <p:spPr>
          <a:xfrm>
            <a:off x="478870" y="304800"/>
            <a:ext cx="10102852" cy="902811"/>
          </a:xfrm>
        </p:spPr>
        <p:txBody>
          <a:bodyPr/>
          <a:lstStyle/>
          <a:p>
            <a:r>
              <a:rPr lang="en-US" dirty="0"/>
              <a:t>Global Serogroup Distribution of                             Invasive Meningococcal Disease</a:t>
            </a:r>
            <a:endParaRPr lang="en-GB" dirty="0"/>
          </a:p>
        </p:txBody>
      </p:sp>
      <p:sp>
        <p:nvSpPr>
          <p:cNvPr id="17" name="Rectangle 5">
            <a:extLst>
              <a:ext uri="{FF2B5EF4-FFF2-40B4-BE49-F238E27FC236}">
                <a16:creationId xmlns:a16="http://schemas.microsoft.com/office/drawing/2014/main" id="{7CED4E9E-E842-4FCC-A071-1D2E0963D0D5}"/>
              </a:ext>
            </a:extLst>
          </p:cNvPr>
          <p:cNvSpPr>
            <a:spLocks noChangeArrowheads="1"/>
          </p:cNvSpPr>
          <p:nvPr/>
        </p:nvSpPr>
        <p:spPr bwMode="auto">
          <a:xfrm>
            <a:off x="2297036" y="3564460"/>
            <a:ext cx="3796848" cy="215444"/>
          </a:xfrm>
          <a:prstGeom prst="rect">
            <a:avLst/>
          </a:prstGeom>
          <a:noFill/>
          <a:ln w="9525">
            <a:noFill/>
            <a:miter lim="800000"/>
            <a:headEnd/>
            <a:tailEnd/>
          </a:ln>
        </p:spPr>
        <p:txBody>
          <a:bodyPr wrap="square" anchor="ctr">
            <a:spAutoFit/>
          </a:bodyPr>
          <a:lstStyle/>
          <a:p>
            <a:pPr defTabSz="914377">
              <a:defRPr/>
            </a:pPr>
            <a:endParaRPr lang="en-GB" sz="800" kern="0" dirty="0">
              <a:solidFill>
                <a:srgbClr val="635A54"/>
              </a:solidFill>
              <a:latin typeface="Arial"/>
              <a:cs typeface="Arial" pitchFamily="34" charset="0"/>
            </a:endParaRPr>
          </a:p>
        </p:txBody>
      </p:sp>
      <p:sp>
        <p:nvSpPr>
          <p:cNvPr id="3" name="Text Placeholder 2">
            <a:extLst>
              <a:ext uri="{FF2B5EF4-FFF2-40B4-BE49-F238E27FC236}">
                <a16:creationId xmlns:a16="http://schemas.microsoft.com/office/drawing/2014/main" id="{081DD3FD-98ED-4F4F-B4BB-AC83B6379A5D}"/>
              </a:ext>
            </a:extLst>
          </p:cNvPr>
          <p:cNvSpPr>
            <a:spLocks noGrp="1"/>
          </p:cNvSpPr>
          <p:nvPr>
            <p:ph type="body" sz="quarter" idx="24"/>
          </p:nvPr>
        </p:nvSpPr>
        <p:spPr/>
        <p:txBody>
          <a:bodyPr/>
          <a:lstStyle/>
          <a:p>
            <a:r>
              <a:rPr lang="en-US" dirty="0"/>
              <a:t>References shown on following slide</a:t>
            </a:r>
          </a:p>
        </p:txBody>
      </p:sp>
      <p:pic>
        <p:nvPicPr>
          <p:cNvPr id="7" name="Picture 6">
            <a:extLst>
              <a:ext uri="{FF2B5EF4-FFF2-40B4-BE49-F238E27FC236}">
                <a16:creationId xmlns:a16="http://schemas.microsoft.com/office/drawing/2014/main" id="{4192C4A5-12B0-4A13-908A-265AAC0F895D}"/>
              </a:ext>
            </a:extLst>
          </p:cNvPr>
          <p:cNvPicPr>
            <a:picLocks noChangeAspect="1"/>
          </p:cNvPicPr>
          <p:nvPr/>
        </p:nvPicPr>
        <p:blipFill>
          <a:blip r:embed="rId3"/>
          <a:stretch>
            <a:fillRect/>
          </a:stretch>
        </p:blipFill>
        <p:spPr>
          <a:xfrm>
            <a:off x="1285031" y="1285088"/>
            <a:ext cx="9617707" cy="5148936"/>
          </a:xfrm>
          <a:prstGeom prst="rect">
            <a:avLst/>
          </a:prstGeom>
        </p:spPr>
      </p:pic>
    </p:spTree>
    <p:extLst>
      <p:ext uri="{BB962C8B-B14F-4D97-AF65-F5344CB8AC3E}">
        <p14:creationId xmlns:p14="http://schemas.microsoft.com/office/powerpoint/2010/main" val="8859903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7023032-B92D-F048-9AF4-7F06D7FFB149}"/>
              </a:ext>
            </a:extLst>
          </p:cNvPr>
          <p:cNvSpPr/>
          <p:nvPr/>
        </p:nvSpPr>
        <p:spPr bwMode="auto">
          <a:xfrm>
            <a:off x="-1612" y="4720949"/>
            <a:ext cx="12192000" cy="1100119"/>
          </a:xfrm>
          <a:prstGeom prst="rect">
            <a:avLst/>
          </a:prstGeom>
          <a:solidFill>
            <a:schemeClr val="bg2"/>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0" indent="-180970" algn="ctr" defTabSz="914377" eaLnBrk="0" hangingPunct="0">
              <a:buClr>
                <a:srgbClr val="FFFFFF"/>
              </a:buClr>
              <a:buFont typeface="Arial" pitchFamily="34" charset="0"/>
              <a:buChar char="–"/>
            </a:pPr>
            <a:endParaRPr lang="en-US" sz="1200" b="1" kern="0" dirty="0" err="1">
              <a:solidFill>
                <a:srgbClr val="FFFFFF"/>
              </a:solidFill>
              <a:latin typeface="Arial"/>
            </a:endParaRPr>
          </a:p>
        </p:txBody>
      </p:sp>
      <p:sp>
        <p:nvSpPr>
          <p:cNvPr id="5" name="Content Placeholder 4"/>
          <p:cNvSpPr>
            <a:spLocks noGrp="1"/>
          </p:cNvSpPr>
          <p:nvPr>
            <p:ph sz="quarter" idx="12"/>
          </p:nvPr>
        </p:nvSpPr>
        <p:spPr>
          <a:xfrm>
            <a:off x="478873" y="1443435"/>
            <a:ext cx="11231033" cy="4813464"/>
          </a:xfrm>
        </p:spPr>
        <p:txBody>
          <a:bodyPr/>
          <a:lstStyle/>
          <a:p>
            <a:pPr marL="0" indent="0" algn="ctr">
              <a:spcAft>
                <a:spcPts val="533"/>
              </a:spcAft>
              <a:buNone/>
            </a:pPr>
            <a:r>
              <a:rPr lang="en-US" sz="1800" b="1" dirty="0"/>
              <a:t>According to the 2019 CDC National Immunization-Teen Survey (NIS)</a:t>
            </a:r>
          </a:p>
        </p:txBody>
      </p:sp>
      <p:sp>
        <p:nvSpPr>
          <p:cNvPr id="7" name="Text Placeholder 6">
            <a:extLst>
              <a:ext uri="{FF2B5EF4-FFF2-40B4-BE49-F238E27FC236}">
                <a16:creationId xmlns:a16="http://schemas.microsoft.com/office/drawing/2014/main" id="{5252755D-2C5C-BB41-91FB-5FE26848E8D0}"/>
              </a:ext>
            </a:extLst>
          </p:cNvPr>
          <p:cNvSpPr>
            <a:spLocks noGrp="1"/>
          </p:cNvSpPr>
          <p:nvPr>
            <p:ph type="body" sz="quarter" idx="14"/>
          </p:nvPr>
        </p:nvSpPr>
        <p:spPr/>
        <p:txBody>
          <a:bodyPr/>
          <a:lstStyle/>
          <a:p>
            <a:r>
              <a:rPr lang="en-US" dirty="0">
                <a:latin typeface="Arial" charset="0"/>
              </a:rPr>
              <a:t>Individuals 13-17 years old, 2019</a:t>
            </a:r>
          </a:p>
        </p:txBody>
      </p:sp>
      <p:sp>
        <p:nvSpPr>
          <p:cNvPr id="4" name="Text Placeholder 3">
            <a:extLst>
              <a:ext uri="{FF2B5EF4-FFF2-40B4-BE49-F238E27FC236}">
                <a16:creationId xmlns:a16="http://schemas.microsoft.com/office/drawing/2014/main" id="{517B8AE5-5813-3742-A2A6-D520F0DB8905}"/>
              </a:ext>
            </a:extLst>
          </p:cNvPr>
          <p:cNvSpPr>
            <a:spLocks noGrp="1"/>
          </p:cNvSpPr>
          <p:nvPr>
            <p:ph type="body" sz="quarter" idx="18"/>
          </p:nvPr>
        </p:nvSpPr>
        <p:spPr>
          <a:xfrm>
            <a:off x="344469" y="5859739"/>
            <a:ext cx="11288731" cy="974947"/>
          </a:xfrm>
        </p:spPr>
        <p:txBody>
          <a:bodyPr/>
          <a:lstStyle/>
          <a:p>
            <a:r>
              <a:rPr lang="en-US" dirty="0"/>
              <a:t>*Includes percentages receiving </a:t>
            </a:r>
            <a:r>
              <a:rPr lang="en-US" dirty="0" err="1"/>
              <a:t>MenACWY</a:t>
            </a:r>
            <a:r>
              <a:rPr lang="en-US" dirty="0"/>
              <a:t> and meningococcal-unknown type vaccine.</a:t>
            </a:r>
          </a:p>
          <a:p>
            <a:r>
              <a:rPr lang="en-US" baseline="30000" dirty="0"/>
              <a:t>†</a:t>
            </a:r>
            <a:r>
              <a:rPr lang="en-US" dirty="0"/>
              <a:t>≥2 doses of </a:t>
            </a:r>
            <a:r>
              <a:rPr lang="en-US" dirty="0" err="1"/>
              <a:t>MenACWY</a:t>
            </a:r>
            <a:r>
              <a:rPr lang="en-US" dirty="0"/>
              <a:t> or meningococcal-unknown type vaccine. Calculated only among adolescents aged 17 years at interview. Does not include adolescents who received 1 dose of </a:t>
            </a:r>
            <a:r>
              <a:rPr lang="en-US" dirty="0" err="1"/>
              <a:t>MenACWY</a:t>
            </a:r>
            <a:r>
              <a:rPr lang="en-US" dirty="0"/>
              <a:t> at age ≥16 years.</a:t>
            </a:r>
          </a:p>
          <a:p>
            <a:r>
              <a:rPr lang="en-US" baseline="30000" dirty="0"/>
              <a:t>‡</a:t>
            </a:r>
            <a:r>
              <a:rPr lang="en-US" dirty="0"/>
              <a:t>≥1 dose of </a:t>
            </a:r>
            <a:r>
              <a:rPr lang="en-US" dirty="0" err="1"/>
              <a:t>MenB</a:t>
            </a:r>
            <a:r>
              <a:rPr lang="en-US" dirty="0"/>
              <a:t>, administered, based on individual clinical decision; calculated only among adolescents aged 17 years at interview.</a:t>
            </a:r>
          </a:p>
          <a:p>
            <a:pPr>
              <a:defRPr/>
            </a:pPr>
            <a:r>
              <a:rPr lang="en-US" dirty="0"/>
              <a:t>Elam-Evans LD, et al. </a:t>
            </a:r>
            <a:r>
              <a:rPr lang="en-US" i="1" dirty="0"/>
              <a:t>MMWR </a:t>
            </a:r>
            <a:r>
              <a:rPr lang="en-US" i="1" dirty="0" err="1"/>
              <a:t>Morb</a:t>
            </a:r>
            <a:r>
              <a:rPr lang="en-US" i="1" dirty="0"/>
              <a:t> Mortal Wkly Rep. </a:t>
            </a:r>
            <a:r>
              <a:rPr lang="en-US" dirty="0"/>
              <a:t>2020;69(33):1109-1116.</a:t>
            </a:r>
          </a:p>
        </p:txBody>
      </p:sp>
      <p:sp>
        <p:nvSpPr>
          <p:cNvPr id="79874" name="Title 8"/>
          <p:cNvSpPr>
            <a:spLocks noGrp="1"/>
          </p:cNvSpPr>
          <p:nvPr>
            <p:ph type="title"/>
          </p:nvPr>
        </p:nvSpPr>
        <p:spPr/>
        <p:txBody>
          <a:bodyPr/>
          <a:lstStyle/>
          <a:p>
            <a:r>
              <a:rPr lang="en-US" dirty="0"/>
              <a:t>Meningococcal Vaccination Rates in the US (1 of 3)</a:t>
            </a:r>
          </a:p>
        </p:txBody>
      </p:sp>
      <p:sp>
        <p:nvSpPr>
          <p:cNvPr id="2" name="Slide Number Placeholder 1"/>
          <p:cNvSpPr>
            <a:spLocks noGrp="1"/>
          </p:cNvSpPr>
          <p:nvPr>
            <p:ph type="sldNum" sz="quarter" idx="4"/>
          </p:nvPr>
        </p:nvSpPr>
        <p:spPr/>
        <p:txBody>
          <a:bodyPr/>
          <a:lstStyle/>
          <a:p>
            <a:pPr defTabSz="1219140"/>
            <a:fld id="{9F9F533D-B52E-4A2F-BF72-0ADD2D94BD75}" type="slidenum">
              <a:rPr lang="en-GB">
                <a:solidFill>
                  <a:srgbClr val="544F40"/>
                </a:solidFill>
                <a:latin typeface="Arial"/>
              </a:rPr>
              <a:pPr defTabSz="1219140"/>
              <a:t>65</a:t>
            </a:fld>
            <a:endParaRPr lang="en-GB" dirty="0">
              <a:solidFill>
                <a:srgbClr val="544F40"/>
              </a:solidFill>
              <a:latin typeface="Arial"/>
            </a:endParaRPr>
          </a:p>
        </p:txBody>
      </p:sp>
      <p:sp>
        <p:nvSpPr>
          <p:cNvPr id="8" name="Text Placeholder 5">
            <a:extLst>
              <a:ext uri="{FF2B5EF4-FFF2-40B4-BE49-F238E27FC236}">
                <a16:creationId xmlns:a16="http://schemas.microsoft.com/office/drawing/2014/main" id="{ABBCA5CF-925C-4267-8515-8BE8104BAD78}"/>
              </a:ext>
            </a:extLst>
          </p:cNvPr>
          <p:cNvSpPr txBox="1">
            <a:spLocks/>
          </p:cNvSpPr>
          <p:nvPr/>
        </p:nvSpPr>
        <p:spPr>
          <a:xfrm>
            <a:off x="1529200" y="7778991"/>
            <a:ext cx="10104000" cy="369332"/>
          </a:xfrm>
          <a:prstGeom prst="rect">
            <a:avLst/>
          </a:prstGeom>
        </p:spPr>
        <p:txBody>
          <a:bodyPr/>
          <a:lstStyle>
            <a:lvl1pPr marL="270000" indent="-270000" algn="l" defTabSz="914400" rtl="0" eaLnBrk="1" latinLnBrk="0" hangingPunct="1">
              <a:spcBef>
                <a:spcPts val="0"/>
              </a:spcBef>
              <a:spcAft>
                <a:spcPts val="600"/>
              </a:spcAft>
              <a:buClr>
                <a:schemeClr val="bg2"/>
              </a:buClr>
              <a:buFont typeface="Arial" pitchFamily="34" charset="0"/>
              <a:buChar char="–"/>
              <a:defRPr sz="1600" kern="1200">
                <a:solidFill>
                  <a:schemeClr val="tx1"/>
                </a:solidFill>
                <a:latin typeface="+mn-lt"/>
                <a:ea typeface="+mn-ea"/>
                <a:cs typeface="+mn-cs"/>
              </a:defRPr>
            </a:lvl1pPr>
            <a:lvl2pPr marL="538163" indent="-270000" algn="l" defTabSz="914400" rtl="0" eaLnBrk="1" latinLnBrk="0" hangingPunct="1">
              <a:spcBef>
                <a:spcPts val="0"/>
              </a:spcBef>
              <a:spcAft>
                <a:spcPts val="600"/>
              </a:spcAft>
              <a:buClr>
                <a:schemeClr val="bg2"/>
              </a:buClr>
              <a:buFont typeface="Arial" pitchFamily="34" charset="0"/>
              <a:buChar char="–"/>
              <a:defRPr sz="1400" kern="1200">
                <a:solidFill>
                  <a:schemeClr val="tx1"/>
                </a:solidFill>
                <a:latin typeface="+mn-lt"/>
                <a:ea typeface="+mn-ea"/>
                <a:cs typeface="+mn-cs"/>
              </a:defRPr>
            </a:lvl2pPr>
            <a:lvl3pPr marL="810000" indent="-270000" algn="l" defTabSz="914400" rtl="0" eaLnBrk="1" latinLnBrk="0" hangingPunct="1">
              <a:spcBef>
                <a:spcPts val="0"/>
              </a:spcBef>
              <a:spcAft>
                <a:spcPts val="600"/>
              </a:spcAft>
              <a:buClr>
                <a:schemeClr val="bg2"/>
              </a:buClr>
              <a:buFont typeface="Arial" pitchFamily="34" charset="0"/>
              <a:buChar char="–"/>
              <a:defRPr sz="1200" kern="1200">
                <a:solidFill>
                  <a:schemeClr val="tx1"/>
                </a:solidFill>
                <a:latin typeface="+mn-lt"/>
                <a:ea typeface="+mn-ea"/>
                <a:cs typeface="+mn-cs"/>
              </a:defRPr>
            </a:lvl3pPr>
            <a:lvl4pPr marL="1081088" indent="-270000" algn="l" defTabSz="914400" rtl="0" eaLnBrk="1" latinLnBrk="0" hangingPunct="1">
              <a:spcBef>
                <a:spcPts val="0"/>
              </a:spcBef>
              <a:spcAft>
                <a:spcPts val="600"/>
              </a:spcAft>
              <a:buClr>
                <a:schemeClr val="bg2"/>
              </a:buClr>
              <a:buFont typeface="Arial" pitchFamily="34" charset="0"/>
              <a:buChar char="–"/>
              <a:defRPr sz="1200" kern="1200">
                <a:solidFill>
                  <a:schemeClr val="tx1"/>
                </a:solidFill>
                <a:latin typeface="+mn-lt"/>
                <a:ea typeface="+mn-ea"/>
                <a:cs typeface="+mn-cs"/>
              </a:defRPr>
            </a:lvl4pPr>
            <a:lvl5pPr marL="1350000" indent="-270000" algn="l" defTabSz="914400" rtl="0" eaLnBrk="1" latinLnBrk="0" hangingPunct="1">
              <a:spcBef>
                <a:spcPts val="0"/>
              </a:spcBef>
              <a:spcAft>
                <a:spcPts val="600"/>
              </a:spcAft>
              <a:buClr>
                <a:schemeClr val="bg2"/>
              </a:buClr>
              <a:buFont typeface="Arial" pitchFamily="34" charset="0"/>
              <a:buChar char="–"/>
              <a:defRPr sz="1200" b="0" kern="1200">
                <a:solidFill>
                  <a:schemeClr val="tx1"/>
                </a:solidFill>
                <a:latin typeface="+mn-lt"/>
                <a:ea typeface="+mn-ea"/>
                <a:cs typeface="+mn-cs"/>
              </a:defRPr>
            </a:lvl5pPr>
            <a:lvl6pPr marL="162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6pPr>
            <a:lvl7pPr marL="180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7pPr>
            <a:lvl8pPr marL="207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8pPr>
            <a:lvl9pPr marL="234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9pPr>
          </a:lstStyle>
          <a:p>
            <a:pPr marL="0" indent="0" defTabSz="1219140">
              <a:spcAft>
                <a:spcPts val="800"/>
              </a:spcAft>
              <a:buClr>
                <a:srgbClr val="F36633"/>
              </a:buClr>
              <a:buNone/>
            </a:pPr>
            <a:endParaRPr lang="en-US" sz="2133" dirty="0">
              <a:solidFill>
                <a:srgbClr val="544F40"/>
              </a:solidFill>
              <a:latin typeface="Arial" charset="0"/>
            </a:endParaRPr>
          </a:p>
        </p:txBody>
      </p:sp>
      <p:sp>
        <p:nvSpPr>
          <p:cNvPr id="10" name="Content Placeholder 4">
            <a:extLst>
              <a:ext uri="{FF2B5EF4-FFF2-40B4-BE49-F238E27FC236}">
                <a16:creationId xmlns:a16="http://schemas.microsoft.com/office/drawing/2014/main" id="{541EDCF0-6020-EA42-98B2-0B0DD9A98B61}"/>
              </a:ext>
            </a:extLst>
          </p:cNvPr>
          <p:cNvSpPr txBox="1">
            <a:spLocks/>
          </p:cNvSpPr>
          <p:nvPr/>
        </p:nvSpPr>
        <p:spPr>
          <a:xfrm>
            <a:off x="613276" y="4832605"/>
            <a:ext cx="11231033" cy="1536239"/>
          </a:xfrm>
          <a:prstGeom prst="rect">
            <a:avLst/>
          </a:prstGeom>
        </p:spPr>
        <p:txBody>
          <a:bodyPr vert="horz" lIns="0" tIns="0" rIns="0" bIns="0" rtlCol="0">
            <a:noAutofit/>
          </a:bodyPr>
          <a:lstStyle>
            <a:lvl1pPr marL="359982" indent="-359982" algn="l" defTabSz="1219140" rtl="0" eaLnBrk="1" latinLnBrk="0" hangingPunct="1">
              <a:spcBef>
                <a:spcPts val="0"/>
              </a:spcBef>
              <a:spcAft>
                <a:spcPts val="800"/>
              </a:spcAft>
              <a:buClr>
                <a:schemeClr val="bg2"/>
              </a:buClr>
              <a:buFont typeface="Arial" pitchFamily="34" charset="0"/>
              <a:buChar char="–"/>
              <a:defRPr sz="2133" kern="1200">
                <a:solidFill>
                  <a:schemeClr val="tx1"/>
                </a:solidFill>
                <a:latin typeface="+mn-lt"/>
                <a:ea typeface="+mn-ea"/>
                <a:cs typeface="+mn-cs"/>
              </a:defRPr>
            </a:lvl1pPr>
            <a:lvl2pPr marL="717515" indent="-359982" algn="l" defTabSz="1219140" rtl="0" eaLnBrk="1" latinLnBrk="0" hangingPunct="1">
              <a:spcBef>
                <a:spcPts val="0"/>
              </a:spcBef>
              <a:spcAft>
                <a:spcPts val="800"/>
              </a:spcAft>
              <a:buClr>
                <a:schemeClr val="bg2"/>
              </a:buClr>
              <a:buFont typeface="Arial" pitchFamily="34" charset="0"/>
              <a:buChar char="–"/>
              <a:defRPr sz="1867" kern="1200">
                <a:solidFill>
                  <a:schemeClr val="tx1"/>
                </a:solidFill>
                <a:latin typeface="+mn-lt"/>
                <a:ea typeface="+mn-ea"/>
                <a:cs typeface="+mn-cs"/>
              </a:defRPr>
            </a:lvl2pPr>
            <a:lvl3pPr marL="1079946" indent="-359982" algn="l" defTabSz="1219140" rtl="0" eaLnBrk="1" latinLnBrk="0" hangingPunct="1">
              <a:spcBef>
                <a:spcPts val="0"/>
              </a:spcBef>
              <a:spcAft>
                <a:spcPts val="800"/>
              </a:spcAft>
              <a:buClr>
                <a:schemeClr val="bg2"/>
              </a:buClr>
              <a:buFont typeface="Arial" pitchFamily="34" charset="0"/>
              <a:buChar char="–"/>
              <a:defRPr sz="1600" kern="1200">
                <a:solidFill>
                  <a:schemeClr val="tx1"/>
                </a:solidFill>
                <a:latin typeface="+mn-lt"/>
                <a:ea typeface="+mn-ea"/>
                <a:cs typeface="+mn-cs"/>
              </a:defRPr>
            </a:lvl3pPr>
            <a:lvl4pPr marL="1441379" indent="-359982" algn="l" defTabSz="1219140" rtl="0" eaLnBrk="1" latinLnBrk="0" hangingPunct="1">
              <a:spcBef>
                <a:spcPts val="0"/>
              </a:spcBef>
              <a:spcAft>
                <a:spcPts val="800"/>
              </a:spcAft>
              <a:buClr>
                <a:schemeClr val="bg2"/>
              </a:buClr>
              <a:buFont typeface="Arial" pitchFamily="34" charset="0"/>
              <a:buChar char="–"/>
              <a:defRPr sz="1600" kern="1200">
                <a:solidFill>
                  <a:schemeClr val="tx1"/>
                </a:solidFill>
                <a:latin typeface="+mn-lt"/>
                <a:ea typeface="+mn-ea"/>
                <a:cs typeface="+mn-cs"/>
              </a:defRPr>
            </a:lvl4pPr>
            <a:lvl5pPr marL="1799910" indent="-359982" algn="l" defTabSz="1219140" rtl="0" eaLnBrk="1" latinLnBrk="0" hangingPunct="1">
              <a:spcBef>
                <a:spcPts val="0"/>
              </a:spcBef>
              <a:spcAft>
                <a:spcPts val="800"/>
              </a:spcAft>
              <a:buClr>
                <a:schemeClr val="bg2"/>
              </a:buClr>
              <a:buFont typeface="Arial" pitchFamily="34" charset="0"/>
              <a:buChar char="–"/>
              <a:defRPr sz="1600" b="0" kern="1200">
                <a:solidFill>
                  <a:schemeClr val="tx1"/>
                </a:solidFill>
                <a:latin typeface="+mn-lt"/>
                <a:ea typeface="+mn-ea"/>
                <a:cs typeface="+mn-cs"/>
              </a:defRPr>
            </a:lvl5pPr>
            <a:lvl6pPr marL="2159893" indent="-359982" algn="l" defTabSz="121914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6pPr>
            <a:lvl7pPr marL="2399880" indent="-359982" algn="l" defTabSz="121914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7pPr>
            <a:lvl8pPr marL="2759862" indent="-359982" algn="l" defTabSz="121914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8pPr>
            <a:lvl9pPr marL="3119845" indent="-359982" algn="l" defTabSz="121914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9pPr>
          </a:lstStyle>
          <a:p>
            <a:pPr marL="9525" lvl="1" indent="0" algn="ctr" defTabSz="1219110">
              <a:spcAft>
                <a:spcPts val="533"/>
              </a:spcAft>
              <a:buClr>
                <a:srgbClr val="F36633"/>
              </a:buClr>
              <a:buNone/>
            </a:pPr>
            <a:r>
              <a:rPr lang="en-US" sz="1700" dirty="0">
                <a:solidFill>
                  <a:srgbClr val="FFFFFF"/>
                </a:solidFill>
                <a:latin typeface="Arial"/>
              </a:rPr>
              <a:t>Adolescent vaccination coverage in the US continues to improve for meningococcal vaccines, with some disparities.</a:t>
            </a:r>
          </a:p>
          <a:p>
            <a:pPr marL="347654" lvl="2" indent="0" algn="ctr" defTabSz="1219110">
              <a:spcAft>
                <a:spcPts val="533"/>
              </a:spcAft>
              <a:buClr>
                <a:srgbClr val="F36633"/>
              </a:buClr>
              <a:buNone/>
            </a:pPr>
            <a:r>
              <a:rPr lang="en-US" sz="1700" dirty="0">
                <a:solidFill>
                  <a:srgbClr val="FFFFFF"/>
                </a:solidFill>
                <a:latin typeface="Arial"/>
              </a:rPr>
              <a:t>Among adolescents living at or above the poverty level, those living outside a metropolitan statistical area (MSA) had lower coverage with meningococcal vaccines than those in MSA principal cities.</a:t>
            </a:r>
          </a:p>
        </p:txBody>
      </p:sp>
      <p:sp>
        <p:nvSpPr>
          <p:cNvPr id="11" name="Rectangle 10">
            <a:extLst>
              <a:ext uri="{FF2B5EF4-FFF2-40B4-BE49-F238E27FC236}">
                <a16:creationId xmlns:a16="http://schemas.microsoft.com/office/drawing/2014/main" id="{25BD2F26-1216-F449-A64E-15428CADE482}"/>
              </a:ext>
            </a:extLst>
          </p:cNvPr>
          <p:cNvSpPr/>
          <p:nvPr/>
        </p:nvSpPr>
        <p:spPr>
          <a:xfrm>
            <a:off x="2802563" y="4231753"/>
            <a:ext cx="4440719" cy="276999"/>
          </a:xfrm>
          <a:prstGeom prst="rect">
            <a:avLst/>
          </a:prstGeom>
        </p:spPr>
        <p:txBody>
          <a:bodyPr wrap="square">
            <a:spAutoFit/>
          </a:bodyPr>
          <a:lstStyle/>
          <a:p>
            <a:pPr marL="9525" lvl="1" algn="ctr" defTabSz="914377">
              <a:spcAft>
                <a:spcPts val="533"/>
              </a:spcAft>
            </a:pPr>
            <a:r>
              <a:rPr lang="en-US" sz="1200" b="1" dirty="0" err="1">
                <a:solidFill>
                  <a:srgbClr val="544F40"/>
                </a:solidFill>
                <a:latin typeface="Arial"/>
              </a:rPr>
              <a:t>MenACWY</a:t>
            </a:r>
            <a:r>
              <a:rPr lang="en-US" sz="1200" b="1" dirty="0">
                <a:solidFill>
                  <a:srgbClr val="544F40"/>
                </a:solidFill>
                <a:latin typeface="Arial"/>
              </a:rPr>
              <a:t> Vaccination*</a:t>
            </a:r>
          </a:p>
        </p:txBody>
      </p:sp>
      <p:sp>
        <p:nvSpPr>
          <p:cNvPr id="13" name="Rectangle 12">
            <a:extLst>
              <a:ext uri="{FF2B5EF4-FFF2-40B4-BE49-F238E27FC236}">
                <a16:creationId xmlns:a16="http://schemas.microsoft.com/office/drawing/2014/main" id="{71EA492B-3712-2F4B-91BD-6741B008267F}"/>
              </a:ext>
            </a:extLst>
          </p:cNvPr>
          <p:cNvSpPr/>
          <p:nvPr/>
        </p:nvSpPr>
        <p:spPr>
          <a:xfrm>
            <a:off x="7673541" y="4231753"/>
            <a:ext cx="2180521" cy="276999"/>
          </a:xfrm>
          <a:prstGeom prst="rect">
            <a:avLst/>
          </a:prstGeom>
        </p:spPr>
        <p:txBody>
          <a:bodyPr wrap="square">
            <a:spAutoFit/>
          </a:bodyPr>
          <a:lstStyle/>
          <a:p>
            <a:pPr marL="14288" lvl="1" algn="ctr" defTabSz="914377">
              <a:spcAft>
                <a:spcPts val="533"/>
              </a:spcAft>
            </a:pPr>
            <a:r>
              <a:rPr lang="en-US" sz="1200" b="1" dirty="0" err="1">
                <a:solidFill>
                  <a:srgbClr val="544F40"/>
                </a:solidFill>
                <a:latin typeface="Arial"/>
              </a:rPr>
              <a:t>MenB</a:t>
            </a:r>
            <a:r>
              <a:rPr lang="en-US" sz="1200" b="1" dirty="0">
                <a:solidFill>
                  <a:srgbClr val="544F40"/>
                </a:solidFill>
                <a:latin typeface="Arial"/>
              </a:rPr>
              <a:t> Vaccination</a:t>
            </a:r>
            <a:r>
              <a:rPr lang="en-US" sz="1200" b="1" baseline="30000" dirty="0">
                <a:solidFill>
                  <a:srgbClr val="544F40"/>
                </a:solidFill>
                <a:latin typeface="Arial"/>
              </a:rPr>
              <a:t>‡</a:t>
            </a:r>
          </a:p>
        </p:txBody>
      </p:sp>
      <p:sp>
        <p:nvSpPr>
          <p:cNvPr id="14" name="Rectangle 13">
            <a:extLst>
              <a:ext uri="{FF2B5EF4-FFF2-40B4-BE49-F238E27FC236}">
                <a16:creationId xmlns:a16="http://schemas.microsoft.com/office/drawing/2014/main" id="{C729F2EC-CA6E-2E44-AB54-B49E90D3C166}"/>
              </a:ext>
            </a:extLst>
          </p:cNvPr>
          <p:cNvSpPr/>
          <p:nvPr/>
        </p:nvSpPr>
        <p:spPr>
          <a:xfrm rot="16200000">
            <a:off x="-266172" y="2761716"/>
            <a:ext cx="4440719" cy="276999"/>
          </a:xfrm>
          <a:prstGeom prst="rect">
            <a:avLst/>
          </a:prstGeom>
        </p:spPr>
        <p:txBody>
          <a:bodyPr wrap="square">
            <a:spAutoFit/>
          </a:bodyPr>
          <a:lstStyle/>
          <a:p>
            <a:pPr marL="9525" lvl="1" algn="ctr" defTabSz="914377">
              <a:spcAft>
                <a:spcPts val="533"/>
              </a:spcAft>
            </a:pPr>
            <a:r>
              <a:rPr lang="en-US" sz="1200" b="1" dirty="0">
                <a:solidFill>
                  <a:srgbClr val="544F40"/>
                </a:solidFill>
                <a:latin typeface="Arial"/>
              </a:rPr>
              <a:t>Subjects receiving (%)</a:t>
            </a:r>
          </a:p>
        </p:txBody>
      </p:sp>
      <p:grpSp>
        <p:nvGrpSpPr>
          <p:cNvPr id="12" name="Group 11">
            <a:extLst>
              <a:ext uri="{FF2B5EF4-FFF2-40B4-BE49-F238E27FC236}">
                <a16:creationId xmlns:a16="http://schemas.microsoft.com/office/drawing/2014/main" id="{3C5BC2BD-E9AD-0E4F-A332-E56A26F62137}"/>
              </a:ext>
            </a:extLst>
          </p:cNvPr>
          <p:cNvGrpSpPr/>
          <p:nvPr/>
        </p:nvGrpSpPr>
        <p:grpSpPr>
          <a:xfrm>
            <a:off x="2030388" y="1818334"/>
            <a:ext cx="8128000" cy="2790671"/>
            <a:chOff x="2030388" y="1818334"/>
            <a:chExt cx="8128000" cy="2790670"/>
          </a:xfrm>
        </p:grpSpPr>
        <p:graphicFrame>
          <p:nvGraphicFramePr>
            <p:cNvPr id="6" name="Chart 5">
              <a:extLst>
                <a:ext uri="{FF2B5EF4-FFF2-40B4-BE49-F238E27FC236}">
                  <a16:creationId xmlns:a16="http://schemas.microsoft.com/office/drawing/2014/main" id="{24B4BB13-8214-9547-910F-DFBAEC51729D}"/>
                </a:ext>
              </a:extLst>
            </p:cNvPr>
            <p:cNvGraphicFramePr/>
            <p:nvPr/>
          </p:nvGraphicFramePr>
          <p:xfrm>
            <a:off x="2030388" y="1818334"/>
            <a:ext cx="8128000" cy="2790670"/>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a:extLst>
                <a:ext uri="{FF2B5EF4-FFF2-40B4-BE49-F238E27FC236}">
                  <a16:creationId xmlns:a16="http://schemas.microsoft.com/office/drawing/2014/main" id="{36214265-A220-5B48-868C-5CABC6DA9041}"/>
                </a:ext>
              </a:extLst>
            </p:cNvPr>
            <p:cNvSpPr/>
            <p:nvPr/>
          </p:nvSpPr>
          <p:spPr>
            <a:xfrm>
              <a:off x="6926237" y="4053880"/>
              <a:ext cx="317044" cy="215444"/>
            </a:xfrm>
            <a:prstGeom prst="rect">
              <a:avLst/>
            </a:prstGeom>
          </p:spPr>
          <p:txBody>
            <a:bodyPr wrap="square">
              <a:spAutoFit/>
            </a:bodyPr>
            <a:lstStyle/>
            <a:p>
              <a:pPr marL="14288" lvl="1" algn="ctr" defTabSz="914377">
                <a:spcAft>
                  <a:spcPts val="533"/>
                </a:spcAft>
              </a:pPr>
              <a:r>
                <a:rPr lang="en-US" sz="1200" b="1" baseline="30000" dirty="0">
                  <a:solidFill>
                    <a:srgbClr val="FFFFFF">
                      <a:lumMod val="75000"/>
                    </a:srgbClr>
                  </a:solidFill>
                  <a:latin typeface="Arial"/>
                </a:rPr>
                <a:t>†</a:t>
              </a:r>
            </a:p>
          </p:txBody>
        </p:sp>
      </p:grpSp>
      <p:sp>
        <p:nvSpPr>
          <p:cNvPr id="17" name="Rectangle 16">
            <a:extLst>
              <a:ext uri="{FF2B5EF4-FFF2-40B4-BE49-F238E27FC236}">
                <a16:creationId xmlns:a16="http://schemas.microsoft.com/office/drawing/2014/main" id="{FE1D922C-7800-064F-BF81-1E3CD33A5775}"/>
              </a:ext>
            </a:extLst>
          </p:cNvPr>
          <p:cNvSpPr/>
          <p:nvPr/>
        </p:nvSpPr>
        <p:spPr>
          <a:xfrm>
            <a:off x="2828719" y="2236066"/>
            <a:ext cx="881508" cy="276999"/>
          </a:xfrm>
          <a:prstGeom prst="rect">
            <a:avLst/>
          </a:prstGeom>
          <a:ln>
            <a:noFill/>
          </a:ln>
        </p:spPr>
        <p:txBody>
          <a:bodyPr wrap="square">
            <a:spAutoFit/>
          </a:bodyPr>
          <a:lstStyle/>
          <a:p>
            <a:pPr marL="9525" lvl="1" algn="ctr" defTabSz="914377">
              <a:spcAft>
                <a:spcPts val="533"/>
              </a:spcAft>
            </a:pPr>
            <a:r>
              <a:rPr lang="en-US" sz="1200" b="1" dirty="0">
                <a:solidFill>
                  <a:srgbClr val="FFFFFF"/>
                </a:solidFill>
                <a:latin typeface="Arial"/>
              </a:rPr>
              <a:t>86.6%</a:t>
            </a:r>
          </a:p>
        </p:txBody>
      </p:sp>
      <p:sp>
        <p:nvSpPr>
          <p:cNvPr id="21" name="Rectangle 20">
            <a:extLst>
              <a:ext uri="{FF2B5EF4-FFF2-40B4-BE49-F238E27FC236}">
                <a16:creationId xmlns:a16="http://schemas.microsoft.com/office/drawing/2014/main" id="{6EE8715A-21E1-D04A-9CF6-829FED47ED04}"/>
              </a:ext>
            </a:extLst>
          </p:cNvPr>
          <p:cNvSpPr/>
          <p:nvPr/>
        </p:nvSpPr>
        <p:spPr>
          <a:xfrm>
            <a:off x="3789169" y="2183439"/>
            <a:ext cx="881508" cy="276999"/>
          </a:xfrm>
          <a:prstGeom prst="rect">
            <a:avLst/>
          </a:prstGeom>
          <a:ln>
            <a:noFill/>
          </a:ln>
        </p:spPr>
        <p:txBody>
          <a:bodyPr wrap="square">
            <a:spAutoFit/>
          </a:bodyPr>
          <a:lstStyle/>
          <a:p>
            <a:pPr marL="9525" lvl="1" algn="ctr" defTabSz="914377">
              <a:spcAft>
                <a:spcPts val="533"/>
              </a:spcAft>
            </a:pPr>
            <a:r>
              <a:rPr lang="en-US" sz="1200" b="1" dirty="0">
                <a:solidFill>
                  <a:srgbClr val="FFFFFF"/>
                </a:solidFill>
                <a:latin typeface="Arial"/>
              </a:rPr>
              <a:t>88.9%</a:t>
            </a:r>
          </a:p>
        </p:txBody>
      </p:sp>
      <p:sp>
        <p:nvSpPr>
          <p:cNvPr id="22" name="Rectangle 21">
            <a:extLst>
              <a:ext uri="{FF2B5EF4-FFF2-40B4-BE49-F238E27FC236}">
                <a16:creationId xmlns:a16="http://schemas.microsoft.com/office/drawing/2014/main" id="{FEF4BF94-985D-6548-AA36-DDCB822AF9DA}"/>
              </a:ext>
            </a:extLst>
          </p:cNvPr>
          <p:cNvSpPr/>
          <p:nvPr/>
        </p:nvSpPr>
        <p:spPr>
          <a:xfrm>
            <a:off x="5335097" y="2946535"/>
            <a:ext cx="881508" cy="276999"/>
          </a:xfrm>
          <a:prstGeom prst="rect">
            <a:avLst/>
          </a:prstGeom>
        </p:spPr>
        <p:txBody>
          <a:bodyPr wrap="square">
            <a:spAutoFit/>
          </a:bodyPr>
          <a:lstStyle/>
          <a:p>
            <a:pPr marL="9525" lvl="1" algn="ctr" defTabSz="914377">
              <a:spcAft>
                <a:spcPts val="533"/>
              </a:spcAft>
            </a:pPr>
            <a:r>
              <a:rPr lang="en-US" sz="1200" b="1" dirty="0">
                <a:solidFill>
                  <a:srgbClr val="FFFFFF"/>
                </a:solidFill>
                <a:latin typeface="Arial"/>
              </a:rPr>
              <a:t>50.8%</a:t>
            </a:r>
          </a:p>
        </p:txBody>
      </p:sp>
      <p:sp>
        <p:nvSpPr>
          <p:cNvPr id="23" name="Rectangle 22">
            <a:extLst>
              <a:ext uri="{FF2B5EF4-FFF2-40B4-BE49-F238E27FC236}">
                <a16:creationId xmlns:a16="http://schemas.microsoft.com/office/drawing/2014/main" id="{D66D4255-FE2D-9942-8DF2-C6EB7234573F}"/>
              </a:ext>
            </a:extLst>
          </p:cNvPr>
          <p:cNvSpPr/>
          <p:nvPr/>
        </p:nvSpPr>
        <p:spPr>
          <a:xfrm>
            <a:off x="6295546" y="2893909"/>
            <a:ext cx="881508" cy="276999"/>
          </a:xfrm>
          <a:prstGeom prst="rect">
            <a:avLst/>
          </a:prstGeom>
        </p:spPr>
        <p:txBody>
          <a:bodyPr wrap="square">
            <a:spAutoFit/>
          </a:bodyPr>
          <a:lstStyle/>
          <a:p>
            <a:pPr marL="9525" lvl="1" algn="ctr" defTabSz="914377">
              <a:spcAft>
                <a:spcPts val="533"/>
              </a:spcAft>
            </a:pPr>
            <a:r>
              <a:rPr lang="en-US" sz="1200" b="1" dirty="0">
                <a:solidFill>
                  <a:srgbClr val="FFFFFF"/>
                </a:solidFill>
                <a:latin typeface="Arial"/>
              </a:rPr>
              <a:t>53.7%</a:t>
            </a:r>
          </a:p>
        </p:txBody>
      </p:sp>
      <p:sp>
        <p:nvSpPr>
          <p:cNvPr id="24" name="Rectangle 23">
            <a:extLst>
              <a:ext uri="{FF2B5EF4-FFF2-40B4-BE49-F238E27FC236}">
                <a16:creationId xmlns:a16="http://schemas.microsoft.com/office/drawing/2014/main" id="{DC8F4C76-5639-424C-B1B8-2F6158AAF6A0}"/>
              </a:ext>
            </a:extLst>
          </p:cNvPr>
          <p:cNvSpPr/>
          <p:nvPr/>
        </p:nvSpPr>
        <p:spPr>
          <a:xfrm>
            <a:off x="8808502" y="3532445"/>
            <a:ext cx="881508" cy="276999"/>
          </a:xfrm>
          <a:prstGeom prst="rect">
            <a:avLst/>
          </a:prstGeom>
        </p:spPr>
        <p:txBody>
          <a:bodyPr wrap="square">
            <a:spAutoFit/>
          </a:bodyPr>
          <a:lstStyle/>
          <a:p>
            <a:pPr marL="9525" lvl="1" algn="ctr" defTabSz="914377">
              <a:spcAft>
                <a:spcPts val="533"/>
              </a:spcAft>
            </a:pPr>
            <a:r>
              <a:rPr lang="en-US" sz="1200" b="1" dirty="0">
                <a:solidFill>
                  <a:srgbClr val="FFFFFF"/>
                </a:solidFill>
                <a:latin typeface="Arial"/>
              </a:rPr>
              <a:t>21.8%</a:t>
            </a:r>
          </a:p>
        </p:txBody>
      </p:sp>
      <p:sp>
        <p:nvSpPr>
          <p:cNvPr id="25" name="Rectangle 24">
            <a:extLst>
              <a:ext uri="{FF2B5EF4-FFF2-40B4-BE49-F238E27FC236}">
                <a16:creationId xmlns:a16="http://schemas.microsoft.com/office/drawing/2014/main" id="{4DB5A221-972B-6548-8923-B8FF75C7904B}"/>
              </a:ext>
            </a:extLst>
          </p:cNvPr>
          <p:cNvSpPr/>
          <p:nvPr/>
        </p:nvSpPr>
        <p:spPr>
          <a:xfrm>
            <a:off x="7859793" y="3580362"/>
            <a:ext cx="881508" cy="276999"/>
          </a:xfrm>
          <a:prstGeom prst="rect">
            <a:avLst/>
          </a:prstGeom>
        </p:spPr>
        <p:txBody>
          <a:bodyPr wrap="square">
            <a:spAutoFit/>
          </a:bodyPr>
          <a:lstStyle/>
          <a:p>
            <a:pPr marL="9525" lvl="1" algn="ctr" defTabSz="914377">
              <a:spcAft>
                <a:spcPts val="533"/>
              </a:spcAft>
            </a:pPr>
            <a:r>
              <a:rPr lang="en-US" sz="1200" b="1" dirty="0">
                <a:solidFill>
                  <a:srgbClr val="FFFFFF"/>
                </a:solidFill>
                <a:latin typeface="Arial"/>
              </a:rPr>
              <a:t>17.2%</a:t>
            </a:r>
          </a:p>
        </p:txBody>
      </p:sp>
      <p:sp>
        <p:nvSpPr>
          <p:cNvPr id="3" name="Rectangle 2">
            <a:extLst>
              <a:ext uri="{FF2B5EF4-FFF2-40B4-BE49-F238E27FC236}">
                <a16:creationId xmlns:a16="http://schemas.microsoft.com/office/drawing/2014/main" id="{CA90BF90-58AB-4903-BEC8-A2162529FF25}"/>
              </a:ext>
            </a:extLst>
          </p:cNvPr>
          <p:cNvSpPr/>
          <p:nvPr/>
        </p:nvSpPr>
        <p:spPr>
          <a:xfrm>
            <a:off x="7243282" y="3879463"/>
            <a:ext cx="260008" cy="338554"/>
          </a:xfrm>
          <a:prstGeom prst="rect">
            <a:avLst/>
          </a:prstGeom>
        </p:spPr>
        <p:txBody>
          <a:bodyPr wrap="none">
            <a:spAutoFit/>
          </a:bodyPr>
          <a:lstStyle/>
          <a:p>
            <a:pPr defTabSz="1219170"/>
            <a:r>
              <a:rPr lang="en-US" sz="1600" baseline="30000" dirty="0">
                <a:solidFill>
                  <a:srgbClr val="544F40"/>
                </a:solidFill>
                <a:latin typeface="Arial"/>
              </a:rPr>
              <a:t>†</a:t>
            </a:r>
            <a:endParaRPr lang="en-US" sz="1600" dirty="0">
              <a:solidFill>
                <a:srgbClr val="544F40"/>
              </a:solidFill>
              <a:latin typeface="Arial"/>
            </a:endParaRPr>
          </a:p>
        </p:txBody>
      </p:sp>
    </p:spTree>
    <p:extLst>
      <p:ext uri="{BB962C8B-B14F-4D97-AF65-F5344CB8AC3E}">
        <p14:creationId xmlns:p14="http://schemas.microsoft.com/office/powerpoint/2010/main" val="821743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sz="quarter" idx="12"/>
          </p:nvPr>
        </p:nvSpPr>
        <p:spPr/>
        <p:txBody>
          <a:bodyPr/>
          <a:lstStyle/>
          <a:p>
            <a:r>
              <a:rPr lang="en-US" dirty="0"/>
              <a:t>The overall national completion rate was 23.2%, with completion rates                                ranging from 8.7% (Idaho) to 39.7% (Michigan).</a:t>
            </a:r>
          </a:p>
        </p:txBody>
      </p:sp>
      <p:sp>
        <p:nvSpPr>
          <p:cNvPr id="6" name="Text Placeholder 5">
            <a:extLst>
              <a:ext uri="{FF2B5EF4-FFF2-40B4-BE49-F238E27FC236}">
                <a16:creationId xmlns:a16="http://schemas.microsoft.com/office/drawing/2014/main" id="{6C178DD5-040F-4A90-973C-592E920321BF}"/>
              </a:ext>
            </a:extLst>
          </p:cNvPr>
          <p:cNvSpPr>
            <a:spLocks noGrp="1"/>
          </p:cNvSpPr>
          <p:nvPr>
            <p:ph type="body" sz="quarter" idx="18"/>
          </p:nvPr>
        </p:nvSpPr>
        <p:spPr>
          <a:xfrm>
            <a:off x="451635" y="6452334"/>
            <a:ext cx="8720501" cy="328295"/>
          </a:xfrm>
        </p:spPr>
        <p:txBody>
          <a:bodyPr/>
          <a:lstStyle/>
          <a:p>
            <a:r>
              <a:rPr lang="en-US" dirty="0"/>
              <a:t>Cheng WY, et al. Meningococcal ACWY (MENACWY) Vaccination of Adolescents in the US: How Compliant are We with the Advisory Committee on Immunization Practices (ACIP) Recommendations? </a:t>
            </a:r>
            <a:r>
              <a:rPr lang="en-US" dirty="0" err="1"/>
              <a:t>IDWeek</a:t>
            </a:r>
            <a:r>
              <a:rPr lang="en-US" dirty="0"/>
              <a:t> 2018; 3-7 October, San Francisco, CA, US. Poster #2459</a:t>
            </a:r>
          </a:p>
        </p:txBody>
      </p:sp>
      <p:sp>
        <p:nvSpPr>
          <p:cNvPr id="2" name="Title 1"/>
          <p:cNvSpPr>
            <a:spLocks noGrp="1"/>
          </p:cNvSpPr>
          <p:nvPr>
            <p:ph type="title"/>
          </p:nvPr>
        </p:nvSpPr>
        <p:spPr/>
        <p:txBody>
          <a:bodyPr/>
          <a:lstStyle/>
          <a:p>
            <a:r>
              <a:rPr lang="en-GB" dirty="0" err="1"/>
              <a:t>MenACWY</a:t>
            </a:r>
            <a:r>
              <a:rPr lang="en-GB" dirty="0"/>
              <a:t> Vaccination Completion Rates (2011-2016) </a:t>
            </a:r>
          </a:p>
        </p:txBody>
      </p:sp>
      <p:pic>
        <p:nvPicPr>
          <p:cNvPr id="5" name="Picture 4" descr="I:\Health\Health Case\GSK- MenACWY vaccine 027872\Study Dissemination\accepted IDWeek poster\Figures\Figure 1 - completion.png">
            <a:extLst>
              <a:ext uri="{FF2B5EF4-FFF2-40B4-BE49-F238E27FC236}">
                <a16:creationId xmlns:a16="http://schemas.microsoft.com/office/drawing/2014/main" id="{9AB3BF1E-F3FF-42E9-98B4-4AB1B6D66F3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708" b="13764"/>
          <a:stretch/>
        </p:blipFill>
        <p:spPr bwMode="auto">
          <a:xfrm>
            <a:off x="2674530" y="2329916"/>
            <a:ext cx="6839712" cy="3991831"/>
          </a:xfrm>
          <a:prstGeom prst="rect">
            <a:avLst/>
          </a:prstGeom>
          <a:noFill/>
          <a:ln>
            <a:noFill/>
          </a:ln>
          <a:extLst>
            <a:ext uri="{53640926-AAD7-44D8-BBD7-CCE9431645EC}">
              <a14:shadowObscured xmlns:a14="http://schemas.microsoft.com/office/drawing/2010/main"/>
            </a:ext>
          </a:extLst>
        </p:spPr>
      </p:pic>
      <p:sp>
        <p:nvSpPr>
          <p:cNvPr id="3" name="Slide Number Placeholder 2"/>
          <p:cNvSpPr>
            <a:spLocks noGrp="1"/>
          </p:cNvSpPr>
          <p:nvPr>
            <p:ph type="sldNum" sz="quarter" idx="4"/>
          </p:nvPr>
        </p:nvSpPr>
        <p:spPr/>
        <p:txBody>
          <a:bodyPr/>
          <a:lstStyle/>
          <a:p>
            <a:pPr defTabSz="1219170"/>
            <a:fld id="{9F9F533D-B52E-4A2F-BF72-0ADD2D94BD75}" type="slidenum">
              <a:rPr lang="en-GB">
                <a:solidFill>
                  <a:srgbClr val="544F40"/>
                </a:solidFill>
                <a:latin typeface="Arial"/>
              </a:rPr>
              <a:pPr defTabSz="1219170"/>
              <a:t>66</a:t>
            </a:fld>
            <a:endParaRPr lang="en-GB" dirty="0">
              <a:solidFill>
                <a:srgbClr val="544F40"/>
              </a:solidFill>
              <a:latin typeface="Arial"/>
            </a:endParaRPr>
          </a:p>
        </p:txBody>
      </p:sp>
    </p:spTree>
    <p:extLst>
      <p:ext uri="{BB962C8B-B14F-4D97-AF65-F5344CB8AC3E}">
        <p14:creationId xmlns:p14="http://schemas.microsoft.com/office/powerpoint/2010/main" val="16037136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D36022D5-3592-4563-8958-9FD40F088A8B}"/>
              </a:ext>
            </a:extLst>
          </p:cNvPr>
          <p:cNvSpPr txBox="1">
            <a:spLocks/>
          </p:cNvSpPr>
          <p:nvPr/>
        </p:nvSpPr>
        <p:spPr>
          <a:xfrm>
            <a:off x="1889123" y="6472355"/>
            <a:ext cx="6775148" cy="326003"/>
          </a:xfrm>
          <a:prstGeom prst="rect">
            <a:avLst/>
          </a:prstGeom>
        </p:spPr>
        <p:txBody>
          <a:bodyPr/>
          <a:lstStyle>
            <a:lvl1pPr marL="270000" indent="-270000" algn="l" defTabSz="914400" rtl="0" eaLnBrk="1" latinLnBrk="0" hangingPunct="1">
              <a:spcBef>
                <a:spcPts val="0"/>
              </a:spcBef>
              <a:spcAft>
                <a:spcPts val="600"/>
              </a:spcAft>
              <a:buClr>
                <a:schemeClr val="tx1"/>
              </a:buClr>
              <a:buFont typeface="Arial" pitchFamily="34" charset="0"/>
              <a:buChar char="–"/>
              <a:defRPr sz="1800" kern="1200">
                <a:solidFill>
                  <a:schemeClr val="tx1"/>
                </a:solidFill>
                <a:latin typeface="+mn-lt"/>
                <a:ea typeface="+mn-ea"/>
                <a:cs typeface="+mn-cs"/>
              </a:defRPr>
            </a:lvl1pPr>
            <a:lvl2pPr marL="538163" indent="-270000" algn="l" defTabSz="914400" rtl="0" eaLnBrk="1" latinLnBrk="0" hangingPunct="1">
              <a:spcBef>
                <a:spcPts val="0"/>
              </a:spcBef>
              <a:spcAft>
                <a:spcPts val="600"/>
              </a:spcAft>
              <a:buFont typeface="Arial" pitchFamily="34" charset="0"/>
              <a:buChar char="–"/>
              <a:defRPr sz="1600" kern="1200">
                <a:solidFill>
                  <a:schemeClr val="tx1"/>
                </a:solidFill>
                <a:latin typeface="+mn-lt"/>
                <a:ea typeface="+mn-ea"/>
                <a:cs typeface="+mn-cs"/>
              </a:defRPr>
            </a:lvl2pPr>
            <a:lvl3pPr marL="810000" indent="-270000" algn="l" defTabSz="9144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3pPr>
            <a:lvl4pPr marL="1081088" indent="-270000" algn="l" defTabSz="9144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1350000" indent="-270000" algn="l" defTabSz="914400" rtl="0" eaLnBrk="1" latinLnBrk="0" hangingPunct="1">
              <a:spcBef>
                <a:spcPts val="0"/>
              </a:spcBef>
              <a:spcAft>
                <a:spcPts val="600"/>
              </a:spcAft>
              <a:buFont typeface="Arial" pitchFamily="34" charset="0"/>
              <a:buChar char="–"/>
              <a:defRPr sz="1400" b="0" kern="1200">
                <a:solidFill>
                  <a:schemeClr val="tx1"/>
                </a:solidFill>
                <a:latin typeface="+mn-lt"/>
                <a:ea typeface="+mn-ea"/>
                <a:cs typeface="+mn-cs"/>
              </a:defRPr>
            </a:lvl5pPr>
            <a:lvl6pPr marL="162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6pPr>
            <a:lvl7pPr marL="180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7pPr>
            <a:lvl8pPr marL="207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8pPr>
            <a:lvl9pPr marL="234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9pPr>
          </a:lstStyle>
          <a:p>
            <a:pPr marL="0" indent="0">
              <a:buNone/>
            </a:pPr>
            <a:r>
              <a:rPr lang="en-US" sz="800" dirty="0"/>
              <a:t>Centers for Disease Control and Prevention. Recommended Child and Adolescent Immunization for Ages 18 Years or Younger, US, 2021</a:t>
            </a:r>
            <a:r>
              <a:rPr lang="en-US" sz="800" dirty="0">
                <a:solidFill>
                  <a:srgbClr val="000000"/>
                </a:solidFill>
              </a:rPr>
              <a:t>. Available at </a:t>
            </a:r>
            <a:r>
              <a:rPr lang="en-US" sz="800" dirty="0">
                <a:solidFill>
                  <a:srgbClr val="000000"/>
                </a:solidFill>
                <a:hlinkClick r:id="rId2"/>
              </a:rPr>
              <a:t>h</a:t>
            </a:r>
            <a:r>
              <a:rPr lang="en-US" sz="800" u="sng" dirty="0">
                <a:solidFill>
                  <a:srgbClr val="000000"/>
                </a:solidFill>
                <a:hlinkClick r:id="rId2"/>
              </a:rPr>
              <a:t>ttps://www.cdc.gov/vaccines/schedules/downloads/child/0-18yrs-child-combined-schedule.pdf</a:t>
            </a:r>
            <a:r>
              <a:rPr lang="en-US" sz="800" u="sng" dirty="0">
                <a:solidFill>
                  <a:srgbClr val="000000"/>
                </a:solidFill>
              </a:rPr>
              <a:t>. </a:t>
            </a:r>
            <a:r>
              <a:rPr lang="en-US" sz="800" dirty="0">
                <a:solidFill>
                  <a:srgbClr val="000000"/>
                </a:solidFill>
              </a:rPr>
              <a:t>Accessed February 13, 2021</a:t>
            </a:r>
          </a:p>
          <a:p>
            <a:pPr fontAlgn="auto"/>
            <a:r>
              <a:rPr lang="en-US" dirty="0">
                <a:solidFill>
                  <a:srgbClr val="000000"/>
                </a:solidFill>
              </a:rPr>
              <a:t>.</a:t>
            </a:r>
          </a:p>
        </p:txBody>
      </p:sp>
      <p:pic>
        <p:nvPicPr>
          <p:cNvPr id="2" name="Picture 1">
            <a:extLst>
              <a:ext uri="{FF2B5EF4-FFF2-40B4-BE49-F238E27FC236}">
                <a16:creationId xmlns:a16="http://schemas.microsoft.com/office/drawing/2014/main" id="{0ACA2B5B-3A7E-4EDD-83E1-7345D610504C}"/>
              </a:ext>
            </a:extLst>
          </p:cNvPr>
          <p:cNvPicPr>
            <a:picLocks noChangeAspect="1"/>
          </p:cNvPicPr>
          <p:nvPr/>
        </p:nvPicPr>
        <p:blipFill>
          <a:blip r:embed="rId3"/>
          <a:stretch>
            <a:fillRect/>
          </a:stretch>
        </p:blipFill>
        <p:spPr>
          <a:xfrm>
            <a:off x="1772603" y="211773"/>
            <a:ext cx="7915275" cy="6048375"/>
          </a:xfrm>
          <a:prstGeom prst="rect">
            <a:avLst/>
          </a:prstGeom>
        </p:spPr>
      </p:pic>
      <p:pic>
        <p:nvPicPr>
          <p:cNvPr id="4" name="Picture 3">
            <a:extLst>
              <a:ext uri="{FF2B5EF4-FFF2-40B4-BE49-F238E27FC236}">
                <a16:creationId xmlns:a16="http://schemas.microsoft.com/office/drawing/2014/main" id="{3D765D4D-469E-40DF-A51B-3611169FE657}"/>
              </a:ext>
            </a:extLst>
          </p:cNvPr>
          <p:cNvPicPr>
            <a:picLocks noChangeAspect="1"/>
          </p:cNvPicPr>
          <p:nvPr/>
        </p:nvPicPr>
        <p:blipFill>
          <a:blip r:embed="rId4"/>
          <a:stretch>
            <a:fillRect/>
          </a:stretch>
        </p:blipFill>
        <p:spPr>
          <a:xfrm>
            <a:off x="8416119" y="6615041"/>
            <a:ext cx="2251881" cy="208844"/>
          </a:xfrm>
          <a:prstGeom prst="rect">
            <a:avLst/>
          </a:prstGeom>
        </p:spPr>
      </p:pic>
      <p:pic>
        <p:nvPicPr>
          <p:cNvPr id="5" name="Picture 4">
            <a:extLst>
              <a:ext uri="{FF2B5EF4-FFF2-40B4-BE49-F238E27FC236}">
                <a16:creationId xmlns:a16="http://schemas.microsoft.com/office/drawing/2014/main" id="{73811FE6-81A1-4363-9EC1-77F1304A8437}"/>
              </a:ext>
            </a:extLst>
          </p:cNvPr>
          <p:cNvPicPr>
            <a:picLocks noChangeAspect="1"/>
          </p:cNvPicPr>
          <p:nvPr/>
        </p:nvPicPr>
        <p:blipFill>
          <a:blip r:embed="rId5"/>
          <a:stretch>
            <a:fillRect/>
          </a:stretch>
        </p:blipFill>
        <p:spPr>
          <a:xfrm>
            <a:off x="8279643" y="6523634"/>
            <a:ext cx="2388356" cy="335153"/>
          </a:xfrm>
          <a:prstGeom prst="rect">
            <a:avLst/>
          </a:prstGeom>
        </p:spPr>
      </p:pic>
      <p:sp>
        <p:nvSpPr>
          <p:cNvPr id="3" name="Rectangle 2">
            <a:extLst>
              <a:ext uri="{FF2B5EF4-FFF2-40B4-BE49-F238E27FC236}">
                <a16:creationId xmlns:a16="http://schemas.microsoft.com/office/drawing/2014/main" id="{69C58634-0B11-463A-AC14-CB0BA8766878}"/>
              </a:ext>
            </a:extLst>
          </p:cNvPr>
          <p:cNvSpPr/>
          <p:nvPr/>
        </p:nvSpPr>
        <p:spPr bwMode="auto">
          <a:xfrm>
            <a:off x="8038769" y="874643"/>
            <a:ext cx="1550504" cy="5104738"/>
          </a:xfrm>
          <a:prstGeom prst="rect">
            <a:avLst/>
          </a:prstGeom>
          <a:noFill/>
          <a:ln w="76200">
            <a:solidFill>
              <a:schemeClr val="bg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US" sz="1200" b="1" kern="0" dirty="0" err="1">
              <a:solidFill>
                <a:srgbClr val="FFFFFF"/>
              </a:solidFill>
              <a:latin typeface="Arial"/>
            </a:endParaRPr>
          </a:p>
        </p:txBody>
      </p:sp>
    </p:spTree>
    <p:extLst>
      <p:ext uri="{BB962C8B-B14F-4D97-AF65-F5344CB8AC3E}">
        <p14:creationId xmlns:p14="http://schemas.microsoft.com/office/powerpoint/2010/main" val="30854465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D36022D5-3592-4563-8958-9FD40F088A8B}"/>
              </a:ext>
            </a:extLst>
          </p:cNvPr>
          <p:cNvSpPr txBox="1">
            <a:spLocks/>
          </p:cNvSpPr>
          <p:nvPr/>
        </p:nvSpPr>
        <p:spPr>
          <a:xfrm>
            <a:off x="1889123" y="6472355"/>
            <a:ext cx="6775148" cy="326003"/>
          </a:xfrm>
          <a:prstGeom prst="rect">
            <a:avLst/>
          </a:prstGeom>
        </p:spPr>
        <p:txBody>
          <a:bodyPr/>
          <a:lstStyle>
            <a:lvl1pPr marL="270000" indent="-270000" algn="l" defTabSz="914400" rtl="0" eaLnBrk="1" latinLnBrk="0" hangingPunct="1">
              <a:spcBef>
                <a:spcPts val="0"/>
              </a:spcBef>
              <a:spcAft>
                <a:spcPts val="600"/>
              </a:spcAft>
              <a:buClr>
                <a:schemeClr val="tx1"/>
              </a:buClr>
              <a:buFont typeface="Arial" pitchFamily="34" charset="0"/>
              <a:buChar char="–"/>
              <a:defRPr sz="1800" kern="1200">
                <a:solidFill>
                  <a:schemeClr val="tx1"/>
                </a:solidFill>
                <a:latin typeface="+mn-lt"/>
                <a:ea typeface="+mn-ea"/>
                <a:cs typeface="+mn-cs"/>
              </a:defRPr>
            </a:lvl1pPr>
            <a:lvl2pPr marL="538163" indent="-270000" algn="l" defTabSz="914400" rtl="0" eaLnBrk="1" latinLnBrk="0" hangingPunct="1">
              <a:spcBef>
                <a:spcPts val="0"/>
              </a:spcBef>
              <a:spcAft>
                <a:spcPts val="600"/>
              </a:spcAft>
              <a:buFont typeface="Arial" pitchFamily="34" charset="0"/>
              <a:buChar char="–"/>
              <a:defRPr sz="1600" kern="1200">
                <a:solidFill>
                  <a:schemeClr val="tx1"/>
                </a:solidFill>
                <a:latin typeface="+mn-lt"/>
                <a:ea typeface="+mn-ea"/>
                <a:cs typeface="+mn-cs"/>
              </a:defRPr>
            </a:lvl2pPr>
            <a:lvl3pPr marL="810000" indent="-270000" algn="l" defTabSz="9144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3pPr>
            <a:lvl4pPr marL="1081088" indent="-270000" algn="l" defTabSz="9144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1350000" indent="-270000" algn="l" defTabSz="914400" rtl="0" eaLnBrk="1" latinLnBrk="0" hangingPunct="1">
              <a:spcBef>
                <a:spcPts val="0"/>
              </a:spcBef>
              <a:spcAft>
                <a:spcPts val="600"/>
              </a:spcAft>
              <a:buFont typeface="Arial" pitchFamily="34" charset="0"/>
              <a:buChar char="–"/>
              <a:defRPr sz="1400" b="0" kern="1200">
                <a:solidFill>
                  <a:schemeClr val="tx1"/>
                </a:solidFill>
                <a:latin typeface="+mn-lt"/>
                <a:ea typeface="+mn-ea"/>
                <a:cs typeface="+mn-cs"/>
              </a:defRPr>
            </a:lvl5pPr>
            <a:lvl6pPr marL="162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6pPr>
            <a:lvl7pPr marL="180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7pPr>
            <a:lvl8pPr marL="207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8pPr>
            <a:lvl9pPr marL="234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9pPr>
          </a:lstStyle>
          <a:p>
            <a:pPr marL="0" indent="0">
              <a:buNone/>
            </a:pPr>
            <a:r>
              <a:rPr lang="en-US" sz="800" dirty="0"/>
              <a:t>Centers for Disease Control and Prevention. Recommended Child and Adolescent Immunization for Ages 18 Years or Younger, US, 2021</a:t>
            </a:r>
            <a:r>
              <a:rPr lang="en-US" sz="800" dirty="0">
                <a:solidFill>
                  <a:srgbClr val="000000"/>
                </a:solidFill>
              </a:rPr>
              <a:t>. Available at </a:t>
            </a:r>
            <a:r>
              <a:rPr lang="en-US" sz="800" dirty="0">
                <a:solidFill>
                  <a:srgbClr val="000000"/>
                </a:solidFill>
                <a:hlinkClick r:id="rId2"/>
              </a:rPr>
              <a:t>h</a:t>
            </a:r>
            <a:r>
              <a:rPr lang="en-US" sz="800" u="sng" dirty="0">
                <a:solidFill>
                  <a:srgbClr val="000000"/>
                </a:solidFill>
                <a:hlinkClick r:id="rId2"/>
              </a:rPr>
              <a:t>ttps://www.cdc.gov/vaccines/schedules/downloads/child/0-18yrs-child-combined-schedule.pdf</a:t>
            </a:r>
            <a:r>
              <a:rPr lang="en-US" sz="800" u="sng" dirty="0">
                <a:solidFill>
                  <a:srgbClr val="000000"/>
                </a:solidFill>
              </a:rPr>
              <a:t>. </a:t>
            </a:r>
            <a:r>
              <a:rPr lang="en-US" sz="800" dirty="0">
                <a:solidFill>
                  <a:srgbClr val="000000"/>
                </a:solidFill>
              </a:rPr>
              <a:t>Accessed February 13, 2021</a:t>
            </a:r>
          </a:p>
          <a:p>
            <a:pPr fontAlgn="auto"/>
            <a:r>
              <a:rPr lang="en-US" dirty="0">
                <a:solidFill>
                  <a:srgbClr val="000000"/>
                </a:solidFill>
              </a:rPr>
              <a:t>.</a:t>
            </a:r>
          </a:p>
        </p:txBody>
      </p:sp>
      <p:pic>
        <p:nvPicPr>
          <p:cNvPr id="2" name="Picture 1">
            <a:extLst>
              <a:ext uri="{FF2B5EF4-FFF2-40B4-BE49-F238E27FC236}">
                <a16:creationId xmlns:a16="http://schemas.microsoft.com/office/drawing/2014/main" id="{0ACA2B5B-3A7E-4EDD-83E1-7345D610504C}"/>
              </a:ext>
            </a:extLst>
          </p:cNvPr>
          <p:cNvPicPr>
            <a:picLocks noChangeAspect="1"/>
          </p:cNvPicPr>
          <p:nvPr/>
        </p:nvPicPr>
        <p:blipFill>
          <a:blip r:embed="rId3"/>
          <a:stretch>
            <a:fillRect/>
          </a:stretch>
        </p:blipFill>
        <p:spPr>
          <a:xfrm>
            <a:off x="1772603" y="211773"/>
            <a:ext cx="7915275" cy="6048375"/>
          </a:xfrm>
          <a:prstGeom prst="rect">
            <a:avLst/>
          </a:prstGeom>
        </p:spPr>
      </p:pic>
      <p:pic>
        <p:nvPicPr>
          <p:cNvPr id="4" name="Picture 3">
            <a:extLst>
              <a:ext uri="{FF2B5EF4-FFF2-40B4-BE49-F238E27FC236}">
                <a16:creationId xmlns:a16="http://schemas.microsoft.com/office/drawing/2014/main" id="{3D765D4D-469E-40DF-A51B-3611169FE657}"/>
              </a:ext>
            </a:extLst>
          </p:cNvPr>
          <p:cNvPicPr>
            <a:picLocks noChangeAspect="1"/>
          </p:cNvPicPr>
          <p:nvPr/>
        </p:nvPicPr>
        <p:blipFill>
          <a:blip r:embed="rId4"/>
          <a:stretch>
            <a:fillRect/>
          </a:stretch>
        </p:blipFill>
        <p:spPr>
          <a:xfrm>
            <a:off x="8416119" y="6615041"/>
            <a:ext cx="2251881" cy="208844"/>
          </a:xfrm>
          <a:prstGeom prst="rect">
            <a:avLst/>
          </a:prstGeom>
        </p:spPr>
      </p:pic>
      <p:pic>
        <p:nvPicPr>
          <p:cNvPr id="5" name="Picture 4">
            <a:extLst>
              <a:ext uri="{FF2B5EF4-FFF2-40B4-BE49-F238E27FC236}">
                <a16:creationId xmlns:a16="http://schemas.microsoft.com/office/drawing/2014/main" id="{73811FE6-81A1-4363-9EC1-77F1304A8437}"/>
              </a:ext>
            </a:extLst>
          </p:cNvPr>
          <p:cNvPicPr>
            <a:picLocks noChangeAspect="1"/>
          </p:cNvPicPr>
          <p:nvPr/>
        </p:nvPicPr>
        <p:blipFill>
          <a:blip r:embed="rId5"/>
          <a:stretch>
            <a:fillRect/>
          </a:stretch>
        </p:blipFill>
        <p:spPr>
          <a:xfrm>
            <a:off x="8279643" y="6523634"/>
            <a:ext cx="2388356" cy="335153"/>
          </a:xfrm>
          <a:prstGeom prst="rect">
            <a:avLst/>
          </a:prstGeom>
        </p:spPr>
      </p:pic>
      <p:sp>
        <p:nvSpPr>
          <p:cNvPr id="3" name="Rectangle 2">
            <a:extLst>
              <a:ext uri="{FF2B5EF4-FFF2-40B4-BE49-F238E27FC236}">
                <a16:creationId xmlns:a16="http://schemas.microsoft.com/office/drawing/2014/main" id="{69C58634-0B11-463A-AC14-CB0BA8766878}"/>
              </a:ext>
            </a:extLst>
          </p:cNvPr>
          <p:cNvSpPr/>
          <p:nvPr/>
        </p:nvSpPr>
        <p:spPr bwMode="auto">
          <a:xfrm>
            <a:off x="8038769" y="874643"/>
            <a:ext cx="1550504" cy="5104738"/>
          </a:xfrm>
          <a:prstGeom prst="rect">
            <a:avLst/>
          </a:prstGeom>
          <a:noFill/>
          <a:ln w="76200">
            <a:solidFill>
              <a:schemeClr val="bg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US" sz="1200" b="1" kern="0" dirty="0" err="1">
              <a:solidFill>
                <a:srgbClr val="FFFFFF"/>
              </a:solidFill>
              <a:latin typeface="Arial"/>
            </a:endParaRPr>
          </a:p>
        </p:txBody>
      </p:sp>
      <p:sp>
        <p:nvSpPr>
          <p:cNvPr id="7" name="Rectangle 6">
            <a:extLst>
              <a:ext uri="{FF2B5EF4-FFF2-40B4-BE49-F238E27FC236}">
                <a16:creationId xmlns:a16="http://schemas.microsoft.com/office/drawing/2014/main" id="{BDCAD1CE-A665-4014-8CA5-744EF7F6CC3E}"/>
              </a:ext>
            </a:extLst>
          </p:cNvPr>
          <p:cNvSpPr/>
          <p:nvPr/>
        </p:nvSpPr>
        <p:spPr bwMode="auto">
          <a:xfrm>
            <a:off x="8038769" y="5017274"/>
            <a:ext cx="1550504" cy="365759"/>
          </a:xfrm>
          <a:prstGeom prst="rect">
            <a:avLst/>
          </a:prstGeom>
          <a:noFill/>
          <a:ln w="57150">
            <a:solidFill>
              <a:schemeClr val="accent5"/>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US" sz="1200" b="1" kern="0" dirty="0" err="1">
              <a:solidFill>
                <a:srgbClr val="FFFFFF"/>
              </a:solidFill>
              <a:latin typeface="Arial"/>
            </a:endParaRPr>
          </a:p>
        </p:txBody>
      </p:sp>
    </p:spTree>
    <p:extLst>
      <p:ext uri="{BB962C8B-B14F-4D97-AF65-F5344CB8AC3E}">
        <p14:creationId xmlns:p14="http://schemas.microsoft.com/office/powerpoint/2010/main" val="11634353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D36022D5-3592-4563-8958-9FD40F088A8B}"/>
              </a:ext>
            </a:extLst>
          </p:cNvPr>
          <p:cNvSpPr txBox="1">
            <a:spLocks/>
          </p:cNvSpPr>
          <p:nvPr/>
        </p:nvSpPr>
        <p:spPr>
          <a:xfrm>
            <a:off x="1889123" y="6472355"/>
            <a:ext cx="6775148" cy="326003"/>
          </a:xfrm>
          <a:prstGeom prst="rect">
            <a:avLst/>
          </a:prstGeom>
        </p:spPr>
        <p:txBody>
          <a:bodyPr/>
          <a:lstStyle>
            <a:lvl1pPr marL="270000" indent="-270000" algn="l" defTabSz="914400" rtl="0" eaLnBrk="1" latinLnBrk="0" hangingPunct="1">
              <a:spcBef>
                <a:spcPts val="0"/>
              </a:spcBef>
              <a:spcAft>
                <a:spcPts val="600"/>
              </a:spcAft>
              <a:buClr>
                <a:schemeClr val="tx1"/>
              </a:buClr>
              <a:buFont typeface="Arial" pitchFamily="34" charset="0"/>
              <a:buChar char="–"/>
              <a:defRPr sz="1800" kern="1200">
                <a:solidFill>
                  <a:schemeClr val="tx1"/>
                </a:solidFill>
                <a:latin typeface="+mn-lt"/>
                <a:ea typeface="+mn-ea"/>
                <a:cs typeface="+mn-cs"/>
              </a:defRPr>
            </a:lvl1pPr>
            <a:lvl2pPr marL="538163" indent="-270000" algn="l" defTabSz="914400" rtl="0" eaLnBrk="1" latinLnBrk="0" hangingPunct="1">
              <a:spcBef>
                <a:spcPts val="0"/>
              </a:spcBef>
              <a:spcAft>
                <a:spcPts val="600"/>
              </a:spcAft>
              <a:buFont typeface="Arial" pitchFamily="34" charset="0"/>
              <a:buChar char="–"/>
              <a:defRPr sz="1600" kern="1200">
                <a:solidFill>
                  <a:schemeClr val="tx1"/>
                </a:solidFill>
                <a:latin typeface="+mn-lt"/>
                <a:ea typeface="+mn-ea"/>
                <a:cs typeface="+mn-cs"/>
              </a:defRPr>
            </a:lvl2pPr>
            <a:lvl3pPr marL="810000" indent="-270000" algn="l" defTabSz="9144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3pPr>
            <a:lvl4pPr marL="1081088" indent="-270000" algn="l" defTabSz="9144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1350000" indent="-270000" algn="l" defTabSz="914400" rtl="0" eaLnBrk="1" latinLnBrk="0" hangingPunct="1">
              <a:spcBef>
                <a:spcPts val="0"/>
              </a:spcBef>
              <a:spcAft>
                <a:spcPts val="600"/>
              </a:spcAft>
              <a:buFont typeface="Arial" pitchFamily="34" charset="0"/>
              <a:buChar char="–"/>
              <a:defRPr sz="1400" b="0" kern="1200">
                <a:solidFill>
                  <a:schemeClr val="tx1"/>
                </a:solidFill>
                <a:latin typeface="+mn-lt"/>
                <a:ea typeface="+mn-ea"/>
                <a:cs typeface="+mn-cs"/>
              </a:defRPr>
            </a:lvl5pPr>
            <a:lvl6pPr marL="162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6pPr>
            <a:lvl7pPr marL="180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7pPr>
            <a:lvl8pPr marL="207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8pPr>
            <a:lvl9pPr marL="234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9pPr>
          </a:lstStyle>
          <a:p>
            <a:pPr marL="0" indent="0">
              <a:buNone/>
            </a:pPr>
            <a:r>
              <a:rPr lang="en-US" sz="800" dirty="0"/>
              <a:t>Centers for Disease Control and Prevention. Recommended Child and Adolescent Immunization for Ages 18 Years or Younger, US, 2021</a:t>
            </a:r>
            <a:r>
              <a:rPr lang="en-US" sz="800" dirty="0">
                <a:solidFill>
                  <a:srgbClr val="000000"/>
                </a:solidFill>
              </a:rPr>
              <a:t>. Available at </a:t>
            </a:r>
            <a:r>
              <a:rPr lang="en-US" sz="800" dirty="0">
                <a:solidFill>
                  <a:srgbClr val="000000"/>
                </a:solidFill>
                <a:hlinkClick r:id="rId2"/>
              </a:rPr>
              <a:t>h</a:t>
            </a:r>
            <a:r>
              <a:rPr lang="en-US" sz="800" u="sng" dirty="0">
                <a:solidFill>
                  <a:srgbClr val="000000"/>
                </a:solidFill>
                <a:hlinkClick r:id="rId2"/>
              </a:rPr>
              <a:t>ttps://www.cdc.gov/vaccines/schedules/downloads/child/0-18yrs-child-combined-schedule.pdf</a:t>
            </a:r>
            <a:r>
              <a:rPr lang="en-US" sz="800" u="sng" dirty="0">
                <a:solidFill>
                  <a:srgbClr val="000000"/>
                </a:solidFill>
              </a:rPr>
              <a:t>. </a:t>
            </a:r>
            <a:r>
              <a:rPr lang="en-US" sz="800" dirty="0">
                <a:solidFill>
                  <a:srgbClr val="000000"/>
                </a:solidFill>
              </a:rPr>
              <a:t>Accessed February 13, 2021</a:t>
            </a:r>
          </a:p>
          <a:p>
            <a:pPr fontAlgn="auto"/>
            <a:r>
              <a:rPr lang="en-US" dirty="0">
                <a:solidFill>
                  <a:srgbClr val="000000"/>
                </a:solidFill>
              </a:rPr>
              <a:t>.</a:t>
            </a:r>
          </a:p>
        </p:txBody>
      </p:sp>
      <p:pic>
        <p:nvPicPr>
          <p:cNvPr id="2" name="Picture 1">
            <a:extLst>
              <a:ext uri="{FF2B5EF4-FFF2-40B4-BE49-F238E27FC236}">
                <a16:creationId xmlns:a16="http://schemas.microsoft.com/office/drawing/2014/main" id="{0ACA2B5B-3A7E-4EDD-83E1-7345D610504C}"/>
              </a:ext>
            </a:extLst>
          </p:cNvPr>
          <p:cNvPicPr>
            <a:picLocks noChangeAspect="1"/>
          </p:cNvPicPr>
          <p:nvPr/>
        </p:nvPicPr>
        <p:blipFill>
          <a:blip r:embed="rId3"/>
          <a:stretch>
            <a:fillRect/>
          </a:stretch>
        </p:blipFill>
        <p:spPr>
          <a:xfrm>
            <a:off x="1772603" y="211773"/>
            <a:ext cx="7915275" cy="6048375"/>
          </a:xfrm>
          <a:prstGeom prst="rect">
            <a:avLst/>
          </a:prstGeom>
        </p:spPr>
      </p:pic>
      <p:pic>
        <p:nvPicPr>
          <p:cNvPr id="4" name="Picture 3">
            <a:extLst>
              <a:ext uri="{FF2B5EF4-FFF2-40B4-BE49-F238E27FC236}">
                <a16:creationId xmlns:a16="http://schemas.microsoft.com/office/drawing/2014/main" id="{3D765D4D-469E-40DF-A51B-3611169FE657}"/>
              </a:ext>
            </a:extLst>
          </p:cNvPr>
          <p:cNvPicPr>
            <a:picLocks noChangeAspect="1"/>
          </p:cNvPicPr>
          <p:nvPr/>
        </p:nvPicPr>
        <p:blipFill>
          <a:blip r:embed="rId4"/>
          <a:stretch>
            <a:fillRect/>
          </a:stretch>
        </p:blipFill>
        <p:spPr>
          <a:xfrm>
            <a:off x="8416119" y="6615041"/>
            <a:ext cx="2251881" cy="208844"/>
          </a:xfrm>
          <a:prstGeom prst="rect">
            <a:avLst/>
          </a:prstGeom>
        </p:spPr>
      </p:pic>
      <p:pic>
        <p:nvPicPr>
          <p:cNvPr id="5" name="Picture 4">
            <a:extLst>
              <a:ext uri="{FF2B5EF4-FFF2-40B4-BE49-F238E27FC236}">
                <a16:creationId xmlns:a16="http://schemas.microsoft.com/office/drawing/2014/main" id="{73811FE6-81A1-4363-9EC1-77F1304A8437}"/>
              </a:ext>
            </a:extLst>
          </p:cNvPr>
          <p:cNvPicPr>
            <a:picLocks noChangeAspect="1"/>
          </p:cNvPicPr>
          <p:nvPr/>
        </p:nvPicPr>
        <p:blipFill>
          <a:blip r:embed="rId5"/>
          <a:stretch>
            <a:fillRect/>
          </a:stretch>
        </p:blipFill>
        <p:spPr>
          <a:xfrm>
            <a:off x="8279643" y="6523634"/>
            <a:ext cx="2388356" cy="335153"/>
          </a:xfrm>
          <a:prstGeom prst="rect">
            <a:avLst/>
          </a:prstGeom>
        </p:spPr>
      </p:pic>
      <p:sp>
        <p:nvSpPr>
          <p:cNvPr id="3" name="Rectangle 2">
            <a:extLst>
              <a:ext uri="{FF2B5EF4-FFF2-40B4-BE49-F238E27FC236}">
                <a16:creationId xmlns:a16="http://schemas.microsoft.com/office/drawing/2014/main" id="{69C58634-0B11-463A-AC14-CB0BA8766878}"/>
              </a:ext>
            </a:extLst>
          </p:cNvPr>
          <p:cNvSpPr/>
          <p:nvPr/>
        </p:nvSpPr>
        <p:spPr bwMode="auto">
          <a:xfrm>
            <a:off x="8038769" y="874643"/>
            <a:ext cx="1550504" cy="5104738"/>
          </a:xfrm>
          <a:prstGeom prst="rect">
            <a:avLst/>
          </a:prstGeom>
          <a:noFill/>
          <a:ln w="76200">
            <a:solidFill>
              <a:schemeClr val="bg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US" sz="1200" b="1" kern="0" dirty="0" err="1">
              <a:solidFill>
                <a:srgbClr val="FFFFFF"/>
              </a:solidFill>
              <a:latin typeface="Arial"/>
            </a:endParaRPr>
          </a:p>
        </p:txBody>
      </p:sp>
      <p:sp>
        <p:nvSpPr>
          <p:cNvPr id="7" name="Rectangle 6">
            <a:extLst>
              <a:ext uri="{FF2B5EF4-FFF2-40B4-BE49-F238E27FC236}">
                <a16:creationId xmlns:a16="http://schemas.microsoft.com/office/drawing/2014/main" id="{BDCAD1CE-A665-4014-8CA5-744EF7F6CC3E}"/>
              </a:ext>
            </a:extLst>
          </p:cNvPr>
          <p:cNvSpPr/>
          <p:nvPr/>
        </p:nvSpPr>
        <p:spPr bwMode="auto">
          <a:xfrm>
            <a:off x="8038769" y="5367132"/>
            <a:ext cx="1550504" cy="365759"/>
          </a:xfrm>
          <a:prstGeom prst="rect">
            <a:avLst/>
          </a:prstGeom>
          <a:noFill/>
          <a:ln w="57150">
            <a:solidFill>
              <a:schemeClr val="accent5"/>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US" sz="1200" b="1" kern="0" dirty="0" err="1">
              <a:solidFill>
                <a:srgbClr val="FFFFFF"/>
              </a:solidFill>
              <a:latin typeface="Arial"/>
            </a:endParaRPr>
          </a:p>
        </p:txBody>
      </p:sp>
    </p:spTree>
    <p:extLst>
      <p:ext uri="{BB962C8B-B14F-4D97-AF65-F5344CB8AC3E}">
        <p14:creationId xmlns:p14="http://schemas.microsoft.com/office/powerpoint/2010/main" val="1911907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889123" y="114301"/>
            <a:ext cx="8412480" cy="659525"/>
          </a:xfrm>
        </p:spPr>
        <p:txBody>
          <a:bodyPr/>
          <a:lstStyle/>
          <a:p>
            <a:r>
              <a:rPr lang="en-US" dirty="0"/>
              <a:t>Recommended Child and Adolescent Immunization Schedule for Ages 18 Years or Younger, United States, 2021</a:t>
            </a:r>
          </a:p>
        </p:txBody>
      </p:sp>
      <p:sp>
        <p:nvSpPr>
          <p:cNvPr id="3" name="Content Placeholder 2">
            <a:extLst>
              <a:ext uri="{FF2B5EF4-FFF2-40B4-BE49-F238E27FC236}">
                <a16:creationId xmlns:a16="http://schemas.microsoft.com/office/drawing/2014/main" id="{05097A56-7C73-419D-ADD8-549C452503DF}"/>
              </a:ext>
            </a:extLst>
          </p:cNvPr>
          <p:cNvSpPr>
            <a:spLocks noGrp="1"/>
          </p:cNvSpPr>
          <p:nvPr>
            <p:ph sz="quarter" idx="12"/>
          </p:nvPr>
        </p:nvSpPr>
        <p:spPr>
          <a:xfrm>
            <a:off x="1889125" y="1188721"/>
            <a:ext cx="8423275" cy="3979628"/>
          </a:xfrm>
        </p:spPr>
        <p:txBody>
          <a:bodyPr/>
          <a:lstStyle/>
          <a:p>
            <a:pPr marL="0" indent="0">
              <a:buNone/>
            </a:pPr>
            <a:r>
              <a:rPr lang="en-US" b="1" dirty="0"/>
              <a:t>Vaccines in the Child and Adolescent Immunization Schedule – Cont.:*</a:t>
            </a:r>
          </a:p>
        </p:txBody>
      </p:sp>
      <p:pic>
        <p:nvPicPr>
          <p:cNvPr id="2" name="Picture 1">
            <a:extLst>
              <a:ext uri="{FF2B5EF4-FFF2-40B4-BE49-F238E27FC236}">
                <a16:creationId xmlns:a16="http://schemas.microsoft.com/office/drawing/2014/main" id="{0FDDFB2E-B12D-46A1-9A39-A7459F5A2F7C}"/>
              </a:ext>
            </a:extLst>
          </p:cNvPr>
          <p:cNvPicPr>
            <a:picLocks noChangeAspect="1"/>
          </p:cNvPicPr>
          <p:nvPr/>
        </p:nvPicPr>
        <p:blipFill>
          <a:blip r:embed="rId2"/>
          <a:stretch>
            <a:fillRect/>
          </a:stretch>
        </p:blipFill>
        <p:spPr>
          <a:xfrm>
            <a:off x="1636006" y="1716158"/>
            <a:ext cx="8971722" cy="457200"/>
          </a:xfrm>
          <a:prstGeom prst="rect">
            <a:avLst/>
          </a:prstGeom>
        </p:spPr>
      </p:pic>
      <p:pic>
        <p:nvPicPr>
          <p:cNvPr id="6" name="Picture 5">
            <a:extLst>
              <a:ext uri="{FF2B5EF4-FFF2-40B4-BE49-F238E27FC236}">
                <a16:creationId xmlns:a16="http://schemas.microsoft.com/office/drawing/2014/main" id="{C62B79B1-2A2A-4CD0-AA84-7DC677BB5768}"/>
              </a:ext>
            </a:extLst>
          </p:cNvPr>
          <p:cNvPicPr>
            <a:picLocks noChangeAspect="1"/>
          </p:cNvPicPr>
          <p:nvPr/>
        </p:nvPicPr>
        <p:blipFill>
          <a:blip r:embed="rId3"/>
          <a:stretch>
            <a:fillRect/>
          </a:stretch>
        </p:blipFill>
        <p:spPr>
          <a:xfrm>
            <a:off x="1649258" y="2171709"/>
            <a:ext cx="8919988" cy="2329055"/>
          </a:xfrm>
          <a:prstGeom prst="rect">
            <a:avLst/>
          </a:prstGeom>
        </p:spPr>
      </p:pic>
      <p:sp>
        <p:nvSpPr>
          <p:cNvPr id="10" name="Text Placeholder 4">
            <a:extLst>
              <a:ext uri="{FF2B5EF4-FFF2-40B4-BE49-F238E27FC236}">
                <a16:creationId xmlns:a16="http://schemas.microsoft.com/office/drawing/2014/main" id="{F667BA4E-055B-4EFF-972E-73C711E7FFE8}"/>
              </a:ext>
            </a:extLst>
          </p:cNvPr>
          <p:cNvSpPr>
            <a:spLocks noGrp="1"/>
          </p:cNvSpPr>
          <p:nvPr>
            <p:ph type="body" sz="quarter" idx="18"/>
          </p:nvPr>
        </p:nvSpPr>
        <p:spPr>
          <a:xfrm>
            <a:off x="1889124" y="6302819"/>
            <a:ext cx="6378577" cy="486024"/>
          </a:xfrm>
        </p:spPr>
        <p:txBody>
          <a:bodyPr/>
          <a:lstStyle/>
          <a:p>
            <a:r>
              <a:rPr lang="en-US" dirty="0"/>
              <a:t>Centers for Disease Control and Prevention. Recommended Child and Adolescent Immunization for Ages 18 Years or Younger, US, 2021</a:t>
            </a:r>
            <a:r>
              <a:rPr lang="en-US" dirty="0">
                <a:solidFill>
                  <a:srgbClr val="000000"/>
                </a:solidFill>
              </a:rPr>
              <a:t>. Available at </a:t>
            </a:r>
            <a:r>
              <a:rPr lang="en-US" dirty="0">
                <a:hlinkClick r:id="rId4"/>
              </a:rPr>
              <a:t>2021 Recommended Child and Adolescent Immunization Schedule (cdc.gov)</a:t>
            </a:r>
            <a:r>
              <a:rPr lang="en-US" u="sng" dirty="0">
                <a:solidFill>
                  <a:srgbClr val="000000"/>
                </a:solidFill>
              </a:rPr>
              <a:t> </a:t>
            </a:r>
            <a:r>
              <a:rPr lang="en-US" dirty="0">
                <a:solidFill>
                  <a:srgbClr val="000000"/>
                </a:solidFill>
              </a:rPr>
              <a:t>Accessed February 13, 2021</a:t>
            </a:r>
          </a:p>
          <a:p>
            <a:r>
              <a:rPr lang="en-US" dirty="0">
                <a:solidFill>
                  <a:srgbClr val="000000"/>
                </a:solidFill>
              </a:rPr>
              <a:t>.</a:t>
            </a:r>
          </a:p>
        </p:txBody>
      </p:sp>
      <p:sp>
        <p:nvSpPr>
          <p:cNvPr id="8" name="Rectangle 7">
            <a:extLst>
              <a:ext uri="{FF2B5EF4-FFF2-40B4-BE49-F238E27FC236}">
                <a16:creationId xmlns:a16="http://schemas.microsoft.com/office/drawing/2014/main" id="{159E38FB-49B3-4DA1-A1BE-B134BA0B3178}"/>
              </a:ext>
            </a:extLst>
          </p:cNvPr>
          <p:cNvSpPr/>
          <p:nvPr/>
        </p:nvSpPr>
        <p:spPr>
          <a:xfrm>
            <a:off x="1819586" y="5778053"/>
            <a:ext cx="8604563" cy="553998"/>
          </a:xfrm>
          <a:prstGeom prst="rect">
            <a:avLst/>
          </a:prstGeom>
        </p:spPr>
        <p:txBody>
          <a:bodyPr wrap="square">
            <a:spAutoFit/>
          </a:bodyPr>
          <a:lstStyle/>
          <a:p>
            <a:r>
              <a:rPr lang="en-US" sz="1000" dirty="0">
                <a:solidFill>
                  <a:srgbClr val="555555"/>
                </a:solidFill>
                <a:latin typeface="Arial" panose="020B0604020202020204" pitchFamily="34" charset="0"/>
              </a:rPr>
              <a:t>*Administer recommended vaccines if immunization history is incomplete or unknown. Do not restart or add doses to vaccine series for extended intervals between doses. When a vaccine is not administered at the recommended age, administer at a subsequent visit. The use of trade names is for identification purposes only and does not imply endorsement by the ACIP or CDC</a:t>
            </a:r>
            <a:endParaRPr lang="en-US" sz="1000" dirty="0"/>
          </a:p>
        </p:txBody>
      </p:sp>
      <p:pic>
        <p:nvPicPr>
          <p:cNvPr id="9" name="Picture 8">
            <a:extLst>
              <a:ext uri="{FF2B5EF4-FFF2-40B4-BE49-F238E27FC236}">
                <a16:creationId xmlns:a16="http://schemas.microsoft.com/office/drawing/2014/main" id="{4CD4E2C7-E19A-41B1-8899-47AFD960BB05}"/>
              </a:ext>
            </a:extLst>
          </p:cNvPr>
          <p:cNvPicPr>
            <a:picLocks noChangeAspect="1"/>
          </p:cNvPicPr>
          <p:nvPr/>
        </p:nvPicPr>
        <p:blipFill>
          <a:blip r:embed="rId5"/>
          <a:stretch>
            <a:fillRect/>
          </a:stretch>
        </p:blipFill>
        <p:spPr>
          <a:xfrm>
            <a:off x="8416119" y="6615041"/>
            <a:ext cx="2251881" cy="208844"/>
          </a:xfrm>
          <a:prstGeom prst="rect">
            <a:avLst/>
          </a:prstGeom>
        </p:spPr>
      </p:pic>
      <p:pic>
        <p:nvPicPr>
          <p:cNvPr id="11" name="Picture 10">
            <a:extLst>
              <a:ext uri="{FF2B5EF4-FFF2-40B4-BE49-F238E27FC236}">
                <a16:creationId xmlns:a16="http://schemas.microsoft.com/office/drawing/2014/main" id="{D4874AB5-9E46-4492-B2DA-69CEF9ED11F5}"/>
              </a:ext>
            </a:extLst>
          </p:cNvPr>
          <p:cNvPicPr>
            <a:picLocks noChangeAspect="1"/>
          </p:cNvPicPr>
          <p:nvPr/>
        </p:nvPicPr>
        <p:blipFill>
          <a:blip r:embed="rId6"/>
          <a:stretch>
            <a:fillRect/>
          </a:stretch>
        </p:blipFill>
        <p:spPr>
          <a:xfrm>
            <a:off x="8279643" y="6523634"/>
            <a:ext cx="2388356" cy="335153"/>
          </a:xfrm>
          <a:prstGeom prst="rect">
            <a:avLst/>
          </a:prstGeom>
        </p:spPr>
      </p:pic>
    </p:spTree>
    <p:extLst>
      <p:ext uri="{BB962C8B-B14F-4D97-AF65-F5344CB8AC3E}">
        <p14:creationId xmlns:p14="http://schemas.microsoft.com/office/powerpoint/2010/main" val="16989399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D36022D5-3592-4563-8958-9FD40F088A8B}"/>
              </a:ext>
            </a:extLst>
          </p:cNvPr>
          <p:cNvSpPr txBox="1">
            <a:spLocks/>
          </p:cNvSpPr>
          <p:nvPr/>
        </p:nvSpPr>
        <p:spPr>
          <a:xfrm>
            <a:off x="1889123" y="6472355"/>
            <a:ext cx="6775148" cy="326003"/>
          </a:xfrm>
          <a:prstGeom prst="rect">
            <a:avLst/>
          </a:prstGeom>
        </p:spPr>
        <p:txBody>
          <a:bodyPr/>
          <a:lstStyle>
            <a:lvl1pPr marL="270000" indent="-270000" algn="l" defTabSz="914400" rtl="0" eaLnBrk="1" latinLnBrk="0" hangingPunct="1">
              <a:spcBef>
                <a:spcPts val="0"/>
              </a:spcBef>
              <a:spcAft>
                <a:spcPts val="600"/>
              </a:spcAft>
              <a:buClr>
                <a:schemeClr val="tx1"/>
              </a:buClr>
              <a:buFont typeface="Arial" pitchFamily="34" charset="0"/>
              <a:buChar char="–"/>
              <a:defRPr sz="1800" kern="1200">
                <a:solidFill>
                  <a:schemeClr val="tx1"/>
                </a:solidFill>
                <a:latin typeface="+mn-lt"/>
                <a:ea typeface="+mn-ea"/>
                <a:cs typeface="+mn-cs"/>
              </a:defRPr>
            </a:lvl1pPr>
            <a:lvl2pPr marL="538163" indent="-270000" algn="l" defTabSz="914400" rtl="0" eaLnBrk="1" latinLnBrk="0" hangingPunct="1">
              <a:spcBef>
                <a:spcPts val="0"/>
              </a:spcBef>
              <a:spcAft>
                <a:spcPts val="600"/>
              </a:spcAft>
              <a:buFont typeface="Arial" pitchFamily="34" charset="0"/>
              <a:buChar char="–"/>
              <a:defRPr sz="1600" kern="1200">
                <a:solidFill>
                  <a:schemeClr val="tx1"/>
                </a:solidFill>
                <a:latin typeface="+mn-lt"/>
                <a:ea typeface="+mn-ea"/>
                <a:cs typeface="+mn-cs"/>
              </a:defRPr>
            </a:lvl2pPr>
            <a:lvl3pPr marL="810000" indent="-270000" algn="l" defTabSz="9144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3pPr>
            <a:lvl4pPr marL="1081088" indent="-270000" algn="l" defTabSz="9144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1350000" indent="-270000" algn="l" defTabSz="914400" rtl="0" eaLnBrk="1" latinLnBrk="0" hangingPunct="1">
              <a:spcBef>
                <a:spcPts val="0"/>
              </a:spcBef>
              <a:spcAft>
                <a:spcPts val="600"/>
              </a:spcAft>
              <a:buFont typeface="Arial" pitchFamily="34" charset="0"/>
              <a:buChar char="–"/>
              <a:defRPr sz="1400" b="0" kern="1200">
                <a:solidFill>
                  <a:schemeClr val="tx1"/>
                </a:solidFill>
                <a:latin typeface="+mn-lt"/>
                <a:ea typeface="+mn-ea"/>
                <a:cs typeface="+mn-cs"/>
              </a:defRPr>
            </a:lvl5pPr>
            <a:lvl6pPr marL="162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6pPr>
            <a:lvl7pPr marL="180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7pPr>
            <a:lvl8pPr marL="207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8pPr>
            <a:lvl9pPr marL="234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9pPr>
          </a:lstStyle>
          <a:p>
            <a:pPr marL="0" indent="0">
              <a:buNone/>
            </a:pPr>
            <a:r>
              <a:rPr lang="en-US" sz="800" dirty="0"/>
              <a:t>Centers for Disease Control and Prevention. Recommended Child and Adolescent Immunization for Ages 18 Years or Younger, US, 2021</a:t>
            </a:r>
            <a:r>
              <a:rPr lang="en-US" sz="800" dirty="0">
                <a:solidFill>
                  <a:srgbClr val="000000"/>
                </a:solidFill>
              </a:rPr>
              <a:t>. Available at </a:t>
            </a:r>
            <a:r>
              <a:rPr lang="en-US" sz="800" dirty="0">
                <a:solidFill>
                  <a:srgbClr val="000000"/>
                </a:solidFill>
                <a:hlinkClick r:id="rId2"/>
              </a:rPr>
              <a:t>h</a:t>
            </a:r>
            <a:r>
              <a:rPr lang="en-US" sz="800" u="sng" dirty="0">
                <a:solidFill>
                  <a:srgbClr val="000000"/>
                </a:solidFill>
                <a:hlinkClick r:id="rId2"/>
              </a:rPr>
              <a:t>ttps://www.cdc.gov/vaccines/schedules/downloads/child/0-18yrs-child-combined-schedule.pdf</a:t>
            </a:r>
            <a:r>
              <a:rPr lang="en-US" sz="800" u="sng" dirty="0">
                <a:solidFill>
                  <a:srgbClr val="000000"/>
                </a:solidFill>
              </a:rPr>
              <a:t>. </a:t>
            </a:r>
            <a:r>
              <a:rPr lang="en-US" sz="800" dirty="0">
                <a:solidFill>
                  <a:srgbClr val="000000"/>
                </a:solidFill>
              </a:rPr>
              <a:t>Accessed February 13, 2021</a:t>
            </a:r>
          </a:p>
          <a:p>
            <a:pPr fontAlgn="auto"/>
            <a:r>
              <a:rPr lang="en-US" dirty="0">
                <a:solidFill>
                  <a:srgbClr val="000000"/>
                </a:solidFill>
              </a:rPr>
              <a:t>.</a:t>
            </a:r>
          </a:p>
        </p:txBody>
      </p:sp>
      <p:pic>
        <p:nvPicPr>
          <p:cNvPr id="2" name="Picture 1">
            <a:extLst>
              <a:ext uri="{FF2B5EF4-FFF2-40B4-BE49-F238E27FC236}">
                <a16:creationId xmlns:a16="http://schemas.microsoft.com/office/drawing/2014/main" id="{0ACA2B5B-3A7E-4EDD-83E1-7345D610504C}"/>
              </a:ext>
            </a:extLst>
          </p:cNvPr>
          <p:cNvPicPr>
            <a:picLocks noChangeAspect="1"/>
          </p:cNvPicPr>
          <p:nvPr/>
        </p:nvPicPr>
        <p:blipFill>
          <a:blip r:embed="rId3"/>
          <a:stretch>
            <a:fillRect/>
          </a:stretch>
        </p:blipFill>
        <p:spPr>
          <a:xfrm>
            <a:off x="1772603" y="211773"/>
            <a:ext cx="7915275" cy="6048375"/>
          </a:xfrm>
          <a:prstGeom prst="rect">
            <a:avLst/>
          </a:prstGeom>
        </p:spPr>
      </p:pic>
      <p:pic>
        <p:nvPicPr>
          <p:cNvPr id="4" name="Picture 3">
            <a:extLst>
              <a:ext uri="{FF2B5EF4-FFF2-40B4-BE49-F238E27FC236}">
                <a16:creationId xmlns:a16="http://schemas.microsoft.com/office/drawing/2014/main" id="{3D765D4D-469E-40DF-A51B-3611169FE657}"/>
              </a:ext>
            </a:extLst>
          </p:cNvPr>
          <p:cNvPicPr>
            <a:picLocks noChangeAspect="1"/>
          </p:cNvPicPr>
          <p:nvPr/>
        </p:nvPicPr>
        <p:blipFill>
          <a:blip r:embed="rId4"/>
          <a:stretch>
            <a:fillRect/>
          </a:stretch>
        </p:blipFill>
        <p:spPr>
          <a:xfrm>
            <a:off x="8416119" y="6615041"/>
            <a:ext cx="2251881" cy="208844"/>
          </a:xfrm>
          <a:prstGeom prst="rect">
            <a:avLst/>
          </a:prstGeom>
        </p:spPr>
      </p:pic>
      <p:pic>
        <p:nvPicPr>
          <p:cNvPr id="5" name="Picture 4">
            <a:extLst>
              <a:ext uri="{FF2B5EF4-FFF2-40B4-BE49-F238E27FC236}">
                <a16:creationId xmlns:a16="http://schemas.microsoft.com/office/drawing/2014/main" id="{73811FE6-81A1-4363-9EC1-77F1304A8437}"/>
              </a:ext>
            </a:extLst>
          </p:cNvPr>
          <p:cNvPicPr>
            <a:picLocks noChangeAspect="1"/>
          </p:cNvPicPr>
          <p:nvPr/>
        </p:nvPicPr>
        <p:blipFill>
          <a:blip r:embed="rId5"/>
          <a:stretch>
            <a:fillRect/>
          </a:stretch>
        </p:blipFill>
        <p:spPr>
          <a:xfrm>
            <a:off x="8279643" y="6523634"/>
            <a:ext cx="2388356" cy="335153"/>
          </a:xfrm>
          <a:prstGeom prst="rect">
            <a:avLst/>
          </a:prstGeom>
        </p:spPr>
      </p:pic>
      <p:sp>
        <p:nvSpPr>
          <p:cNvPr id="3" name="Rectangle 2">
            <a:extLst>
              <a:ext uri="{FF2B5EF4-FFF2-40B4-BE49-F238E27FC236}">
                <a16:creationId xmlns:a16="http://schemas.microsoft.com/office/drawing/2014/main" id="{69C58634-0B11-463A-AC14-CB0BA8766878}"/>
              </a:ext>
            </a:extLst>
          </p:cNvPr>
          <p:cNvSpPr/>
          <p:nvPr/>
        </p:nvSpPr>
        <p:spPr bwMode="auto">
          <a:xfrm>
            <a:off x="8038769" y="874643"/>
            <a:ext cx="1550504" cy="5104738"/>
          </a:xfrm>
          <a:prstGeom prst="rect">
            <a:avLst/>
          </a:prstGeom>
          <a:noFill/>
          <a:ln w="76200">
            <a:solidFill>
              <a:schemeClr val="bg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US" sz="1200" b="1" kern="0" dirty="0" err="1">
              <a:solidFill>
                <a:srgbClr val="FFFFFF"/>
              </a:solidFill>
              <a:latin typeface="Arial"/>
            </a:endParaRPr>
          </a:p>
        </p:txBody>
      </p:sp>
      <p:sp>
        <p:nvSpPr>
          <p:cNvPr id="8" name="Oval 7">
            <a:extLst>
              <a:ext uri="{FF2B5EF4-FFF2-40B4-BE49-F238E27FC236}">
                <a16:creationId xmlns:a16="http://schemas.microsoft.com/office/drawing/2014/main" id="{BAC088E8-9318-4011-AB66-01A5D68E5B34}"/>
              </a:ext>
            </a:extLst>
          </p:cNvPr>
          <p:cNvSpPr/>
          <p:nvPr/>
        </p:nvSpPr>
        <p:spPr bwMode="auto">
          <a:xfrm>
            <a:off x="8713574" y="789916"/>
            <a:ext cx="583096" cy="548640"/>
          </a:xfrm>
          <a:prstGeom prst="ellipse">
            <a:avLst/>
          </a:prstGeom>
          <a:noFill/>
          <a:ln w="38100">
            <a:solidFill>
              <a:schemeClr val="accent4"/>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US" sz="1200" b="1" kern="0" dirty="0" err="1">
              <a:solidFill>
                <a:srgbClr val="FFFFFF"/>
              </a:solidFill>
              <a:latin typeface="Arial"/>
            </a:endParaRPr>
          </a:p>
        </p:txBody>
      </p:sp>
      <p:sp>
        <p:nvSpPr>
          <p:cNvPr id="9" name="Arrow: Down 8">
            <a:extLst>
              <a:ext uri="{FF2B5EF4-FFF2-40B4-BE49-F238E27FC236}">
                <a16:creationId xmlns:a16="http://schemas.microsoft.com/office/drawing/2014/main" id="{49022D6A-35C4-4C90-A7BC-14DF72213E7D}"/>
              </a:ext>
            </a:extLst>
          </p:cNvPr>
          <p:cNvSpPr/>
          <p:nvPr/>
        </p:nvSpPr>
        <p:spPr bwMode="auto">
          <a:xfrm>
            <a:off x="8814021" y="211773"/>
            <a:ext cx="345882" cy="543241"/>
          </a:xfrm>
          <a:prstGeom prst="downArrow">
            <a:avLst/>
          </a:prstGeom>
          <a:solidFill>
            <a:schemeClr val="accent4"/>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US" sz="1200" b="1" kern="0" dirty="0" err="1">
              <a:solidFill>
                <a:srgbClr val="FFFFFF"/>
              </a:solidFill>
              <a:latin typeface="Arial"/>
            </a:endParaRPr>
          </a:p>
        </p:txBody>
      </p:sp>
      <p:sp>
        <p:nvSpPr>
          <p:cNvPr id="10" name="Oval 9">
            <a:extLst>
              <a:ext uri="{FF2B5EF4-FFF2-40B4-BE49-F238E27FC236}">
                <a16:creationId xmlns:a16="http://schemas.microsoft.com/office/drawing/2014/main" id="{65AEF16D-FFFE-42E1-8634-760B3040A87E}"/>
              </a:ext>
            </a:extLst>
          </p:cNvPr>
          <p:cNvSpPr/>
          <p:nvPr/>
        </p:nvSpPr>
        <p:spPr bwMode="auto">
          <a:xfrm>
            <a:off x="8695414" y="4937593"/>
            <a:ext cx="583096" cy="903939"/>
          </a:xfrm>
          <a:prstGeom prst="ellipse">
            <a:avLst/>
          </a:prstGeom>
          <a:noFill/>
          <a:ln w="38100">
            <a:solidFill>
              <a:schemeClr val="accent4"/>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US" sz="1200" b="1" kern="0" dirty="0" err="1">
              <a:solidFill>
                <a:srgbClr val="FFFFFF"/>
              </a:solidFill>
              <a:latin typeface="Arial"/>
            </a:endParaRPr>
          </a:p>
        </p:txBody>
      </p:sp>
    </p:spTree>
    <p:extLst>
      <p:ext uri="{BB962C8B-B14F-4D97-AF65-F5344CB8AC3E}">
        <p14:creationId xmlns:p14="http://schemas.microsoft.com/office/powerpoint/2010/main" val="34112835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07818" y="114301"/>
            <a:ext cx="10972799" cy="659525"/>
          </a:xfrm>
        </p:spPr>
        <p:txBody>
          <a:bodyPr/>
          <a:lstStyle/>
          <a:p>
            <a:r>
              <a:rPr lang="en-US" dirty="0"/>
              <a:t>Recommended Child and Adolescent Immunization Schedule for Ages 18 Years or Younger, United States, 2021</a:t>
            </a:r>
          </a:p>
        </p:txBody>
      </p:sp>
      <p:sp>
        <p:nvSpPr>
          <p:cNvPr id="3" name="Content Placeholder 2">
            <a:extLst>
              <a:ext uri="{FF2B5EF4-FFF2-40B4-BE49-F238E27FC236}">
                <a16:creationId xmlns:a16="http://schemas.microsoft.com/office/drawing/2014/main" id="{05097A56-7C73-419D-ADD8-549C452503DF}"/>
              </a:ext>
            </a:extLst>
          </p:cNvPr>
          <p:cNvSpPr>
            <a:spLocks noGrp="1"/>
          </p:cNvSpPr>
          <p:nvPr>
            <p:ph sz="quarter" idx="12"/>
          </p:nvPr>
        </p:nvSpPr>
        <p:spPr>
          <a:xfrm>
            <a:off x="1889124" y="1099726"/>
            <a:ext cx="8423275" cy="4658549"/>
          </a:xfrm>
        </p:spPr>
        <p:txBody>
          <a:bodyPr/>
          <a:lstStyle/>
          <a:p>
            <a:pPr marL="0" indent="0">
              <a:buNone/>
            </a:pPr>
            <a:r>
              <a:rPr lang="en-US" b="1" dirty="0"/>
              <a:t>Vaccines in the Child and Adolescent Immunization Schedule – Cont.:*</a:t>
            </a:r>
          </a:p>
        </p:txBody>
      </p:sp>
      <p:pic>
        <p:nvPicPr>
          <p:cNvPr id="2" name="Picture 1">
            <a:extLst>
              <a:ext uri="{FF2B5EF4-FFF2-40B4-BE49-F238E27FC236}">
                <a16:creationId xmlns:a16="http://schemas.microsoft.com/office/drawing/2014/main" id="{0FDDFB2E-B12D-46A1-9A39-A7459F5A2F7C}"/>
              </a:ext>
            </a:extLst>
          </p:cNvPr>
          <p:cNvPicPr>
            <a:picLocks noChangeAspect="1"/>
          </p:cNvPicPr>
          <p:nvPr/>
        </p:nvPicPr>
        <p:blipFill>
          <a:blip r:embed="rId2"/>
          <a:stretch>
            <a:fillRect/>
          </a:stretch>
        </p:blipFill>
        <p:spPr>
          <a:xfrm>
            <a:off x="1636006" y="1374160"/>
            <a:ext cx="8971722" cy="457200"/>
          </a:xfrm>
          <a:prstGeom prst="rect">
            <a:avLst/>
          </a:prstGeom>
        </p:spPr>
      </p:pic>
      <p:pic>
        <p:nvPicPr>
          <p:cNvPr id="8" name="Picture 7">
            <a:extLst>
              <a:ext uri="{FF2B5EF4-FFF2-40B4-BE49-F238E27FC236}">
                <a16:creationId xmlns:a16="http://schemas.microsoft.com/office/drawing/2014/main" id="{262B27C9-04ED-46C0-A5E9-421778171F83}"/>
              </a:ext>
            </a:extLst>
          </p:cNvPr>
          <p:cNvPicPr>
            <a:picLocks noChangeAspect="1"/>
          </p:cNvPicPr>
          <p:nvPr/>
        </p:nvPicPr>
        <p:blipFill>
          <a:blip r:embed="rId3"/>
          <a:stretch>
            <a:fillRect/>
          </a:stretch>
        </p:blipFill>
        <p:spPr>
          <a:xfrm>
            <a:off x="1641996" y="1795530"/>
            <a:ext cx="8919988" cy="4242502"/>
          </a:xfrm>
          <a:prstGeom prst="rect">
            <a:avLst/>
          </a:prstGeom>
        </p:spPr>
      </p:pic>
      <p:sp>
        <p:nvSpPr>
          <p:cNvPr id="11" name="Text Placeholder 4">
            <a:extLst>
              <a:ext uri="{FF2B5EF4-FFF2-40B4-BE49-F238E27FC236}">
                <a16:creationId xmlns:a16="http://schemas.microsoft.com/office/drawing/2014/main" id="{0B7AD959-04A4-4068-B9FD-BED4747A6DB1}"/>
              </a:ext>
            </a:extLst>
          </p:cNvPr>
          <p:cNvSpPr>
            <a:spLocks noGrp="1"/>
          </p:cNvSpPr>
          <p:nvPr>
            <p:ph type="body" sz="quarter" idx="18"/>
          </p:nvPr>
        </p:nvSpPr>
        <p:spPr>
          <a:xfrm>
            <a:off x="1677091" y="6422550"/>
            <a:ext cx="6378577" cy="486024"/>
          </a:xfrm>
        </p:spPr>
        <p:txBody>
          <a:bodyPr/>
          <a:lstStyle/>
          <a:p>
            <a:r>
              <a:rPr lang="en-US" dirty="0"/>
              <a:t>Centers for Disease Control and Prevention. Recommended Child and Adolescent Immunization for Ages 18 Years or Younger, US, 2021</a:t>
            </a:r>
            <a:r>
              <a:rPr lang="en-US" dirty="0">
                <a:solidFill>
                  <a:srgbClr val="000000"/>
                </a:solidFill>
              </a:rPr>
              <a:t>. Available at </a:t>
            </a:r>
            <a:r>
              <a:rPr lang="en-US" dirty="0">
                <a:hlinkClick r:id="rId4"/>
              </a:rPr>
              <a:t>2021 Recommended Child and Adolescent Immunization Schedule (cdc.gov)</a:t>
            </a:r>
            <a:r>
              <a:rPr lang="en-US" u="sng" dirty="0">
                <a:solidFill>
                  <a:srgbClr val="000000"/>
                </a:solidFill>
              </a:rPr>
              <a:t> </a:t>
            </a:r>
            <a:r>
              <a:rPr lang="en-US" dirty="0">
                <a:solidFill>
                  <a:srgbClr val="000000"/>
                </a:solidFill>
              </a:rPr>
              <a:t>Accessed February 13, 2021</a:t>
            </a:r>
          </a:p>
          <a:p>
            <a:r>
              <a:rPr lang="en-US" dirty="0">
                <a:solidFill>
                  <a:srgbClr val="000000"/>
                </a:solidFill>
              </a:rPr>
              <a:t>.</a:t>
            </a:r>
          </a:p>
        </p:txBody>
      </p:sp>
      <p:sp>
        <p:nvSpPr>
          <p:cNvPr id="9" name="Rectangle 8">
            <a:extLst>
              <a:ext uri="{FF2B5EF4-FFF2-40B4-BE49-F238E27FC236}">
                <a16:creationId xmlns:a16="http://schemas.microsoft.com/office/drawing/2014/main" id="{0B7B92CC-B2DF-4351-A55E-02371BF026B5}"/>
              </a:ext>
            </a:extLst>
          </p:cNvPr>
          <p:cNvSpPr/>
          <p:nvPr/>
        </p:nvSpPr>
        <p:spPr>
          <a:xfrm>
            <a:off x="1596253" y="5992953"/>
            <a:ext cx="8604563" cy="553998"/>
          </a:xfrm>
          <a:prstGeom prst="rect">
            <a:avLst/>
          </a:prstGeom>
        </p:spPr>
        <p:txBody>
          <a:bodyPr wrap="square">
            <a:spAutoFit/>
          </a:bodyPr>
          <a:lstStyle/>
          <a:p>
            <a:r>
              <a:rPr lang="en-US" sz="1000" dirty="0">
                <a:solidFill>
                  <a:srgbClr val="555555"/>
                </a:solidFill>
                <a:latin typeface="Arial" panose="020B0604020202020204" pitchFamily="34" charset="0"/>
              </a:rPr>
              <a:t>*Administer recommended vaccines if immunization history is incomplete or unknown. Do not restart or add doses to vaccine series for extended intervals between doses. When a vaccine is not administered at the recommended age, administer at a subsequent visit. The use of trade names is for identification purposes only and does not imply endorsement by the ACIP or CDC</a:t>
            </a:r>
            <a:endParaRPr lang="en-US" sz="1000" dirty="0"/>
          </a:p>
        </p:txBody>
      </p:sp>
      <p:pic>
        <p:nvPicPr>
          <p:cNvPr id="10" name="Picture 9">
            <a:extLst>
              <a:ext uri="{FF2B5EF4-FFF2-40B4-BE49-F238E27FC236}">
                <a16:creationId xmlns:a16="http://schemas.microsoft.com/office/drawing/2014/main" id="{07DA268D-9313-4115-8CD5-6749C893D7E2}"/>
              </a:ext>
            </a:extLst>
          </p:cNvPr>
          <p:cNvPicPr>
            <a:picLocks noChangeAspect="1"/>
          </p:cNvPicPr>
          <p:nvPr/>
        </p:nvPicPr>
        <p:blipFill>
          <a:blip r:embed="rId5"/>
          <a:stretch>
            <a:fillRect/>
          </a:stretch>
        </p:blipFill>
        <p:spPr>
          <a:xfrm>
            <a:off x="8416119" y="6615041"/>
            <a:ext cx="2251881" cy="208844"/>
          </a:xfrm>
          <a:prstGeom prst="rect">
            <a:avLst/>
          </a:prstGeom>
        </p:spPr>
      </p:pic>
      <p:pic>
        <p:nvPicPr>
          <p:cNvPr id="12" name="Picture 11">
            <a:extLst>
              <a:ext uri="{FF2B5EF4-FFF2-40B4-BE49-F238E27FC236}">
                <a16:creationId xmlns:a16="http://schemas.microsoft.com/office/drawing/2014/main" id="{495CAA19-6B86-4A54-9E86-156EA15FD63C}"/>
              </a:ext>
            </a:extLst>
          </p:cNvPr>
          <p:cNvPicPr>
            <a:picLocks noChangeAspect="1"/>
          </p:cNvPicPr>
          <p:nvPr/>
        </p:nvPicPr>
        <p:blipFill>
          <a:blip r:embed="rId6"/>
          <a:stretch>
            <a:fillRect/>
          </a:stretch>
        </p:blipFill>
        <p:spPr>
          <a:xfrm>
            <a:off x="8279643" y="6523634"/>
            <a:ext cx="2388356" cy="335153"/>
          </a:xfrm>
          <a:prstGeom prst="rect">
            <a:avLst/>
          </a:prstGeom>
        </p:spPr>
      </p:pic>
      <p:sp>
        <p:nvSpPr>
          <p:cNvPr id="4" name="Oval 3">
            <a:extLst>
              <a:ext uri="{FF2B5EF4-FFF2-40B4-BE49-F238E27FC236}">
                <a16:creationId xmlns:a16="http://schemas.microsoft.com/office/drawing/2014/main" id="{D7FB292E-CA0A-4F74-860D-79407EBF0E30}"/>
              </a:ext>
            </a:extLst>
          </p:cNvPr>
          <p:cNvSpPr/>
          <p:nvPr/>
        </p:nvSpPr>
        <p:spPr bwMode="auto">
          <a:xfrm>
            <a:off x="6242858" y="2967644"/>
            <a:ext cx="4566254" cy="1163781"/>
          </a:xfrm>
          <a:prstGeom prst="ellipse">
            <a:avLst/>
          </a:prstGeom>
          <a:noFill/>
          <a:ln w="38100">
            <a:solidFill>
              <a:schemeClr val="bg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US" sz="1200" b="1" kern="0" dirty="0" err="1">
              <a:solidFill>
                <a:srgbClr val="FFFFFF"/>
              </a:solidFill>
              <a:latin typeface="Arial"/>
            </a:endParaRPr>
          </a:p>
        </p:txBody>
      </p:sp>
    </p:spTree>
    <p:extLst>
      <p:ext uri="{BB962C8B-B14F-4D97-AF65-F5344CB8AC3E}">
        <p14:creationId xmlns:p14="http://schemas.microsoft.com/office/powerpoint/2010/main" val="26749084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07818" y="114301"/>
            <a:ext cx="10972799" cy="659525"/>
          </a:xfrm>
        </p:spPr>
        <p:txBody>
          <a:bodyPr/>
          <a:lstStyle/>
          <a:p>
            <a:r>
              <a:rPr lang="en-US" dirty="0"/>
              <a:t>Recommended Child and Adolescent Immunization Schedule for Ages 18 Years or Younger, United States, 2021</a:t>
            </a:r>
          </a:p>
        </p:txBody>
      </p:sp>
      <p:sp>
        <p:nvSpPr>
          <p:cNvPr id="3" name="Content Placeholder 2">
            <a:extLst>
              <a:ext uri="{FF2B5EF4-FFF2-40B4-BE49-F238E27FC236}">
                <a16:creationId xmlns:a16="http://schemas.microsoft.com/office/drawing/2014/main" id="{05097A56-7C73-419D-ADD8-549C452503DF}"/>
              </a:ext>
            </a:extLst>
          </p:cNvPr>
          <p:cNvSpPr>
            <a:spLocks noGrp="1"/>
          </p:cNvSpPr>
          <p:nvPr>
            <p:ph sz="quarter" idx="12"/>
          </p:nvPr>
        </p:nvSpPr>
        <p:spPr>
          <a:xfrm>
            <a:off x="1889124" y="1099726"/>
            <a:ext cx="8423275" cy="4658549"/>
          </a:xfrm>
        </p:spPr>
        <p:txBody>
          <a:bodyPr/>
          <a:lstStyle/>
          <a:p>
            <a:pPr marL="0" indent="0">
              <a:buNone/>
            </a:pPr>
            <a:r>
              <a:rPr lang="en-US" b="1" dirty="0"/>
              <a:t>Vaccines in the Child and Adolescent Immunization Schedule – Cont.:*</a:t>
            </a:r>
          </a:p>
        </p:txBody>
      </p:sp>
      <p:pic>
        <p:nvPicPr>
          <p:cNvPr id="2" name="Picture 1">
            <a:extLst>
              <a:ext uri="{FF2B5EF4-FFF2-40B4-BE49-F238E27FC236}">
                <a16:creationId xmlns:a16="http://schemas.microsoft.com/office/drawing/2014/main" id="{0FDDFB2E-B12D-46A1-9A39-A7459F5A2F7C}"/>
              </a:ext>
            </a:extLst>
          </p:cNvPr>
          <p:cNvPicPr>
            <a:picLocks noChangeAspect="1"/>
          </p:cNvPicPr>
          <p:nvPr/>
        </p:nvPicPr>
        <p:blipFill>
          <a:blip r:embed="rId2"/>
          <a:stretch>
            <a:fillRect/>
          </a:stretch>
        </p:blipFill>
        <p:spPr>
          <a:xfrm>
            <a:off x="1636006" y="1374160"/>
            <a:ext cx="8971722" cy="457200"/>
          </a:xfrm>
          <a:prstGeom prst="rect">
            <a:avLst/>
          </a:prstGeom>
        </p:spPr>
      </p:pic>
      <p:pic>
        <p:nvPicPr>
          <p:cNvPr id="8" name="Picture 7">
            <a:extLst>
              <a:ext uri="{FF2B5EF4-FFF2-40B4-BE49-F238E27FC236}">
                <a16:creationId xmlns:a16="http://schemas.microsoft.com/office/drawing/2014/main" id="{262B27C9-04ED-46C0-A5E9-421778171F83}"/>
              </a:ext>
            </a:extLst>
          </p:cNvPr>
          <p:cNvPicPr>
            <a:picLocks noChangeAspect="1"/>
          </p:cNvPicPr>
          <p:nvPr/>
        </p:nvPicPr>
        <p:blipFill>
          <a:blip r:embed="rId3"/>
          <a:stretch>
            <a:fillRect/>
          </a:stretch>
        </p:blipFill>
        <p:spPr>
          <a:xfrm>
            <a:off x="1641996" y="1795530"/>
            <a:ext cx="8919988" cy="4242502"/>
          </a:xfrm>
          <a:prstGeom prst="rect">
            <a:avLst/>
          </a:prstGeom>
        </p:spPr>
      </p:pic>
      <p:sp>
        <p:nvSpPr>
          <p:cNvPr id="11" name="Text Placeholder 4">
            <a:extLst>
              <a:ext uri="{FF2B5EF4-FFF2-40B4-BE49-F238E27FC236}">
                <a16:creationId xmlns:a16="http://schemas.microsoft.com/office/drawing/2014/main" id="{0B7AD959-04A4-4068-B9FD-BED4747A6DB1}"/>
              </a:ext>
            </a:extLst>
          </p:cNvPr>
          <p:cNvSpPr>
            <a:spLocks noGrp="1"/>
          </p:cNvSpPr>
          <p:nvPr>
            <p:ph type="body" sz="quarter" idx="18"/>
          </p:nvPr>
        </p:nvSpPr>
        <p:spPr>
          <a:xfrm>
            <a:off x="1677091" y="6422550"/>
            <a:ext cx="6378577" cy="486024"/>
          </a:xfrm>
        </p:spPr>
        <p:txBody>
          <a:bodyPr/>
          <a:lstStyle/>
          <a:p>
            <a:r>
              <a:rPr lang="en-US" dirty="0"/>
              <a:t>Centers for Disease Control and Prevention. Recommended Child and Adolescent Immunization for Ages 18 Years or Younger, US, 2021</a:t>
            </a:r>
            <a:r>
              <a:rPr lang="en-US" dirty="0">
                <a:solidFill>
                  <a:srgbClr val="000000"/>
                </a:solidFill>
              </a:rPr>
              <a:t>. Available at </a:t>
            </a:r>
            <a:r>
              <a:rPr lang="en-US" dirty="0">
                <a:hlinkClick r:id="rId4"/>
              </a:rPr>
              <a:t>2021 Recommended Child and Adolescent Immunization Schedule (cdc.gov)</a:t>
            </a:r>
            <a:r>
              <a:rPr lang="en-US" u="sng" dirty="0">
                <a:solidFill>
                  <a:srgbClr val="000000"/>
                </a:solidFill>
              </a:rPr>
              <a:t> </a:t>
            </a:r>
            <a:r>
              <a:rPr lang="en-US" dirty="0">
                <a:solidFill>
                  <a:srgbClr val="000000"/>
                </a:solidFill>
              </a:rPr>
              <a:t>Accessed February 13, 2021</a:t>
            </a:r>
          </a:p>
          <a:p>
            <a:r>
              <a:rPr lang="en-US" dirty="0">
                <a:solidFill>
                  <a:srgbClr val="000000"/>
                </a:solidFill>
              </a:rPr>
              <a:t>.</a:t>
            </a:r>
          </a:p>
        </p:txBody>
      </p:sp>
      <p:sp>
        <p:nvSpPr>
          <p:cNvPr id="9" name="Rectangle 8">
            <a:extLst>
              <a:ext uri="{FF2B5EF4-FFF2-40B4-BE49-F238E27FC236}">
                <a16:creationId xmlns:a16="http://schemas.microsoft.com/office/drawing/2014/main" id="{0B7B92CC-B2DF-4351-A55E-02371BF026B5}"/>
              </a:ext>
            </a:extLst>
          </p:cNvPr>
          <p:cNvSpPr/>
          <p:nvPr/>
        </p:nvSpPr>
        <p:spPr>
          <a:xfrm>
            <a:off x="1596253" y="5992953"/>
            <a:ext cx="8604563" cy="553998"/>
          </a:xfrm>
          <a:prstGeom prst="rect">
            <a:avLst/>
          </a:prstGeom>
        </p:spPr>
        <p:txBody>
          <a:bodyPr wrap="square">
            <a:spAutoFit/>
          </a:bodyPr>
          <a:lstStyle/>
          <a:p>
            <a:r>
              <a:rPr lang="en-US" sz="1000" dirty="0">
                <a:solidFill>
                  <a:srgbClr val="555555"/>
                </a:solidFill>
                <a:latin typeface="Arial" panose="020B0604020202020204" pitchFamily="34" charset="0"/>
              </a:rPr>
              <a:t>*Administer recommended vaccines if immunization history is incomplete or unknown. Do not restart or add doses to vaccine series for extended intervals between doses. When a vaccine is not administered at the recommended age, administer at a subsequent visit. The use of trade names is for identification purposes only and does not imply endorsement by the ACIP or CDC</a:t>
            </a:r>
            <a:endParaRPr lang="en-US" sz="1000" dirty="0"/>
          </a:p>
        </p:txBody>
      </p:sp>
      <p:pic>
        <p:nvPicPr>
          <p:cNvPr id="10" name="Picture 9">
            <a:extLst>
              <a:ext uri="{FF2B5EF4-FFF2-40B4-BE49-F238E27FC236}">
                <a16:creationId xmlns:a16="http://schemas.microsoft.com/office/drawing/2014/main" id="{07DA268D-9313-4115-8CD5-6749C893D7E2}"/>
              </a:ext>
            </a:extLst>
          </p:cNvPr>
          <p:cNvPicPr>
            <a:picLocks noChangeAspect="1"/>
          </p:cNvPicPr>
          <p:nvPr/>
        </p:nvPicPr>
        <p:blipFill>
          <a:blip r:embed="rId5"/>
          <a:stretch>
            <a:fillRect/>
          </a:stretch>
        </p:blipFill>
        <p:spPr>
          <a:xfrm>
            <a:off x="8416119" y="6615041"/>
            <a:ext cx="2251881" cy="208844"/>
          </a:xfrm>
          <a:prstGeom prst="rect">
            <a:avLst/>
          </a:prstGeom>
        </p:spPr>
      </p:pic>
      <p:pic>
        <p:nvPicPr>
          <p:cNvPr id="12" name="Picture 11">
            <a:extLst>
              <a:ext uri="{FF2B5EF4-FFF2-40B4-BE49-F238E27FC236}">
                <a16:creationId xmlns:a16="http://schemas.microsoft.com/office/drawing/2014/main" id="{495CAA19-6B86-4A54-9E86-156EA15FD63C}"/>
              </a:ext>
            </a:extLst>
          </p:cNvPr>
          <p:cNvPicPr>
            <a:picLocks noChangeAspect="1"/>
          </p:cNvPicPr>
          <p:nvPr/>
        </p:nvPicPr>
        <p:blipFill>
          <a:blip r:embed="rId6"/>
          <a:stretch>
            <a:fillRect/>
          </a:stretch>
        </p:blipFill>
        <p:spPr>
          <a:xfrm>
            <a:off x="8279643" y="6523634"/>
            <a:ext cx="2388356" cy="335153"/>
          </a:xfrm>
          <a:prstGeom prst="rect">
            <a:avLst/>
          </a:prstGeom>
        </p:spPr>
      </p:pic>
      <p:sp>
        <p:nvSpPr>
          <p:cNvPr id="4" name="Oval 3">
            <a:extLst>
              <a:ext uri="{FF2B5EF4-FFF2-40B4-BE49-F238E27FC236}">
                <a16:creationId xmlns:a16="http://schemas.microsoft.com/office/drawing/2014/main" id="{D7FB292E-CA0A-4F74-860D-79407EBF0E30}"/>
              </a:ext>
            </a:extLst>
          </p:cNvPr>
          <p:cNvSpPr/>
          <p:nvPr/>
        </p:nvSpPr>
        <p:spPr bwMode="auto">
          <a:xfrm>
            <a:off x="6231857" y="3840719"/>
            <a:ext cx="4566254" cy="980663"/>
          </a:xfrm>
          <a:prstGeom prst="ellipse">
            <a:avLst/>
          </a:prstGeom>
          <a:noFill/>
          <a:ln w="38100">
            <a:solidFill>
              <a:schemeClr val="bg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US" sz="1200" b="1" kern="0" dirty="0" err="1">
              <a:solidFill>
                <a:srgbClr val="FFFFFF"/>
              </a:solidFill>
              <a:latin typeface="Arial"/>
            </a:endParaRPr>
          </a:p>
        </p:txBody>
      </p:sp>
    </p:spTree>
    <p:extLst>
      <p:ext uri="{BB962C8B-B14F-4D97-AF65-F5344CB8AC3E}">
        <p14:creationId xmlns:p14="http://schemas.microsoft.com/office/powerpoint/2010/main" val="22132603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6"/>
          <p:cNvSpPr>
            <a:spLocks noGrp="1" noChangeArrowheads="1"/>
          </p:cNvSpPr>
          <p:nvPr>
            <p:ph type="title"/>
          </p:nvPr>
        </p:nvSpPr>
        <p:spPr>
          <a:xfrm>
            <a:off x="478871" y="304800"/>
            <a:ext cx="10102852" cy="902811"/>
          </a:xfrm>
        </p:spPr>
        <p:txBody>
          <a:bodyPr/>
          <a:lstStyle/>
          <a:p>
            <a:r>
              <a:rPr lang="en-US" dirty="0"/>
              <a:t>Number of Doses, Dosing Schedule, Administration, Approved Age, Antigens*</a:t>
            </a:r>
          </a:p>
        </p:txBody>
      </p:sp>
      <p:sp>
        <p:nvSpPr>
          <p:cNvPr id="2" name="Slide Number Placeholder 1">
            <a:extLst>
              <a:ext uri="{FF2B5EF4-FFF2-40B4-BE49-F238E27FC236}">
                <a16:creationId xmlns:a16="http://schemas.microsoft.com/office/drawing/2014/main" id="{C4CF7CE1-62CE-514B-9E61-FB46B9C797CE}"/>
              </a:ext>
            </a:extLst>
          </p:cNvPr>
          <p:cNvSpPr>
            <a:spLocks noGrp="1"/>
          </p:cNvSpPr>
          <p:nvPr>
            <p:ph type="sldNum" sz="quarter" idx="4"/>
          </p:nvPr>
        </p:nvSpPr>
        <p:spPr>
          <a:xfrm>
            <a:off x="11564811" y="6302084"/>
            <a:ext cx="443780" cy="292608"/>
          </a:xfrm>
        </p:spPr>
        <p:txBody>
          <a:bodyPr/>
          <a:lstStyle/>
          <a:p>
            <a:pPr defTabSz="1219140"/>
            <a:fld id="{9F9F533D-B52E-4A2F-BF72-0ADD2D94BD75}" type="slidenum">
              <a:rPr lang="en-GB">
                <a:solidFill>
                  <a:srgbClr val="544F40"/>
                </a:solidFill>
                <a:latin typeface="Arial"/>
              </a:rPr>
              <a:pPr defTabSz="1219140"/>
              <a:t>73</a:t>
            </a:fld>
            <a:endParaRPr lang="en-GB" dirty="0">
              <a:solidFill>
                <a:srgbClr val="544F40"/>
              </a:solidFill>
              <a:latin typeface="Arial"/>
            </a:endParaRPr>
          </a:p>
        </p:txBody>
      </p:sp>
      <p:sp>
        <p:nvSpPr>
          <p:cNvPr id="9" name="Text Placeholder 12">
            <a:extLst>
              <a:ext uri="{FF2B5EF4-FFF2-40B4-BE49-F238E27FC236}">
                <a16:creationId xmlns:a16="http://schemas.microsoft.com/office/drawing/2014/main" id="{2B1A80A8-862B-4EBB-861D-F1F85CEF4C6C}"/>
              </a:ext>
            </a:extLst>
          </p:cNvPr>
          <p:cNvSpPr>
            <a:spLocks noGrp="1"/>
          </p:cNvSpPr>
          <p:nvPr>
            <p:ph type="body" sz="quarter" idx="18"/>
          </p:nvPr>
        </p:nvSpPr>
        <p:spPr>
          <a:xfrm>
            <a:off x="719075" y="6414987"/>
            <a:ext cx="8721725" cy="379591"/>
          </a:xfrm>
        </p:spPr>
        <p:txBody>
          <a:bodyPr/>
          <a:lstStyle/>
          <a:p>
            <a:pPr lvl="0"/>
            <a:r>
              <a:rPr lang="en-GB" dirty="0"/>
              <a:t>*Please see Prescribing Information for complete product information</a:t>
            </a:r>
          </a:p>
          <a:p>
            <a:pPr lvl="0"/>
            <a:r>
              <a:rPr lang="en-GB" dirty="0"/>
              <a:t>1. Prescribing Information for </a:t>
            </a:r>
            <a:r>
              <a:rPr lang="en-GB" i="1" dirty="0" err="1"/>
              <a:t>Bexsero</a:t>
            </a:r>
            <a:r>
              <a:rPr lang="en-GB" dirty="0"/>
              <a:t>.</a:t>
            </a:r>
            <a:r>
              <a:rPr lang="en-US" dirty="0"/>
              <a:t> 2. </a:t>
            </a:r>
            <a:r>
              <a:rPr lang="en-GB" dirty="0"/>
              <a:t>Prescribing Information for </a:t>
            </a:r>
            <a:r>
              <a:rPr lang="en-GB" i="1" dirty="0" err="1"/>
              <a:t>Trumenba</a:t>
            </a:r>
            <a:endParaRPr lang="en-US" dirty="0"/>
          </a:p>
        </p:txBody>
      </p:sp>
      <p:sp>
        <p:nvSpPr>
          <p:cNvPr id="10" name="TextBox 9">
            <a:hlinkClick r:id="" action="ppaction://noaction"/>
            <a:extLst>
              <a:ext uri="{FF2B5EF4-FFF2-40B4-BE49-F238E27FC236}">
                <a16:creationId xmlns:a16="http://schemas.microsoft.com/office/drawing/2014/main" id="{99D5D246-C01B-4BD0-908B-C53B753342DD}"/>
              </a:ext>
            </a:extLst>
          </p:cNvPr>
          <p:cNvSpPr txBox="1"/>
          <p:nvPr/>
        </p:nvSpPr>
        <p:spPr>
          <a:xfrm>
            <a:off x="5215467" y="13366"/>
            <a:ext cx="6038688" cy="311945"/>
          </a:xfrm>
          <a:prstGeom prst="rect">
            <a:avLst/>
          </a:prstGeom>
          <a:noFill/>
          <a:ln>
            <a:noFill/>
          </a:ln>
        </p:spPr>
        <p:txBody>
          <a:bodyPr wrap="square" tIns="73152" bIns="73152" rtlCol="0" anchor="ctr">
            <a:spAutoFit/>
          </a:bodyPr>
          <a:lstStyle/>
          <a:p>
            <a:pPr marL="171442" indent="-171442" algn="r" defTabSz="1219140">
              <a:buClr>
                <a:srgbClr val="544F40"/>
              </a:buClr>
            </a:pPr>
            <a:r>
              <a:rPr lang="en-US" sz="1067" dirty="0">
                <a:solidFill>
                  <a:srgbClr val="F36633"/>
                </a:solidFill>
                <a:latin typeface="Arial"/>
              </a:rPr>
              <a:t>˂ </a:t>
            </a:r>
            <a:r>
              <a:rPr lang="en-US" sz="1067" dirty="0">
                <a:solidFill>
                  <a:srgbClr val="FF6600"/>
                </a:solidFill>
              </a:rPr>
              <a:t>Outer Cartons, Indications and Usage, Dosage &amp; Administration, </a:t>
            </a:r>
            <a:r>
              <a:rPr lang="en-US" sz="1067" dirty="0">
                <a:solidFill>
                  <a:srgbClr val="FF6600"/>
                </a:solidFill>
                <a:hlinkClick r:id="" action="ppaction://noaction"/>
              </a:rPr>
              <a:t>and</a:t>
            </a:r>
            <a:r>
              <a:rPr lang="en-US" sz="1067" dirty="0">
                <a:solidFill>
                  <a:srgbClr val="FF6600"/>
                </a:solidFill>
              </a:rPr>
              <a:t> Description</a:t>
            </a:r>
            <a:endParaRPr lang="en-US" sz="1067" u="sng" dirty="0">
              <a:solidFill>
                <a:srgbClr val="F36633"/>
              </a:solidFill>
              <a:latin typeface="Arial"/>
            </a:endParaRPr>
          </a:p>
        </p:txBody>
      </p:sp>
      <p:sp>
        <p:nvSpPr>
          <p:cNvPr id="8" name="Text Placeholder 22">
            <a:extLst>
              <a:ext uri="{FF2B5EF4-FFF2-40B4-BE49-F238E27FC236}">
                <a16:creationId xmlns:a16="http://schemas.microsoft.com/office/drawing/2014/main" id="{D23EF88E-0106-4C24-BC47-C821A4CCD5A5}"/>
              </a:ext>
            </a:extLst>
          </p:cNvPr>
          <p:cNvSpPr txBox="1">
            <a:spLocks/>
          </p:cNvSpPr>
          <p:nvPr/>
        </p:nvSpPr>
        <p:spPr>
          <a:xfrm>
            <a:off x="492757" y="8827388"/>
            <a:ext cx="8651243" cy="164212"/>
          </a:xfrm>
          <a:prstGeom prst="rect">
            <a:avLst/>
          </a:prstGeom>
        </p:spPr>
        <p:txBody>
          <a:bodyPr vert="horz" wrap="square" lIns="0" tIns="0" rIns="0" bIns="0" rtlCol="0" anchor="b" anchorCtr="0">
            <a:spAutoFit/>
          </a:bodyPr>
          <a:lstStyle>
            <a:lvl1pPr marL="0" indent="0" algn="l" defTabSz="914400" rtl="0" eaLnBrk="1" latinLnBrk="0" hangingPunct="1">
              <a:spcBef>
                <a:spcPts val="0"/>
              </a:spcBef>
              <a:spcAft>
                <a:spcPts val="300"/>
              </a:spcAft>
              <a:buClr>
                <a:schemeClr val="tx1"/>
              </a:buClr>
              <a:buFont typeface="Arial" pitchFamily="34" charset="0"/>
              <a:buNone/>
              <a:defRPr sz="800" kern="1200" baseline="0">
                <a:solidFill>
                  <a:schemeClr val="tx1"/>
                </a:solidFill>
                <a:latin typeface="+mn-lt"/>
                <a:ea typeface="+mn-ea"/>
                <a:cs typeface="+mn-cs"/>
              </a:defRPr>
            </a:lvl1pPr>
            <a:lvl2pPr marL="268163" indent="0" algn="l" defTabSz="914400" rtl="0" eaLnBrk="1" latinLnBrk="0" hangingPunct="1">
              <a:spcBef>
                <a:spcPts val="0"/>
              </a:spcBef>
              <a:spcAft>
                <a:spcPts val="600"/>
              </a:spcAft>
              <a:buFont typeface="Arial" pitchFamily="34" charset="0"/>
              <a:buNone/>
              <a:defRPr sz="800" kern="1200">
                <a:solidFill>
                  <a:schemeClr val="tx1"/>
                </a:solidFill>
                <a:latin typeface="+mn-lt"/>
                <a:ea typeface="+mn-ea"/>
                <a:cs typeface="+mn-cs"/>
              </a:defRPr>
            </a:lvl2pPr>
            <a:lvl3pPr marL="540000" indent="0" algn="l" defTabSz="914400" rtl="0" eaLnBrk="1" latinLnBrk="0" hangingPunct="1">
              <a:spcBef>
                <a:spcPts val="0"/>
              </a:spcBef>
              <a:spcAft>
                <a:spcPts val="600"/>
              </a:spcAft>
              <a:buFont typeface="Arial" pitchFamily="34" charset="0"/>
              <a:buNone/>
              <a:defRPr sz="800" kern="1200">
                <a:solidFill>
                  <a:schemeClr val="tx1"/>
                </a:solidFill>
                <a:latin typeface="+mn-lt"/>
                <a:ea typeface="+mn-ea"/>
                <a:cs typeface="+mn-cs"/>
              </a:defRPr>
            </a:lvl3pPr>
            <a:lvl4pPr marL="811088" indent="0" algn="l" defTabSz="914400" rtl="0" eaLnBrk="1" latinLnBrk="0" hangingPunct="1">
              <a:spcBef>
                <a:spcPts val="0"/>
              </a:spcBef>
              <a:spcAft>
                <a:spcPts val="600"/>
              </a:spcAft>
              <a:buFont typeface="Arial" pitchFamily="34" charset="0"/>
              <a:buNone/>
              <a:defRPr sz="800" kern="1200">
                <a:solidFill>
                  <a:schemeClr val="tx1"/>
                </a:solidFill>
                <a:latin typeface="+mn-lt"/>
                <a:ea typeface="+mn-ea"/>
                <a:cs typeface="+mn-cs"/>
              </a:defRPr>
            </a:lvl4pPr>
            <a:lvl5pPr marL="1080000" indent="0" algn="l" defTabSz="914400" rtl="0" eaLnBrk="1" latinLnBrk="0" hangingPunct="1">
              <a:spcBef>
                <a:spcPts val="0"/>
              </a:spcBef>
              <a:spcAft>
                <a:spcPts val="600"/>
              </a:spcAft>
              <a:buFont typeface="Arial" pitchFamily="34" charset="0"/>
              <a:buNone/>
              <a:defRPr sz="800" b="0" kern="1200">
                <a:solidFill>
                  <a:schemeClr val="tx1"/>
                </a:solidFill>
                <a:latin typeface="+mn-lt"/>
                <a:ea typeface="+mn-ea"/>
                <a:cs typeface="+mn-cs"/>
              </a:defRPr>
            </a:lvl5pPr>
            <a:lvl6pPr marL="162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6pPr>
            <a:lvl7pPr marL="180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7pPr>
            <a:lvl8pPr marL="207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8pPr>
            <a:lvl9pPr marL="234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9pPr>
          </a:lstStyle>
          <a:p>
            <a:pPr>
              <a:spcAft>
                <a:spcPts val="0"/>
              </a:spcAft>
            </a:pPr>
            <a:r>
              <a:rPr lang="en-US" sz="1067" dirty="0">
                <a:solidFill>
                  <a:schemeClr val="bg1">
                    <a:lumMod val="50000"/>
                  </a:schemeClr>
                </a:solidFill>
              </a:rPr>
              <a:t>1. Prescribing Information for </a:t>
            </a:r>
            <a:r>
              <a:rPr lang="en-US" sz="1067" dirty="0">
                <a:solidFill>
                  <a:schemeClr val="tx2"/>
                </a:solidFill>
              </a:rPr>
              <a:t>BEXSERO</a:t>
            </a:r>
            <a:r>
              <a:rPr lang="en-US" sz="1067" i="1" dirty="0">
                <a:solidFill>
                  <a:schemeClr val="bg1">
                    <a:lumMod val="50000"/>
                  </a:schemeClr>
                </a:solidFill>
              </a:rPr>
              <a:t>. </a:t>
            </a:r>
            <a:r>
              <a:rPr lang="en-US" sz="1067" dirty="0">
                <a:solidFill>
                  <a:schemeClr val="bg1">
                    <a:lumMod val="50000"/>
                  </a:schemeClr>
                </a:solidFill>
              </a:rPr>
              <a:t>2015. 2. Prescribing Information for </a:t>
            </a:r>
            <a:r>
              <a:rPr lang="en-US" sz="1067" b="1" dirty="0" err="1">
                <a:solidFill>
                  <a:schemeClr val="tx2"/>
                </a:solidFill>
              </a:rPr>
              <a:t>Trumenba</a:t>
            </a:r>
            <a:r>
              <a:rPr lang="en-US" sz="1067" dirty="0">
                <a:solidFill>
                  <a:schemeClr val="bg1">
                    <a:lumMod val="50000"/>
                  </a:schemeClr>
                </a:solidFill>
              </a:rPr>
              <a:t>. 2015. </a:t>
            </a:r>
            <a:r>
              <a:rPr lang="en-US" sz="1067" i="1" dirty="0">
                <a:solidFill>
                  <a:schemeClr val="bg1">
                    <a:lumMod val="50000"/>
                  </a:schemeClr>
                </a:solidFill>
              </a:rPr>
              <a:t> </a:t>
            </a:r>
            <a:r>
              <a:rPr lang="en-US" sz="1067" dirty="0">
                <a:solidFill>
                  <a:schemeClr val="bg1">
                    <a:lumMod val="50000"/>
                  </a:schemeClr>
                </a:solidFill>
              </a:rPr>
              <a:t> </a:t>
            </a:r>
            <a:endParaRPr lang="en-US" sz="1067" dirty="0">
              <a:solidFill>
                <a:schemeClr val="bg1">
                  <a:lumMod val="50000"/>
                </a:schemeClr>
              </a:solidFill>
              <a:cs typeface="Arial" pitchFamily="34" charset="0"/>
            </a:endParaRPr>
          </a:p>
        </p:txBody>
      </p:sp>
      <p:sp>
        <p:nvSpPr>
          <p:cNvPr id="11" name="Slide Number Placeholder 3">
            <a:extLst>
              <a:ext uri="{FF2B5EF4-FFF2-40B4-BE49-F238E27FC236}">
                <a16:creationId xmlns:a16="http://schemas.microsoft.com/office/drawing/2014/main" id="{4FBB5DB4-FDE8-49B3-AFAA-208ED07E5EF1}"/>
              </a:ext>
            </a:extLst>
          </p:cNvPr>
          <p:cNvSpPr txBox="1">
            <a:spLocks/>
          </p:cNvSpPr>
          <p:nvPr/>
        </p:nvSpPr>
        <p:spPr>
          <a:xfrm>
            <a:off x="10972801" y="8583084"/>
            <a:ext cx="757207" cy="48683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9F533D-B52E-4A2F-BF72-0ADD2D94BD75}" type="slidenum">
              <a:rPr lang="en-GB" sz="2400"/>
              <a:pPr/>
              <a:t>73</a:t>
            </a:fld>
            <a:endParaRPr lang="en-GB" sz="2400" dirty="0"/>
          </a:p>
        </p:txBody>
      </p:sp>
      <p:sp>
        <p:nvSpPr>
          <p:cNvPr id="12" name="TextBox 11">
            <a:extLst>
              <a:ext uri="{FF2B5EF4-FFF2-40B4-BE49-F238E27FC236}">
                <a16:creationId xmlns:a16="http://schemas.microsoft.com/office/drawing/2014/main" id="{69055B64-60FC-42C2-84E2-09B4EA2D4576}"/>
              </a:ext>
            </a:extLst>
          </p:cNvPr>
          <p:cNvSpPr txBox="1"/>
          <p:nvPr/>
        </p:nvSpPr>
        <p:spPr>
          <a:xfrm>
            <a:off x="606325" y="5869520"/>
            <a:ext cx="11277600" cy="502573"/>
          </a:xfrm>
          <a:prstGeom prst="rect">
            <a:avLst/>
          </a:prstGeom>
          <a:noFill/>
        </p:spPr>
        <p:txBody>
          <a:bodyPr wrap="square" lIns="60960" rIns="60960" rtlCol="0">
            <a:spAutoFit/>
          </a:bodyPr>
          <a:lstStyle/>
          <a:p>
            <a:pPr>
              <a:spcBef>
                <a:spcPts val="267"/>
              </a:spcBef>
              <a:buClr>
                <a:srgbClr val="B90023"/>
              </a:buClr>
              <a:defRPr/>
            </a:pPr>
            <a:r>
              <a:rPr lang="pt-BR" sz="1333" kern="0" dirty="0">
                <a:solidFill>
                  <a:srgbClr val="000000"/>
                </a:solidFill>
                <a:cs typeface="Tahoma" pitchFamily="34" charset="0"/>
              </a:rPr>
              <a:t>fHbp = Factor H binding protein, NadA = Neisserial adhesin A, NHBA = Neisserial Heparin Binding Antigen, PorA P1.4 = Porin A subtype P1.4), OMV= Outer Membrane Vesicle</a:t>
            </a:r>
            <a:endParaRPr lang="en-US" sz="1600" dirty="0" err="1"/>
          </a:p>
        </p:txBody>
      </p:sp>
      <p:pic>
        <p:nvPicPr>
          <p:cNvPr id="13" name="Picture 4">
            <a:extLst>
              <a:ext uri="{FF2B5EF4-FFF2-40B4-BE49-F238E27FC236}">
                <a16:creationId xmlns:a16="http://schemas.microsoft.com/office/drawing/2014/main" id="{6F845E48-DAA8-41DA-BC0E-0318BB9C8CFB}"/>
              </a:ext>
            </a:extLst>
          </p:cNvPr>
          <p:cNvPicPr>
            <a:picLocks noChangeAspect="1" noChangeArrowheads="1"/>
          </p:cNvPicPr>
          <p:nvPr/>
        </p:nvPicPr>
        <p:blipFill>
          <a:blip r:embed="rId2" cstate="print">
            <a:duotone>
              <a:srgbClr val="31859C">
                <a:shade val="45000"/>
                <a:satMod val="135000"/>
              </a:srgbClr>
              <a:prstClr val="white"/>
            </a:duotone>
          </a:blip>
          <a:srcRect/>
          <a:stretch>
            <a:fillRect/>
          </a:stretch>
        </p:blipFill>
        <p:spPr bwMode="auto">
          <a:xfrm>
            <a:off x="606326" y="2153345"/>
            <a:ext cx="758613" cy="772024"/>
          </a:xfrm>
          <a:prstGeom prst="rect">
            <a:avLst/>
          </a:prstGeom>
          <a:noFill/>
          <a:ln>
            <a:noFill/>
          </a:ln>
        </p:spPr>
      </p:pic>
      <p:pic>
        <p:nvPicPr>
          <p:cNvPr id="14" name="Picture 2">
            <a:extLst>
              <a:ext uri="{FF2B5EF4-FFF2-40B4-BE49-F238E27FC236}">
                <a16:creationId xmlns:a16="http://schemas.microsoft.com/office/drawing/2014/main" id="{D598AB9C-D9DB-4A7A-AFA5-8FD2D7FBBCE0}"/>
              </a:ext>
            </a:extLst>
          </p:cNvPr>
          <p:cNvPicPr>
            <a:picLocks noChangeAspect="1" noChangeArrowheads="1"/>
          </p:cNvPicPr>
          <p:nvPr/>
        </p:nvPicPr>
        <p:blipFill rotWithShape="1">
          <a:blip r:embed="rId3" cstate="print">
            <a:duotone>
              <a:srgbClr val="31859C">
                <a:shade val="45000"/>
                <a:satMod val="135000"/>
              </a:srgbClr>
              <a:prstClr val="white"/>
            </a:duotone>
          </a:blip>
          <a:srcRect l="43069"/>
          <a:stretch/>
        </p:blipFill>
        <p:spPr bwMode="auto">
          <a:xfrm>
            <a:off x="593595" y="3797941"/>
            <a:ext cx="738816" cy="716959"/>
          </a:xfrm>
          <a:prstGeom prst="rect">
            <a:avLst/>
          </a:prstGeom>
          <a:solidFill>
            <a:srgbClr val="FFFFFF"/>
          </a:solidFill>
          <a:ln>
            <a:noFill/>
          </a:ln>
        </p:spPr>
      </p:pic>
      <p:sp>
        <p:nvSpPr>
          <p:cNvPr id="15" name="Rounded Rectangle 48">
            <a:extLst>
              <a:ext uri="{FF2B5EF4-FFF2-40B4-BE49-F238E27FC236}">
                <a16:creationId xmlns:a16="http://schemas.microsoft.com/office/drawing/2014/main" id="{9C9F80BE-0FAA-483D-B788-82BDA7E22E97}"/>
              </a:ext>
            </a:extLst>
          </p:cNvPr>
          <p:cNvSpPr/>
          <p:nvPr/>
        </p:nvSpPr>
        <p:spPr bwMode="auto">
          <a:xfrm>
            <a:off x="4353896" y="3890646"/>
            <a:ext cx="3484208" cy="517181"/>
          </a:xfrm>
          <a:prstGeom prst="roundRect">
            <a:avLst/>
          </a:prstGeom>
          <a:solidFill>
            <a:srgbClr val="FFDEC8"/>
          </a:solidFill>
          <a:ln w="9525" algn="ctr">
            <a:noFill/>
            <a:miter lim="800000"/>
            <a:headEnd/>
            <a:tailEnd/>
          </a:ln>
        </p:spPr>
        <p:txBody>
          <a:bodyPr wrap="none" rtlCol="0" anchor="ctr"/>
          <a:lstStyle/>
          <a:p>
            <a:pPr algn="ctr" defTabSz="1219170">
              <a:defRPr/>
            </a:pPr>
            <a:r>
              <a:rPr lang="en-US" sz="1867" b="1" dirty="0">
                <a:solidFill>
                  <a:srgbClr val="000000"/>
                </a:solidFill>
                <a:latin typeface="Arial"/>
              </a:rPr>
              <a:t>10 to 25 years of age</a:t>
            </a:r>
          </a:p>
        </p:txBody>
      </p:sp>
      <p:sp>
        <p:nvSpPr>
          <p:cNvPr id="17" name="Rectangle 10">
            <a:extLst>
              <a:ext uri="{FF2B5EF4-FFF2-40B4-BE49-F238E27FC236}">
                <a16:creationId xmlns:a16="http://schemas.microsoft.com/office/drawing/2014/main" id="{1036E9BD-485C-42B4-A166-CCDDA5A36547}"/>
              </a:ext>
            </a:extLst>
          </p:cNvPr>
          <p:cNvSpPr>
            <a:spLocks noChangeArrowheads="1"/>
          </p:cNvSpPr>
          <p:nvPr/>
        </p:nvSpPr>
        <p:spPr bwMode="auto">
          <a:xfrm>
            <a:off x="1683270" y="3956421"/>
            <a:ext cx="2050561"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9170" fontAlgn="base">
              <a:spcBef>
                <a:spcPct val="0"/>
              </a:spcBef>
              <a:spcAft>
                <a:spcPct val="0"/>
              </a:spcAft>
              <a:defRPr/>
            </a:pPr>
            <a:r>
              <a:rPr lang="en-US" sz="2133" b="1" kern="0" dirty="0">
                <a:solidFill>
                  <a:srgbClr val="31859C"/>
                </a:solidFill>
                <a:latin typeface="Arial"/>
              </a:rPr>
              <a:t>Approved Age</a:t>
            </a:r>
          </a:p>
        </p:txBody>
      </p:sp>
      <p:sp>
        <p:nvSpPr>
          <p:cNvPr id="18" name="Rectangle 10">
            <a:extLst>
              <a:ext uri="{FF2B5EF4-FFF2-40B4-BE49-F238E27FC236}">
                <a16:creationId xmlns:a16="http://schemas.microsoft.com/office/drawing/2014/main" id="{9CF8EAA8-FC68-4236-AFDC-D3F3A2C15C61}"/>
              </a:ext>
            </a:extLst>
          </p:cNvPr>
          <p:cNvSpPr>
            <a:spLocks noChangeArrowheads="1"/>
          </p:cNvSpPr>
          <p:nvPr/>
        </p:nvSpPr>
        <p:spPr bwMode="auto">
          <a:xfrm>
            <a:off x="1309847" y="1356990"/>
            <a:ext cx="2575327" cy="748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1219170" fontAlgn="base">
              <a:spcBef>
                <a:spcPct val="0"/>
              </a:spcBef>
              <a:spcAft>
                <a:spcPct val="0"/>
              </a:spcAft>
              <a:defRPr/>
            </a:pPr>
            <a:r>
              <a:rPr lang="en-US" sz="2133" b="1" kern="0" dirty="0">
                <a:solidFill>
                  <a:srgbClr val="31859C"/>
                </a:solidFill>
                <a:latin typeface="Arial"/>
              </a:rPr>
              <a:t>Number of </a:t>
            </a:r>
          </a:p>
          <a:p>
            <a:pPr algn="ctr" defTabSz="1219170" fontAlgn="base">
              <a:spcBef>
                <a:spcPct val="0"/>
              </a:spcBef>
              <a:spcAft>
                <a:spcPct val="0"/>
              </a:spcAft>
              <a:defRPr/>
            </a:pPr>
            <a:r>
              <a:rPr lang="en-US" sz="2133" b="1" kern="0" dirty="0">
                <a:solidFill>
                  <a:srgbClr val="31859C"/>
                </a:solidFill>
                <a:latin typeface="Arial"/>
              </a:rPr>
              <a:t>Doses</a:t>
            </a:r>
          </a:p>
        </p:txBody>
      </p:sp>
      <p:pic>
        <p:nvPicPr>
          <p:cNvPr id="19" name="Picture 3">
            <a:extLst>
              <a:ext uri="{FF2B5EF4-FFF2-40B4-BE49-F238E27FC236}">
                <a16:creationId xmlns:a16="http://schemas.microsoft.com/office/drawing/2014/main" id="{BDFF39F1-3B11-44EE-8526-6D8295F42FCB}"/>
              </a:ext>
            </a:extLst>
          </p:cNvPr>
          <p:cNvPicPr>
            <a:picLocks noChangeAspect="1" noChangeArrowheads="1"/>
          </p:cNvPicPr>
          <p:nvPr/>
        </p:nvPicPr>
        <p:blipFill rotWithShape="1">
          <a:blip r:embed="rId4" cstate="screen">
            <a:duotone>
              <a:srgbClr val="31859C">
                <a:shade val="45000"/>
                <a:satMod val="135000"/>
              </a:srgbClr>
              <a:prstClr val="white"/>
            </a:duotone>
            <a:extLst>
              <a:ext uri="{28A0092B-C50C-407E-A947-70E740481C1C}">
                <a14:useLocalDpi xmlns:a14="http://schemas.microsoft.com/office/drawing/2010/main"/>
              </a:ext>
            </a:extLst>
          </a:blip>
          <a:srcRect t="32132" b="8604"/>
          <a:stretch/>
        </p:blipFill>
        <p:spPr bwMode="auto">
          <a:xfrm>
            <a:off x="426664" y="1476169"/>
            <a:ext cx="1386091" cy="467091"/>
          </a:xfrm>
          <a:prstGeom prst="rect">
            <a:avLst/>
          </a:prstGeom>
          <a:noFill/>
          <a:ln>
            <a:noFill/>
          </a:ln>
        </p:spPr>
      </p:pic>
      <p:cxnSp>
        <p:nvCxnSpPr>
          <p:cNvPr id="20" name="Straight Connector 19">
            <a:extLst>
              <a:ext uri="{FF2B5EF4-FFF2-40B4-BE49-F238E27FC236}">
                <a16:creationId xmlns:a16="http://schemas.microsoft.com/office/drawing/2014/main" id="{B192E0C3-D056-4805-A91E-32C326EF0203}"/>
              </a:ext>
            </a:extLst>
          </p:cNvPr>
          <p:cNvCxnSpPr>
            <a:cxnSpLocks/>
          </p:cNvCxnSpPr>
          <p:nvPr/>
        </p:nvCxnSpPr>
        <p:spPr>
          <a:xfrm flipV="1">
            <a:off x="3993576" y="1376470"/>
            <a:ext cx="0" cy="4470465"/>
          </a:xfrm>
          <a:prstGeom prst="line">
            <a:avLst/>
          </a:prstGeom>
          <a:noFill/>
          <a:ln w="38100" cap="flat" cmpd="sng" algn="ctr">
            <a:solidFill>
              <a:srgbClr val="FF6600"/>
            </a:solidFill>
            <a:prstDash val="solid"/>
          </a:ln>
          <a:effectLst>
            <a:outerShdw blurRad="40000" dist="23000" dir="5400000" rotWithShape="0">
              <a:srgbClr val="000000">
                <a:alpha val="35000"/>
              </a:srgbClr>
            </a:outerShdw>
          </a:effectLst>
        </p:spPr>
      </p:cxnSp>
      <p:sp>
        <p:nvSpPr>
          <p:cNvPr id="21" name="Rounded Rectangle 16">
            <a:extLst>
              <a:ext uri="{FF2B5EF4-FFF2-40B4-BE49-F238E27FC236}">
                <a16:creationId xmlns:a16="http://schemas.microsoft.com/office/drawing/2014/main" id="{E6CE7B7A-ECBF-4C01-B403-5B9653861ACD}"/>
              </a:ext>
            </a:extLst>
          </p:cNvPr>
          <p:cNvSpPr/>
          <p:nvPr/>
        </p:nvSpPr>
        <p:spPr bwMode="auto">
          <a:xfrm>
            <a:off x="5041392" y="1651255"/>
            <a:ext cx="2109216" cy="363523"/>
          </a:xfrm>
          <a:prstGeom prst="roundRect">
            <a:avLst/>
          </a:prstGeom>
          <a:solidFill>
            <a:srgbClr val="FFDEC8"/>
          </a:solidFill>
          <a:ln w="9525" algn="ctr">
            <a:noFill/>
            <a:miter lim="800000"/>
            <a:headEnd/>
            <a:tailEnd/>
          </a:ln>
        </p:spPr>
        <p:txBody>
          <a:bodyPr wrap="none" rtlCol="0" anchor="ctr"/>
          <a:lstStyle/>
          <a:p>
            <a:pPr algn="ctr" defTabSz="1219170">
              <a:defRPr/>
            </a:pPr>
            <a:r>
              <a:rPr lang="en-US" sz="1867" b="1" dirty="0">
                <a:solidFill>
                  <a:srgbClr val="000000"/>
                </a:solidFill>
                <a:latin typeface="Arial"/>
              </a:rPr>
              <a:t>2 doses</a:t>
            </a:r>
          </a:p>
        </p:txBody>
      </p:sp>
      <p:cxnSp>
        <p:nvCxnSpPr>
          <p:cNvPr id="22" name="Straight Connector 21">
            <a:extLst>
              <a:ext uri="{FF2B5EF4-FFF2-40B4-BE49-F238E27FC236}">
                <a16:creationId xmlns:a16="http://schemas.microsoft.com/office/drawing/2014/main" id="{B5A82919-5694-4AB2-8CA0-B1DDC09C6045}"/>
              </a:ext>
            </a:extLst>
          </p:cNvPr>
          <p:cNvCxnSpPr>
            <a:cxnSpLocks/>
          </p:cNvCxnSpPr>
          <p:nvPr/>
        </p:nvCxnSpPr>
        <p:spPr>
          <a:xfrm>
            <a:off x="573024" y="3020188"/>
            <a:ext cx="11125200" cy="0"/>
          </a:xfrm>
          <a:prstGeom prst="line">
            <a:avLst/>
          </a:prstGeom>
          <a:noFill/>
          <a:ln w="38100" cap="flat" cmpd="sng" algn="ctr">
            <a:solidFill>
              <a:srgbClr val="FF6600"/>
            </a:solidFill>
            <a:prstDash val="solid"/>
          </a:ln>
          <a:effectLst>
            <a:outerShdw blurRad="40000" dist="23000" dir="5400000" rotWithShape="0">
              <a:srgbClr val="000000">
                <a:alpha val="35000"/>
              </a:srgbClr>
            </a:outerShdw>
          </a:effectLst>
        </p:spPr>
      </p:cxnSp>
      <p:sp>
        <p:nvSpPr>
          <p:cNvPr id="23" name="Rounded Rectangle 22">
            <a:extLst>
              <a:ext uri="{FF2B5EF4-FFF2-40B4-BE49-F238E27FC236}">
                <a16:creationId xmlns:a16="http://schemas.microsoft.com/office/drawing/2014/main" id="{79FD523E-6BD6-4AC1-B290-CFE733B575A5}"/>
              </a:ext>
            </a:extLst>
          </p:cNvPr>
          <p:cNvSpPr/>
          <p:nvPr/>
        </p:nvSpPr>
        <p:spPr bwMode="auto">
          <a:xfrm>
            <a:off x="5041243" y="3147355"/>
            <a:ext cx="2109516" cy="451688"/>
          </a:xfrm>
          <a:prstGeom prst="roundRect">
            <a:avLst/>
          </a:prstGeom>
          <a:solidFill>
            <a:srgbClr val="FFDEC8"/>
          </a:solidFill>
          <a:ln w="9525" algn="ctr">
            <a:noFill/>
            <a:miter lim="800000"/>
            <a:headEnd/>
            <a:tailEnd/>
          </a:ln>
        </p:spPr>
        <p:txBody>
          <a:bodyPr wrap="none" rtlCol="0" anchor="ctr"/>
          <a:lstStyle/>
          <a:p>
            <a:pPr algn="ctr" defTabSz="1219170">
              <a:defRPr/>
            </a:pPr>
            <a:r>
              <a:rPr lang="en-US" sz="1867" b="1" dirty="0">
                <a:solidFill>
                  <a:srgbClr val="000000"/>
                </a:solidFill>
                <a:latin typeface="Arial"/>
              </a:rPr>
              <a:t>Intramuscular</a:t>
            </a:r>
          </a:p>
        </p:txBody>
      </p:sp>
      <p:cxnSp>
        <p:nvCxnSpPr>
          <p:cNvPr id="24" name="Straight Connector 23">
            <a:extLst>
              <a:ext uri="{FF2B5EF4-FFF2-40B4-BE49-F238E27FC236}">
                <a16:creationId xmlns:a16="http://schemas.microsoft.com/office/drawing/2014/main" id="{5ADD0B9F-D9A9-4512-B29C-21C909BD849A}"/>
              </a:ext>
            </a:extLst>
          </p:cNvPr>
          <p:cNvCxnSpPr>
            <a:cxnSpLocks/>
          </p:cNvCxnSpPr>
          <p:nvPr/>
        </p:nvCxnSpPr>
        <p:spPr>
          <a:xfrm>
            <a:off x="573024" y="2100928"/>
            <a:ext cx="11125200" cy="0"/>
          </a:xfrm>
          <a:prstGeom prst="line">
            <a:avLst/>
          </a:prstGeom>
          <a:noFill/>
          <a:ln w="38100" cap="flat" cmpd="sng" algn="ctr">
            <a:solidFill>
              <a:srgbClr val="FF6600"/>
            </a:solidFill>
            <a:prstDash val="solid"/>
          </a:ln>
          <a:effectLst>
            <a:outerShdw blurRad="40000" dist="23000" dir="5400000" rotWithShape="0">
              <a:srgbClr val="000000">
                <a:alpha val="35000"/>
              </a:srgbClr>
            </a:outerShdw>
          </a:effectLst>
        </p:spPr>
      </p:cxnSp>
      <p:sp>
        <p:nvSpPr>
          <p:cNvPr id="25" name="Rectangle 10">
            <a:extLst>
              <a:ext uri="{FF2B5EF4-FFF2-40B4-BE49-F238E27FC236}">
                <a16:creationId xmlns:a16="http://schemas.microsoft.com/office/drawing/2014/main" id="{2857A46D-4669-42AB-9513-74C2F3E3758D}"/>
              </a:ext>
            </a:extLst>
          </p:cNvPr>
          <p:cNvSpPr>
            <a:spLocks noChangeArrowheads="1"/>
          </p:cNvSpPr>
          <p:nvPr/>
        </p:nvSpPr>
        <p:spPr bwMode="auto">
          <a:xfrm>
            <a:off x="1683270" y="3209174"/>
            <a:ext cx="2157647"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1219170" fontAlgn="base">
              <a:spcBef>
                <a:spcPct val="0"/>
              </a:spcBef>
              <a:spcAft>
                <a:spcPct val="0"/>
              </a:spcAft>
              <a:defRPr/>
            </a:pPr>
            <a:r>
              <a:rPr lang="en-US" sz="2133" b="1" kern="0" dirty="0">
                <a:solidFill>
                  <a:srgbClr val="31859C"/>
                </a:solidFill>
                <a:latin typeface="Arial"/>
              </a:rPr>
              <a:t>Administration</a:t>
            </a:r>
          </a:p>
        </p:txBody>
      </p:sp>
      <p:grpSp>
        <p:nvGrpSpPr>
          <p:cNvPr id="26" name="Group 25">
            <a:extLst>
              <a:ext uri="{FF2B5EF4-FFF2-40B4-BE49-F238E27FC236}">
                <a16:creationId xmlns:a16="http://schemas.microsoft.com/office/drawing/2014/main" id="{49FAAEDD-4453-4644-B00D-DC50278B003A}"/>
              </a:ext>
            </a:extLst>
          </p:cNvPr>
          <p:cNvGrpSpPr/>
          <p:nvPr/>
        </p:nvGrpSpPr>
        <p:grpSpPr>
          <a:xfrm>
            <a:off x="573026" y="3115942"/>
            <a:ext cx="749925" cy="512437"/>
            <a:chOff x="1316334" y="5628558"/>
            <a:chExt cx="908527" cy="521892"/>
          </a:xfrm>
        </p:grpSpPr>
        <p:grpSp>
          <p:nvGrpSpPr>
            <p:cNvPr id="27" name="Group 51">
              <a:extLst>
                <a:ext uri="{FF2B5EF4-FFF2-40B4-BE49-F238E27FC236}">
                  <a16:creationId xmlns:a16="http://schemas.microsoft.com/office/drawing/2014/main" id="{A3AB4AB2-474D-4775-AE3A-CCF9734D22A0}"/>
                </a:ext>
              </a:extLst>
            </p:cNvPr>
            <p:cNvGrpSpPr/>
            <p:nvPr/>
          </p:nvGrpSpPr>
          <p:grpSpPr>
            <a:xfrm>
              <a:off x="1870385" y="5628558"/>
              <a:ext cx="354476" cy="521892"/>
              <a:chOff x="5703808" y="3231183"/>
              <a:chExt cx="514894" cy="902463"/>
            </a:xfrm>
            <a:solidFill>
              <a:srgbClr val="2D7588"/>
            </a:solidFill>
          </p:grpSpPr>
          <p:sp>
            <p:nvSpPr>
              <p:cNvPr id="29" name="Oval 28">
                <a:extLst>
                  <a:ext uri="{FF2B5EF4-FFF2-40B4-BE49-F238E27FC236}">
                    <a16:creationId xmlns:a16="http://schemas.microsoft.com/office/drawing/2014/main" id="{E4281866-3DD8-4CF6-8944-92B44FBB1713}"/>
                  </a:ext>
                </a:extLst>
              </p:cNvPr>
              <p:cNvSpPr/>
              <p:nvPr/>
            </p:nvSpPr>
            <p:spPr>
              <a:xfrm>
                <a:off x="5861048" y="3231183"/>
                <a:ext cx="215630" cy="2222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dirty="0">
                  <a:solidFill>
                    <a:prstClr val="white"/>
                  </a:solidFill>
                  <a:latin typeface="Arial"/>
                </a:endParaRPr>
              </a:p>
            </p:txBody>
          </p:sp>
          <p:sp>
            <p:nvSpPr>
              <p:cNvPr id="30" name="Rounded Rectangle 154">
                <a:extLst>
                  <a:ext uri="{FF2B5EF4-FFF2-40B4-BE49-F238E27FC236}">
                    <a16:creationId xmlns:a16="http://schemas.microsoft.com/office/drawing/2014/main" id="{57A8CF89-72E0-420A-9AE8-297F658DEE63}"/>
                  </a:ext>
                </a:extLst>
              </p:cNvPr>
              <p:cNvSpPr/>
              <p:nvPr/>
            </p:nvSpPr>
            <p:spPr>
              <a:xfrm rot="252754">
                <a:off x="5703808" y="3425590"/>
                <a:ext cx="514894" cy="708056"/>
              </a:xfrm>
              <a:custGeom>
                <a:avLst/>
                <a:gdLst/>
                <a:ahLst/>
                <a:cxnLst/>
                <a:rect l="l" t="t" r="r" b="b"/>
                <a:pathLst>
                  <a:path w="722433" h="963851">
                    <a:moveTo>
                      <a:pt x="533126" y="447"/>
                    </a:moveTo>
                    <a:lnTo>
                      <a:pt x="533577" y="6572"/>
                    </a:lnTo>
                    <a:cubicBezTo>
                      <a:pt x="538547" y="2974"/>
                      <a:pt x="544368" y="1588"/>
                      <a:pt x="550409" y="787"/>
                    </a:cubicBezTo>
                    <a:cubicBezTo>
                      <a:pt x="599459" y="-5715"/>
                      <a:pt x="644494" y="28776"/>
                      <a:pt x="650997" y="77825"/>
                    </a:cubicBezTo>
                    <a:cubicBezTo>
                      <a:pt x="674547" y="255452"/>
                      <a:pt x="698096" y="433080"/>
                      <a:pt x="721646" y="610707"/>
                    </a:cubicBezTo>
                    <a:cubicBezTo>
                      <a:pt x="728149" y="659757"/>
                      <a:pt x="693658" y="704791"/>
                      <a:pt x="644608" y="711294"/>
                    </a:cubicBezTo>
                    <a:lnTo>
                      <a:pt x="644609" y="711293"/>
                    </a:lnTo>
                    <a:cubicBezTo>
                      <a:pt x="622499" y="714224"/>
                      <a:pt x="601205" y="708827"/>
                      <a:pt x="584465" y="696640"/>
                    </a:cubicBezTo>
                    <a:lnTo>
                      <a:pt x="601801" y="932017"/>
                    </a:lnTo>
                    <a:lnTo>
                      <a:pt x="400651" y="946833"/>
                    </a:lnTo>
                    <a:lnTo>
                      <a:pt x="389807" y="799606"/>
                    </a:lnTo>
                    <a:lnTo>
                      <a:pt x="359908" y="801809"/>
                    </a:lnTo>
                    <a:lnTo>
                      <a:pt x="370752" y="949036"/>
                    </a:lnTo>
                    <a:lnTo>
                      <a:pt x="169602" y="963851"/>
                    </a:lnTo>
                    <a:lnTo>
                      <a:pt x="158758" y="816625"/>
                    </a:lnTo>
                    <a:lnTo>
                      <a:pt x="158700" y="816629"/>
                    </a:lnTo>
                    <a:lnTo>
                      <a:pt x="152041" y="726229"/>
                    </a:lnTo>
                    <a:cubicBezTo>
                      <a:pt x="136033" y="742143"/>
                      <a:pt x="113947" y="751862"/>
                      <a:pt x="89591" y="751862"/>
                    </a:cubicBezTo>
                    <a:cubicBezTo>
                      <a:pt x="40111" y="751862"/>
                      <a:pt x="0" y="711751"/>
                      <a:pt x="0" y="662271"/>
                    </a:cubicBezTo>
                    <a:lnTo>
                      <a:pt x="0" y="124730"/>
                    </a:lnTo>
                    <a:cubicBezTo>
                      <a:pt x="0" y="75250"/>
                      <a:pt x="40111" y="35139"/>
                      <a:pt x="89591" y="35139"/>
                    </a:cubicBezTo>
                    <a:lnTo>
                      <a:pt x="101313" y="37505"/>
                    </a:lnTo>
                    <a:lnTo>
                      <a:pt x="100928" y="3228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dirty="0">
                  <a:solidFill>
                    <a:prstClr val="white"/>
                  </a:solidFill>
                  <a:latin typeface="Arial"/>
                </a:endParaRPr>
              </a:p>
            </p:txBody>
          </p:sp>
        </p:grpSp>
        <p:pic>
          <p:nvPicPr>
            <p:cNvPr id="28" name="Picture 3">
              <a:extLst>
                <a:ext uri="{FF2B5EF4-FFF2-40B4-BE49-F238E27FC236}">
                  <a16:creationId xmlns:a16="http://schemas.microsoft.com/office/drawing/2014/main" id="{9255D56F-4A56-4FF0-8AE6-071F59A026F5}"/>
                </a:ext>
              </a:extLst>
            </p:cNvPr>
            <p:cNvPicPr>
              <a:picLocks noChangeAspect="1" noChangeArrowheads="1"/>
            </p:cNvPicPr>
            <p:nvPr/>
          </p:nvPicPr>
          <p:blipFill rotWithShape="1">
            <a:blip r:embed="rId4" cstate="screen">
              <a:duotone>
                <a:srgbClr val="31859C">
                  <a:shade val="45000"/>
                  <a:satMod val="135000"/>
                </a:srgbClr>
                <a:prstClr val="white"/>
              </a:duotone>
              <a:extLst>
                <a:ext uri="{28A0092B-C50C-407E-A947-70E740481C1C}">
                  <a14:useLocalDpi xmlns:a14="http://schemas.microsoft.com/office/drawing/2010/main"/>
                </a:ext>
              </a:extLst>
            </a:blip>
            <a:srcRect l="5867" t="27188" r="10032"/>
            <a:stretch/>
          </p:blipFill>
          <p:spPr bwMode="auto">
            <a:xfrm>
              <a:off x="1316334" y="5754303"/>
              <a:ext cx="484516" cy="172052"/>
            </a:xfrm>
            <a:prstGeom prst="rect">
              <a:avLst/>
            </a:prstGeom>
            <a:noFill/>
            <a:ln>
              <a:noFill/>
            </a:ln>
          </p:spPr>
        </p:pic>
      </p:grpSp>
      <p:cxnSp>
        <p:nvCxnSpPr>
          <p:cNvPr id="31" name="Straight Connector 30">
            <a:extLst>
              <a:ext uri="{FF2B5EF4-FFF2-40B4-BE49-F238E27FC236}">
                <a16:creationId xmlns:a16="http://schemas.microsoft.com/office/drawing/2014/main" id="{0842FE7B-20EA-408D-90E9-0B6936D6B58B}"/>
              </a:ext>
            </a:extLst>
          </p:cNvPr>
          <p:cNvCxnSpPr>
            <a:cxnSpLocks/>
          </p:cNvCxnSpPr>
          <p:nvPr/>
        </p:nvCxnSpPr>
        <p:spPr>
          <a:xfrm flipH="1" flipV="1">
            <a:off x="8072699" y="1297394"/>
            <a:ext cx="8328" cy="4549541"/>
          </a:xfrm>
          <a:prstGeom prst="line">
            <a:avLst/>
          </a:prstGeom>
          <a:noFill/>
          <a:ln w="38100" cap="flat" cmpd="sng" algn="ctr">
            <a:solidFill>
              <a:srgbClr val="FF6600"/>
            </a:solidFill>
            <a:prstDash val="solid"/>
          </a:ln>
          <a:effectLst>
            <a:outerShdw blurRad="40000" dist="23000" dir="5400000" rotWithShape="0">
              <a:srgbClr val="000000">
                <a:alpha val="35000"/>
              </a:srgbClr>
            </a:outerShdw>
          </a:effectLst>
        </p:spPr>
      </p:cxnSp>
      <p:sp>
        <p:nvSpPr>
          <p:cNvPr id="32" name="Rounded Rectangle 50">
            <a:extLst>
              <a:ext uri="{FF2B5EF4-FFF2-40B4-BE49-F238E27FC236}">
                <a16:creationId xmlns:a16="http://schemas.microsoft.com/office/drawing/2014/main" id="{0CF5EA99-2098-4346-B3E5-3FECFAF4F0E9}"/>
              </a:ext>
            </a:extLst>
          </p:cNvPr>
          <p:cNvSpPr/>
          <p:nvPr/>
        </p:nvSpPr>
        <p:spPr bwMode="auto">
          <a:xfrm>
            <a:off x="8982835" y="3147355"/>
            <a:ext cx="2109516" cy="451688"/>
          </a:xfrm>
          <a:prstGeom prst="roundRect">
            <a:avLst/>
          </a:prstGeom>
          <a:solidFill>
            <a:srgbClr val="FFDEC8"/>
          </a:solidFill>
          <a:ln w="9525" algn="ctr">
            <a:noFill/>
            <a:miter lim="800000"/>
            <a:headEnd/>
            <a:tailEnd/>
          </a:ln>
        </p:spPr>
        <p:txBody>
          <a:bodyPr wrap="none" rtlCol="0" anchor="ctr"/>
          <a:lstStyle/>
          <a:p>
            <a:pPr algn="ctr" defTabSz="1219170">
              <a:defRPr/>
            </a:pPr>
            <a:r>
              <a:rPr lang="en-US" sz="1867" b="1" dirty="0">
                <a:solidFill>
                  <a:srgbClr val="000000"/>
                </a:solidFill>
                <a:latin typeface="Arial"/>
              </a:rPr>
              <a:t>Intramuscular</a:t>
            </a:r>
          </a:p>
        </p:txBody>
      </p:sp>
      <p:sp>
        <p:nvSpPr>
          <p:cNvPr id="33" name="Rounded Rectangle 51">
            <a:extLst>
              <a:ext uri="{FF2B5EF4-FFF2-40B4-BE49-F238E27FC236}">
                <a16:creationId xmlns:a16="http://schemas.microsoft.com/office/drawing/2014/main" id="{383F5EC9-A1B3-452E-9C9F-B102F8595C55}"/>
              </a:ext>
            </a:extLst>
          </p:cNvPr>
          <p:cNvSpPr/>
          <p:nvPr/>
        </p:nvSpPr>
        <p:spPr bwMode="auto">
          <a:xfrm>
            <a:off x="9087602" y="1660948"/>
            <a:ext cx="1899981" cy="353827"/>
          </a:xfrm>
          <a:prstGeom prst="roundRect">
            <a:avLst/>
          </a:prstGeom>
          <a:solidFill>
            <a:srgbClr val="FFDEC8"/>
          </a:solidFill>
          <a:ln w="9525" algn="ctr">
            <a:noFill/>
            <a:miter lim="800000"/>
            <a:headEnd/>
            <a:tailEnd/>
          </a:ln>
        </p:spPr>
        <p:txBody>
          <a:bodyPr wrap="none" rtlCol="0" anchor="ctr"/>
          <a:lstStyle/>
          <a:p>
            <a:pPr algn="ctr" defTabSz="1219170">
              <a:defRPr/>
            </a:pPr>
            <a:r>
              <a:rPr lang="en-US" sz="1867" b="1" dirty="0">
                <a:solidFill>
                  <a:srgbClr val="000000"/>
                </a:solidFill>
                <a:latin typeface="Arial"/>
              </a:rPr>
              <a:t>2 or 3 doses </a:t>
            </a:r>
          </a:p>
        </p:txBody>
      </p:sp>
      <p:sp>
        <p:nvSpPr>
          <p:cNvPr id="34" name="Rounded Rectangle 53">
            <a:extLst>
              <a:ext uri="{FF2B5EF4-FFF2-40B4-BE49-F238E27FC236}">
                <a16:creationId xmlns:a16="http://schemas.microsoft.com/office/drawing/2014/main" id="{E00787B6-D33E-4562-9763-9A2E55DFB09F}"/>
              </a:ext>
            </a:extLst>
          </p:cNvPr>
          <p:cNvSpPr/>
          <p:nvPr/>
        </p:nvSpPr>
        <p:spPr bwMode="auto">
          <a:xfrm>
            <a:off x="8238644" y="1148251"/>
            <a:ext cx="3505200" cy="609600"/>
          </a:xfrm>
          <a:prstGeom prst="roundRect">
            <a:avLst/>
          </a:prstGeom>
          <a:noFill/>
          <a:ln w="9525" algn="ctr">
            <a:noFill/>
            <a:miter lim="800000"/>
            <a:headEnd/>
            <a:tailEnd/>
          </a:ln>
        </p:spPr>
        <p:txBody>
          <a:bodyPr wrap="none" rtlCol="0" anchor="ctr"/>
          <a:lstStyle/>
          <a:p>
            <a:pPr algn="ctr" defTabSz="1219170">
              <a:defRPr/>
            </a:pPr>
            <a:r>
              <a:rPr lang="en-US" sz="2400" b="1" dirty="0">
                <a:solidFill>
                  <a:srgbClr val="000000"/>
                </a:solidFill>
                <a:latin typeface="Arial"/>
              </a:rPr>
              <a:t>TRUMENBA</a:t>
            </a:r>
            <a:r>
              <a:rPr lang="en-US" sz="2400" b="1" baseline="30000" dirty="0">
                <a:solidFill>
                  <a:srgbClr val="000000"/>
                </a:solidFill>
                <a:latin typeface="Arial"/>
              </a:rPr>
              <a:t>2</a:t>
            </a:r>
          </a:p>
        </p:txBody>
      </p:sp>
      <p:sp>
        <p:nvSpPr>
          <p:cNvPr id="35" name="Rounded Rectangle 55">
            <a:extLst>
              <a:ext uri="{FF2B5EF4-FFF2-40B4-BE49-F238E27FC236}">
                <a16:creationId xmlns:a16="http://schemas.microsoft.com/office/drawing/2014/main" id="{A2463B51-9C95-4CE8-AF3F-5C54362E7E12}"/>
              </a:ext>
            </a:extLst>
          </p:cNvPr>
          <p:cNvSpPr/>
          <p:nvPr/>
        </p:nvSpPr>
        <p:spPr bwMode="auto">
          <a:xfrm>
            <a:off x="4363511" y="1158795"/>
            <a:ext cx="3505200" cy="609600"/>
          </a:xfrm>
          <a:prstGeom prst="roundRect">
            <a:avLst/>
          </a:prstGeom>
          <a:noFill/>
          <a:ln w="9525" algn="ctr">
            <a:noFill/>
            <a:miter lim="800000"/>
            <a:headEnd/>
            <a:tailEnd/>
          </a:ln>
        </p:spPr>
        <p:txBody>
          <a:bodyPr wrap="none" rtlCol="0" anchor="ctr"/>
          <a:lstStyle/>
          <a:p>
            <a:pPr algn="ctr" defTabSz="1219170">
              <a:defRPr/>
            </a:pPr>
            <a:r>
              <a:rPr lang="en-US" sz="2400" b="1" dirty="0">
                <a:solidFill>
                  <a:srgbClr val="000000"/>
                </a:solidFill>
                <a:latin typeface="Arial"/>
              </a:rPr>
              <a:t>BEXSERO</a:t>
            </a:r>
            <a:r>
              <a:rPr lang="en-US" sz="2400" b="1" baseline="30000" dirty="0">
                <a:solidFill>
                  <a:srgbClr val="000000"/>
                </a:solidFill>
                <a:latin typeface="Arial"/>
              </a:rPr>
              <a:t>1</a:t>
            </a:r>
          </a:p>
        </p:txBody>
      </p:sp>
      <p:cxnSp>
        <p:nvCxnSpPr>
          <p:cNvPr id="36" name="Straight Connector 35">
            <a:extLst>
              <a:ext uri="{FF2B5EF4-FFF2-40B4-BE49-F238E27FC236}">
                <a16:creationId xmlns:a16="http://schemas.microsoft.com/office/drawing/2014/main" id="{5942C5BB-9A02-4B0F-ABA5-5AC3A16381F2}"/>
              </a:ext>
            </a:extLst>
          </p:cNvPr>
          <p:cNvCxnSpPr>
            <a:cxnSpLocks/>
          </p:cNvCxnSpPr>
          <p:nvPr/>
        </p:nvCxnSpPr>
        <p:spPr>
          <a:xfrm>
            <a:off x="573024" y="3772753"/>
            <a:ext cx="11125200" cy="0"/>
          </a:xfrm>
          <a:prstGeom prst="line">
            <a:avLst/>
          </a:prstGeom>
          <a:noFill/>
          <a:ln w="38100" cap="flat" cmpd="sng" algn="ctr">
            <a:solidFill>
              <a:srgbClr val="FF6600"/>
            </a:solidFill>
            <a:prstDash val="solid"/>
          </a:ln>
          <a:effectLst>
            <a:outerShdw blurRad="40000" dist="23000" dir="5400000" rotWithShape="0">
              <a:srgbClr val="000000">
                <a:alpha val="35000"/>
              </a:srgbClr>
            </a:outerShdw>
          </a:effectLst>
        </p:spPr>
      </p:cxnSp>
      <p:cxnSp>
        <p:nvCxnSpPr>
          <p:cNvPr id="38" name="Straight Connector 37">
            <a:extLst>
              <a:ext uri="{FF2B5EF4-FFF2-40B4-BE49-F238E27FC236}">
                <a16:creationId xmlns:a16="http://schemas.microsoft.com/office/drawing/2014/main" id="{90072931-F13F-409D-8696-606B4BA487C3}"/>
              </a:ext>
            </a:extLst>
          </p:cNvPr>
          <p:cNvCxnSpPr>
            <a:cxnSpLocks/>
          </p:cNvCxnSpPr>
          <p:nvPr/>
        </p:nvCxnSpPr>
        <p:spPr>
          <a:xfrm>
            <a:off x="609465" y="4567528"/>
            <a:ext cx="11125200" cy="0"/>
          </a:xfrm>
          <a:prstGeom prst="line">
            <a:avLst/>
          </a:prstGeom>
          <a:noFill/>
          <a:ln w="38100" cap="flat" cmpd="sng" algn="ctr">
            <a:solidFill>
              <a:srgbClr val="FF6600"/>
            </a:solidFill>
            <a:prstDash val="solid"/>
          </a:ln>
          <a:effectLst>
            <a:outerShdw blurRad="40000" dist="23000" dir="5400000" rotWithShape="0">
              <a:srgbClr val="000000">
                <a:alpha val="35000"/>
              </a:srgbClr>
            </a:outerShdw>
          </a:effectLst>
        </p:spPr>
      </p:cxnSp>
      <p:sp>
        <p:nvSpPr>
          <p:cNvPr id="39" name="Rounded Rectangle 40">
            <a:extLst>
              <a:ext uri="{FF2B5EF4-FFF2-40B4-BE49-F238E27FC236}">
                <a16:creationId xmlns:a16="http://schemas.microsoft.com/office/drawing/2014/main" id="{D87219C2-396A-40C2-8524-0F0A37D2A3B9}"/>
              </a:ext>
            </a:extLst>
          </p:cNvPr>
          <p:cNvSpPr/>
          <p:nvPr/>
        </p:nvSpPr>
        <p:spPr bwMode="auto">
          <a:xfrm>
            <a:off x="5041243" y="2187529"/>
            <a:ext cx="2109516" cy="731520"/>
          </a:xfrm>
          <a:prstGeom prst="roundRect">
            <a:avLst/>
          </a:prstGeom>
          <a:solidFill>
            <a:srgbClr val="FFDEC8"/>
          </a:solidFill>
          <a:ln w="9525" algn="ctr">
            <a:noFill/>
            <a:miter lim="800000"/>
            <a:headEnd/>
            <a:tailEnd/>
          </a:ln>
        </p:spPr>
        <p:txBody>
          <a:bodyPr wrap="none" rtlCol="0" anchor="ctr"/>
          <a:lstStyle/>
          <a:p>
            <a:pPr algn="ctr" defTabSz="1219170">
              <a:defRPr/>
            </a:pPr>
            <a:r>
              <a:rPr lang="en-US" sz="1867" b="1" dirty="0">
                <a:solidFill>
                  <a:srgbClr val="000000"/>
                </a:solidFill>
                <a:latin typeface="Arial"/>
              </a:rPr>
              <a:t>≥1 month </a:t>
            </a:r>
          </a:p>
          <a:p>
            <a:pPr algn="ctr" defTabSz="1219170">
              <a:defRPr/>
            </a:pPr>
            <a:r>
              <a:rPr lang="en-US" sz="1867" b="1" dirty="0">
                <a:solidFill>
                  <a:srgbClr val="000000"/>
                </a:solidFill>
                <a:latin typeface="Arial"/>
              </a:rPr>
              <a:t>apart</a:t>
            </a:r>
          </a:p>
        </p:txBody>
      </p:sp>
      <p:sp>
        <p:nvSpPr>
          <p:cNvPr id="40" name="Rounded Rectangle 41">
            <a:extLst>
              <a:ext uri="{FF2B5EF4-FFF2-40B4-BE49-F238E27FC236}">
                <a16:creationId xmlns:a16="http://schemas.microsoft.com/office/drawing/2014/main" id="{9F2EB387-3B99-4E26-BB4C-C7BB9BB900AB}"/>
              </a:ext>
            </a:extLst>
          </p:cNvPr>
          <p:cNvSpPr/>
          <p:nvPr/>
        </p:nvSpPr>
        <p:spPr bwMode="auto">
          <a:xfrm>
            <a:off x="8832965" y="2215667"/>
            <a:ext cx="2409257" cy="731520"/>
          </a:xfrm>
          <a:prstGeom prst="roundRect">
            <a:avLst/>
          </a:prstGeom>
          <a:solidFill>
            <a:srgbClr val="FFDEC8"/>
          </a:solidFill>
          <a:ln w="9525" algn="ctr">
            <a:noFill/>
            <a:miter lim="800000"/>
            <a:headEnd/>
            <a:tailEnd/>
          </a:ln>
        </p:spPr>
        <p:txBody>
          <a:bodyPr wrap="none" rtlCol="0" anchor="ctr"/>
          <a:lstStyle/>
          <a:p>
            <a:pPr algn="ctr" defTabSz="1219170">
              <a:defRPr/>
            </a:pPr>
            <a:r>
              <a:rPr lang="en-US" sz="1867" b="1" dirty="0">
                <a:solidFill>
                  <a:srgbClr val="000000"/>
                </a:solidFill>
                <a:latin typeface="Arial"/>
              </a:rPr>
              <a:t>At months </a:t>
            </a:r>
          </a:p>
          <a:p>
            <a:pPr algn="ctr" defTabSz="1219170">
              <a:defRPr/>
            </a:pPr>
            <a:r>
              <a:rPr lang="en-US" sz="1867" b="1" dirty="0">
                <a:solidFill>
                  <a:srgbClr val="000000"/>
                </a:solidFill>
                <a:latin typeface="Arial"/>
              </a:rPr>
              <a:t>0 and 6 or 0, 1-2, 6</a:t>
            </a:r>
          </a:p>
        </p:txBody>
      </p:sp>
      <p:sp>
        <p:nvSpPr>
          <p:cNvPr id="41" name="Rounded Rectangle 42">
            <a:extLst>
              <a:ext uri="{FF2B5EF4-FFF2-40B4-BE49-F238E27FC236}">
                <a16:creationId xmlns:a16="http://schemas.microsoft.com/office/drawing/2014/main" id="{628E081A-CD05-466D-B903-67C944AC3FC5}"/>
              </a:ext>
            </a:extLst>
          </p:cNvPr>
          <p:cNvSpPr/>
          <p:nvPr/>
        </p:nvSpPr>
        <p:spPr bwMode="auto">
          <a:xfrm>
            <a:off x="4267200" y="4684569"/>
            <a:ext cx="3657600" cy="1162367"/>
          </a:xfrm>
          <a:prstGeom prst="roundRect">
            <a:avLst/>
          </a:prstGeom>
          <a:solidFill>
            <a:srgbClr val="FFDEC8"/>
          </a:solidFill>
          <a:ln w="9525" algn="ctr">
            <a:noFill/>
            <a:miter lim="800000"/>
            <a:headEnd/>
            <a:tailEnd/>
          </a:ln>
        </p:spPr>
        <p:txBody>
          <a:bodyPr wrap="square" rtlCol="0" anchor="ctr"/>
          <a:lstStyle/>
          <a:p>
            <a:pPr algn="ctr" defTabSz="1219170">
              <a:defRPr/>
            </a:pPr>
            <a:r>
              <a:rPr lang="en-US" sz="1867" b="1" dirty="0" err="1">
                <a:solidFill>
                  <a:srgbClr val="000000"/>
                </a:solidFill>
                <a:latin typeface="Arial"/>
              </a:rPr>
              <a:t>NadA</a:t>
            </a:r>
            <a:r>
              <a:rPr lang="en-US" sz="1867" b="1" dirty="0">
                <a:solidFill>
                  <a:srgbClr val="000000"/>
                </a:solidFill>
                <a:latin typeface="Arial"/>
              </a:rPr>
              <a:t>, </a:t>
            </a:r>
            <a:r>
              <a:rPr lang="en-US" sz="1867" b="1" dirty="0" err="1">
                <a:solidFill>
                  <a:srgbClr val="000000"/>
                </a:solidFill>
                <a:latin typeface="Arial"/>
              </a:rPr>
              <a:t>fHbp</a:t>
            </a:r>
            <a:r>
              <a:rPr lang="en-US" sz="1867" b="1" dirty="0">
                <a:solidFill>
                  <a:srgbClr val="000000"/>
                </a:solidFill>
                <a:latin typeface="Arial"/>
              </a:rPr>
              <a:t> (subfamily B), NHBA, </a:t>
            </a:r>
            <a:r>
              <a:rPr lang="en-US" sz="1867" b="1" dirty="0" err="1">
                <a:solidFill>
                  <a:srgbClr val="000000"/>
                </a:solidFill>
                <a:latin typeface="Arial"/>
              </a:rPr>
              <a:t>PorA</a:t>
            </a:r>
            <a:r>
              <a:rPr lang="en-US" sz="1867" b="1" dirty="0">
                <a:solidFill>
                  <a:srgbClr val="000000"/>
                </a:solidFill>
                <a:latin typeface="Arial"/>
              </a:rPr>
              <a:t> P1.4 (found in OMV)</a:t>
            </a:r>
            <a:endParaRPr lang="en-US" sz="1867" b="1" baseline="30000" dirty="0">
              <a:solidFill>
                <a:srgbClr val="000000"/>
              </a:solidFill>
              <a:latin typeface="Arial"/>
            </a:endParaRPr>
          </a:p>
        </p:txBody>
      </p:sp>
      <p:sp>
        <p:nvSpPr>
          <p:cNvPr id="42" name="Rounded Rectangle 43">
            <a:extLst>
              <a:ext uri="{FF2B5EF4-FFF2-40B4-BE49-F238E27FC236}">
                <a16:creationId xmlns:a16="http://schemas.microsoft.com/office/drawing/2014/main" id="{D1243C2B-E01A-40FA-9DB4-CC95541BE641}"/>
              </a:ext>
            </a:extLst>
          </p:cNvPr>
          <p:cNvSpPr/>
          <p:nvPr/>
        </p:nvSpPr>
        <p:spPr bwMode="auto">
          <a:xfrm>
            <a:off x="8818392" y="4677821"/>
            <a:ext cx="2438400" cy="914400"/>
          </a:xfrm>
          <a:prstGeom prst="roundRect">
            <a:avLst/>
          </a:prstGeom>
          <a:solidFill>
            <a:srgbClr val="FFDEC8"/>
          </a:solidFill>
          <a:ln w="9525" algn="ctr">
            <a:noFill/>
            <a:miter lim="800000"/>
            <a:headEnd/>
            <a:tailEnd/>
          </a:ln>
        </p:spPr>
        <p:txBody>
          <a:bodyPr wrap="square" rtlCol="0" anchor="ctr"/>
          <a:lstStyle/>
          <a:p>
            <a:pPr algn="ctr" defTabSz="1219170">
              <a:defRPr/>
            </a:pPr>
            <a:r>
              <a:rPr lang="en-US" sz="1867" b="1" dirty="0" err="1">
                <a:solidFill>
                  <a:srgbClr val="000000"/>
                </a:solidFill>
                <a:latin typeface="Arial"/>
              </a:rPr>
              <a:t>fHbp</a:t>
            </a:r>
            <a:r>
              <a:rPr lang="en-US" sz="1867" b="1" dirty="0">
                <a:solidFill>
                  <a:srgbClr val="000000"/>
                </a:solidFill>
                <a:latin typeface="Arial"/>
              </a:rPr>
              <a:t> (subfamilies A and B)</a:t>
            </a:r>
          </a:p>
        </p:txBody>
      </p:sp>
      <p:sp>
        <p:nvSpPr>
          <p:cNvPr id="43" name="Rectangle 10">
            <a:extLst>
              <a:ext uri="{FF2B5EF4-FFF2-40B4-BE49-F238E27FC236}">
                <a16:creationId xmlns:a16="http://schemas.microsoft.com/office/drawing/2014/main" id="{38B2C15C-1D51-4ED8-AAFF-6F0D4636C7A4}"/>
              </a:ext>
            </a:extLst>
          </p:cNvPr>
          <p:cNvSpPr>
            <a:spLocks noChangeArrowheads="1"/>
          </p:cNvSpPr>
          <p:nvPr/>
        </p:nvSpPr>
        <p:spPr bwMode="auto">
          <a:xfrm>
            <a:off x="1377309" y="4857580"/>
            <a:ext cx="2548803"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1219170" fontAlgn="base">
              <a:spcBef>
                <a:spcPct val="0"/>
              </a:spcBef>
              <a:spcAft>
                <a:spcPct val="0"/>
              </a:spcAft>
              <a:defRPr/>
            </a:pPr>
            <a:r>
              <a:rPr lang="en-US" sz="2133" b="1" kern="0" dirty="0">
                <a:solidFill>
                  <a:srgbClr val="31859C"/>
                </a:solidFill>
                <a:latin typeface="Arial"/>
              </a:rPr>
              <a:t>Antigens</a:t>
            </a:r>
            <a:endParaRPr lang="en-US" sz="2133" b="1" kern="0" baseline="30000" dirty="0">
              <a:solidFill>
                <a:srgbClr val="31859C"/>
              </a:solidFill>
              <a:latin typeface="Arial"/>
            </a:endParaRPr>
          </a:p>
        </p:txBody>
      </p:sp>
      <p:sp>
        <p:nvSpPr>
          <p:cNvPr id="44" name="Rectangle 10">
            <a:extLst>
              <a:ext uri="{FF2B5EF4-FFF2-40B4-BE49-F238E27FC236}">
                <a16:creationId xmlns:a16="http://schemas.microsoft.com/office/drawing/2014/main" id="{4A749EC7-3163-41CA-88B8-EF8E3FBAED44}"/>
              </a:ext>
            </a:extLst>
          </p:cNvPr>
          <p:cNvSpPr>
            <a:spLocks noChangeArrowheads="1"/>
          </p:cNvSpPr>
          <p:nvPr/>
        </p:nvSpPr>
        <p:spPr bwMode="auto">
          <a:xfrm>
            <a:off x="1233646" y="2197717"/>
            <a:ext cx="2727727" cy="748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1219170" fontAlgn="base">
              <a:spcBef>
                <a:spcPct val="0"/>
              </a:spcBef>
              <a:spcAft>
                <a:spcPct val="0"/>
              </a:spcAft>
              <a:defRPr/>
            </a:pPr>
            <a:r>
              <a:rPr lang="en-US" sz="2133" b="1" kern="0" dirty="0">
                <a:solidFill>
                  <a:srgbClr val="31859C"/>
                </a:solidFill>
                <a:latin typeface="Arial"/>
              </a:rPr>
              <a:t>Dosing </a:t>
            </a:r>
          </a:p>
          <a:p>
            <a:pPr algn="ctr" defTabSz="1219170" fontAlgn="base">
              <a:spcBef>
                <a:spcPct val="0"/>
              </a:spcBef>
              <a:spcAft>
                <a:spcPct val="0"/>
              </a:spcAft>
              <a:defRPr/>
            </a:pPr>
            <a:r>
              <a:rPr lang="en-US" sz="2133" b="1" kern="0" dirty="0">
                <a:solidFill>
                  <a:srgbClr val="31859C"/>
                </a:solidFill>
                <a:latin typeface="Arial"/>
              </a:rPr>
              <a:t>Schedule</a:t>
            </a:r>
          </a:p>
        </p:txBody>
      </p:sp>
      <p:pic>
        <p:nvPicPr>
          <p:cNvPr id="45" name="Picture 10" descr="C:\Users\skumar\AppData\Local\Microsoft\Windows\Temporary Internet Files\Content.IE5\OAB9OZD4\Magnifying-Glass-2-2868-large[1].png">
            <a:extLst>
              <a:ext uri="{FF2B5EF4-FFF2-40B4-BE49-F238E27FC236}">
                <a16:creationId xmlns:a16="http://schemas.microsoft.com/office/drawing/2014/main" id="{3D7EF3E5-7F66-4561-8268-746D6E471DC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0289" y="4757864"/>
            <a:ext cx="460528" cy="458225"/>
          </a:xfrm>
          <a:prstGeom prst="rect">
            <a:avLst/>
          </a:prstGeom>
          <a:noFill/>
          <a:extLst>
            <a:ext uri="{909E8E84-426E-40DD-AFC4-6F175D3DCCD1}">
              <a14:hiddenFill xmlns:a14="http://schemas.microsoft.com/office/drawing/2010/main">
                <a:solidFill>
                  <a:srgbClr val="FFFFFF"/>
                </a:solidFill>
              </a14:hiddenFill>
            </a:ext>
          </a:extLst>
        </p:spPr>
      </p:pic>
      <p:sp>
        <p:nvSpPr>
          <p:cNvPr id="51" name="Rounded Rectangle 48">
            <a:extLst>
              <a:ext uri="{FF2B5EF4-FFF2-40B4-BE49-F238E27FC236}">
                <a16:creationId xmlns:a16="http://schemas.microsoft.com/office/drawing/2014/main" id="{6507619C-CD56-4F3D-B396-E4B2020CF1E1}"/>
              </a:ext>
            </a:extLst>
          </p:cNvPr>
          <p:cNvSpPr/>
          <p:nvPr/>
        </p:nvSpPr>
        <p:spPr bwMode="auto">
          <a:xfrm>
            <a:off x="8295488" y="3890646"/>
            <a:ext cx="3484208" cy="517181"/>
          </a:xfrm>
          <a:prstGeom prst="roundRect">
            <a:avLst/>
          </a:prstGeom>
          <a:solidFill>
            <a:srgbClr val="FFDEC8"/>
          </a:solidFill>
          <a:ln w="9525" algn="ctr">
            <a:noFill/>
            <a:miter lim="800000"/>
            <a:headEnd/>
            <a:tailEnd/>
          </a:ln>
        </p:spPr>
        <p:txBody>
          <a:bodyPr wrap="none" rtlCol="0" anchor="ctr"/>
          <a:lstStyle/>
          <a:p>
            <a:pPr algn="ctr" defTabSz="1219170">
              <a:defRPr/>
            </a:pPr>
            <a:r>
              <a:rPr lang="en-US" sz="1867" b="1" dirty="0">
                <a:solidFill>
                  <a:srgbClr val="000000"/>
                </a:solidFill>
                <a:latin typeface="Arial"/>
              </a:rPr>
              <a:t>10 to 25 years of age</a:t>
            </a:r>
          </a:p>
        </p:txBody>
      </p:sp>
    </p:spTree>
    <p:extLst>
      <p:ext uri="{BB962C8B-B14F-4D97-AF65-F5344CB8AC3E}">
        <p14:creationId xmlns:p14="http://schemas.microsoft.com/office/powerpoint/2010/main" val="185524256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32851" y="331572"/>
            <a:ext cx="8437343" cy="653320"/>
          </a:xfrm>
        </p:spPr>
        <p:txBody>
          <a:bodyPr/>
          <a:lstStyle/>
          <a:p>
            <a:r>
              <a:rPr lang="en-GB" sz="3600" dirty="0"/>
              <a:t>Vaccine Hesitancy</a:t>
            </a:r>
          </a:p>
        </p:txBody>
      </p:sp>
      <p:sp>
        <p:nvSpPr>
          <p:cNvPr id="3" name="Rectangle 2">
            <a:extLst>
              <a:ext uri="{FF2B5EF4-FFF2-40B4-BE49-F238E27FC236}">
                <a16:creationId xmlns:a16="http://schemas.microsoft.com/office/drawing/2014/main" id="{B50AFE40-F54F-4043-B80F-9C5F1A017CF0}"/>
              </a:ext>
            </a:extLst>
          </p:cNvPr>
          <p:cNvSpPr/>
          <p:nvPr/>
        </p:nvSpPr>
        <p:spPr bwMode="auto">
          <a:xfrm>
            <a:off x="10678332" y="216976"/>
            <a:ext cx="1394848" cy="743919"/>
          </a:xfrm>
          <a:prstGeom prst="rect">
            <a:avLst/>
          </a:prstGeom>
          <a:solidFill>
            <a:schemeClr val="bg1"/>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US" sz="1200" b="1" kern="0" dirty="0" err="1">
              <a:solidFill>
                <a:srgbClr val="FFFFFF"/>
              </a:solidFill>
              <a:latin typeface="Arial"/>
            </a:endParaRPr>
          </a:p>
        </p:txBody>
      </p:sp>
      <p:sp>
        <p:nvSpPr>
          <p:cNvPr id="4" name="TextBox 3">
            <a:extLst>
              <a:ext uri="{FF2B5EF4-FFF2-40B4-BE49-F238E27FC236}">
                <a16:creationId xmlns:a16="http://schemas.microsoft.com/office/drawing/2014/main" id="{307360F4-0D21-4EAC-BC1D-55C33461F3D4}"/>
              </a:ext>
            </a:extLst>
          </p:cNvPr>
          <p:cNvSpPr txBox="1"/>
          <p:nvPr/>
        </p:nvSpPr>
        <p:spPr>
          <a:xfrm>
            <a:off x="569094" y="4988978"/>
            <a:ext cx="8801100" cy="830997"/>
          </a:xfrm>
          <a:prstGeom prst="rect">
            <a:avLst/>
          </a:prstGeom>
          <a:noFill/>
        </p:spPr>
        <p:txBody>
          <a:bodyPr wrap="square" rtlCol="0">
            <a:spAutoFit/>
          </a:bodyPr>
          <a:lstStyle/>
          <a:p>
            <a:pPr marL="171450" indent="-171450">
              <a:buClr>
                <a:schemeClr val="tx1"/>
              </a:buClr>
              <a:buFont typeface="Arial" pitchFamily="34" charset="0"/>
              <a:buChar char="–"/>
            </a:pPr>
            <a:r>
              <a:rPr lang="en-US" sz="1200" dirty="0">
                <a:hlinkClick r:id="rId2"/>
              </a:rPr>
              <a:t>https://www.who.int/immunization/programmes_systems/vaccine_hesitancy/en/</a:t>
            </a:r>
            <a:endParaRPr lang="en-US" sz="1200" dirty="0"/>
          </a:p>
          <a:p>
            <a:pPr marL="171450" indent="-171450">
              <a:buClr>
                <a:schemeClr val="tx1"/>
              </a:buClr>
              <a:buFont typeface="Arial" pitchFamily="34" charset="0"/>
              <a:buChar char="–"/>
            </a:pPr>
            <a:r>
              <a:rPr lang="en-US" sz="1200" dirty="0">
                <a:hlinkClick r:id="rId3"/>
              </a:rPr>
              <a:t>https://www.who.int/emergencies/ten-threats-to-global-health-in-2019</a:t>
            </a:r>
            <a:endParaRPr lang="en-US" sz="1200" dirty="0"/>
          </a:p>
          <a:p>
            <a:pPr marL="171450" indent="-171450">
              <a:buClr>
                <a:schemeClr val="tx1"/>
              </a:buClr>
              <a:buFont typeface="Arial" pitchFamily="34" charset="0"/>
              <a:buChar char="–"/>
            </a:pPr>
            <a:r>
              <a:rPr lang="en-US" sz="1200" dirty="0">
                <a:hlinkClick r:id="rId4"/>
              </a:rPr>
              <a:t>https://www.aap.org/en-us/advocacy-and-policy/aap-health-initiatives/immunizations/Pages/vaccine-hesitant-parents.aspx</a:t>
            </a:r>
            <a:endParaRPr lang="en-US" sz="1200" dirty="0"/>
          </a:p>
          <a:p>
            <a:pPr marL="171450" indent="-171450">
              <a:buClr>
                <a:schemeClr val="tx1"/>
              </a:buClr>
              <a:buFont typeface="Arial" pitchFamily="34" charset="0"/>
              <a:buChar char="–"/>
            </a:pPr>
            <a:r>
              <a:rPr lang="en-US" sz="1200" dirty="0">
                <a:hlinkClick r:id="rId5"/>
              </a:rPr>
              <a:t>https://pediatrics.aappublications.org/content/138/3/e20162146</a:t>
            </a:r>
            <a:endParaRPr lang="en-US" sz="1200" dirty="0"/>
          </a:p>
        </p:txBody>
      </p:sp>
      <p:pic>
        <p:nvPicPr>
          <p:cNvPr id="5" name="Picture 4">
            <a:extLst>
              <a:ext uri="{FF2B5EF4-FFF2-40B4-BE49-F238E27FC236}">
                <a16:creationId xmlns:a16="http://schemas.microsoft.com/office/drawing/2014/main" id="{5D571440-5F87-456A-9631-A7FFBBFA848F}"/>
              </a:ext>
            </a:extLst>
          </p:cNvPr>
          <p:cNvPicPr>
            <a:picLocks noChangeAspect="1"/>
          </p:cNvPicPr>
          <p:nvPr/>
        </p:nvPicPr>
        <p:blipFill rotWithShape="1">
          <a:blip r:embed="rId6"/>
          <a:srcRect l="36417" t="7666" r="853" b="48834"/>
          <a:stretch/>
        </p:blipFill>
        <p:spPr>
          <a:xfrm>
            <a:off x="422910" y="1145585"/>
            <a:ext cx="6720840" cy="2983230"/>
          </a:xfrm>
          <a:prstGeom prst="rect">
            <a:avLst/>
          </a:prstGeom>
        </p:spPr>
      </p:pic>
      <p:pic>
        <p:nvPicPr>
          <p:cNvPr id="6" name="Picture 5">
            <a:extLst>
              <a:ext uri="{FF2B5EF4-FFF2-40B4-BE49-F238E27FC236}">
                <a16:creationId xmlns:a16="http://schemas.microsoft.com/office/drawing/2014/main" id="{6743994C-94CA-402D-8D78-E5AB38D829F2}"/>
              </a:ext>
            </a:extLst>
          </p:cNvPr>
          <p:cNvPicPr>
            <a:picLocks noChangeAspect="1"/>
          </p:cNvPicPr>
          <p:nvPr/>
        </p:nvPicPr>
        <p:blipFill rotWithShape="1">
          <a:blip r:embed="rId7"/>
          <a:srcRect l="36522" t="7953" r="1851" b="48547"/>
          <a:stretch/>
        </p:blipFill>
        <p:spPr>
          <a:xfrm>
            <a:off x="5166543" y="1703069"/>
            <a:ext cx="6602547" cy="2983231"/>
          </a:xfrm>
          <a:prstGeom prst="rect">
            <a:avLst/>
          </a:prstGeom>
        </p:spPr>
      </p:pic>
    </p:spTree>
    <p:extLst>
      <p:ext uri="{BB962C8B-B14F-4D97-AF65-F5344CB8AC3E}">
        <p14:creationId xmlns:p14="http://schemas.microsoft.com/office/powerpoint/2010/main" val="38436319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81777" y="474345"/>
            <a:ext cx="8437343" cy="730969"/>
          </a:xfrm>
        </p:spPr>
        <p:txBody>
          <a:bodyPr/>
          <a:lstStyle/>
          <a:p>
            <a:r>
              <a:rPr lang="en-US" b="0" dirty="0"/>
              <a:t>COVID-19 Vaccines</a:t>
            </a:r>
          </a:p>
        </p:txBody>
      </p:sp>
      <p:sp>
        <p:nvSpPr>
          <p:cNvPr id="3" name="Rectangle 2">
            <a:extLst>
              <a:ext uri="{FF2B5EF4-FFF2-40B4-BE49-F238E27FC236}">
                <a16:creationId xmlns:a16="http://schemas.microsoft.com/office/drawing/2014/main" id="{B50AFE40-F54F-4043-B80F-9C5F1A017CF0}"/>
              </a:ext>
            </a:extLst>
          </p:cNvPr>
          <p:cNvSpPr/>
          <p:nvPr/>
        </p:nvSpPr>
        <p:spPr bwMode="auto">
          <a:xfrm>
            <a:off x="10678332" y="216976"/>
            <a:ext cx="1394848" cy="743919"/>
          </a:xfrm>
          <a:prstGeom prst="rect">
            <a:avLst/>
          </a:prstGeom>
          <a:solidFill>
            <a:schemeClr val="bg1"/>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US" sz="1200" b="1" kern="0" dirty="0" err="1">
              <a:solidFill>
                <a:srgbClr val="FFFFFF"/>
              </a:solidFill>
              <a:latin typeface="Arial"/>
            </a:endParaRPr>
          </a:p>
        </p:txBody>
      </p:sp>
      <p:sp>
        <p:nvSpPr>
          <p:cNvPr id="7" name="TextBox 6">
            <a:extLst>
              <a:ext uri="{FF2B5EF4-FFF2-40B4-BE49-F238E27FC236}">
                <a16:creationId xmlns:a16="http://schemas.microsoft.com/office/drawing/2014/main" id="{C674F789-2FBE-47FA-BF2E-FCE26A113D74}"/>
              </a:ext>
            </a:extLst>
          </p:cNvPr>
          <p:cNvSpPr txBox="1"/>
          <p:nvPr/>
        </p:nvSpPr>
        <p:spPr>
          <a:xfrm>
            <a:off x="985151" y="2100765"/>
            <a:ext cx="8801100" cy="4154984"/>
          </a:xfrm>
          <a:prstGeom prst="rect">
            <a:avLst/>
          </a:prstGeom>
          <a:noFill/>
        </p:spPr>
        <p:txBody>
          <a:bodyPr wrap="square" rtlCol="0">
            <a:spAutoFit/>
          </a:bodyPr>
          <a:lstStyle/>
          <a:p>
            <a:r>
              <a:rPr lang="en-US" dirty="0">
                <a:hlinkClick r:id="rId2"/>
              </a:rPr>
              <a:t>Interim Clinical Considerations for Use of COVID-19 Vaccines Currently</a:t>
            </a:r>
          </a:p>
          <a:p>
            <a:r>
              <a:rPr lang="en-US" dirty="0">
                <a:hlinkClick r:id="rId2"/>
              </a:rPr>
              <a:t>Authorized in the United States</a:t>
            </a:r>
            <a:r>
              <a:rPr lang="en-US" dirty="0"/>
              <a:t>” found at the following link:</a:t>
            </a:r>
          </a:p>
          <a:p>
            <a:endParaRPr lang="en-US" dirty="0"/>
          </a:p>
          <a:p>
            <a:r>
              <a:rPr lang="en-US" dirty="0">
                <a:hlinkClick r:id="rId3"/>
              </a:rPr>
              <a:t>https://www.cdc.gov/vaccines/covid-19/info-by-product/clinical-considerations.html#Coadministration</a:t>
            </a:r>
            <a:endParaRPr lang="en-US" dirty="0"/>
          </a:p>
          <a:p>
            <a:endParaRPr lang="en-US" dirty="0"/>
          </a:p>
          <a:p>
            <a:r>
              <a:rPr lang="en-US" dirty="0"/>
              <a:t>Or</a:t>
            </a:r>
          </a:p>
          <a:p>
            <a:endParaRPr lang="en-US" dirty="0"/>
          </a:p>
          <a:p>
            <a:r>
              <a:rPr lang="en-US" dirty="0">
                <a:hlinkClick r:id="rId4"/>
              </a:rPr>
              <a:t>https://www.cdc.gov/vaccines/covid-19/clinical-considerations/covid-19-vaccines-us.html?CDC_AA_refVal=https%3A%2F%2Fwww.cdc.gov%2Fvaccines%2Fcovid-19%2Finfo-by-product%2Fclinical-considerations.html#Coadministration</a:t>
            </a:r>
            <a:endParaRPr lang="en-US" dirty="0"/>
          </a:p>
          <a:p>
            <a:endParaRPr lang="en-US" dirty="0"/>
          </a:p>
          <a:p>
            <a:endParaRPr lang="en-US" dirty="0"/>
          </a:p>
          <a:p>
            <a:endParaRPr lang="en-US" dirty="0"/>
          </a:p>
          <a:p>
            <a:endParaRPr lang="en-US" sz="1200" dirty="0"/>
          </a:p>
        </p:txBody>
      </p:sp>
      <p:sp>
        <p:nvSpPr>
          <p:cNvPr id="8" name="Text Placeholder 1">
            <a:extLst>
              <a:ext uri="{FF2B5EF4-FFF2-40B4-BE49-F238E27FC236}">
                <a16:creationId xmlns:a16="http://schemas.microsoft.com/office/drawing/2014/main" id="{E64C17BC-FD29-4261-A189-DD9FC631DFCF}"/>
              </a:ext>
            </a:extLst>
          </p:cNvPr>
          <p:cNvSpPr txBox="1">
            <a:spLocks/>
          </p:cNvSpPr>
          <p:nvPr/>
        </p:nvSpPr>
        <p:spPr>
          <a:xfrm>
            <a:off x="781777" y="878654"/>
            <a:ext cx="8437343" cy="653320"/>
          </a:xfrm>
          <a:prstGeom prst="rect">
            <a:avLst/>
          </a:prstGeom>
        </p:spPr>
        <p:txBody>
          <a:bodyPr vert="horz" wrap="square" lIns="0" tIns="0" rIns="0" bIns="0" rtlCol="0" anchor="b" anchorCtr="0">
            <a:spAutoFit/>
          </a:bodyPr>
          <a:lstStyle>
            <a:lvl1pPr marL="0" indent="0" algn="l" defTabSz="914400" rtl="0" eaLnBrk="1" latinLnBrk="0" hangingPunct="1">
              <a:lnSpc>
                <a:spcPts val="5700"/>
              </a:lnSpc>
              <a:spcBef>
                <a:spcPts val="0"/>
              </a:spcBef>
              <a:spcAft>
                <a:spcPts val="0"/>
              </a:spcAft>
              <a:buClr>
                <a:schemeClr val="tx1"/>
              </a:buClr>
              <a:buFont typeface="Arial" pitchFamily="34" charset="0"/>
              <a:buNone/>
              <a:defRPr sz="5500" b="1" kern="1200">
                <a:solidFill>
                  <a:schemeClr val="bg2"/>
                </a:solidFill>
                <a:latin typeface="+mn-lt"/>
                <a:ea typeface="+mn-ea"/>
                <a:cs typeface="+mn-cs"/>
              </a:defRPr>
            </a:lvl1pPr>
            <a:lvl2pPr marL="271463" indent="0" algn="l" defTabSz="914400" rtl="0" eaLnBrk="1" latinLnBrk="0" hangingPunct="1">
              <a:spcBef>
                <a:spcPts val="0"/>
              </a:spcBef>
              <a:spcAft>
                <a:spcPts val="600"/>
              </a:spcAft>
              <a:buFont typeface="Arial" pitchFamily="34" charset="0"/>
              <a:buNone/>
              <a:defRPr sz="2600" b="1" kern="1200">
                <a:solidFill>
                  <a:schemeClr val="bg1"/>
                </a:solidFill>
                <a:latin typeface="+mn-lt"/>
                <a:ea typeface="+mn-ea"/>
                <a:cs typeface="+mn-cs"/>
              </a:defRPr>
            </a:lvl2pPr>
            <a:lvl3pPr marL="533400" indent="0" algn="l" defTabSz="914400" rtl="0" eaLnBrk="1" latinLnBrk="0" hangingPunct="1">
              <a:spcBef>
                <a:spcPts val="0"/>
              </a:spcBef>
              <a:spcAft>
                <a:spcPts val="600"/>
              </a:spcAft>
              <a:buFont typeface="Arial" pitchFamily="34" charset="0"/>
              <a:buNone/>
              <a:defRPr sz="2600" b="1" kern="1200">
                <a:solidFill>
                  <a:schemeClr val="bg1"/>
                </a:solidFill>
                <a:latin typeface="+mn-lt"/>
                <a:ea typeface="+mn-ea"/>
                <a:cs typeface="+mn-cs"/>
              </a:defRPr>
            </a:lvl3pPr>
            <a:lvl4pPr marL="815975" indent="0" algn="l" defTabSz="914400" rtl="0" eaLnBrk="1" latinLnBrk="0" hangingPunct="1">
              <a:spcBef>
                <a:spcPts val="0"/>
              </a:spcBef>
              <a:spcAft>
                <a:spcPts val="600"/>
              </a:spcAft>
              <a:buFont typeface="Arial" pitchFamily="34" charset="0"/>
              <a:buNone/>
              <a:defRPr sz="2600" b="1" kern="1200">
                <a:solidFill>
                  <a:schemeClr val="bg1"/>
                </a:solidFill>
                <a:latin typeface="+mn-lt"/>
                <a:ea typeface="+mn-ea"/>
                <a:cs typeface="+mn-cs"/>
              </a:defRPr>
            </a:lvl4pPr>
            <a:lvl5pPr marL="1104900" indent="0" algn="l" defTabSz="914400" rtl="0" eaLnBrk="1" latinLnBrk="0" hangingPunct="1">
              <a:spcBef>
                <a:spcPts val="0"/>
              </a:spcBef>
              <a:spcAft>
                <a:spcPts val="600"/>
              </a:spcAft>
              <a:buFont typeface="Arial" pitchFamily="34" charset="0"/>
              <a:buNone/>
              <a:defRPr sz="2600" b="1" kern="1200">
                <a:solidFill>
                  <a:schemeClr val="bg1"/>
                </a:solidFill>
                <a:latin typeface="+mn-lt"/>
                <a:ea typeface="+mn-ea"/>
                <a:cs typeface="+mn-cs"/>
              </a:defRPr>
            </a:lvl5pPr>
            <a:lvl6pPr marL="162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6pPr>
            <a:lvl7pPr marL="180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7pPr>
            <a:lvl8pPr marL="207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8pPr>
            <a:lvl9pPr marL="234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9pPr>
          </a:lstStyle>
          <a:p>
            <a:r>
              <a:rPr lang="en-GB" sz="2800" dirty="0"/>
              <a:t>Coadministration with other vaccines</a:t>
            </a:r>
          </a:p>
        </p:txBody>
      </p:sp>
    </p:spTree>
    <p:extLst>
      <p:ext uri="{BB962C8B-B14F-4D97-AF65-F5344CB8AC3E}">
        <p14:creationId xmlns:p14="http://schemas.microsoft.com/office/powerpoint/2010/main" val="42535792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1132C0-59D9-4D2D-A10A-1CB7B52CE248}"/>
              </a:ext>
            </a:extLst>
          </p:cNvPr>
          <p:cNvSpPr>
            <a:spLocks noGrp="1"/>
          </p:cNvSpPr>
          <p:nvPr>
            <p:ph type="ctrTitle"/>
          </p:nvPr>
        </p:nvSpPr>
        <p:spPr>
          <a:xfrm>
            <a:off x="1659826" y="3583984"/>
            <a:ext cx="7404100" cy="1161967"/>
          </a:xfrm>
        </p:spPr>
        <p:txBody>
          <a:bodyPr/>
          <a:lstStyle/>
          <a:p>
            <a:br>
              <a:rPr lang="en-GB" dirty="0"/>
            </a:br>
            <a:br>
              <a:rPr lang="en-GB" dirty="0"/>
            </a:br>
            <a:r>
              <a:rPr lang="en-GB" sz="6000" dirty="0"/>
              <a:t>Why?</a:t>
            </a:r>
            <a:br>
              <a:rPr lang="en-GB" dirty="0"/>
            </a:br>
            <a:br>
              <a:rPr lang="en-US" dirty="0"/>
            </a:br>
            <a:br>
              <a:rPr lang="en-US" dirty="0"/>
            </a:br>
            <a:endParaRPr lang="en-US" dirty="0"/>
          </a:p>
        </p:txBody>
      </p:sp>
    </p:spTree>
    <p:extLst>
      <p:ext uri="{BB962C8B-B14F-4D97-AF65-F5344CB8AC3E}">
        <p14:creationId xmlns:p14="http://schemas.microsoft.com/office/powerpoint/2010/main" val="13041299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77329" y="330799"/>
            <a:ext cx="8437343" cy="730969"/>
          </a:xfrm>
        </p:spPr>
        <p:txBody>
          <a:bodyPr/>
          <a:lstStyle/>
          <a:p>
            <a:r>
              <a:rPr lang="en-GB" dirty="0"/>
              <a:t>Influenza</a:t>
            </a:r>
          </a:p>
        </p:txBody>
      </p:sp>
      <p:sp>
        <p:nvSpPr>
          <p:cNvPr id="3" name="TextBox 2">
            <a:extLst>
              <a:ext uri="{FF2B5EF4-FFF2-40B4-BE49-F238E27FC236}">
                <a16:creationId xmlns:a16="http://schemas.microsoft.com/office/drawing/2014/main" id="{32B94767-A92D-4571-ACCF-445B9AFEAF7F}"/>
              </a:ext>
            </a:extLst>
          </p:cNvPr>
          <p:cNvSpPr txBox="1"/>
          <p:nvPr/>
        </p:nvSpPr>
        <p:spPr>
          <a:xfrm>
            <a:off x="2411896" y="2570923"/>
            <a:ext cx="2637182" cy="1126435"/>
          </a:xfrm>
          <a:prstGeom prst="rect">
            <a:avLst/>
          </a:prstGeom>
          <a:noFill/>
        </p:spPr>
        <p:txBody>
          <a:bodyPr wrap="square" lIns="0" tIns="0" rIns="0" bIns="0" rtlCol="0">
            <a:noAutofit/>
          </a:bodyPr>
          <a:lstStyle/>
          <a:p>
            <a:pPr>
              <a:buClr>
                <a:srgbClr val="544F40"/>
              </a:buClr>
              <a:defRPr/>
            </a:pPr>
            <a:endParaRPr lang="en-US" sz="1600" dirty="0">
              <a:solidFill>
                <a:srgbClr val="544F40"/>
              </a:solidFill>
              <a:latin typeface="Arial"/>
            </a:endParaRPr>
          </a:p>
        </p:txBody>
      </p:sp>
      <p:graphicFrame>
        <p:nvGraphicFramePr>
          <p:cNvPr id="4" name="Table 3">
            <a:extLst>
              <a:ext uri="{FF2B5EF4-FFF2-40B4-BE49-F238E27FC236}">
                <a16:creationId xmlns:a16="http://schemas.microsoft.com/office/drawing/2014/main" id="{46B8EE5D-F625-4894-8629-7147843A5235}"/>
              </a:ext>
            </a:extLst>
          </p:cNvPr>
          <p:cNvGraphicFramePr>
            <a:graphicFrameLocks noGrp="1"/>
          </p:cNvGraphicFramePr>
          <p:nvPr/>
        </p:nvGraphicFramePr>
        <p:xfrm>
          <a:off x="1766128" y="4266152"/>
          <a:ext cx="3282950" cy="1115368"/>
        </p:xfrm>
        <a:graphic>
          <a:graphicData uri="http://schemas.openxmlformats.org/drawingml/2006/table">
            <a:tbl>
              <a:tblPr/>
              <a:tblGrid>
                <a:gridCol w="3282950">
                  <a:extLst>
                    <a:ext uri="{9D8B030D-6E8A-4147-A177-3AD203B41FA5}">
                      <a16:colId xmlns:a16="http://schemas.microsoft.com/office/drawing/2014/main" val="1643510291"/>
                    </a:ext>
                  </a:extLst>
                </a:gridCol>
              </a:tblGrid>
              <a:tr h="1115368">
                <a:tc>
                  <a:txBody>
                    <a:bodyPr/>
                    <a:lstStyle/>
                    <a:p>
                      <a:r>
                        <a:rPr lang="en-US" sz="1800" b="1" dirty="0">
                          <a:latin typeface="Arial" panose="020B0604020202020204" pitchFamily="34" charset="0"/>
                        </a:rPr>
                        <a:t>"Emergency hospital during 1918 influenza epidemic, Camp Funston, Kansas" </a:t>
                      </a:r>
                      <a:endParaRPr lang="en-US" sz="1800" dirty="0"/>
                    </a:p>
                  </a:txBody>
                  <a:tcPr marL="57150" marR="57150" marT="57150" marB="57150">
                    <a:lnL>
                      <a:noFill/>
                    </a:lnL>
                    <a:lnR>
                      <a:noFill/>
                    </a:lnR>
                    <a:lnT>
                      <a:noFill/>
                    </a:lnT>
                    <a:lnB>
                      <a:noFill/>
                    </a:lnB>
                    <a:solidFill>
                      <a:srgbClr val="FFFFFF"/>
                    </a:solidFill>
                  </a:tcPr>
                </a:tc>
                <a:extLst>
                  <a:ext uri="{0D108BD9-81ED-4DB2-BD59-A6C34878D82A}">
                    <a16:rowId xmlns:a16="http://schemas.microsoft.com/office/drawing/2014/main" val="638760484"/>
                  </a:ext>
                </a:extLst>
              </a:tr>
            </a:tbl>
          </a:graphicData>
        </a:graphic>
      </p:graphicFrame>
      <p:sp>
        <p:nvSpPr>
          <p:cNvPr id="5" name="TextBox 4">
            <a:extLst>
              <a:ext uri="{FF2B5EF4-FFF2-40B4-BE49-F238E27FC236}">
                <a16:creationId xmlns:a16="http://schemas.microsoft.com/office/drawing/2014/main" id="{CBD72291-3C88-49BD-8B50-942D41CDE808}"/>
              </a:ext>
            </a:extLst>
          </p:cNvPr>
          <p:cNvSpPr txBox="1"/>
          <p:nvPr/>
        </p:nvSpPr>
        <p:spPr>
          <a:xfrm>
            <a:off x="1877329" y="6043078"/>
            <a:ext cx="5464376" cy="384227"/>
          </a:xfrm>
          <a:prstGeom prst="rect">
            <a:avLst/>
          </a:prstGeom>
          <a:noFill/>
        </p:spPr>
        <p:txBody>
          <a:bodyPr wrap="square" lIns="0" tIns="0" rIns="0" bIns="0" rtlCol="0">
            <a:noAutofit/>
          </a:bodyPr>
          <a:lstStyle/>
          <a:p>
            <a:pPr>
              <a:buClr>
                <a:srgbClr val="544F40"/>
              </a:buClr>
              <a:defRPr/>
            </a:pPr>
            <a:r>
              <a:rPr lang="en-US" sz="1600" dirty="0">
                <a:solidFill>
                  <a:srgbClr val="544F40"/>
                </a:solidFill>
                <a:latin typeface="Arial"/>
              </a:rPr>
              <a:t>http://www.vaccineinformation.org/influenza/photos.asp</a:t>
            </a:r>
          </a:p>
        </p:txBody>
      </p:sp>
      <p:pic>
        <p:nvPicPr>
          <p:cNvPr id="7170" name="Picture 2" descr="http://www.vaccineinformation.org/photos/flu_afp001a.jpg">
            <a:extLst>
              <a:ext uri="{FF2B5EF4-FFF2-40B4-BE49-F238E27FC236}">
                <a16:creationId xmlns:a16="http://schemas.microsoft.com/office/drawing/2014/main" id="{158D7890-8D8F-476E-9A23-EF0565E191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6129" y="1247117"/>
            <a:ext cx="3809999" cy="28336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a:extLst>
              <a:ext uri="{FF2B5EF4-FFF2-40B4-BE49-F238E27FC236}">
                <a16:creationId xmlns:a16="http://schemas.microsoft.com/office/drawing/2014/main" id="{0160E629-3E92-4D47-A20F-8816E9354B91}"/>
              </a:ext>
            </a:extLst>
          </p:cNvPr>
          <p:cNvGraphicFramePr>
            <a:graphicFrameLocks noGrp="1"/>
          </p:cNvGraphicFramePr>
          <p:nvPr/>
        </p:nvGraphicFramePr>
        <p:xfrm>
          <a:off x="6483902" y="4266152"/>
          <a:ext cx="3282950" cy="1115368"/>
        </p:xfrm>
        <a:graphic>
          <a:graphicData uri="http://schemas.openxmlformats.org/drawingml/2006/table">
            <a:tbl>
              <a:tblPr/>
              <a:tblGrid>
                <a:gridCol w="3282950">
                  <a:extLst>
                    <a:ext uri="{9D8B030D-6E8A-4147-A177-3AD203B41FA5}">
                      <a16:colId xmlns:a16="http://schemas.microsoft.com/office/drawing/2014/main" val="1643510291"/>
                    </a:ext>
                  </a:extLst>
                </a:gridCol>
              </a:tblGrid>
              <a:tr h="1115368">
                <a:tc>
                  <a:txBody>
                    <a:bodyPr/>
                    <a:lstStyle/>
                    <a:p>
                      <a:r>
                        <a:rPr lang="en-US" sz="1800" b="1" i="0" kern="1200" dirty="0">
                          <a:solidFill>
                            <a:schemeClr val="tx1"/>
                          </a:solidFill>
                          <a:effectLst/>
                          <a:latin typeface="+mn-lt"/>
                          <a:ea typeface="+mn-ea"/>
                          <a:cs typeface="+mn-cs"/>
                        </a:rPr>
                        <a:t>Shows how influenza germs spread through the air when someone coughs</a:t>
                      </a:r>
                      <a:r>
                        <a:rPr lang="en-US" sz="1800" b="1" dirty="0">
                          <a:latin typeface="Arial" panose="020B0604020202020204" pitchFamily="34" charset="0"/>
                        </a:rPr>
                        <a:t> </a:t>
                      </a:r>
                      <a:endParaRPr lang="en-US" sz="1800" dirty="0"/>
                    </a:p>
                  </a:txBody>
                  <a:tcPr marL="57150" marR="57150" marT="57150" marB="57150">
                    <a:lnL>
                      <a:noFill/>
                    </a:lnL>
                    <a:lnR>
                      <a:noFill/>
                    </a:lnR>
                    <a:lnT>
                      <a:noFill/>
                    </a:lnT>
                    <a:lnB>
                      <a:noFill/>
                    </a:lnB>
                    <a:solidFill>
                      <a:srgbClr val="FFFFFF"/>
                    </a:solidFill>
                  </a:tcPr>
                </a:tc>
                <a:extLst>
                  <a:ext uri="{0D108BD9-81ED-4DB2-BD59-A6C34878D82A}">
                    <a16:rowId xmlns:a16="http://schemas.microsoft.com/office/drawing/2014/main" val="638760484"/>
                  </a:ext>
                </a:extLst>
              </a:tr>
            </a:tbl>
          </a:graphicData>
        </a:graphic>
      </p:graphicFrame>
      <p:pic>
        <p:nvPicPr>
          <p:cNvPr id="7172" name="Picture 4" descr="http://www.vaccineinformation.org/photos/flu_iac001.jpg">
            <a:extLst>
              <a:ext uri="{FF2B5EF4-FFF2-40B4-BE49-F238E27FC236}">
                <a16:creationId xmlns:a16="http://schemas.microsoft.com/office/drawing/2014/main" id="{84C84ACA-27B4-48D7-97E4-461393E532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7156" y="1404340"/>
            <a:ext cx="3657600" cy="24384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1B044348-B79A-4841-B301-340ADCD0499B}"/>
              </a:ext>
            </a:extLst>
          </p:cNvPr>
          <p:cNvSpPr/>
          <p:nvPr/>
        </p:nvSpPr>
        <p:spPr bwMode="auto">
          <a:xfrm>
            <a:off x="10678332" y="216976"/>
            <a:ext cx="1394848" cy="743919"/>
          </a:xfrm>
          <a:prstGeom prst="rect">
            <a:avLst/>
          </a:prstGeom>
          <a:solidFill>
            <a:schemeClr val="bg1"/>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US" sz="1200" b="1" kern="0" dirty="0" err="1">
              <a:solidFill>
                <a:srgbClr val="FFFFFF"/>
              </a:solidFill>
              <a:latin typeface="Arial"/>
            </a:endParaRPr>
          </a:p>
        </p:txBody>
      </p:sp>
    </p:spTree>
    <p:extLst>
      <p:ext uri="{BB962C8B-B14F-4D97-AF65-F5344CB8AC3E}">
        <p14:creationId xmlns:p14="http://schemas.microsoft.com/office/powerpoint/2010/main" val="60368062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77329" y="423564"/>
            <a:ext cx="8437343" cy="730969"/>
          </a:xfrm>
        </p:spPr>
        <p:txBody>
          <a:bodyPr/>
          <a:lstStyle/>
          <a:p>
            <a:r>
              <a:rPr lang="en-GB" dirty="0"/>
              <a:t>Tetanus</a:t>
            </a:r>
          </a:p>
        </p:txBody>
      </p:sp>
      <p:sp>
        <p:nvSpPr>
          <p:cNvPr id="3" name="TextBox 2">
            <a:extLst>
              <a:ext uri="{FF2B5EF4-FFF2-40B4-BE49-F238E27FC236}">
                <a16:creationId xmlns:a16="http://schemas.microsoft.com/office/drawing/2014/main" id="{23AE962F-ABF4-4744-8488-41D60BDA4F04}"/>
              </a:ext>
            </a:extLst>
          </p:cNvPr>
          <p:cNvSpPr txBox="1"/>
          <p:nvPr/>
        </p:nvSpPr>
        <p:spPr>
          <a:xfrm>
            <a:off x="1822500" y="6084849"/>
            <a:ext cx="5795681" cy="384313"/>
          </a:xfrm>
          <a:prstGeom prst="rect">
            <a:avLst/>
          </a:prstGeom>
          <a:noFill/>
        </p:spPr>
        <p:txBody>
          <a:bodyPr wrap="square" lIns="0" tIns="0" rIns="0" bIns="0" rtlCol="0">
            <a:noAutofit/>
          </a:bodyPr>
          <a:lstStyle/>
          <a:p>
            <a:pPr>
              <a:buClr>
                <a:srgbClr val="544F40"/>
              </a:buClr>
              <a:defRPr/>
            </a:pPr>
            <a:r>
              <a:rPr lang="en-US" sz="1600" dirty="0">
                <a:solidFill>
                  <a:srgbClr val="544F40"/>
                </a:solidFill>
                <a:latin typeface="Arial"/>
              </a:rPr>
              <a:t>http://www.vaccineinformation.org/tetanus/photos.asp</a:t>
            </a:r>
          </a:p>
        </p:txBody>
      </p:sp>
      <p:pic>
        <p:nvPicPr>
          <p:cNvPr id="6146" name="Picture 2" descr="http://www.vaccineinformation.org/photos/tetaiac001.jpg">
            <a:extLst>
              <a:ext uri="{FF2B5EF4-FFF2-40B4-BE49-F238E27FC236}">
                <a16:creationId xmlns:a16="http://schemas.microsoft.com/office/drawing/2014/main" id="{377BEBE4-F642-4E27-99A8-E6204CE215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7328" y="1478831"/>
            <a:ext cx="2751318" cy="18342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C72103C-B434-4337-8C4A-25575103A147}"/>
              </a:ext>
            </a:extLst>
          </p:cNvPr>
          <p:cNvSpPr txBox="1"/>
          <p:nvPr/>
        </p:nvSpPr>
        <p:spPr>
          <a:xfrm>
            <a:off x="1877328" y="4333462"/>
            <a:ext cx="2519410" cy="730969"/>
          </a:xfrm>
          <a:prstGeom prst="rect">
            <a:avLst/>
          </a:prstGeom>
          <a:noFill/>
        </p:spPr>
        <p:txBody>
          <a:bodyPr wrap="square" lIns="0" tIns="0" rIns="0" bIns="0" rtlCol="0">
            <a:noAutofit/>
          </a:bodyPr>
          <a:lstStyle/>
          <a:p>
            <a:pPr>
              <a:buClr>
                <a:srgbClr val="544F40"/>
              </a:buClr>
              <a:defRPr/>
            </a:pPr>
            <a:r>
              <a:rPr lang="en-US" b="1" dirty="0">
                <a:solidFill>
                  <a:srgbClr val="544F40"/>
                </a:solidFill>
                <a:latin typeface="Arial"/>
              </a:rPr>
              <a:t>Child has painful muscle contractions from tetanus</a:t>
            </a:r>
            <a:endParaRPr lang="en-US" sz="1600" dirty="0">
              <a:solidFill>
                <a:srgbClr val="544F40"/>
              </a:solidFill>
              <a:latin typeface="Arial"/>
            </a:endParaRPr>
          </a:p>
        </p:txBody>
      </p:sp>
      <p:sp>
        <p:nvSpPr>
          <p:cNvPr id="6" name="TextBox 5">
            <a:extLst>
              <a:ext uri="{FF2B5EF4-FFF2-40B4-BE49-F238E27FC236}">
                <a16:creationId xmlns:a16="http://schemas.microsoft.com/office/drawing/2014/main" id="{EB5F35F3-0253-4B4C-AE1C-BC0306841ECF}"/>
              </a:ext>
            </a:extLst>
          </p:cNvPr>
          <p:cNvSpPr txBox="1"/>
          <p:nvPr/>
        </p:nvSpPr>
        <p:spPr>
          <a:xfrm>
            <a:off x="7563353" y="3761600"/>
            <a:ext cx="2751318" cy="730969"/>
          </a:xfrm>
          <a:prstGeom prst="rect">
            <a:avLst/>
          </a:prstGeom>
          <a:noFill/>
        </p:spPr>
        <p:txBody>
          <a:bodyPr wrap="square" lIns="0" tIns="0" rIns="0" bIns="0" rtlCol="0">
            <a:noAutofit/>
          </a:bodyPr>
          <a:lstStyle/>
          <a:p>
            <a:pPr>
              <a:buClr>
                <a:srgbClr val="544F40"/>
              </a:buClr>
              <a:defRPr/>
            </a:pPr>
            <a:r>
              <a:rPr lang="en-US" b="1" dirty="0">
                <a:solidFill>
                  <a:srgbClr val="544F40"/>
                </a:solidFill>
                <a:latin typeface="Arial"/>
              </a:rPr>
              <a:t>Adult with classic signs of tetanus</a:t>
            </a:r>
            <a:endParaRPr lang="en-US" sz="1600" dirty="0">
              <a:solidFill>
                <a:srgbClr val="544F40"/>
              </a:solidFill>
              <a:latin typeface="Arial"/>
            </a:endParaRPr>
          </a:p>
        </p:txBody>
      </p:sp>
      <p:pic>
        <p:nvPicPr>
          <p:cNvPr id="6148" name="Picture 4" descr="http://www.vaccineinformation.org/photos/tetaiac004.jpg">
            <a:extLst>
              <a:ext uri="{FF2B5EF4-FFF2-40B4-BE49-F238E27FC236}">
                <a16:creationId xmlns:a16="http://schemas.microsoft.com/office/drawing/2014/main" id="{29ED2DD9-3EE1-4CDD-A117-C47CC3EA69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3353" y="1594788"/>
            <a:ext cx="2751318" cy="183421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748C33A-FD4F-4856-9E70-59455B175485}"/>
              </a:ext>
            </a:extLst>
          </p:cNvPr>
          <p:cNvSpPr txBox="1"/>
          <p:nvPr/>
        </p:nvSpPr>
        <p:spPr>
          <a:xfrm>
            <a:off x="5146230" y="4822783"/>
            <a:ext cx="2129963" cy="730969"/>
          </a:xfrm>
          <a:prstGeom prst="rect">
            <a:avLst/>
          </a:prstGeom>
          <a:noFill/>
        </p:spPr>
        <p:txBody>
          <a:bodyPr wrap="square" lIns="0" tIns="0" rIns="0" bIns="0" rtlCol="0">
            <a:noAutofit/>
          </a:bodyPr>
          <a:lstStyle/>
          <a:p>
            <a:pPr>
              <a:buClr>
                <a:srgbClr val="544F40"/>
              </a:buClr>
              <a:defRPr/>
            </a:pPr>
            <a:r>
              <a:rPr lang="en-US" b="1" dirty="0">
                <a:solidFill>
                  <a:srgbClr val="544F40"/>
                </a:solidFill>
                <a:latin typeface="Arial"/>
              </a:rPr>
              <a:t>Baby has neonatal tetanus with complete rigidity</a:t>
            </a:r>
            <a:endParaRPr lang="en-US" sz="1600" dirty="0">
              <a:solidFill>
                <a:srgbClr val="544F40"/>
              </a:solidFill>
              <a:latin typeface="Arial"/>
            </a:endParaRPr>
          </a:p>
        </p:txBody>
      </p:sp>
      <p:pic>
        <p:nvPicPr>
          <p:cNvPr id="6150" name="Picture 6" descr="http://www.vaccineinformation.org/photos/tetaiac002.jpg">
            <a:extLst>
              <a:ext uri="{FF2B5EF4-FFF2-40B4-BE49-F238E27FC236}">
                <a16:creationId xmlns:a16="http://schemas.microsoft.com/office/drawing/2014/main" id="{16820ACB-42B2-4ADC-AA19-0117738E06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0340" y="2891039"/>
            <a:ext cx="2751318" cy="183421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5C49A9DB-4A84-4FC2-AB4D-8FB11A13A01F}"/>
              </a:ext>
            </a:extLst>
          </p:cNvPr>
          <p:cNvSpPr/>
          <p:nvPr/>
        </p:nvSpPr>
        <p:spPr bwMode="auto">
          <a:xfrm>
            <a:off x="10678332" y="216976"/>
            <a:ext cx="1394848" cy="743919"/>
          </a:xfrm>
          <a:prstGeom prst="rect">
            <a:avLst/>
          </a:prstGeom>
          <a:solidFill>
            <a:schemeClr val="bg1"/>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US" sz="1200" b="1" kern="0" dirty="0" err="1">
              <a:solidFill>
                <a:srgbClr val="FFFFFF"/>
              </a:solidFill>
              <a:latin typeface="Arial"/>
            </a:endParaRPr>
          </a:p>
        </p:txBody>
      </p:sp>
    </p:spTree>
    <p:extLst>
      <p:ext uri="{BB962C8B-B14F-4D97-AF65-F5344CB8AC3E}">
        <p14:creationId xmlns:p14="http://schemas.microsoft.com/office/powerpoint/2010/main" val="381112132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77329" y="344052"/>
            <a:ext cx="8437343" cy="730969"/>
          </a:xfrm>
        </p:spPr>
        <p:txBody>
          <a:bodyPr/>
          <a:lstStyle/>
          <a:p>
            <a:r>
              <a:rPr lang="en-GB" dirty="0"/>
              <a:t>Diphtheria</a:t>
            </a:r>
          </a:p>
        </p:txBody>
      </p:sp>
      <p:sp>
        <p:nvSpPr>
          <p:cNvPr id="3" name="TextBox 2">
            <a:extLst>
              <a:ext uri="{FF2B5EF4-FFF2-40B4-BE49-F238E27FC236}">
                <a16:creationId xmlns:a16="http://schemas.microsoft.com/office/drawing/2014/main" id="{1A79AB70-2770-4AEE-AC88-691A09869A84}"/>
              </a:ext>
            </a:extLst>
          </p:cNvPr>
          <p:cNvSpPr txBox="1"/>
          <p:nvPr/>
        </p:nvSpPr>
        <p:spPr>
          <a:xfrm>
            <a:off x="1877328" y="6295289"/>
            <a:ext cx="5186080" cy="437321"/>
          </a:xfrm>
          <a:prstGeom prst="rect">
            <a:avLst/>
          </a:prstGeom>
          <a:noFill/>
        </p:spPr>
        <p:txBody>
          <a:bodyPr wrap="square" lIns="0" tIns="0" rIns="0" bIns="0" rtlCol="0">
            <a:noAutofit/>
          </a:bodyPr>
          <a:lstStyle/>
          <a:p>
            <a:pPr>
              <a:buClr>
                <a:srgbClr val="544F40"/>
              </a:buClr>
              <a:defRPr/>
            </a:pPr>
            <a:r>
              <a:rPr lang="en-US" sz="1600" dirty="0">
                <a:solidFill>
                  <a:srgbClr val="544F40"/>
                </a:solidFill>
                <a:latin typeface="Arial"/>
              </a:rPr>
              <a:t>http://www.vaccineinformation.org/diphtheria/photos.asp</a:t>
            </a:r>
          </a:p>
        </p:txBody>
      </p:sp>
      <p:pic>
        <p:nvPicPr>
          <p:cNvPr id="5122" name="Picture 2" descr="http://www.vaccineinformation.org/photos/diphiac001.jpg">
            <a:extLst>
              <a:ext uri="{FF2B5EF4-FFF2-40B4-BE49-F238E27FC236}">
                <a16:creationId xmlns:a16="http://schemas.microsoft.com/office/drawing/2014/main" id="{1C492678-5E7A-42B2-9C82-C85BD4B199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3575" y="1338062"/>
            <a:ext cx="1981200" cy="2971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24FDF34-7459-437D-AE0F-5920037E1D74}"/>
              </a:ext>
            </a:extLst>
          </p:cNvPr>
          <p:cNvSpPr txBox="1"/>
          <p:nvPr/>
        </p:nvSpPr>
        <p:spPr>
          <a:xfrm>
            <a:off x="1877329" y="4525503"/>
            <a:ext cx="2729947" cy="874643"/>
          </a:xfrm>
          <a:prstGeom prst="rect">
            <a:avLst/>
          </a:prstGeom>
          <a:noFill/>
        </p:spPr>
        <p:txBody>
          <a:bodyPr wrap="square" lIns="0" tIns="0" rIns="0" bIns="0" rtlCol="0">
            <a:noAutofit/>
          </a:bodyPr>
          <a:lstStyle/>
          <a:p>
            <a:pPr>
              <a:buClr>
                <a:srgbClr val="544F40"/>
              </a:buClr>
              <a:defRPr/>
            </a:pPr>
            <a:r>
              <a:rPr lang="en-US" b="1" dirty="0">
                <a:solidFill>
                  <a:srgbClr val="544F40"/>
                </a:solidFill>
                <a:latin typeface="Arial"/>
              </a:rPr>
              <a:t>Child has diphtheria, thick gray coating over back of throat</a:t>
            </a:r>
            <a:endParaRPr lang="en-US" sz="1600" dirty="0">
              <a:solidFill>
                <a:srgbClr val="544F40"/>
              </a:solidFill>
              <a:latin typeface="Arial"/>
            </a:endParaRPr>
          </a:p>
        </p:txBody>
      </p:sp>
      <p:sp>
        <p:nvSpPr>
          <p:cNvPr id="6" name="TextBox 5">
            <a:extLst>
              <a:ext uri="{FF2B5EF4-FFF2-40B4-BE49-F238E27FC236}">
                <a16:creationId xmlns:a16="http://schemas.microsoft.com/office/drawing/2014/main" id="{7B80CC61-EE1D-4821-9331-A4F25C111E3E}"/>
              </a:ext>
            </a:extLst>
          </p:cNvPr>
          <p:cNvSpPr txBox="1"/>
          <p:nvPr/>
        </p:nvSpPr>
        <p:spPr>
          <a:xfrm>
            <a:off x="4461204" y="3828384"/>
            <a:ext cx="2729947" cy="874643"/>
          </a:xfrm>
          <a:prstGeom prst="rect">
            <a:avLst/>
          </a:prstGeom>
          <a:noFill/>
        </p:spPr>
        <p:txBody>
          <a:bodyPr wrap="square" lIns="0" tIns="0" rIns="0" bIns="0" rtlCol="0">
            <a:noAutofit/>
          </a:bodyPr>
          <a:lstStyle/>
          <a:p>
            <a:pPr>
              <a:buClr>
                <a:srgbClr val="544F40"/>
              </a:buClr>
              <a:defRPr/>
            </a:pPr>
            <a:r>
              <a:rPr lang="en-US" b="1" dirty="0">
                <a:solidFill>
                  <a:srgbClr val="544F40"/>
                </a:solidFill>
                <a:latin typeface="Arial"/>
              </a:rPr>
              <a:t>Child has "bullneck diphtheria"</a:t>
            </a:r>
            <a:endParaRPr lang="en-US" sz="1600" dirty="0">
              <a:solidFill>
                <a:srgbClr val="544F40"/>
              </a:solidFill>
              <a:latin typeface="Arial"/>
            </a:endParaRPr>
          </a:p>
        </p:txBody>
      </p:sp>
      <p:pic>
        <p:nvPicPr>
          <p:cNvPr id="5124" name="Picture 4" descr="http://www.vaccineinformation.org/photos/diphiac002.jpg">
            <a:extLst>
              <a:ext uri="{FF2B5EF4-FFF2-40B4-BE49-F238E27FC236}">
                <a16:creationId xmlns:a16="http://schemas.microsoft.com/office/drawing/2014/main" id="{33A6DF0C-AF14-458F-9E9A-253BBE7374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9260" y="1535204"/>
            <a:ext cx="2981891" cy="198792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19F80C1-5787-4D68-93F5-53746FFF07F6}"/>
              </a:ext>
            </a:extLst>
          </p:cNvPr>
          <p:cNvSpPr txBox="1"/>
          <p:nvPr/>
        </p:nvSpPr>
        <p:spPr>
          <a:xfrm>
            <a:off x="7659630" y="3828385"/>
            <a:ext cx="2729947" cy="874643"/>
          </a:xfrm>
          <a:prstGeom prst="rect">
            <a:avLst/>
          </a:prstGeom>
          <a:noFill/>
        </p:spPr>
        <p:txBody>
          <a:bodyPr wrap="square" lIns="0" tIns="0" rIns="0" bIns="0" rtlCol="0">
            <a:noAutofit/>
          </a:bodyPr>
          <a:lstStyle/>
          <a:p>
            <a:pPr>
              <a:buClr>
                <a:srgbClr val="544F40"/>
              </a:buClr>
              <a:defRPr/>
            </a:pPr>
            <a:r>
              <a:rPr lang="en-US" b="1" dirty="0">
                <a:solidFill>
                  <a:srgbClr val="544F40"/>
                </a:solidFill>
                <a:latin typeface="Arial"/>
              </a:rPr>
              <a:t>Pharyngeal diphtheria with membranes covering the tonsils and uvula</a:t>
            </a:r>
            <a:endParaRPr lang="en-US" sz="1600" dirty="0">
              <a:solidFill>
                <a:srgbClr val="544F40"/>
              </a:solidFill>
              <a:latin typeface="Arial"/>
            </a:endParaRPr>
          </a:p>
        </p:txBody>
      </p:sp>
      <p:pic>
        <p:nvPicPr>
          <p:cNvPr id="5126" name="Picture 6" descr="http://www.vaccineinformation.org/photos/diphaap001.jpg">
            <a:extLst>
              <a:ext uri="{FF2B5EF4-FFF2-40B4-BE49-F238E27FC236}">
                <a16:creationId xmlns:a16="http://schemas.microsoft.com/office/drawing/2014/main" id="{3312264E-8A2D-4048-9548-F62472914A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3422" y="1535203"/>
            <a:ext cx="3026154" cy="198792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740743B7-E6AD-4704-B36A-CC260A96492F}"/>
              </a:ext>
            </a:extLst>
          </p:cNvPr>
          <p:cNvSpPr/>
          <p:nvPr/>
        </p:nvSpPr>
        <p:spPr bwMode="auto">
          <a:xfrm>
            <a:off x="10678332" y="216976"/>
            <a:ext cx="1394848" cy="743919"/>
          </a:xfrm>
          <a:prstGeom prst="rect">
            <a:avLst/>
          </a:prstGeom>
          <a:solidFill>
            <a:schemeClr val="bg1"/>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US" sz="1200" b="1" kern="0" dirty="0" err="1">
              <a:solidFill>
                <a:srgbClr val="FFFFFF"/>
              </a:solidFill>
              <a:latin typeface="Arial"/>
            </a:endParaRPr>
          </a:p>
        </p:txBody>
      </p:sp>
    </p:spTree>
    <p:extLst>
      <p:ext uri="{BB962C8B-B14F-4D97-AF65-F5344CB8AC3E}">
        <p14:creationId xmlns:p14="http://schemas.microsoft.com/office/powerpoint/2010/main" val="895988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889123" y="114301"/>
            <a:ext cx="8412480" cy="659525"/>
          </a:xfrm>
        </p:spPr>
        <p:txBody>
          <a:bodyPr/>
          <a:lstStyle/>
          <a:p>
            <a:r>
              <a:rPr lang="en-US" dirty="0"/>
              <a:t>Recommended Child and Adolescent Immunization Schedule for Ages 18 Years or Younger, United States, 2021</a:t>
            </a:r>
          </a:p>
        </p:txBody>
      </p:sp>
      <p:sp>
        <p:nvSpPr>
          <p:cNvPr id="3" name="Content Placeholder 2">
            <a:extLst>
              <a:ext uri="{FF2B5EF4-FFF2-40B4-BE49-F238E27FC236}">
                <a16:creationId xmlns:a16="http://schemas.microsoft.com/office/drawing/2014/main" id="{05097A56-7C73-419D-ADD8-549C452503DF}"/>
              </a:ext>
            </a:extLst>
          </p:cNvPr>
          <p:cNvSpPr>
            <a:spLocks noGrp="1"/>
          </p:cNvSpPr>
          <p:nvPr>
            <p:ph sz="quarter" idx="12"/>
          </p:nvPr>
        </p:nvSpPr>
        <p:spPr>
          <a:xfrm>
            <a:off x="1889125" y="1198246"/>
            <a:ext cx="8423275" cy="4658549"/>
          </a:xfrm>
        </p:spPr>
        <p:txBody>
          <a:bodyPr/>
          <a:lstStyle/>
          <a:p>
            <a:pPr marL="0" indent="0">
              <a:buNone/>
            </a:pPr>
            <a:r>
              <a:rPr lang="en-US" b="1" dirty="0"/>
              <a:t>Vaccines in the Child and Adolescent Immunization Schedule – Cont.:*</a:t>
            </a:r>
          </a:p>
        </p:txBody>
      </p:sp>
      <p:pic>
        <p:nvPicPr>
          <p:cNvPr id="4" name="Picture 3">
            <a:extLst>
              <a:ext uri="{FF2B5EF4-FFF2-40B4-BE49-F238E27FC236}">
                <a16:creationId xmlns:a16="http://schemas.microsoft.com/office/drawing/2014/main" id="{B0C9498E-E0A7-4424-9F46-AB10FE5F6019}"/>
              </a:ext>
            </a:extLst>
          </p:cNvPr>
          <p:cNvPicPr>
            <a:picLocks noChangeAspect="1"/>
          </p:cNvPicPr>
          <p:nvPr/>
        </p:nvPicPr>
        <p:blipFill>
          <a:blip r:embed="rId2"/>
          <a:stretch>
            <a:fillRect/>
          </a:stretch>
        </p:blipFill>
        <p:spPr>
          <a:xfrm>
            <a:off x="1889123" y="1700162"/>
            <a:ext cx="8432798" cy="3457677"/>
          </a:xfrm>
          <a:prstGeom prst="rect">
            <a:avLst/>
          </a:prstGeom>
        </p:spPr>
      </p:pic>
      <p:sp>
        <p:nvSpPr>
          <p:cNvPr id="10" name="Text Placeholder 4">
            <a:extLst>
              <a:ext uri="{FF2B5EF4-FFF2-40B4-BE49-F238E27FC236}">
                <a16:creationId xmlns:a16="http://schemas.microsoft.com/office/drawing/2014/main" id="{3BDAE499-9C81-4903-8900-FDE7DD079283}"/>
              </a:ext>
            </a:extLst>
          </p:cNvPr>
          <p:cNvSpPr>
            <a:spLocks noGrp="1"/>
          </p:cNvSpPr>
          <p:nvPr>
            <p:ph type="body" sz="quarter" idx="18"/>
          </p:nvPr>
        </p:nvSpPr>
        <p:spPr>
          <a:xfrm>
            <a:off x="1889124" y="6184022"/>
            <a:ext cx="6378577" cy="486024"/>
          </a:xfrm>
        </p:spPr>
        <p:txBody>
          <a:bodyPr/>
          <a:lstStyle/>
          <a:p>
            <a:r>
              <a:rPr lang="en-US" dirty="0"/>
              <a:t>Centers for Disease Control and Prevention. Recommended Child and Adolescent Immunization for Ages 18 Years or Younger, US, 2021</a:t>
            </a:r>
            <a:r>
              <a:rPr lang="en-US" dirty="0">
                <a:solidFill>
                  <a:srgbClr val="000000"/>
                </a:solidFill>
              </a:rPr>
              <a:t>. Available at </a:t>
            </a:r>
            <a:r>
              <a:rPr lang="en-US" dirty="0">
                <a:hlinkClick r:id="rId3"/>
              </a:rPr>
              <a:t>2021 Recommended Child and Adolescent Immunization Schedule (cdc.gov)</a:t>
            </a:r>
            <a:r>
              <a:rPr lang="en-US" u="sng" dirty="0">
                <a:solidFill>
                  <a:srgbClr val="000000"/>
                </a:solidFill>
              </a:rPr>
              <a:t>. </a:t>
            </a:r>
            <a:r>
              <a:rPr lang="en-US" dirty="0">
                <a:solidFill>
                  <a:srgbClr val="000000"/>
                </a:solidFill>
              </a:rPr>
              <a:t>Accessed February 13, 2021</a:t>
            </a:r>
          </a:p>
          <a:p>
            <a:r>
              <a:rPr lang="en-US" dirty="0">
                <a:solidFill>
                  <a:srgbClr val="000000"/>
                </a:solidFill>
              </a:rPr>
              <a:t>.</a:t>
            </a:r>
          </a:p>
        </p:txBody>
      </p:sp>
      <p:sp>
        <p:nvSpPr>
          <p:cNvPr id="6" name="Rectangle 5">
            <a:extLst>
              <a:ext uri="{FF2B5EF4-FFF2-40B4-BE49-F238E27FC236}">
                <a16:creationId xmlns:a16="http://schemas.microsoft.com/office/drawing/2014/main" id="{25371DDE-652B-4894-9963-B29E0C5A79D6}"/>
              </a:ext>
            </a:extLst>
          </p:cNvPr>
          <p:cNvSpPr/>
          <p:nvPr/>
        </p:nvSpPr>
        <p:spPr>
          <a:xfrm>
            <a:off x="1793082" y="5579795"/>
            <a:ext cx="8604563" cy="553998"/>
          </a:xfrm>
          <a:prstGeom prst="rect">
            <a:avLst/>
          </a:prstGeom>
        </p:spPr>
        <p:txBody>
          <a:bodyPr wrap="square">
            <a:spAutoFit/>
          </a:bodyPr>
          <a:lstStyle/>
          <a:p>
            <a:r>
              <a:rPr lang="en-US" sz="1000" dirty="0">
                <a:solidFill>
                  <a:srgbClr val="555555"/>
                </a:solidFill>
                <a:latin typeface="Arial" panose="020B0604020202020204" pitchFamily="34" charset="0"/>
              </a:rPr>
              <a:t>*Administer recommended vaccines if immunization history is incomplete or unknown. Do not restart or add doses to vaccine series for extended intervals between doses. When a vaccine is not administered at the recommended age, administer at a subsequent visit. The use of trade names is for identification purposes only and does not imply endorsement by the ACIP or CDC</a:t>
            </a:r>
            <a:endParaRPr lang="en-US" sz="1000" dirty="0"/>
          </a:p>
        </p:txBody>
      </p:sp>
      <p:pic>
        <p:nvPicPr>
          <p:cNvPr id="8" name="Picture 7">
            <a:extLst>
              <a:ext uri="{FF2B5EF4-FFF2-40B4-BE49-F238E27FC236}">
                <a16:creationId xmlns:a16="http://schemas.microsoft.com/office/drawing/2014/main" id="{99EA873A-8814-4A6B-B90D-54DC09DB57DD}"/>
              </a:ext>
            </a:extLst>
          </p:cNvPr>
          <p:cNvPicPr>
            <a:picLocks noChangeAspect="1"/>
          </p:cNvPicPr>
          <p:nvPr/>
        </p:nvPicPr>
        <p:blipFill>
          <a:blip r:embed="rId4"/>
          <a:stretch>
            <a:fillRect/>
          </a:stretch>
        </p:blipFill>
        <p:spPr>
          <a:xfrm>
            <a:off x="8416119" y="6615041"/>
            <a:ext cx="2251881" cy="208844"/>
          </a:xfrm>
          <a:prstGeom prst="rect">
            <a:avLst/>
          </a:prstGeom>
        </p:spPr>
      </p:pic>
      <p:pic>
        <p:nvPicPr>
          <p:cNvPr id="9" name="Picture 8">
            <a:extLst>
              <a:ext uri="{FF2B5EF4-FFF2-40B4-BE49-F238E27FC236}">
                <a16:creationId xmlns:a16="http://schemas.microsoft.com/office/drawing/2014/main" id="{98107E1A-8FDC-4041-A310-046D6A57E5D8}"/>
              </a:ext>
            </a:extLst>
          </p:cNvPr>
          <p:cNvPicPr>
            <a:picLocks noChangeAspect="1"/>
          </p:cNvPicPr>
          <p:nvPr/>
        </p:nvPicPr>
        <p:blipFill>
          <a:blip r:embed="rId5"/>
          <a:stretch>
            <a:fillRect/>
          </a:stretch>
        </p:blipFill>
        <p:spPr>
          <a:xfrm>
            <a:off x="8279643" y="6523634"/>
            <a:ext cx="2388356" cy="335153"/>
          </a:xfrm>
          <a:prstGeom prst="rect">
            <a:avLst/>
          </a:prstGeom>
        </p:spPr>
      </p:pic>
    </p:spTree>
    <p:extLst>
      <p:ext uri="{BB962C8B-B14F-4D97-AF65-F5344CB8AC3E}">
        <p14:creationId xmlns:p14="http://schemas.microsoft.com/office/powerpoint/2010/main" val="218354856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67684" y="330799"/>
            <a:ext cx="8437343" cy="730969"/>
          </a:xfrm>
        </p:spPr>
        <p:txBody>
          <a:bodyPr/>
          <a:lstStyle/>
          <a:p>
            <a:r>
              <a:rPr lang="en-GB" dirty="0"/>
              <a:t>Pertussis</a:t>
            </a:r>
          </a:p>
        </p:txBody>
      </p:sp>
      <p:sp>
        <p:nvSpPr>
          <p:cNvPr id="3" name="TextBox 2">
            <a:extLst>
              <a:ext uri="{FF2B5EF4-FFF2-40B4-BE49-F238E27FC236}">
                <a16:creationId xmlns:a16="http://schemas.microsoft.com/office/drawing/2014/main" id="{C589F9A1-247E-4D52-9C7A-485DEC0AAB2A}"/>
              </a:ext>
            </a:extLst>
          </p:cNvPr>
          <p:cNvSpPr txBox="1"/>
          <p:nvPr/>
        </p:nvSpPr>
        <p:spPr>
          <a:xfrm>
            <a:off x="1868558" y="6029739"/>
            <a:ext cx="7447721" cy="371061"/>
          </a:xfrm>
          <a:prstGeom prst="rect">
            <a:avLst/>
          </a:prstGeom>
          <a:noFill/>
        </p:spPr>
        <p:txBody>
          <a:bodyPr wrap="square" lIns="0" tIns="0" rIns="0" bIns="0" rtlCol="0">
            <a:noAutofit/>
          </a:bodyPr>
          <a:lstStyle/>
          <a:p>
            <a:pPr>
              <a:buClr>
                <a:srgbClr val="544F40"/>
              </a:buClr>
              <a:defRPr/>
            </a:pPr>
            <a:r>
              <a:rPr lang="en-US" sz="1600" dirty="0">
                <a:solidFill>
                  <a:srgbClr val="544F40"/>
                </a:solidFill>
                <a:latin typeface="Arial"/>
              </a:rPr>
              <a:t>http://www.vaccineinformation.org/photos/</a:t>
            </a:r>
          </a:p>
        </p:txBody>
      </p:sp>
      <p:pic>
        <p:nvPicPr>
          <p:cNvPr id="4100" name="Picture 4" descr="http://www.vaccineinformation.org/photos/pertiac001.jpg">
            <a:extLst>
              <a:ext uri="{FF2B5EF4-FFF2-40B4-BE49-F238E27FC236}">
                <a16:creationId xmlns:a16="http://schemas.microsoft.com/office/drawing/2014/main" id="{1835DF49-80AF-45A7-ACAD-533D2D1132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8557" y="1061767"/>
            <a:ext cx="24384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vaccineinformation.org/photos/pert_wi001.jpg">
            <a:extLst>
              <a:ext uri="{FF2B5EF4-FFF2-40B4-BE49-F238E27FC236}">
                <a16:creationId xmlns:a16="http://schemas.microsoft.com/office/drawing/2014/main" id="{B854788F-1187-46A5-9E0A-B787F4694C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5463" y="1061767"/>
            <a:ext cx="3618132" cy="258438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101DE4C-AB68-4190-A5D7-A5E5B6C07B2E}"/>
              </a:ext>
            </a:extLst>
          </p:cNvPr>
          <p:cNvSpPr txBox="1"/>
          <p:nvPr/>
        </p:nvSpPr>
        <p:spPr>
          <a:xfrm>
            <a:off x="5265464" y="3872821"/>
            <a:ext cx="4797287" cy="846546"/>
          </a:xfrm>
          <a:prstGeom prst="rect">
            <a:avLst/>
          </a:prstGeom>
          <a:noFill/>
        </p:spPr>
        <p:txBody>
          <a:bodyPr wrap="square" lIns="0" tIns="0" rIns="0" bIns="0" rtlCol="0">
            <a:noAutofit/>
          </a:bodyPr>
          <a:lstStyle/>
          <a:p>
            <a:pPr>
              <a:buClr>
                <a:srgbClr val="544F40"/>
              </a:buClr>
              <a:defRPr/>
            </a:pPr>
            <a:r>
              <a:rPr lang="en-US" b="1" dirty="0">
                <a:solidFill>
                  <a:srgbClr val="544F40"/>
                </a:solidFill>
                <a:latin typeface="Arial"/>
              </a:rPr>
              <a:t>Child with broken blood vessels in eyes and bruising on face due to pertussis coughing.</a:t>
            </a:r>
            <a:endParaRPr lang="en-US" sz="1600" dirty="0">
              <a:solidFill>
                <a:srgbClr val="544F40"/>
              </a:solidFill>
              <a:latin typeface="Arial"/>
            </a:endParaRPr>
          </a:p>
        </p:txBody>
      </p:sp>
      <p:sp>
        <p:nvSpPr>
          <p:cNvPr id="10" name="TextBox 9">
            <a:extLst>
              <a:ext uri="{FF2B5EF4-FFF2-40B4-BE49-F238E27FC236}">
                <a16:creationId xmlns:a16="http://schemas.microsoft.com/office/drawing/2014/main" id="{4E210C80-B62A-4004-A061-237E32A3C124}"/>
              </a:ext>
            </a:extLst>
          </p:cNvPr>
          <p:cNvSpPr txBox="1"/>
          <p:nvPr/>
        </p:nvSpPr>
        <p:spPr>
          <a:xfrm>
            <a:off x="1868558" y="4921926"/>
            <a:ext cx="2875721" cy="874307"/>
          </a:xfrm>
          <a:prstGeom prst="rect">
            <a:avLst/>
          </a:prstGeom>
          <a:noFill/>
        </p:spPr>
        <p:txBody>
          <a:bodyPr wrap="square" lIns="0" tIns="0" rIns="0" bIns="0" rtlCol="0">
            <a:noAutofit/>
          </a:bodyPr>
          <a:lstStyle/>
          <a:p>
            <a:pPr>
              <a:buClr>
                <a:srgbClr val="544F40"/>
              </a:buClr>
              <a:defRPr/>
            </a:pPr>
            <a:r>
              <a:rPr lang="en-US" b="1" dirty="0">
                <a:solidFill>
                  <a:srgbClr val="544F40"/>
                </a:solidFill>
                <a:latin typeface="Arial"/>
              </a:rPr>
              <a:t>Child has pertussis difficult for him to stop coughing and to get air</a:t>
            </a:r>
            <a:endParaRPr lang="en-US" sz="1600" dirty="0">
              <a:solidFill>
                <a:srgbClr val="544F40"/>
              </a:solidFill>
              <a:latin typeface="Arial"/>
            </a:endParaRPr>
          </a:p>
        </p:txBody>
      </p:sp>
      <p:sp>
        <p:nvSpPr>
          <p:cNvPr id="8" name="Rectangle 7">
            <a:extLst>
              <a:ext uri="{FF2B5EF4-FFF2-40B4-BE49-F238E27FC236}">
                <a16:creationId xmlns:a16="http://schemas.microsoft.com/office/drawing/2014/main" id="{A0B788F7-3853-45F0-B800-611AE43A88C8}"/>
              </a:ext>
            </a:extLst>
          </p:cNvPr>
          <p:cNvSpPr/>
          <p:nvPr/>
        </p:nvSpPr>
        <p:spPr bwMode="auto">
          <a:xfrm>
            <a:off x="10678332" y="216976"/>
            <a:ext cx="1394848" cy="743919"/>
          </a:xfrm>
          <a:prstGeom prst="rect">
            <a:avLst/>
          </a:prstGeom>
          <a:solidFill>
            <a:schemeClr val="bg1"/>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US" sz="1200" b="1" kern="0" dirty="0" err="1">
              <a:solidFill>
                <a:srgbClr val="FFFFFF"/>
              </a:solidFill>
              <a:latin typeface="Arial"/>
            </a:endParaRPr>
          </a:p>
        </p:txBody>
      </p:sp>
    </p:spTree>
    <p:extLst>
      <p:ext uri="{BB962C8B-B14F-4D97-AF65-F5344CB8AC3E}">
        <p14:creationId xmlns:p14="http://schemas.microsoft.com/office/powerpoint/2010/main" val="36062007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67684" y="330799"/>
            <a:ext cx="8437343" cy="730969"/>
          </a:xfrm>
        </p:spPr>
        <p:txBody>
          <a:bodyPr/>
          <a:lstStyle/>
          <a:p>
            <a:r>
              <a:rPr lang="en-GB" dirty="0"/>
              <a:t>Pertussis</a:t>
            </a:r>
          </a:p>
        </p:txBody>
      </p:sp>
      <p:sp>
        <p:nvSpPr>
          <p:cNvPr id="3" name="TextBox 2">
            <a:extLst>
              <a:ext uri="{FF2B5EF4-FFF2-40B4-BE49-F238E27FC236}">
                <a16:creationId xmlns:a16="http://schemas.microsoft.com/office/drawing/2014/main" id="{C589F9A1-247E-4D52-9C7A-485DEC0AAB2A}"/>
              </a:ext>
            </a:extLst>
          </p:cNvPr>
          <p:cNvSpPr txBox="1"/>
          <p:nvPr/>
        </p:nvSpPr>
        <p:spPr>
          <a:xfrm>
            <a:off x="1868558" y="6036872"/>
            <a:ext cx="7447721" cy="490330"/>
          </a:xfrm>
          <a:prstGeom prst="rect">
            <a:avLst/>
          </a:prstGeom>
          <a:noFill/>
        </p:spPr>
        <p:txBody>
          <a:bodyPr wrap="square" lIns="0" tIns="0" rIns="0" bIns="0" rtlCol="0">
            <a:noAutofit/>
          </a:bodyPr>
          <a:lstStyle/>
          <a:p>
            <a:pPr>
              <a:buClr>
                <a:srgbClr val="544F40"/>
              </a:buClr>
              <a:defRPr/>
            </a:pPr>
            <a:r>
              <a:rPr lang="en-US" sz="1600" dirty="0">
                <a:solidFill>
                  <a:srgbClr val="544F40"/>
                </a:solidFill>
                <a:latin typeface="Arial"/>
              </a:rPr>
              <a:t>https://www.cdc.gov/pertussis/about/photos.html</a:t>
            </a:r>
          </a:p>
        </p:txBody>
      </p:sp>
      <p:pic>
        <p:nvPicPr>
          <p:cNvPr id="3074" name="Picture 2" descr="https://www.cdc.gov/pertussis/images/pertussis-baby-one-lg.jpg">
            <a:extLst>
              <a:ext uri="{FF2B5EF4-FFF2-40B4-BE49-F238E27FC236}">
                <a16:creationId xmlns:a16="http://schemas.microsoft.com/office/drawing/2014/main" id="{8F8DF0BE-37B1-4B41-9A56-682989B8FE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8558" y="1061768"/>
            <a:ext cx="2931747" cy="362950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F7E7586-BFEE-4738-9B54-5A0620E15484}"/>
              </a:ext>
            </a:extLst>
          </p:cNvPr>
          <p:cNvPicPr>
            <a:picLocks noChangeAspect="1"/>
          </p:cNvPicPr>
          <p:nvPr/>
        </p:nvPicPr>
        <p:blipFill>
          <a:blip r:embed="rId3"/>
          <a:stretch>
            <a:fillRect/>
          </a:stretch>
        </p:blipFill>
        <p:spPr>
          <a:xfrm>
            <a:off x="5238750" y="1061768"/>
            <a:ext cx="4762500" cy="3552825"/>
          </a:xfrm>
          <a:prstGeom prst="rect">
            <a:avLst/>
          </a:prstGeom>
        </p:spPr>
      </p:pic>
      <p:sp>
        <p:nvSpPr>
          <p:cNvPr id="6" name="Rectangle 5">
            <a:extLst>
              <a:ext uri="{FF2B5EF4-FFF2-40B4-BE49-F238E27FC236}">
                <a16:creationId xmlns:a16="http://schemas.microsoft.com/office/drawing/2014/main" id="{8D7B6533-ECA1-42EB-8686-038B7560154F}"/>
              </a:ext>
            </a:extLst>
          </p:cNvPr>
          <p:cNvSpPr/>
          <p:nvPr/>
        </p:nvSpPr>
        <p:spPr bwMode="auto">
          <a:xfrm>
            <a:off x="10678332" y="216976"/>
            <a:ext cx="1394848" cy="743919"/>
          </a:xfrm>
          <a:prstGeom prst="rect">
            <a:avLst/>
          </a:prstGeom>
          <a:solidFill>
            <a:schemeClr val="bg1"/>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US" sz="1200" b="1" kern="0" dirty="0" err="1">
              <a:solidFill>
                <a:srgbClr val="FFFFFF"/>
              </a:solidFill>
              <a:latin typeface="Arial"/>
            </a:endParaRPr>
          </a:p>
        </p:txBody>
      </p:sp>
    </p:spTree>
    <p:extLst>
      <p:ext uri="{BB962C8B-B14F-4D97-AF65-F5344CB8AC3E}">
        <p14:creationId xmlns:p14="http://schemas.microsoft.com/office/powerpoint/2010/main" val="199456506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77329" y="209429"/>
            <a:ext cx="8437343" cy="1461939"/>
          </a:xfrm>
        </p:spPr>
        <p:txBody>
          <a:bodyPr/>
          <a:lstStyle/>
          <a:p>
            <a:r>
              <a:rPr lang="en-GB" dirty="0"/>
              <a:t>Human Papillomavirus (HPV)</a:t>
            </a:r>
          </a:p>
        </p:txBody>
      </p:sp>
      <p:sp>
        <p:nvSpPr>
          <p:cNvPr id="3" name="TextBox 2">
            <a:extLst>
              <a:ext uri="{FF2B5EF4-FFF2-40B4-BE49-F238E27FC236}">
                <a16:creationId xmlns:a16="http://schemas.microsoft.com/office/drawing/2014/main" id="{E65CB53A-377E-4211-8942-3021E7A407D8}"/>
              </a:ext>
            </a:extLst>
          </p:cNvPr>
          <p:cNvSpPr txBox="1"/>
          <p:nvPr/>
        </p:nvSpPr>
        <p:spPr>
          <a:xfrm>
            <a:off x="1877329" y="6264260"/>
            <a:ext cx="8260585" cy="384313"/>
          </a:xfrm>
          <a:prstGeom prst="rect">
            <a:avLst/>
          </a:prstGeom>
          <a:noFill/>
        </p:spPr>
        <p:txBody>
          <a:bodyPr wrap="square" lIns="0" tIns="0" rIns="0" bIns="0" rtlCol="0">
            <a:noAutofit/>
          </a:bodyPr>
          <a:lstStyle/>
          <a:p>
            <a:pPr>
              <a:buClr>
                <a:srgbClr val="544F40"/>
              </a:buClr>
              <a:defRPr/>
            </a:pPr>
            <a:r>
              <a:rPr lang="en-US" sz="1600" dirty="0">
                <a:solidFill>
                  <a:srgbClr val="544F40"/>
                </a:solidFill>
                <a:latin typeface="Arial"/>
              </a:rPr>
              <a:t>http://www.immunize.org/photos/hpv-photos.asp</a:t>
            </a:r>
          </a:p>
        </p:txBody>
      </p:sp>
      <p:pic>
        <p:nvPicPr>
          <p:cNvPr id="3076" name="Picture 4" descr="HPV image">
            <a:extLst>
              <a:ext uri="{FF2B5EF4-FFF2-40B4-BE49-F238E27FC236}">
                <a16:creationId xmlns:a16="http://schemas.microsoft.com/office/drawing/2014/main" id="{F69D922E-FA12-4288-93AF-A65CE81FA8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3893" y="2112622"/>
            <a:ext cx="3775119" cy="240965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PV image">
            <a:extLst>
              <a:ext uri="{FF2B5EF4-FFF2-40B4-BE49-F238E27FC236}">
                <a16:creationId xmlns:a16="http://schemas.microsoft.com/office/drawing/2014/main" id="{7E943704-AFA3-4454-A21F-FF51C94AA2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2990" y="2051496"/>
            <a:ext cx="3775119" cy="24899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6801FA1-6C48-4D71-B4CF-5199A954AA0B}"/>
              </a:ext>
            </a:extLst>
          </p:cNvPr>
          <p:cNvSpPr txBox="1"/>
          <p:nvPr/>
        </p:nvSpPr>
        <p:spPr>
          <a:xfrm>
            <a:off x="1892990" y="4916557"/>
            <a:ext cx="3775119" cy="636104"/>
          </a:xfrm>
          <a:prstGeom prst="rect">
            <a:avLst/>
          </a:prstGeom>
          <a:noFill/>
        </p:spPr>
        <p:txBody>
          <a:bodyPr wrap="square" lIns="0" tIns="0" rIns="0" bIns="0" rtlCol="0">
            <a:noAutofit/>
          </a:bodyPr>
          <a:lstStyle/>
          <a:p>
            <a:pPr>
              <a:buClr>
                <a:srgbClr val="544F40"/>
              </a:buClr>
              <a:defRPr/>
            </a:pPr>
            <a:r>
              <a:rPr lang="en-US" dirty="0">
                <a:solidFill>
                  <a:srgbClr val="544F40"/>
                </a:solidFill>
                <a:latin typeface="Arial"/>
              </a:rPr>
              <a:t>This patient presented with erosion to her cervix due to what turned out to be low grade cervical carcinoma</a:t>
            </a:r>
            <a:endParaRPr lang="en-US" sz="1600" dirty="0">
              <a:solidFill>
                <a:srgbClr val="544F40"/>
              </a:solidFill>
              <a:latin typeface="Arial"/>
            </a:endParaRPr>
          </a:p>
        </p:txBody>
      </p:sp>
      <p:sp>
        <p:nvSpPr>
          <p:cNvPr id="8" name="TextBox 7">
            <a:extLst>
              <a:ext uri="{FF2B5EF4-FFF2-40B4-BE49-F238E27FC236}">
                <a16:creationId xmlns:a16="http://schemas.microsoft.com/office/drawing/2014/main" id="{60FE51D6-1102-4802-994A-F23941B378B1}"/>
              </a:ext>
            </a:extLst>
          </p:cNvPr>
          <p:cNvSpPr txBox="1"/>
          <p:nvPr/>
        </p:nvSpPr>
        <p:spPr>
          <a:xfrm>
            <a:off x="6539553" y="4954304"/>
            <a:ext cx="3775119" cy="636104"/>
          </a:xfrm>
          <a:prstGeom prst="rect">
            <a:avLst/>
          </a:prstGeom>
          <a:noFill/>
        </p:spPr>
        <p:txBody>
          <a:bodyPr wrap="square" lIns="0" tIns="0" rIns="0" bIns="0" rtlCol="0">
            <a:noAutofit/>
          </a:bodyPr>
          <a:lstStyle/>
          <a:p>
            <a:pPr>
              <a:buClr>
                <a:srgbClr val="544F40"/>
              </a:buClr>
              <a:defRPr/>
            </a:pPr>
            <a:r>
              <a:rPr lang="en-US" dirty="0">
                <a:solidFill>
                  <a:srgbClr val="544F40"/>
                </a:solidFill>
                <a:latin typeface="Arial"/>
              </a:rPr>
              <a:t>This HIV-positive patient was exhibiting signs of a secondary condyloma </a:t>
            </a:r>
            <a:r>
              <a:rPr lang="en-US" dirty="0" err="1">
                <a:solidFill>
                  <a:srgbClr val="544F40"/>
                </a:solidFill>
                <a:latin typeface="Arial"/>
              </a:rPr>
              <a:t>acuminata</a:t>
            </a:r>
            <a:r>
              <a:rPr lang="en-US" dirty="0">
                <a:solidFill>
                  <a:srgbClr val="544F40"/>
                </a:solidFill>
                <a:latin typeface="Arial"/>
              </a:rPr>
              <a:t> infection, i.e., venereal warts</a:t>
            </a:r>
            <a:endParaRPr lang="en-US" sz="1600" dirty="0">
              <a:solidFill>
                <a:srgbClr val="544F40"/>
              </a:solidFill>
              <a:latin typeface="Arial"/>
            </a:endParaRPr>
          </a:p>
        </p:txBody>
      </p:sp>
      <p:sp>
        <p:nvSpPr>
          <p:cNvPr id="9" name="Rectangle 8">
            <a:extLst>
              <a:ext uri="{FF2B5EF4-FFF2-40B4-BE49-F238E27FC236}">
                <a16:creationId xmlns:a16="http://schemas.microsoft.com/office/drawing/2014/main" id="{28927327-475D-4ED5-A952-9A139921D166}"/>
              </a:ext>
            </a:extLst>
          </p:cNvPr>
          <p:cNvSpPr/>
          <p:nvPr/>
        </p:nvSpPr>
        <p:spPr bwMode="auto">
          <a:xfrm>
            <a:off x="10678332" y="216976"/>
            <a:ext cx="1394848" cy="743919"/>
          </a:xfrm>
          <a:prstGeom prst="rect">
            <a:avLst/>
          </a:prstGeom>
          <a:solidFill>
            <a:schemeClr val="bg1"/>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US" sz="1200" b="1" kern="0" dirty="0" err="1">
              <a:solidFill>
                <a:srgbClr val="FFFFFF"/>
              </a:solidFill>
              <a:latin typeface="Arial"/>
            </a:endParaRPr>
          </a:p>
        </p:txBody>
      </p:sp>
    </p:spTree>
    <p:extLst>
      <p:ext uri="{BB962C8B-B14F-4D97-AF65-F5344CB8AC3E}">
        <p14:creationId xmlns:p14="http://schemas.microsoft.com/office/powerpoint/2010/main" val="42094191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9296312-B7BC-448A-BF09-CF594D884271}"/>
              </a:ext>
            </a:extLst>
          </p:cNvPr>
          <p:cNvSpPr>
            <a:spLocks noGrp="1"/>
          </p:cNvSpPr>
          <p:nvPr>
            <p:ph type="title"/>
          </p:nvPr>
        </p:nvSpPr>
        <p:spPr/>
        <p:txBody>
          <a:bodyPr/>
          <a:lstStyle/>
          <a:p>
            <a:r>
              <a:rPr lang="en-US"/>
              <a:t>Frequency and Complications of Invasive Meningococcal Disease</a:t>
            </a:r>
            <a:endParaRPr lang="en-US" dirty="0"/>
          </a:p>
        </p:txBody>
      </p:sp>
      <p:pic>
        <p:nvPicPr>
          <p:cNvPr id="3" name="Picture 2">
            <a:extLst>
              <a:ext uri="{FF2B5EF4-FFF2-40B4-BE49-F238E27FC236}">
                <a16:creationId xmlns:a16="http://schemas.microsoft.com/office/drawing/2014/main" id="{EB19A391-55D2-4A45-BC33-252347440311}"/>
              </a:ext>
            </a:extLst>
          </p:cNvPr>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357038313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1132C0-59D9-4D2D-A10A-1CB7B52CE248}"/>
              </a:ext>
            </a:extLst>
          </p:cNvPr>
          <p:cNvSpPr>
            <a:spLocks noGrp="1"/>
          </p:cNvSpPr>
          <p:nvPr>
            <p:ph type="ctrTitle"/>
          </p:nvPr>
        </p:nvSpPr>
        <p:spPr>
          <a:xfrm>
            <a:off x="962401" y="561815"/>
            <a:ext cx="8941015" cy="1161967"/>
          </a:xfrm>
        </p:spPr>
        <p:txBody>
          <a:bodyPr/>
          <a:lstStyle/>
          <a:p>
            <a:br>
              <a:rPr lang="en-GB" dirty="0"/>
            </a:br>
            <a:br>
              <a:rPr lang="en-GB" dirty="0"/>
            </a:br>
            <a:r>
              <a:rPr lang="en-GB" sz="3200" dirty="0"/>
              <a:t>Meningococcal Disease</a:t>
            </a:r>
            <a:br>
              <a:rPr lang="en-GB" sz="6000" dirty="0"/>
            </a:br>
            <a:br>
              <a:rPr lang="en-GB" dirty="0"/>
            </a:br>
            <a:br>
              <a:rPr lang="en-US" dirty="0"/>
            </a:br>
            <a:br>
              <a:rPr lang="en-US" dirty="0"/>
            </a:br>
            <a:endParaRPr lang="en-US" dirty="0"/>
          </a:p>
        </p:txBody>
      </p:sp>
      <p:pic>
        <p:nvPicPr>
          <p:cNvPr id="5" name="Picture 2" descr="http://www.vaccineinformation.org/photos/meni_mt002.jpg">
            <a:extLst>
              <a:ext uri="{FF2B5EF4-FFF2-40B4-BE49-F238E27FC236}">
                <a16:creationId xmlns:a16="http://schemas.microsoft.com/office/drawing/2014/main" id="{1BD19268-2230-46FB-922D-2463814AB6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0904" y="1450448"/>
            <a:ext cx="4105096" cy="213291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FD63463-A03D-4974-BCA1-ED9998E34E10}"/>
              </a:ext>
            </a:extLst>
          </p:cNvPr>
          <p:cNvSpPr txBox="1"/>
          <p:nvPr/>
        </p:nvSpPr>
        <p:spPr>
          <a:xfrm>
            <a:off x="602010" y="6128234"/>
            <a:ext cx="7483151" cy="335902"/>
          </a:xfrm>
          <a:prstGeom prst="rect">
            <a:avLst/>
          </a:prstGeom>
          <a:noFill/>
        </p:spPr>
        <p:txBody>
          <a:bodyPr wrap="square" lIns="0" tIns="0" rIns="0" bIns="0" rtlCol="0">
            <a:noAutofit/>
          </a:bodyPr>
          <a:lstStyle/>
          <a:p>
            <a:pPr>
              <a:buClr>
                <a:srgbClr val="544F40"/>
              </a:buClr>
              <a:defRPr/>
            </a:pPr>
            <a:r>
              <a:rPr lang="en-US" sz="1600" dirty="0">
                <a:solidFill>
                  <a:srgbClr val="544F40"/>
                </a:solidFill>
                <a:latin typeface="Arial"/>
              </a:rPr>
              <a:t>http://www.vaccineinformation.org/meningococcal/photos.asp</a:t>
            </a:r>
          </a:p>
        </p:txBody>
      </p:sp>
    </p:spTree>
    <p:extLst>
      <p:ext uri="{BB962C8B-B14F-4D97-AF65-F5344CB8AC3E}">
        <p14:creationId xmlns:p14="http://schemas.microsoft.com/office/powerpoint/2010/main" val="136031669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1132C0-59D9-4D2D-A10A-1CB7B52CE248}"/>
              </a:ext>
            </a:extLst>
          </p:cNvPr>
          <p:cNvSpPr>
            <a:spLocks noGrp="1"/>
          </p:cNvSpPr>
          <p:nvPr>
            <p:ph type="ctrTitle"/>
          </p:nvPr>
        </p:nvSpPr>
        <p:spPr>
          <a:xfrm>
            <a:off x="1659826" y="3583984"/>
            <a:ext cx="7404100" cy="1161967"/>
          </a:xfrm>
        </p:spPr>
        <p:txBody>
          <a:bodyPr/>
          <a:lstStyle/>
          <a:p>
            <a:br>
              <a:rPr lang="en-GB" dirty="0"/>
            </a:br>
            <a:br>
              <a:rPr lang="en-GB" dirty="0"/>
            </a:br>
            <a:r>
              <a:rPr lang="en-GB" sz="6000" dirty="0"/>
              <a:t>Why?</a:t>
            </a:r>
            <a:br>
              <a:rPr lang="en-GB" dirty="0"/>
            </a:br>
            <a:br>
              <a:rPr lang="en-US" dirty="0"/>
            </a:br>
            <a:br>
              <a:rPr lang="en-US" dirty="0"/>
            </a:br>
            <a:endParaRPr lang="en-US" dirty="0"/>
          </a:p>
        </p:txBody>
      </p:sp>
    </p:spTree>
    <p:extLst>
      <p:ext uri="{BB962C8B-B14F-4D97-AF65-F5344CB8AC3E}">
        <p14:creationId xmlns:p14="http://schemas.microsoft.com/office/powerpoint/2010/main" val="47183948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1132C0-59D9-4D2D-A10A-1CB7B52CE248}"/>
              </a:ext>
            </a:extLst>
          </p:cNvPr>
          <p:cNvSpPr>
            <a:spLocks noGrp="1"/>
          </p:cNvSpPr>
          <p:nvPr>
            <p:ph type="ctrTitle"/>
          </p:nvPr>
        </p:nvSpPr>
        <p:spPr>
          <a:xfrm>
            <a:off x="1659826" y="3583984"/>
            <a:ext cx="7404100" cy="1161967"/>
          </a:xfrm>
        </p:spPr>
        <p:txBody>
          <a:bodyPr/>
          <a:lstStyle/>
          <a:p>
            <a:br>
              <a:rPr lang="en-GB" dirty="0"/>
            </a:br>
            <a:br>
              <a:rPr lang="en-GB" dirty="0"/>
            </a:br>
            <a:r>
              <a:rPr lang="en-GB" sz="6000" dirty="0"/>
              <a:t>Why!</a:t>
            </a:r>
            <a:br>
              <a:rPr lang="en-GB" dirty="0"/>
            </a:br>
            <a:br>
              <a:rPr lang="en-US" dirty="0"/>
            </a:br>
            <a:br>
              <a:rPr lang="en-US" dirty="0"/>
            </a:br>
            <a:endParaRPr lang="en-US" dirty="0"/>
          </a:p>
        </p:txBody>
      </p:sp>
    </p:spTree>
    <p:extLst>
      <p:ext uri="{BB962C8B-B14F-4D97-AF65-F5344CB8AC3E}">
        <p14:creationId xmlns:p14="http://schemas.microsoft.com/office/powerpoint/2010/main" val="59174890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A770F-1B62-4F3B-97C0-7D05663CF115}"/>
              </a:ext>
            </a:extLst>
          </p:cNvPr>
          <p:cNvSpPr>
            <a:spLocks noGrp="1"/>
          </p:cNvSpPr>
          <p:nvPr>
            <p:ph type="title"/>
          </p:nvPr>
        </p:nvSpPr>
        <p:spPr/>
        <p:txBody>
          <a:bodyPr/>
          <a:lstStyle/>
          <a:p>
            <a:r>
              <a:rPr lang="en-US" dirty="0"/>
              <a:t>Polio</a:t>
            </a:r>
          </a:p>
        </p:txBody>
      </p:sp>
      <p:sp>
        <p:nvSpPr>
          <p:cNvPr id="4" name="TextBox 3">
            <a:extLst>
              <a:ext uri="{FF2B5EF4-FFF2-40B4-BE49-F238E27FC236}">
                <a16:creationId xmlns:a16="http://schemas.microsoft.com/office/drawing/2014/main" id="{6C2B4D53-DE56-47EC-90FD-6EC26C15A1BB}"/>
              </a:ext>
            </a:extLst>
          </p:cNvPr>
          <p:cNvSpPr txBox="1"/>
          <p:nvPr/>
        </p:nvSpPr>
        <p:spPr>
          <a:xfrm>
            <a:off x="309966" y="6338807"/>
            <a:ext cx="7067227" cy="276999"/>
          </a:xfrm>
          <a:prstGeom prst="rect">
            <a:avLst/>
          </a:prstGeom>
          <a:noFill/>
        </p:spPr>
        <p:txBody>
          <a:bodyPr wrap="square" rtlCol="0">
            <a:spAutoFit/>
          </a:bodyPr>
          <a:lstStyle/>
          <a:p>
            <a:pPr>
              <a:buClr>
                <a:schemeClr val="tx1"/>
              </a:buClr>
            </a:pPr>
            <a:r>
              <a:rPr lang="en-US" sz="1200" dirty="0"/>
              <a:t>http://www.immunize.org/photos/polio-photos.asp</a:t>
            </a:r>
          </a:p>
        </p:txBody>
      </p:sp>
      <p:sp>
        <p:nvSpPr>
          <p:cNvPr id="10" name="TextBox 9">
            <a:extLst>
              <a:ext uri="{FF2B5EF4-FFF2-40B4-BE49-F238E27FC236}">
                <a16:creationId xmlns:a16="http://schemas.microsoft.com/office/drawing/2014/main" id="{EC726C54-1087-4DC4-B698-BF9DAABC2712}"/>
              </a:ext>
            </a:extLst>
          </p:cNvPr>
          <p:cNvSpPr txBox="1"/>
          <p:nvPr/>
        </p:nvSpPr>
        <p:spPr>
          <a:xfrm>
            <a:off x="6478292" y="4032210"/>
            <a:ext cx="3077778" cy="830997"/>
          </a:xfrm>
          <a:prstGeom prst="rect">
            <a:avLst/>
          </a:prstGeom>
          <a:noFill/>
        </p:spPr>
        <p:txBody>
          <a:bodyPr wrap="square" rtlCol="0">
            <a:spAutoFit/>
          </a:bodyPr>
          <a:lstStyle/>
          <a:p>
            <a:pPr marL="171450" indent="-171450">
              <a:buClr>
                <a:schemeClr val="tx1"/>
              </a:buClr>
              <a:buFont typeface="Arial" pitchFamily="34" charset="0"/>
              <a:buChar char="–"/>
            </a:pPr>
            <a:r>
              <a:rPr lang="en-US" sz="1200" dirty="0"/>
              <a:t>Aerial view of a crowd awaiting polio immunization, San Antonio, 1962</a:t>
            </a:r>
          </a:p>
          <a:p>
            <a:pPr marL="171450" indent="-171450">
              <a:buClr>
                <a:schemeClr val="tx1"/>
              </a:buClr>
              <a:buFont typeface="Arial" pitchFamily="34" charset="0"/>
              <a:buChar char="–"/>
            </a:pPr>
            <a:r>
              <a:rPr lang="en-US" sz="1200" dirty="0"/>
              <a:t>Source: Centers for Disease Control and Prevention</a:t>
            </a:r>
          </a:p>
        </p:txBody>
      </p:sp>
      <p:pic>
        <p:nvPicPr>
          <p:cNvPr id="5122" name="Picture 2" descr="Polio image">
            <a:extLst>
              <a:ext uri="{FF2B5EF4-FFF2-40B4-BE49-F238E27FC236}">
                <a16:creationId xmlns:a16="http://schemas.microsoft.com/office/drawing/2014/main" id="{180DB0E4-9767-4C82-A1D1-09B4710832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5204" y="1190625"/>
            <a:ext cx="4476750" cy="447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03260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73702" y="4225073"/>
            <a:ext cx="8437343" cy="653320"/>
          </a:xfrm>
        </p:spPr>
        <p:txBody>
          <a:bodyPr/>
          <a:lstStyle/>
          <a:p>
            <a:r>
              <a:rPr lang="en-GB" sz="3600" dirty="0"/>
              <a:t>Questions?</a:t>
            </a:r>
          </a:p>
        </p:txBody>
      </p:sp>
      <p:sp>
        <p:nvSpPr>
          <p:cNvPr id="3" name="Rectangle 2">
            <a:extLst>
              <a:ext uri="{FF2B5EF4-FFF2-40B4-BE49-F238E27FC236}">
                <a16:creationId xmlns:a16="http://schemas.microsoft.com/office/drawing/2014/main" id="{B50AFE40-F54F-4043-B80F-9C5F1A017CF0}"/>
              </a:ext>
            </a:extLst>
          </p:cNvPr>
          <p:cNvSpPr/>
          <p:nvPr/>
        </p:nvSpPr>
        <p:spPr bwMode="auto">
          <a:xfrm>
            <a:off x="10678332" y="216976"/>
            <a:ext cx="1394848" cy="743919"/>
          </a:xfrm>
          <a:prstGeom prst="rect">
            <a:avLst/>
          </a:prstGeom>
          <a:solidFill>
            <a:schemeClr val="bg1"/>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US" sz="1200" b="1" kern="0" dirty="0" err="1">
              <a:solidFill>
                <a:srgbClr val="FFFFFF"/>
              </a:solidFill>
              <a:latin typeface="Arial"/>
            </a:endParaRPr>
          </a:p>
        </p:txBody>
      </p:sp>
    </p:spTree>
    <p:extLst>
      <p:ext uri="{BB962C8B-B14F-4D97-AF65-F5344CB8AC3E}">
        <p14:creationId xmlns:p14="http://schemas.microsoft.com/office/powerpoint/2010/main" val="310550323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73702" y="4225073"/>
            <a:ext cx="8437343" cy="653320"/>
          </a:xfrm>
        </p:spPr>
        <p:txBody>
          <a:bodyPr/>
          <a:lstStyle/>
          <a:p>
            <a:r>
              <a:rPr lang="en-GB" sz="3600" dirty="0"/>
              <a:t>Extra Slides</a:t>
            </a:r>
          </a:p>
        </p:txBody>
      </p:sp>
      <p:sp>
        <p:nvSpPr>
          <p:cNvPr id="3" name="Rectangle 2">
            <a:extLst>
              <a:ext uri="{FF2B5EF4-FFF2-40B4-BE49-F238E27FC236}">
                <a16:creationId xmlns:a16="http://schemas.microsoft.com/office/drawing/2014/main" id="{B50AFE40-F54F-4043-B80F-9C5F1A017CF0}"/>
              </a:ext>
            </a:extLst>
          </p:cNvPr>
          <p:cNvSpPr/>
          <p:nvPr/>
        </p:nvSpPr>
        <p:spPr bwMode="auto">
          <a:xfrm>
            <a:off x="10678332" y="216976"/>
            <a:ext cx="1394848" cy="743919"/>
          </a:xfrm>
          <a:prstGeom prst="rect">
            <a:avLst/>
          </a:prstGeom>
          <a:solidFill>
            <a:schemeClr val="bg1"/>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US" sz="1200" b="1" kern="0" dirty="0" err="1">
              <a:solidFill>
                <a:srgbClr val="FFFFFF"/>
              </a:solidFill>
              <a:latin typeface="Arial"/>
            </a:endParaRPr>
          </a:p>
        </p:txBody>
      </p:sp>
    </p:spTree>
    <p:extLst>
      <p:ext uri="{BB962C8B-B14F-4D97-AF65-F5344CB8AC3E}">
        <p14:creationId xmlns:p14="http://schemas.microsoft.com/office/powerpoint/2010/main" val="4090924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9124" y="228600"/>
            <a:ext cx="8367396" cy="677108"/>
          </a:xfrm>
        </p:spPr>
        <p:txBody>
          <a:bodyPr/>
          <a:lstStyle/>
          <a:p>
            <a:r>
              <a:rPr lang="en-US" dirty="0"/>
              <a:t>Table 1: Recommended Child and Adolescent Immunization Schedule for Ages 18 Years or Younger, US, 2021, BY AGE</a:t>
            </a:r>
          </a:p>
        </p:txBody>
      </p:sp>
      <p:sp>
        <p:nvSpPr>
          <p:cNvPr id="3" name="Content Placeholder 2"/>
          <p:cNvSpPr>
            <a:spLocks noGrp="1"/>
          </p:cNvSpPr>
          <p:nvPr>
            <p:ph sz="quarter" idx="12"/>
          </p:nvPr>
        </p:nvSpPr>
        <p:spPr>
          <a:xfrm>
            <a:off x="1889125" y="1360171"/>
            <a:ext cx="8470793" cy="4011930"/>
          </a:xfrm>
        </p:spPr>
        <p:txBody>
          <a:bodyPr/>
          <a:lstStyle/>
          <a:p>
            <a:pPr marL="0" indent="0">
              <a:buNone/>
            </a:pPr>
            <a:endParaRPr lang="en-US" sz="1600" dirty="0"/>
          </a:p>
          <a:p>
            <a:pPr marL="0" indent="0">
              <a:buNone/>
            </a:pPr>
            <a:endParaRPr lang="en-US" sz="1600" dirty="0"/>
          </a:p>
          <a:p>
            <a:pPr marL="0" indent="0">
              <a:buNone/>
            </a:pPr>
            <a:endParaRPr lang="en-US" sz="1600" b="1" dirty="0"/>
          </a:p>
          <a:p>
            <a:pPr marL="0" indent="0">
              <a:buNone/>
            </a:pPr>
            <a:endParaRPr lang="en-US" sz="1600" b="1" dirty="0"/>
          </a:p>
          <a:p>
            <a:pPr marL="0" indent="0">
              <a:buNone/>
            </a:pPr>
            <a:endParaRPr lang="en-US" sz="1600" dirty="0"/>
          </a:p>
        </p:txBody>
      </p:sp>
      <p:pic>
        <p:nvPicPr>
          <p:cNvPr id="5" name="Picture 4">
            <a:extLst>
              <a:ext uri="{FF2B5EF4-FFF2-40B4-BE49-F238E27FC236}">
                <a16:creationId xmlns:a16="http://schemas.microsoft.com/office/drawing/2014/main" id="{3E11627F-A36E-4E6B-9ADA-5CB5FA9F023E}"/>
              </a:ext>
            </a:extLst>
          </p:cNvPr>
          <p:cNvPicPr>
            <a:picLocks noChangeAspect="1"/>
          </p:cNvPicPr>
          <p:nvPr/>
        </p:nvPicPr>
        <p:blipFill>
          <a:blip r:embed="rId2"/>
          <a:stretch>
            <a:fillRect/>
          </a:stretch>
        </p:blipFill>
        <p:spPr>
          <a:xfrm>
            <a:off x="1889125" y="1896850"/>
            <a:ext cx="8470793" cy="1707741"/>
          </a:xfrm>
          <a:prstGeom prst="rect">
            <a:avLst/>
          </a:prstGeom>
        </p:spPr>
      </p:pic>
      <p:sp>
        <p:nvSpPr>
          <p:cNvPr id="9" name="Text Placeholder 4">
            <a:extLst>
              <a:ext uri="{FF2B5EF4-FFF2-40B4-BE49-F238E27FC236}">
                <a16:creationId xmlns:a16="http://schemas.microsoft.com/office/drawing/2014/main" id="{ACF06B3F-70E6-41A6-BBD5-C4A177DF25C4}"/>
              </a:ext>
            </a:extLst>
          </p:cNvPr>
          <p:cNvSpPr>
            <a:spLocks noGrp="1"/>
          </p:cNvSpPr>
          <p:nvPr>
            <p:ph type="body" sz="quarter" idx="18"/>
          </p:nvPr>
        </p:nvSpPr>
        <p:spPr>
          <a:xfrm>
            <a:off x="1889124" y="6257677"/>
            <a:ext cx="6378577" cy="486024"/>
          </a:xfrm>
        </p:spPr>
        <p:txBody>
          <a:bodyPr/>
          <a:lstStyle/>
          <a:p>
            <a:r>
              <a:rPr lang="en-US" dirty="0"/>
              <a:t>Centers for Disease Control and Prevention. Recommended Child and Adolescent Immunization for Ages 18 Years or Younger, US, 2021</a:t>
            </a:r>
            <a:r>
              <a:rPr lang="en-US" dirty="0">
                <a:solidFill>
                  <a:srgbClr val="000000"/>
                </a:solidFill>
              </a:rPr>
              <a:t>. Available at </a:t>
            </a:r>
            <a:r>
              <a:rPr lang="en-US" dirty="0">
                <a:solidFill>
                  <a:srgbClr val="000000"/>
                </a:solidFill>
                <a:hlinkClick r:id="rId3"/>
              </a:rPr>
              <a:t>h</a:t>
            </a:r>
            <a:r>
              <a:rPr lang="en-US" u="sng" dirty="0">
                <a:solidFill>
                  <a:srgbClr val="000000"/>
                </a:solidFill>
                <a:hlinkClick r:id="rId3"/>
              </a:rPr>
              <a:t>ttps://www.cdc.gov/vaccines/schedules/downloads/child/0-18yrs-child-combined-schedule.pdf</a:t>
            </a:r>
            <a:r>
              <a:rPr lang="en-US" u="sng" dirty="0">
                <a:solidFill>
                  <a:srgbClr val="000000"/>
                </a:solidFill>
              </a:rPr>
              <a:t>. </a:t>
            </a:r>
            <a:r>
              <a:rPr lang="en-US" dirty="0">
                <a:solidFill>
                  <a:srgbClr val="000000"/>
                </a:solidFill>
              </a:rPr>
              <a:t>Accessed February 13, 2021</a:t>
            </a:r>
          </a:p>
          <a:p>
            <a:r>
              <a:rPr lang="en-US" dirty="0">
                <a:solidFill>
                  <a:srgbClr val="000000"/>
                </a:solidFill>
              </a:rPr>
              <a:t>.</a:t>
            </a:r>
          </a:p>
        </p:txBody>
      </p:sp>
      <p:pic>
        <p:nvPicPr>
          <p:cNvPr id="6" name="Picture 5">
            <a:extLst>
              <a:ext uri="{FF2B5EF4-FFF2-40B4-BE49-F238E27FC236}">
                <a16:creationId xmlns:a16="http://schemas.microsoft.com/office/drawing/2014/main" id="{4F371392-A1C8-4412-96EB-D8C1526A6522}"/>
              </a:ext>
            </a:extLst>
          </p:cNvPr>
          <p:cNvPicPr>
            <a:picLocks noChangeAspect="1"/>
          </p:cNvPicPr>
          <p:nvPr/>
        </p:nvPicPr>
        <p:blipFill>
          <a:blip r:embed="rId4"/>
          <a:stretch>
            <a:fillRect/>
          </a:stretch>
        </p:blipFill>
        <p:spPr>
          <a:xfrm>
            <a:off x="8416119" y="6615041"/>
            <a:ext cx="2251881" cy="208844"/>
          </a:xfrm>
          <a:prstGeom prst="rect">
            <a:avLst/>
          </a:prstGeom>
        </p:spPr>
      </p:pic>
      <p:pic>
        <p:nvPicPr>
          <p:cNvPr id="7" name="Picture 6">
            <a:extLst>
              <a:ext uri="{FF2B5EF4-FFF2-40B4-BE49-F238E27FC236}">
                <a16:creationId xmlns:a16="http://schemas.microsoft.com/office/drawing/2014/main" id="{3CDD9835-BA37-434C-8DD7-52F58B81F367}"/>
              </a:ext>
            </a:extLst>
          </p:cNvPr>
          <p:cNvPicPr>
            <a:picLocks noChangeAspect="1"/>
          </p:cNvPicPr>
          <p:nvPr/>
        </p:nvPicPr>
        <p:blipFill>
          <a:blip r:embed="rId5"/>
          <a:stretch>
            <a:fillRect/>
          </a:stretch>
        </p:blipFill>
        <p:spPr>
          <a:xfrm>
            <a:off x="8279643" y="6523634"/>
            <a:ext cx="2388356" cy="335153"/>
          </a:xfrm>
          <a:prstGeom prst="rect">
            <a:avLst/>
          </a:prstGeom>
        </p:spPr>
      </p:pic>
    </p:spTree>
    <p:extLst>
      <p:ext uri="{BB962C8B-B14F-4D97-AF65-F5344CB8AC3E}">
        <p14:creationId xmlns:p14="http://schemas.microsoft.com/office/powerpoint/2010/main" val="216011235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9"/>
          <p:cNvSpPr>
            <a:spLocks noChangeArrowheads="1"/>
          </p:cNvSpPr>
          <p:nvPr/>
        </p:nvSpPr>
        <p:spPr>
          <a:xfrm>
            <a:off x="1889809" y="6335485"/>
            <a:ext cx="5852095" cy="413387"/>
          </a:xfrm>
          <a:prstGeom prst="rect">
            <a:avLst/>
          </a:prstGeom>
          <a:noFill/>
          <a:ln w="9525" algn="ctr">
            <a:noFill/>
            <a:miter lim="800000"/>
          </a:ln>
        </p:spPr>
        <p:txBody>
          <a:bodyPr lIns="0" tIns="0" rIns="0" bIns="0" anchor="b"/>
          <a:lstStyle>
            <a:defPPr>
              <a:defRPr lang="en-US"/>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pPr defTabSz="914377">
              <a:lnSpc>
                <a:spcPct val="95000"/>
              </a:lnSpc>
              <a:spcAft>
                <a:spcPts val="300"/>
              </a:spcAft>
              <a:buClr>
                <a:srgbClr val="FFFFFF"/>
              </a:buClr>
              <a:buSzPct val="25000"/>
              <a:defRPr/>
            </a:pPr>
            <a:endParaRPr lang="en-US" sz="800" dirty="0">
              <a:solidFill>
                <a:srgbClr val="201C1A"/>
              </a:solidFill>
              <a:latin typeface="Arial" pitchFamily="34" charset="0"/>
            </a:endParaRPr>
          </a:p>
        </p:txBody>
      </p:sp>
      <p:sp>
        <p:nvSpPr>
          <p:cNvPr id="5" name="Text Placeholder 4">
            <a:extLst>
              <a:ext uri="{FF2B5EF4-FFF2-40B4-BE49-F238E27FC236}">
                <a16:creationId xmlns:a16="http://schemas.microsoft.com/office/drawing/2014/main" id="{31BB6D43-9508-2E44-8346-972EEAB2880E}"/>
              </a:ext>
            </a:extLst>
          </p:cNvPr>
          <p:cNvSpPr>
            <a:spLocks noGrp="1"/>
          </p:cNvSpPr>
          <p:nvPr>
            <p:ph type="body" sz="quarter" idx="14"/>
          </p:nvPr>
        </p:nvSpPr>
        <p:spPr/>
        <p:txBody>
          <a:bodyPr/>
          <a:lstStyle/>
          <a:p>
            <a:r>
              <a:rPr lang="en-US" dirty="0">
                <a:cs typeface="Arial" pitchFamily="34" charset="0"/>
              </a:rPr>
              <a:t>United States, 1970–2018</a:t>
            </a:r>
            <a:endParaRPr lang="en-US" dirty="0"/>
          </a:p>
        </p:txBody>
      </p:sp>
      <p:sp>
        <p:nvSpPr>
          <p:cNvPr id="2" name="Title 1"/>
          <p:cNvSpPr>
            <a:spLocks noGrp="1"/>
          </p:cNvSpPr>
          <p:nvPr>
            <p:ph type="title"/>
          </p:nvPr>
        </p:nvSpPr>
        <p:spPr>
          <a:xfrm>
            <a:off x="451635" y="303359"/>
            <a:ext cx="10102852" cy="902811"/>
          </a:xfrm>
        </p:spPr>
        <p:txBody>
          <a:bodyPr/>
          <a:lstStyle/>
          <a:p>
            <a:r>
              <a:rPr lang="en-US" dirty="0">
                <a:cs typeface="Arial" pitchFamily="34" charset="0"/>
              </a:rPr>
              <a:t>Historical Cases of Meningococcal Disease</a:t>
            </a:r>
            <a:br>
              <a:rPr lang="en-US" dirty="0">
                <a:cs typeface="Arial" pitchFamily="34" charset="0"/>
              </a:rPr>
            </a:br>
            <a:endParaRPr lang="en-US" b="0" dirty="0">
              <a:solidFill>
                <a:schemeClr val="tx1"/>
              </a:solidFill>
            </a:endParaRPr>
          </a:p>
        </p:txBody>
      </p:sp>
      <p:sp>
        <p:nvSpPr>
          <p:cNvPr id="4" name="Slide Number Placeholder 3"/>
          <p:cNvSpPr>
            <a:spLocks noGrp="1"/>
          </p:cNvSpPr>
          <p:nvPr>
            <p:ph type="sldNum" sz="quarter" idx="4"/>
          </p:nvPr>
        </p:nvSpPr>
        <p:spPr/>
        <p:txBody>
          <a:bodyPr/>
          <a:lstStyle/>
          <a:p>
            <a:pPr defTabSz="1219170"/>
            <a:fld id="{9F9F533D-B52E-4A2F-BF72-0ADD2D94BD75}" type="slidenum">
              <a:rPr lang="en-GB">
                <a:solidFill>
                  <a:srgbClr val="544F40"/>
                </a:solidFill>
                <a:latin typeface="Arial"/>
              </a:rPr>
              <a:pPr defTabSz="1219170"/>
              <a:t>90</a:t>
            </a:fld>
            <a:endParaRPr lang="en-GB" dirty="0">
              <a:solidFill>
                <a:srgbClr val="544F40"/>
              </a:solidFill>
              <a:latin typeface="Arial"/>
            </a:endParaRPr>
          </a:p>
        </p:txBody>
      </p:sp>
      <p:pic>
        <p:nvPicPr>
          <p:cNvPr id="12" name="Picture 11">
            <a:extLst>
              <a:ext uri="{FF2B5EF4-FFF2-40B4-BE49-F238E27FC236}">
                <a16:creationId xmlns:a16="http://schemas.microsoft.com/office/drawing/2014/main" id="{FAB97009-D93A-4FA8-A465-C0831EC5185E}"/>
              </a:ext>
            </a:extLst>
          </p:cNvPr>
          <p:cNvPicPr>
            <a:picLocks noChangeAspect="1"/>
          </p:cNvPicPr>
          <p:nvPr/>
        </p:nvPicPr>
        <p:blipFill>
          <a:blip r:embed="rId3"/>
          <a:stretch>
            <a:fillRect/>
          </a:stretch>
        </p:blipFill>
        <p:spPr>
          <a:xfrm>
            <a:off x="1362296" y="1320411"/>
            <a:ext cx="8977360" cy="4725396"/>
          </a:xfrm>
          <a:prstGeom prst="rect">
            <a:avLst/>
          </a:prstGeom>
        </p:spPr>
      </p:pic>
      <p:sp>
        <p:nvSpPr>
          <p:cNvPr id="13" name="Text Placeholder 3">
            <a:extLst>
              <a:ext uri="{FF2B5EF4-FFF2-40B4-BE49-F238E27FC236}">
                <a16:creationId xmlns:a16="http://schemas.microsoft.com/office/drawing/2014/main" id="{C80D0BD7-87AC-4A69-919F-D40DCFAEE96F}"/>
              </a:ext>
            </a:extLst>
          </p:cNvPr>
          <p:cNvSpPr txBox="1">
            <a:spLocks/>
          </p:cNvSpPr>
          <p:nvPr/>
        </p:nvSpPr>
        <p:spPr>
          <a:xfrm>
            <a:off x="260804" y="6092282"/>
            <a:ext cx="8720501" cy="656591"/>
          </a:xfrm>
          <a:prstGeom prst="rect">
            <a:avLst/>
          </a:prstGeom>
        </p:spPr>
        <p:txBody>
          <a:bodyPr/>
          <a:lstStyle>
            <a:lvl1pPr marL="270000" indent="-270000" algn="l" defTabSz="914400" rtl="0" eaLnBrk="1" latinLnBrk="0" hangingPunct="1">
              <a:spcBef>
                <a:spcPts val="0"/>
              </a:spcBef>
              <a:spcAft>
                <a:spcPts val="600"/>
              </a:spcAft>
              <a:buClr>
                <a:schemeClr val="bg2"/>
              </a:buClr>
              <a:buFont typeface="Arial" pitchFamily="34" charset="0"/>
              <a:buChar char="–"/>
              <a:defRPr sz="1600" kern="1200">
                <a:solidFill>
                  <a:schemeClr val="tx1"/>
                </a:solidFill>
                <a:latin typeface="+mn-lt"/>
                <a:ea typeface="+mn-ea"/>
                <a:cs typeface="+mn-cs"/>
              </a:defRPr>
            </a:lvl1pPr>
            <a:lvl2pPr marL="538163" indent="-270000" algn="l" defTabSz="914400" rtl="0" eaLnBrk="1" latinLnBrk="0" hangingPunct="1">
              <a:spcBef>
                <a:spcPts val="0"/>
              </a:spcBef>
              <a:spcAft>
                <a:spcPts val="600"/>
              </a:spcAft>
              <a:buClr>
                <a:schemeClr val="bg2"/>
              </a:buClr>
              <a:buFont typeface="Arial" pitchFamily="34" charset="0"/>
              <a:buChar char="–"/>
              <a:defRPr sz="1400" kern="1200">
                <a:solidFill>
                  <a:schemeClr val="tx1"/>
                </a:solidFill>
                <a:latin typeface="+mn-lt"/>
                <a:ea typeface="+mn-ea"/>
                <a:cs typeface="+mn-cs"/>
              </a:defRPr>
            </a:lvl2pPr>
            <a:lvl3pPr marL="810000" indent="-270000" algn="l" defTabSz="914400" rtl="0" eaLnBrk="1" latinLnBrk="0" hangingPunct="1">
              <a:spcBef>
                <a:spcPts val="0"/>
              </a:spcBef>
              <a:spcAft>
                <a:spcPts val="600"/>
              </a:spcAft>
              <a:buClr>
                <a:schemeClr val="bg2"/>
              </a:buClr>
              <a:buFont typeface="Arial" pitchFamily="34" charset="0"/>
              <a:buChar char="–"/>
              <a:defRPr sz="1200" kern="1200">
                <a:solidFill>
                  <a:schemeClr val="tx1"/>
                </a:solidFill>
                <a:latin typeface="+mn-lt"/>
                <a:ea typeface="+mn-ea"/>
                <a:cs typeface="+mn-cs"/>
              </a:defRPr>
            </a:lvl3pPr>
            <a:lvl4pPr marL="1081088" indent="-270000" algn="l" defTabSz="914400" rtl="0" eaLnBrk="1" latinLnBrk="0" hangingPunct="1">
              <a:spcBef>
                <a:spcPts val="0"/>
              </a:spcBef>
              <a:spcAft>
                <a:spcPts val="600"/>
              </a:spcAft>
              <a:buClr>
                <a:schemeClr val="bg2"/>
              </a:buClr>
              <a:buFont typeface="Arial" pitchFamily="34" charset="0"/>
              <a:buChar char="–"/>
              <a:defRPr sz="1200" kern="1200">
                <a:solidFill>
                  <a:schemeClr val="tx1"/>
                </a:solidFill>
                <a:latin typeface="+mn-lt"/>
                <a:ea typeface="+mn-ea"/>
                <a:cs typeface="+mn-cs"/>
              </a:defRPr>
            </a:lvl4pPr>
            <a:lvl5pPr marL="1350000" indent="-270000" algn="l" defTabSz="914400" rtl="0" eaLnBrk="1" latinLnBrk="0" hangingPunct="1">
              <a:spcBef>
                <a:spcPts val="0"/>
              </a:spcBef>
              <a:spcAft>
                <a:spcPts val="600"/>
              </a:spcAft>
              <a:buClr>
                <a:schemeClr val="bg2"/>
              </a:buClr>
              <a:buFont typeface="Arial" pitchFamily="34" charset="0"/>
              <a:buChar char="–"/>
              <a:defRPr sz="1200" b="0" kern="1200">
                <a:solidFill>
                  <a:schemeClr val="tx1"/>
                </a:solidFill>
                <a:latin typeface="+mn-lt"/>
                <a:ea typeface="+mn-ea"/>
                <a:cs typeface="+mn-cs"/>
              </a:defRPr>
            </a:lvl5pPr>
            <a:lvl6pPr marL="162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6pPr>
            <a:lvl7pPr marL="180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7pPr>
            <a:lvl8pPr marL="207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8pPr>
            <a:lvl9pPr marL="234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9pPr>
          </a:lstStyle>
          <a:p>
            <a:pPr marL="0" indent="0" defTabSz="914377" fontAlgn="base">
              <a:spcBef>
                <a:spcPct val="0"/>
              </a:spcBef>
              <a:spcAft>
                <a:spcPct val="0"/>
              </a:spcAft>
              <a:buClr>
                <a:srgbClr val="201C1A"/>
              </a:buClr>
              <a:buNone/>
              <a:defRPr/>
            </a:pPr>
            <a:r>
              <a:rPr lang="en-US" sz="1067" dirty="0">
                <a:solidFill>
                  <a:srgbClr val="544F40"/>
                </a:solidFill>
                <a:latin typeface="Arial" charset="0"/>
              </a:rPr>
              <a:t>Source: CDC. National Notifiable Diseases Surveillance System</a:t>
            </a:r>
          </a:p>
          <a:p>
            <a:pPr marL="0" indent="0" defTabSz="1219170">
              <a:spcAft>
                <a:spcPts val="800"/>
              </a:spcAft>
              <a:buClr>
                <a:srgbClr val="F36633"/>
              </a:buClr>
              <a:buNone/>
            </a:pPr>
            <a:endParaRPr lang="en-US" sz="1067" kern="0" dirty="0">
              <a:solidFill>
                <a:srgbClr val="544F40"/>
              </a:solidFill>
              <a:latin typeface="Arial"/>
            </a:endParaRPr>
          </a:p>
          <a:p>
            <a:pPr marL="0" indent="0" defTabSz="1219170">
              <a:spcAft>
                <a:spcPts val="800"/>
              </a:spcAft>
              <a:buClr>
                <a:srgbClr val="F36633"/>
              </a:buClr>
              <a:buNone/>
            </a:pPr>
            <a:r>
              <a:rPr lang="en-US" sz="1067" kern="0" dirty="0">
                <a:solidFill>
                  <a:srgbClr val="544F40"/>
                </a:solidFill>
                <a:latin typeface="Arial"/>
              </a:rPr>
              <a:t>Available at: </a:t>
            </a:r>
            <a:r>
              <a:rPr lang="en-US" sz="1067" kern="0" dirty="0">
                <a:solidFill>
                  <a:srgbClr val="544F40"/>
                </a:solidFill>
                <a:latin typeface="Arial"/>
                <a:hlinkClick r:id="rId4"/>
              </a:rPr>
              <a:t>https://www.cdc.gov/meningococcal/images/meningococcal-disease-incidence.jpg</a:t>
            </a:r>
            <a:r>
              <a:rPr lang="en-US" sz="1067" kern="0" dirty="0">
                <a:solidFill>
                  <a:srgbClr val="544F40"/>
                </a:solidFill>
                <a:latin typeface="Arial"/>
              </a:rPr>
              <a:t>. Accessed October 16, 2020.</a:t>
            </a:r>
          </a:p>
        </p:txBody>
      </p:sp>
    </p:spTree>
    <p:extLst>
      <p:ext uri="{BB962C8B-B14F-4D97-AF65-F5344CB8AC3E}">
        <p14:creationId xmlns:p14="http://schemas.microsoft.com/office/powerpoint/2010/main" val="159845585"/>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defTabSz="1219170">
              <a:defRPr/>
            </a:pPr>
            <a:fld id="{9F9F533D-B52E-4A2F-BF72-0ADD2D94BD75}" type="slidenum">
              <a:rPr lang="en-GB">
                <a:solidFill>
                  <a:srgbClr val="544F40"/>
                </a:solidFill>
                <a:latin typeface="Arial"/>
              </a:rPr>
              <a:pPr defTabSz="1219170">
                <a:defRPr/>
              </a:pPr>
              <a:t>91</a:t>
            </a:fld>
            <a:endParaRPr lang="en-GB" dirty="0">
              <a:solidFill>
                <a:srgbClr val="544F40"/>
              </a:solidFill>
              <a:latin typeface="Arial"/>
            </a:endParaRPr>
          </a:p>
        </p:txBody>
      </p:sp>
      <p:sp>
        <p:nvSpPr>
          <p:cNvPr id="28" name="Title 27">
            <a:extLst>
              <a:ext uri="{FF2B5EF4-FFF2-40B4-BE49-F238E27FC236}">
                <a16:creationId xmlns:a16="http://schemas.microsoft.com/office/drawing/2014/main" id="{9D462F44-3C1E-EC4D-84BB-FF540F748BD5}"/>
              </a:ext>
            </a:extLst>
          </p:cNvPr>
          <p:cNvSpPr>
            <a:spLocks noGrp="1"/>
          </p:cNvSpPr>
          <p:nvPr>
            <p:ph type="title"/>
          </p:nvPr>
        </p:nvSpPr>
        <p:spPr>
          <a:xfrm>
            <a:off x="478871" y="304800"/>
            <a:ext cx="10102852" cy="902811"/>
          </a:xfrm>
        </p:spPr>
        <p:txBody>
          <a:bodyPr/>
          <a:lstStyle/>
          <a:p>
            <a:r>
              <a:rPr lang="en-US" dirty="0">
                <a:solidFill>
                  <a:srgbClr val="FF6600"/>
                </a:solidFill>
              </a:rPr>
              <a:t>Serogroup Distribution of IMD Cases in the US (1 of 2)</a:t>
            </a:r>
            <a:br>
              <a:rPr lang="en-US" dirty="0">
                <a:solidFill>
                  <a:srgbClr val="FF6600"/>
                </a:solidFill>
              </a:rPr>
            </a:br>
            <a:r>
              <a:rPr lang="en-US" dirty="0">
                <a:solidFill>
                  <a:srgbClr val="FF6600"/>
                </a:solidFill>
              </a:rPr>
              <a:t>(2007-2016)</a:t>
            </a:r>
            <a:endParaRPr lang="en-US" dirty="0"/>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CB3D5EF3-F58C-654A-9411-D22A5BA37CE9}"/>
                  </a:ext>
                </a:extLst>
              </p:cNvPr>
              <p:cNvSpPr>
                <a:spLocks noGrp="1"/>
              </p:cNvSpPr>
              <p:nvPr>
                <p:ph type="body" sz="quarter" idx="24"/>
              </p:nvPr>
            </p:nvSpPr>
            <p:spPr>
              <a:xfrm>
                <a:off x="451636" y="6021191"/>
                <a:ext cx="8720501" cy="759439"/>
              </a:xfrm>
            </p:spPr>
            <p:txBody>
              <a:bodyPr/>
              <a:lstStyle/>
              <a:p>
                <a:pPr>
                  <a:buClr>
                    <a:schemeClr val="tx1"/>
                  </a:buClr>
                </a:pPr>
                <a:r>
                  <a:rPr lang="en-US" baseline="30000" dirty="0" err="1"/>
                  <a:t>a</a:t>
                </a:r>
                <a:r>
                  <a:rPr lang="en-US" dirty="0" err="1"/>
                  <a:t>Includes</a:t>
                </a:r>
                <a:r>
                  <a:rPr lang="en-US" dirty="0"/>
                  <a:t> serogroup W and serogroups unable to be identified.</a:t>
                </a:r>
              </a:p>
              <a:p>
                <a:pPr>
                  <a:buClr>
                    <a:schemeClr val="tx1"/>
                  </a:buClr>
                </a:pPr>
                <a:r>
                  <a:rPr lang="en-US" baseline="30000" dirty="0" err="1">
                    <a:latin typeface="Cambria Math" panose="02040503050406030204" pitchFamily="18" charset="0"/>
                    <a:ea typeface="Cambria Math" panose="02040503050406030204" pitchFamily="18" charset="0"/>
                  </a:rPr>
                  <a:t>b</a:t>
                </a:r>
                <a:r>
                  <a:rPr lang="en-US" dirty="0" err="1"/>
                  <a:t>In</a:t>
                </a:r>
                <a:r>
                  <a:rPr lang="en-US" dirty="0"/>
                  <a:t> patients aged &lt;1 to </a:t>
                </a:r>
                <a14:m>
                  <m:oMath xmlns:m="http://schemas.openxmlformats.org/officeDocument/2006/math">
                    <m:r>
                      <a:rPr lang="en-US" i="1" dirty="0" err="1">
                        <a:latin typeface="Cambria Math" panose="02040503050406030204" pitchFamily="18" charset="0"/>
                        <a:ea typeface="Cambria Math" panose="02040503050406030204" pitchFamily="18" charset="0"/>
                      </a:rPr>
                      <m:t>≥</m:t>
                    </m:r>
                  </m:oMath>
                </a14:m>
                <a:r>
                  <a:rPr lang="en-US" dirty="0"/>
                  <a:t>65 years from 2007 to 2016; N=731.</a:t>
                </a:r>
              </a:p>
              <a:p>
                <a:r>
                  <a:rPr lang="en-US" dirty="0"/>
                  <a:t>Adapted from Centers for Disease Control and Prevention. </a:t>
                </a:r>
                <a:r>
                  <a:rPr lang="en-US" i="1" dirty="0"/>
                  <a:t>Active Bacterial Core surveillance (ABCs). Neisseria meningitidis</a:t>
                </a:r>
                <a:r>
                  <a:rPr lang="en-US" dirty="0"/>
                  <a:t>. Available at: </a:t>
                </a:r>
                <a:r>
                  <a:rPr lang="en-US" dirty="0">
                    <a:solidFill>
                      <a:schemeClr val="bg2"/>
                    </a:solidFill>
                    <a:hlinkClick r:id="rId3"/>
                  </a:rPr>
                  <a:t>http://www.cdc.gov/abcs/reports-findings/surv-reports.html</a:t>
                </a:r>
                <a:r>
                  <a:rPr lang="en-US" dirty="0"/>
                  <a:t>. Accessed July 15, 2016.</a:t>
                </a:r>
                <a:endParaRPr lang="en-US" dirty="0">
                  <a:solidFill>
                    <a:schemeClr val="bg2"/>
                  </a:solidFill>
                </a:endParaRPr>
              </a:p>
            </p:txBody>
          </p:sp>
        </mc:Choice>
        <mc:Fallback xmlns="">
          <p:sp>
            <p:nvSpPr>
              <p:cNvPr id="5" name="Text Placeholder 4">
                <a:extLst>
                  <a:ext uri="{FF2B5EF4-FFF2-40B4-BE49-F238E27FC236}">
                    <a16:creationId xmlns:a16="http://schemas.microsoft.com/office/drawing/2014/main" id="{CB3D5EF3-F58C-654A-9411-D22A5BA37CE9}"/>
                  </a:ext>
                </a:extLst>
              </p:cNvPr>
              <p:cNvSpPr>
                <a:spLocks noGrp="1" noRot="1" noChangeAspect="1" noMove="1" noResize="1" noEditPoints="1" noAdjustHandles="1" noChangeArrowheads="1" noChangeShapeType="1" noTextEdit="1"/>
              </p:cNvSpPr>
              <p:nvPr>
                <p:ph type="body" sz="quarter" idx="24"/>
              </p:nvPr>
            </p:nvSpPr>
            <p:spPr>
              <a:xfrm>
                <a:off x="451636" y="6021191"/>
                <a:ext cx="8720501" cy="759439"/>
              </a:xfrm>
              <a:blipFill>
                <a:blip r:embed="rId4"/>
                <a:stretch>
                  <a:fillRect l="-908" t="-4032" b="-10484"/>
                </a:stretch>
              </a:blipFill>
            </p:spPr>
            <p:txBody>
              <a:bodyPr/>
              <a:lstStyle/>
              <a:p>
                <a:r>
                  <a:rPr lang="en-US">
                    <a:noFill/>
                  </a:rPr>
                  <a:t> </a:t>
                </a:r>
              </a:p>
            </p:txBody>
          </p:sp>
        </mc:Fallback>
      </mc:AlternateContent>
      <p:graphicFrame>
        <p:nvGraphicFramePr>
          <p:cNvPr id="16" name="Chart 15">
            <a:extLst>
              <a:ext uri="{FF2B5EF4-FFF2-40B4-BE49-F238E27FC236}">
                <a16:creationId xmlns:a16="http://schemas.microsoft.com/office/drawing/2014/main" id="{5E8FF79D-68EB-DA49-AD6B-00AD98D5A7ED}"/>
              </a:ext>
            </a:extLst>
          </p:cNvPr>
          <p:cNvGraphicFramePr/>
          <p:nvPr/>
        </p:nvGraphicFramePr>
        <p:xfrm>
          <a:off x="2809346" y="1890817"/>
          <a:ext cx="6573308" cy="3413760"/>
        </p:xfrm>
        <a:graphic>
          <a:graphicData uri="http://schemas.openxmlformats.org/drawingml/2006/chart">
            <c:chart xmlns:c="http://schemas.openxmlformats.org/drawingml/2006/chart" xmlns:r="http://schemas.openxmlformats.org/officeDocument/2006/relationships" r:id="rId5"/>
          </a:graphicData>
        </a:graphic>
      </p:graphicFrame>
      <p:sp>
        <p:nvSpPr>
          <p:cNvPr id="17" name="Arc 16">
            <a:extLst>
              <a:ext uri="{FF2B5EF4-FFF2-40B4-BE49-F238E27FC236}">
                <a16:creationId xmlns:a16="http://schemas.microsoft.com/office/drawing/2014/main" id="{33C93642-1F1E-014D-9298-09604C854400}"/>
              </a:ext>
            </a:extLst>
          </p:cNvPr>
          <p:cNvSpPr/>
          <p:nvPr/>
        </p:nvSpPr>
        <p:spPr>
          <a:xfrm>
            <a:off x="4808647" y="1795625"/>
            <a:ext cx="3199280" cy="3266992"/>
          </a:xfrm>
          <a:prstGeom prst="arc">
            <a:avLst>
              <a:gd name="adj1" fmla="val 15752996"/>
              <a:gd name="adj2" fmla="val 1659822"/>
            </a:avLst>
          </a:prstGeom>
          <a:ln w="50800" cap="rnd" cmpd="dbl">
            <a:solidFill>
              <a:schemeClr val="bg2"/>
            </a:solidFill>
            <a:miter lim="800000"/>
          </a:ln>
          <a:effectLst/>
        </p:spPr>
        <p:style>
          <a:lnRef idx="1">
            <a:schemeClr val="accent1"/>
          </a:lnRef>
          <a:fillRef idx="0">
            <a:schemeClr val="accent1"/>
          </a:fillRef>
          <a:effectRef idx="0">
            <a:schemeClr val="accent1"/>
          </a:effectRef>
          <a:fontRef idx="minor">
            <a:schemeClr val="tx1"/>
          </a:fontRef>
        </p:style>
        <p:txBody>
          <a:bodyPr rtlCol="0" anchor="ctr"/>
          <a:lstStyle/>
          <a:p>
            <a:pPr algn="ctr" defTabSz="1219170">
              <a:defRPr/>
            </a:pPr>
            <a:endParaRPr lang="en-US" sz="2400">
              <a:solidFill>
                <a:srgbClr val="544F40"/>
              </a:solidFill>
              <a:latin typeface="Arial"/>
            </a:endParaRPr>
          </a:p>
        </p:txBody>
      </p:sp>
      <p:sp>
        <p:nvSpPr>
          <p:cNvPr id="19" name="Arc 18">
            <a:extLst>
              <a:ext uri="{FF2B5EF4-FFF2-40B4-BE49-F238E27FC236}">
                <a16:creationId xmlns:a16="http://schemas.microsoft.com/office/drawing/2014/main" id="{193D9492-F072-D64A-97F1-F26ED3652692}"/>
              </a:ext>
            </a:extLst>
          </p:cNvPr>
          <p:cNvSpPr/>
          <p:nvPr/>
        </p:nvSpPr>
        <p:spPr>
          <a:xfrm rot="10800000">
            <a:off x="3979329" y="1659017"/>
            <a:ext cx="4182537" cy="4078835"/>
          </a:xfrm>
          <a:prstGeom prst="arc">
            <a:avLst>
              <a:gd name="adj1" fmla="val 12474633"/>
              <a:gd name="adj2" fmla="val 2601675"/>
            </a:avLst>
          </a:prstGeom>
          <a:ln w="53975" cap="rnd" cmpd="dbl">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defRPr/>
            </a:pPr>
            <a:endParaRPr lang="en-US" sz="2400">
              <a:solidFill>
                <a:srgbClr val="544F40"/>
              </a:solidFill>
              <a:latin typeface="Arial"/>
            </a:endParaRPr>
          </a:p>
        </p:txBody>
      </p:sp>
      <p:sp>
        <p:nvSpPr>
          <p:cNvPr id="20" name="TextBox 19">
            <a:extLst>
              <a:ext uri="{FF2B5EF4-FFF2-40B4-BE49-F238E27FC236}">
                <a16:creationId xmlns:a16="http://schemas.microsoft.com/office/drawing/2014/main" id="{861F15F0-1589-4543-90CF-91CD7B7E3BB8}"/>
              </a:ext>
            </a:extLst>
          </p:cNvPr>
          <p:cNvSpPr txBox="1"/>
          <p:nvPr/>
        </p:nvSpPr>
        <p:spPr>
          <a:xfrm rot="20661936">
            <a:off x="5069978" y="1919318"/>
            <a:ext cx="968641" cy="369332"/>
          </a:xfrm>
          <a:prstGeom prst="rect">
            <a:avLst/>
          </a:prstGeom>
          <a:noFill/>
        </p:spPr>
        <p:txBody>
          <a:bodyPr wrap="none" rtlCol="0">
            <a:prstTxWarp prst="textArchUp">
              <a:avLst/>
            </a:prstTxWarp>
            <a:spAutoFit/>
          </a:bodyPr>
          <a:lstStyle/>
          <a:p>
            <a:pPr algn="ctr" defTabSz="1219170">
              <a:buClr>
                <a:srgbClr val="544F40"/>
              </a:buClr>
              <a:defRPr/>
            </a:pPr>
            <a:r>
              <a:rPr lang="en-US" sz="1600" b="1" dirty="0" err="1">
                <a:solidFill>
                  <a:srgbClr val="544F40"/>
                </a:solidFill>
                <a:latin typeface="Arial"/>
              </a:rPr>
              <a:t>Other</a:t>
            </a:r>
            <a:r>
              <a:rPr lang="en-US" sz="1600" b="1" baseline="30000" dirty="0" err="1">
                <a:solidFill>
                  <a:srgbClr val="544F40"/>
                </a:solidFill>
                <a:latin typeface="Arial"/>
              </a:rPr>
              <a:t>a,</a:t>
            </a:r>
            <a:r>
              <a:rPr lang="en-US" sz="1600" b="1" baseline="30000" dirty="0" err="1">
                <a:solidFill>
                  <a:srgbClr val="544F40"/>
                </a:solidFill>
                <a:latin typeface="Cambria Math" panose="02040503050406030204" pitchFamily="18" charset="0"/>
                <a:ea typeface="Cambria Math" panose="02040503050406030204" pitchFamily="18" charset="0"/>
              </a:rPr>
              <a:t>b</a:t>
            </a:r>
            <a:endParaRPr lang="en-US" sz="1600" b="1" baseline="30000" dirty="0">
              <a:solidFill>
                <a:srgbClr val="544F40"/>
              </a:solidFill>
              <a:latin typeface="Arial"/>
            </a:endParaRPr>
          </a:p>
        </p:txBody>
      </p:sp>
      <p:sp>
        <p:nvSpPr>
          <p:cNvPr id="22" name="TextBox 21">
            <a:extLst>
              <a:ext uri="{FF2B5EF4-FFF2-40B4-BE49-F238E27FC236}">
                <a16:creationId xmlns:a16="http://schemas.microsoft.com/office/drawing/2014/main" id="{249D7FDE-1A01-574C-913D-5740A2A3C827}"/>
              </a:ext>
            </a:extLst>
          </p:cNvPr>
          <p:cNvSpPr txBox="1"/>
          <p:nvPr/>
        </p:nvSpPr>
        <p:spPr>
          <a:xfrm rot="3525359">
            <a:off x="6386657" y="2397673"/>
            <a:ext cx="1494427" cy="941163"/>
          </a:xfrm>
          <a:prstGeom prst="rect">
            <a:avLst/>
          </a:prstGeom>
          <a:noFill/>
        </p:spPr>
        <p:txBody>
          <a:bodyPr wrap="none" rtlCol="0">
            <a:prstTxWarp prst="textArchUp">
              <a:avLst/>
            </a:prstTxWarp>
            <a:spAutoFit/>
          </a:bodyPr>
          <a:lstStyle/>
          <a:p>
            <a:pPr algn="ctr" defTabSz="1219170">
              <a:buClr>
                <a:srgbClr val="544F40"/>
              </a:buClr>
              <a:defRPr/>
            </a:pPr>
            <a:r>
              <a:rPr lang="en-US" sz="1600" b="1" dirty="0">
                <a:solidFill>
                  <a:srgbClr val="544F40"/>
                </a:solidFill>
                <a:latin typeface="Arial"/>
              </a:rPr>
              <a:t>Serogroup B</a:t>
            </a:r>
            <a:r>
              <a:rPr lang="en-US" sz="1600" b="1" baseline="30000" dirty="0">
                <a:solidFill>
                  <a:srgbClr val="544F40"/>
                </a:solidFill>
                <a:latin typeface="Cambria Math" panose="02040503050406030204" pitchFamily="18" charset="0"/>
                <a:ea typeface="Cambria Math" panose="02040503050406030204" pitchFamily="18" charset="0"/>
              </a:rPr>
              <a:t>b</a:t>
            </a:r>
            <a:endParaRPr lang="en-US" sz="1600" b="1" dirty="0">
              <a:solidFill>
                <a:srgbClr val="544F40"/>
              </a:solidFill>
              <a:latin typeface="Arial"/>
            </a:endParaRPr>
          </a:p>
        </p:txBody>
      </p:sp>
      <p:sp>
        <p:nvSpPr>
          <p:cNvPr id="24" name="TextBox 23">
            <a:extLst>
              <a:ext uri="{FF2B5EF4-FFF2-40B4-BE49-F238E27FC236}">
                <a16:creationId xmlns:a16="http://schemas.microsoft.com/office/drawing/2014/main" id="{25406971-25BB-0B4A-AD95-9E706DD66C39}"/>
              </a:ext>
            </a:extLst>
          </p:cNvPr>
          <p:cNvSpPr txBox="1"/>
          <p:nvPr/>
        </p:nvSpPr>
        <p:spPr>
          <a:xfrm rot="20871798">
            <a:off x="5695745" y="4752533"/>
            <a:ext cx="1494427" cy="731395"/>
          </a:xfrm>
          <a:prstGeom prst="rect">
            <a:avLst/>
          </a:prstGeom>
          <a:noFill/>
        </p:spPr>
        <p:txBody>
          <a:bodyPr wrap="none" rtlCol="0">
            <a:prstTxWarp prst="textArchDown">
              <a:avLst/>
            </a:prstTxWarp>
            <a:spAutoFit/>
          </a:bodyPr>
          <a:lstStyle/>
          <a:p>
            <a:pPr algn="ctr" defTabSz="1219170">
              <a:buClr>
                <a:srgbClr val="544F40"/>
              </a:buClr>
              <a:defRPr/>
            </a:pPr>
            <a:r>
              <a:rPr lang="en-US" sz="1600" b="1" dirty="0">
                <a:solidFill>
                  <a:srgbClr val="544F40"/>
                </a:solidFill>
                <a:latin typeface="Arial"/>
              </a:rPr>
              <a:t>Serogroup </a:t>
            </a:r>
            <a:r>
              <a:rPr lang="en-US" sz="1600" b="1" dirty="0" err="1">
                <a:solidFill>
                  <a:srgbClr val="544F40"/>
                </a:solidFill>
                <a:latin typeface="Arial"/>
              </a:rPr>
              <a:t>Y</a:t>
            </a:r>
            <a:r>
              <a:rPr lang="en-US" sz="1600" b="1" baseline="30000" dirty="0" err="1">
                <a:solidFill>
                  <a:srgbClr val="544F40"/>
                </a:solidFill>
                <a:latin typeface="Cambria Math" panose="02040503050406030204" pitchFamily="18" charset="0"/>
                <a:ea typeface="Cambria Math" panose="02040503050406030204" pitchFamily="18" charset="0"/>
              </a:rPr>
              <a:t>b</a:t>
            </a:r>
            <a:endParaRPr lang="en-US" sz="1600" b="1" dirty="0">
              <a:solidFill>
                <a:srgbClr val="544F40"/>
              </a:solidFill>
              <a:latin typeface="Arial"/>
            </a:endParaRPr>
          </a:p>
        </p:txBody>
      </p:sp>
      <p:sp>
        <p:nvSpPr>
          <p:cNvPr id="25" name="TextBox 24">
            <a:extLst>
              <a:ext uri="{FF2B5EF4-FFF2-40B4-BE49-F238E27FC236}">
                <a16:creationId xmlns:a16="http://schemas.microsoft.com/office/drawing/2014/main" id="{1E047653-C2C5-A043-B528-FEEE24AC9D08}"/>
              </a:ext>
            </a:extLst>
          </p:cNvPr>
          <p:cNvSpPr txBox="1"/>
          <p:nvPr/>
        </p:nvSpPr>
        <p:spPr>
          <a:xfrm rot="4949953">
            <a:off x="3777168" y="3427924"/>
            <a:ext cx="1494427" cy="690059"/>
          </a:xfrm>
          <a:prstGeom prst="rect">
            <a:avLst/>
          </a:prstGeom>
          <a:noFill/>
        </p:spPr>
        <p:txBody>
          <a:bodyPr wrap="none" rtlCol="0">
            <a:prstTxWarp prst="textArchDown">
              <a:avLst/>
            </a:prstTxWarp>
            <a:spAutoFit/>
          </a:bodyPr>
          <a:lstStyle/>
          <a:p>
            <a:pPr algn="ctr" defTabSz="1219170">
              <a:buClr>
                <a:srgbClr val="544F40"/>
              </a:buClr>
              <a:defRPr/>
            </a:pPr>
            <a:r>
              <a:rPr lang="en-US" sz="1600" b="1" dirty="0">
                <a:solidFill>
                  <a:srgbClr val="544F40"/>
                </a:solidFill>
                <a:latin typeface="Arial"/>
              </a:rPr>
              <a:t>Serogroup </a:t>
            </a:r>
            <a:r>
              <a:rPr lang="en-US" sz="1600" b="1" dirty="0" err="1">
                <a:solidFill>
                  <a:srgbClr val="544F40"/>
                </a:solidFill>
                <a:latin typeface="Arial"/>
              </a:rPr>
              <a:t>C</a:t>
            </a:r>
            <a:r>
              <a:rPr lang="en-US" sz="1600" b="1" baseline="30000" dirty="0" err="1">
                <a:solidFill>
                  <a:srgbClr val="544F40"/>
                </a:solidFill>
                <a:latin typeface="Cambria Math" panose="02040503050406030204" pitchFamily="18" charset="0"/>
                <a:ea typeface="Cambria Math" panose="02040503050406030204" pitchFamily="18" charset="0"/>
              </a:rPr>
              <a:t>b</a:t>
            </a:r>
            <a:endParaRPr lang="en-US" sz="1600" b="1" dirty="0">
              <a:solidFill>
                <a:srgbClr val="544F40"/>
              </a:solidFill>
              <a:latin typeface="Arial"/>
            </a:endParaRPr>
          </a:p>
        </p:txBody>
      </p:sp>
      <p:cxnSp>
        <p:nvCxnSpPr>
          <p:cNvPr id="26" name="Straight Connector 25">
            <a:extLst>
              <a:ext uri="{FF2B5EF4-FFF2-40B4-BE49-F238E27FC236}">
                <a16:creationId xmlns:a16="http://schemas.microsoft.com/office/drawing/2014/main" id="{408C9D7D-2A09-6A47-B706-632A5D8CE844}"/>
              </a:ext>
            </a:extLst>
          </p:cNvPr>
          <p:cNvCxnSpPr>
            <a:cxnSpLocks/>
          </p:cNvCxnSpPr>
          <p:nvPr/>
        </p:nvCxnSpPr>
        <p:spPr>
          <a:xfrm>
            <a:off x="4580989" y="2258528"/>
            <a:ext cx="188087" cy="21014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1F19055-0C1A-FE44-825E-04F556525E03}"/>
              </a:ext>
            </a:extLst>
          </p:cNvPr>
          <p:cNvCxnSpPr>
            <a:cxnSpLocks/>
          </p:cNvCxnSpPr>
          <p:nvPr/>
        </p:nvCxnSpPr>
        <p:spPr>
          <a:xfrm>
            <a:off x="7581291" y="4395031"/>
            <a:ext cx="339679" cy="26413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1E29661-6EA7-0D44-AB5D-B485C0A2CA43}"/>
              </a:ext>
            </a:extLst>
          </p:cNvPr>
          <p:cNvCxnSpPr>
            <a:cxnSpLocks/>
          </p:cNvCxnSpPr>
          <p:nvPr/>
        </p:nvCxnSpPr>
        <p:spPr>
          <a:xfrm>
            <a:off x="7677991" y="4118026"/>
            <a:ext cx="133392" cy="663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DDC37B9-02B4-E545-A45C-44E21998D35D}"/>
              </a:ext>
            </a:extLst>
          </p:cNvPr>
          <p:cNvCxnSpPr>
            <a:cxnSpLocks/>
          </p:cNvCxnSpPr>
          <p:nvPr/>
        </p:nvCxnSpPr>
        <p:spPr>
          <a:xfrm rot="360000">
            <a:off x="6170421" y="1804699"/>
            <a:ext cx="16844" cy="14684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89279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Content Placeholder 10">
            <a:extLst>
              <a:ext uri="{FF2B5EF4-FFF2-40B4-BE49-F238E27FC236}">
                <a16:creationId xmlns:a16="http://schemas.microsoft.com/office/drawing/2014/main" id="{4E06CFE4-F6CF-344E-9901-15749A6CD5AF}"/>
              </a:ext>
            </a:extLst>
          </p:cNvPr>
          <p:cNvGraphicFramePr>
            <a:graphicFrameLocks/>
          </p:cNvGraphicFramePr>
          <p:nvPr/>
        </p:nvGraphicFramePr>
        <p:xfrm>
          <a:off x="-1098930" y="1460704"/>
          <a:ext cx="11740364" cy="5397297"/>
        </p:xfrm>
        <a:graphic>
          <a:graphicData uri="http://schemas.openxmlformats.org/drawingml/2006/chart">
            <c:chart xmlns:c="http://schemas.openxmlformats.org/drawingml/2006/chart" xmlns:r="http://schemas.openxmlformats.org/officeDocument/2006/relationships" r:id="rId3"/>
          </a:graphicData>
        </a:graphic>
      </p:graphicFrame>
      <p:sp>
        <p:nvSpPr>
          <p:cNvPr id="5" name="Triangle 4">
            <a:extLst>
              <a:ext uri="{FF2B5EF4-FFF2-40B4-BE49-F238E27FC236}">
                <a16:creationId xmlns:a16="http://schemas.microsoft.com/office/drawing/2014/main" id="{CCFA6375-7C77-3B42-807F-DA44C64E1B65}"/>
              </a:ext>
            </a:extLst>
          </p:cNvPr>
          <p:cNvSpPr/>
          <p:nvPr/>
        </p:nvSpPr>
        <p:spPr bwMode="auto">
          <a:xfrm rot="16200000" flipH="1">
            <a:off x="7277280" y="3573922"/>
            <a:ext cx="563995" cy="1533175"/>
          </a:xfrm>
          <a:prstGeom prst="triangle">
            <a:avLst>
              <a:gd name="adj" fmla="val 0"/>
            </a:avLst>
          </a:prstGeom>
          <a:solidFill>
            <a:schemeClr val="accent1">
              <a:lumMod val="20000"/>
              <a:lumOff val="80000"/>
            </a:schemeClr>
          </a:solidFill>
          <a:ln w="76200">
            <a:noFill/>
            <a:miter lim="800000"/>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6000" tIns="96000" rIns="96000" bIns="96000" numCol="1" spcCol="0" rtlCol="0" fromWordArt="0" anchor="t" anchorCtr="0" forceAA="0" compatLnSpc="1">
            <a:prstTxWarp prst="textNoShape">
              <a:avLst/>
            </a:prstTxWarp>
            <a:noAutofit/>
          </a:bodyPr>
          <a:lstStyle/>
          <a:p>
            <a:pPr marL="241294" indent="-241294" algn="ctr" defTabSz="1219170" eaLnBrk="0" hangingPunct="0">
              <a:buClr>
                <a:srgbClr val="FFFFFF"/>
              </a:buClr>
              <a:buFont typeface="Arial" pitchFamily="34" charset="0"/>
              <a:buChar char="–"/>
              <a:defRPr/>
            </a:pPr>
            <a:endParaRPr lang="en-US" sz="1600" b="1" kern="0" dirty="0" err="1">
              <a:solidFill>
                <a:srgbClr val="FFFFFF"/>
              </a:solidFill>
              <a:latin typeface="Arial"/>
            </a:endParaRPr>
          </a:p>
        </p:txBody>
      </p:sp>
      <p:sp>
        <p:nvSpPr>
          <p:cNvPr id="29" name="Rectangle 28">
            <a:extLst>
              <a:ext uri="{FF2B5EF4-FFF2-40B4-BE49-F238E27FC236}">
                <a16:creationId xmlns:a16="http://schemas.microsoft.com/office/drawing/2014/main" id="{FA606276-7188-3240-9AF5-37B8FDD3C691}"/>
              </a:ext>
            </a:extLst>
          </p:cNvPr>
          <p:cNvSpPr/>
          <p:nvPr/>
        </p:nvSpPr>
        <p:spPr bwMode="auto">
          <a:xfrm>
            <a:off x="8304360" y="1822748"/>
            <a:ext cx="2511864" cy="3657605"/>
          </a:xfrm>
          <a:prstGeom prst="rect">
            <a:avLst/>
          </a:prstGeom>
          <a:solidFill>
            <a:schemeClr val="accent1">
              <a:lumMod val="20000"/>
              <a:lumOff val="80000"/>
            </a:schemeClr>
          </a:solidFill>
          <a:ln w="76200" cap="flat" cmpd="sng" algn="ctr">
            <a:noFill/>
            <a:prstDash val="solid"/>
            <a:miter lim="800000"/>
            <a:headEnd type="none" w="med" len="med"/>
            <a:tailEnd type="none" w="med" len="med"/>
          </a:ln>
          <a:effectLst>
            <a:outerShdw dist="38100" dir="5400000" algn="t" rotWithShape="0">
              <a:schemeClr val="tx2"/>
            </a:outerShdw>
          </a:effectLst>
        </p:spPr>
        <p:txBody>
          <a:bodyPr vert="horz" wrap="square" lIns="121920" tIns="60960" rIns="121920" bIns="60960" numCol="1" rtlCol="0"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377">
              <a:defRPr/>
            </a:pPr>
            <a:endParaRPr lang="en-US" sz="1467" baseline="30000" dirty="0">
              <a:solidFill>
                <a:srgbClr val="544F40"/>
              </a:solidFill>
              <a:latin typeface="Arial"/>
            </a:endParaRPr>
          </a:p>
        </p:txBody>
      </p:sp>
      <p:sp>
        <p:nvSpPr>
          <p:cNvPr id="6" name="Slide Number Placeholder 5"/>
          <p:cNvSpPr>
            <a:spLocks noGrp="1"/>
          </p:cNvSpPr>
          <p:nvPr>
            <p:ph type="sldNum" sz="quarter" idx="4"/>
          </p:nvPr>
        </p:nvSpPr>
        <p:spPr/>
        <p:txBody>
          <a:bodyPr/>
          <a:lstStyle/>
          <a:p>
            <a:pPr defTabSz="1219170">
              <a:defRPr/>
            </a:pPr>
            <a:fld id="{9F9F533D-B52E-4A2F-BF72-0ADD2D94BD75}" type="slidenum">
              <a:rPr lang="en-GB">
                <a:solidFill>
                  <a:srgbClr val="544F40"/>
                </a:solidFill>
                <a:latin typeface="Arial"/>
              </a:rPr>
              <a:pPr defTabSz="1219170">
                <a:defRPr/>
              </a:pPr>
              <a:t>92</a:t>
            </a:fld>
            <a:endParaRPr lang="en-GB" dirty="0">
              <a:solidFill>
                <a:srgbClr val="544F40"/>
              </a:solidFill>
              <a:latin typeface="Arial"/>
            </a:endParaRPr>
          </a:p>
        </p:txBody>
      </p:sp>
      <p:sp>
        <p:nvSpPr>
          <p:cNvPr id="4" name="Text Placeholder 3"/>
          <p:cNvSpPr>
            <a:spLocks noGrp="1"/>
          </p:cNvSpPr>
          <p:nvPr>
            <p:ph type="body" sz="quarter" idx="14"/>
          </p:nvPr>
        </p:nvSpPr>
        <p:spPr/>
        <p:txBody>
          <a:bodyPr/>
          <a:lstStyle/>
          <a:p>
            <a:endParaRPr lang="en-US" sz="1867" dirty="0"/>
          </a:p>
          <a:p>
            <a:endParaRPr lang="en-US" dirty="0"/>
          </a:p>
        </p:txBody>
      </p:sp>
      <p:sp>
        <p:nvSpPr>
          <p:cNvPr id="3" name="Title 2"/>
          <p:cNvSpPr>
            <a:spLocks noGrp="1"/>
          </p:cNvSpPr>
          <p:nvPr>
            <p:ph type="title"/>
          </p:nvPr>
        </p:nvSpPr>
        <p:spPr>
          <a:xfrm>
            <a:off x="478871" y="304801"/>
            <a:ext cx="11108652" cy="820866"/>
          </a:xfrm>
        </p:spPr>
        <p:txBody>
          <a:bodyPr/>
          <a:lstStyle/>
          <a:p>
            <a:r>
              <a:rPr lang="en-US" sz="2667" dirty="0"/>
              <a:t>Serogroup Distribution of IMD Cases in the US (2 of 2) </a:t>
            </a:r>
            <a:br>
              <a:rPr lang="en-US" sz="2667" dirty="0"/>
            </a:br>
            <a:r>
              <a:rPr lang="en-US" sz="2667" dirty="0"/>
              <a:t>(2015-2018)</a:t>
            </a:r>
            <a:endParaRPr lang="en-US" sz="2667" b="0" dirty="0">
              <a:solidFill>
                <a:schemeClr val="tx1"/>
              </a:solidFill>
            </a:endParaRPr>
          </a:p>
        </p:txBody>
      </p:sp>
      <p:sp>
        <p:nvSpPr>
          <p:cNvPr id="8" name="Text Placeholder 7">
            <a:extLst>
              <a:ext uri="{FF2B5EF4-FFF2-40B4-BE49-F238E27FC236}">
                <a16:creationId xmlns:a16="http://schemas.microsoft.com/office/drawing/2014/main" id="{F3D72E3E-75BD-3E4C-8CAE-B0A7824D2916}"/>
              </a:ext>
            </a:extLst>
          </p:cNvPr>
          <p:cNvSpPr>
            <a:spLocks noGrp="1"/>
          </p:cNvSpPr>
          <p:nvPr>
            <p:ph type="body" sz="quarter" idx="24"/>
          </p:nvPr>
        </p:nvSpPr>
        <p:spPr>
          <a:xfrm>
            <a:off x="602182" y="8712417"/>
            <a:ext cx="11627335" cy="328423"/>
          </a:xfrm>
        </p:spPr>
        <p:txBody>
          <a:bodyPr anchor="b">
            <a:spAutoFit/>
          </a:bodyPr>
          <a:lstStyle/>
          <a:p>
            <a:pPr>
              <a:buClr>
                <a:schemeClr val="tx1"/>
              </a:buClr>
            </a:pPr>
            <a:r>
              <a:rPr lang="en-US" dirty="0"/>
              <a:t>Centers for Disease Control and Prevention website. Enhanced Meningococcal Disease Surveillance Reports, 2015-2018. www.cdc.gov/meningococcal/surveillance/index.html#enhanced-reports. Accessed January 28, 2019.</a:t>
            </a:r>
          </a:p>
        </p:txBody>
      </p:sp>
      <p:sp>
        <p:nvSpPr>
          <p:cNvPr id="50" name="TextBox 49">
            <a:extLst>
              <a:ext uri="{FF2B5EF4-FFF2-40B4-BE49-F238E27FC236}">
                <a16:creationId xmlns:a16="http://schemas.microsoft.com/office/drawing/2014/main" id="{9A2CF827-94E4-4E0B-A91D-62FEEEE927BC}"/>
              </a:ext>
            </a:extLst>
          </p:cNvPr>
          <p:cNvSpPr txBox="1"/>
          <p:nvPr/>
        </p:nvSpPr>
        <p:spPr>
          <a:xfrm>
            <a:off x="10331673" y="496859"/>
            <a:ext cx="904415" cy="523220"/>
          </a:xfrm>
          <a:prstGeom prst="rect">
            <a:avLst/>
          </a:prstGeom>
          <a:noFill/>
        </p:spPr>
        <p:txBody>
          <a:bodyPr wrap="none" rtlCol="0">
            <a:spAutoFit/>
          </a:bodyPr>
          <a:lstStyle/>
          <a:p>
            <a:pPr defTabSz="914377">
              <a:defRPr/>
            </a:pPr>
            <a:r>
              <a:rPr lang="en-US" sz="2800" b="1">
                <a:solidFill>
                  <a:prstClr val="white"/>
                </a:solidFill>
                <a:latin typeface="Arial"/>
              </a:rPr>
              <a:t>62%</a:t>
            </a:r>
            <a:endParaRPr lang="en-US" sz="2800" b="1" dirty="0">
              <a:solidFill>
                <a:prstClr val="white"/>
              </a:solidFill>
              <a:latin typeface="Arial"/>
            </a:endParaRPr>
          </a:p>
        </p:txBody>
      </p:sp>
      <p:sp>
        <p:nvSpPr>
          <p:cNvPr id="18" name="TextBox 17">
            <a:extLst>
              <a:ext uri="{FF2B5EF4-FFF2-40B4-BE49-F238E27FC236}">
                <a16:creationId xmlns:a16="http://schemas.microsoft.com/office/drawing/2014/main" id="{9B80E87F-3279-4A7F-955E-0F85C738AEC0}"/>
              </a:ext>
            </a:extLst>
          </p:cNvPr>
          <p:cNvSpPr txBox="1"/>
          <p:nvPr/>
        </p:nvSpPr>
        <p:spPr>
          <a:xfrm>
            <a:off x="5940812" y="5632383"/>
            <a:ext cx="604653" cy="261610"/>
          </a:xfrm>
          <a:prstGeom prst="rect">
            <a:avLst/>
          </a:prstGeom>
          <a:noFill/>
        </p:spPr>
        <p:txBody>
          <a:bodyPr wrap="none" rtlCol="0">
            <a:spAutoFit/>
          </a:bodyPr>
          <a:lstStyle/>
          <a:p>
            <a:pPr algn="ctr" defTabSz="914377">
              <a:defRPr/>
            </a:pPr>
            <a:r>
              <a:rPr lang="en-US" sz="1100" kern="0" dirty="0">
                <a:solidFill>
                  <a:srgbClr val="333333"/>
                </a:solidFill>
                <a:latin typeface="Arial"/>
              </a:rPr>
              <a:t>N=223</a:t>
            </a:r>
          </a:p>
        </p:txBody>
      </p:sp>
      <p:sp>
        <p:nvSpPr>
          <p:cNvPr id="19" name="TextBox 18">
            <a:extLst>
              <a:ext uri="{FF2B5EF4-FFF2-40B4-BE49-F238E27FC236}">
                <a16:creationId xmlns:a16="http://schemas.microsoft.com/office/drawing/2014/main" id="{DD33BD05-6917-417A-BA11-3C65FD57BD4D}"/>
              </a:ext>
            </a:extLst>
          </p:cNvPr>
          <p:cNvSpPr txBox="1"/>
          <p:nvPr/>
        </p:nvSpPr>
        <p:spPr>
          <a:xfrm>
            <a:off x="9637787" y="681003"/>
            <a:ext cx="904415" cy="523220"/>
          </a:xfrm>
          <a:prstGeom prst="rect">
            <a:avLst/>
          </a:prstGeom>
          <a:noFill/>
        </p:spPr>
        <p:txBody>
          <a:bodyPr wrap="none" rtlCol="0">
            <a:spAutoFit/>
          </a:bodyPr>
          <a:lstStyle/>
          <a:p>
            <a:pPr defTabSz="914377">
              <a:defRPr/>
            </a:pPr>
            <a:r>
              <a:rPr lang="en-US" sz="2800" b="1" kern="0">
                <a:solidFill>
                  <a:prstClr val="white"/>
                </a:solidFill>
                <a:latin typeface="Arial"/>
              </a:rPr>
              <a:t>62%</a:t>
            </a:r>
            <a:endParaRPr lang="en-US" sz="2800" b="1" kern="0" dirty="0">
              <a:solidFill>
                <a:prstClr val="white"/>
              </a:solidFill>
              <a:latin typeface="Arial"/>
            </a:endParaRPr>
          </a:p>
        </p:txBody>
      </p:sp>
      <p:sp>
        <p:nvSpPr>
          <p:cNvPr id="7" name="TextBox 6">
            <a:extLst>
              <a:ext uri="{FF2B5EF4-FFF2-40B4-BE49-F238E27FC236}">
                <a16:creationId xmlns:a16="http://schemas.microsoft.com/office/drawing/2014/main" id="{FCB349F7-222D-BE44-972E-7519A6AEF652}"/>
              </a:ext>
            </a:extLst>
          </p:cNvPr>
          <p:cNvSpPr txBox="1"/>
          <p:nvPr/>
        </p:nvSpPr>
        <p:spPr>
          <a:xfrm>
            <a:off x="8590327" y="2260857"/>
            <a:ext cx="1934656" cy="3046988"/>
          </a:xfrm>
          <a:prstGeom prst="rect">
            <a:avLst/>
          </a:prstGeom>
          <a:noFill/>
        </p:spPr>
        <p:txBody>
          <a:bodyPr wrap="square" rtlCol="0">
            <a:spAutoFit/>
          </a:bodyPr>
          <a:lstStyle/>
          <a:p>
            <a:pPr algn="ctr" defTabSz="1219170">
              <a:buClr>
                <a:srgbClr val="544F40"/>
              </a:buClr>
              <a:defRPr/>
            </a:pPr>
            <a:r>
              <a:rPr lang="en-US" sz="1600" dirty="0">
                <a:solidFill>
                  <a:srgbClr val="544F40"/>
                </a:solidFill>
                <a:latin typeface="Arial"/>
              </a:rPr>
              <a:t>Among adolescents and young adults aged 16-23 years, </a:t>
            </a:r>
            <a:r>
              <a:rPr lang="en-US" sz="1600" b="1" dirty="0">
                <a:solidFill>
                  <a:srgbClr val="544F40"/>
                </a:solidFill>
                <a:latin typeface="Arial"/>
              </a:rPr>
              <a:t>serogroup B caused over 60% </a:t>
            </a:r>
            <a:br>
              <a:rPr lang="en-US" sz="1600" b="1" dirty="0">
                <a:solidFill>
                  <a:srgbClr val="544F40"/>
                </a:solidFill>
                <a:latin typeface="Arial"/>
              </a:rPr>
            </a:br>
            <a:r>
              <a:rPr lang="en-US" sz="1600" dirty="0">
                <a:solidFill>
                  <a:srgbClr val="544F40"/>
                </a:solidFill>
                <a:latin typeface="Arial"/>
              </a:rPr>
              <a:t>of all meningococcal disease cases from 2015 to 2018 (N=223)</a:t>
            </a:r>
            <a:endParaRPr lang="en-US" sz="1600" baseline="30000" dirty="0">
              <a:solidFill>
                <a:srgbClr val="544F40"/>
              </a:solidFill>
              <a:latin typeface="Arial"/>
            </a:endParaRPr>
          </a:p>
          <a:p>
            <a:pPr marL="228594" indent="-228594" algn="ctr" defTabSz="1219170">
              <a:buClr>
                <a:srgbClr val="544F40"/>
              </a:buClr>
              <a:buFont typeface="Arial" pitchFamily="34" charset="0"/>
              <a:buChar char="–"/>
              <a:defRPr/>
            </a:pPr>
            <a:endParaRPr lang="en-US" sz="1600" dirty="0" err="1">
              <a:solidFill>
                <a:srgbClr val="544F40"/>
              </a:solidFill>
              <a:latin typeface="Arial"/>
            </a:endParaRPr>
          </a:p>
        </p:txBody>
      </p:sp>
    </p:spTree>
    <p:extLst>
      <p:ext uri="{BB962C8B-B14F-4D97-AF65-F5344CB8AC3E}">
        <p14:creationId xmlns:p14="http://schemas.microsoft.com/office/powerpoint/2010/main" val="433509993"/>
      </p:ext>
    </p:extLst>
  </p:cSld>
  <p:clrMapOvr>
    <a:masterClrMapping/>
  </p:clrMapOvr>
</p:sld>
</file>

<file path=ppt/theme/theme1.xml><?xml version="1.0" encoding="utf-8"?>
<a:theme xmlns:a="http://schemas.openxmlformats.org/drawingml/2006/main" name="4_SciPres_TxDisc_Template">
  <a:themeElements>
    <a:clrScheme name="Custom 49">
      <a:dk1>
        <a:srgbClr val="201C1A"/>
      </a:dk1>
      <a:lt1>
        <a:srgbClr val="FFFFFF"/>
      </a:lt1>
      <a:dk2>
        <a:srgbClr val="9A8B7D"/>
      </a:dk2>
      <a:lt2>
        <a:srgbClr val="FF6600"/>
      </a:lt2>
      <a:accent1>
        <a:srgbClr val="FF6600"/>
      </a:accent1>
      <a:accent2>
        <a:srgbClr val="635A54"/>
      </a:accent2>
      <a:accent3>
        <a:srgbClr val="9A8B7D"/>
      </a:accent3>
      <a:accent4>
        <a:srgbClr val="00B6C9"/>
      </a:accent4>
      <a:accent5>
        <a:srgbClr val="BE0077"/>
      </a:accent5>
      <a:accent6>
        <a:srgbClr val="4A8322"/>
      </a:accent6>
      <a:hlink>
        <a:srgbClr val="FF6600"/>
      </a:hlink>
      <a:folHlink>
        <a:srgbClr val="9A8B7D"/>
      </a:folHlink>
    </a:clrScheme>
    <a:fontScheme name="GS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a:noFill/>
          <a:headEnd/>
          <a:tailEnd/>
        </a:ln>
        <a:effectLst/>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marL="180975" indent="-180975" eaLnBrk="0" fontAlgn="auto" hangingPunct="0">
          <a:spcBef>
            <a:spcPts val="0"/>
          </a:spcBef>
          <a:spcAft>
            <a:spcPts val="0"/>
          </a:spcAft>
          <a:buClr>
            <a:schemeClr val="bg1"/>
          </a:buClr>
          <a:buFont typeface="Arial" pitchFamily="34" charset="0"/>
          <a:buChar char="–"/>
          <a:defRPr sz="1200" b="1" kern="0" dirty="0" err="1" smtClean="0">
            <a:solidFill>
              <a:srgbClr val="FFFFFF"/>
            </a:solidFill>
            <a:latin typeface="Arial"/>
          </a:defRPr>
        </a:defPPr>
      </a:lstStyle>
      <a:style>
        <a:lnRef idx="1">
          <a:schemeClr val="accent1"/>
        </a:lnRef>
        <a:fillRef idx="3">
          <a:schemeClr val="accent1"/>
        </a:fillRef>
        <a:effectRef idx="2">
          <a:schemeClr val="accent1"/>
        </a:effectRef>
        <a:fontRef idx="minor">
          <a:schemeClr val="lt1"/>
        </a:fontRef>
      </a:style>
    </a:spDef>
    <a:txDef>
      <a:spPr>
        <a:noFill/>
      </a:spPr>
      <a:bodyPr wrap="square" rtlCol="0">
        <a:spAutoFit/>
      </a:bodyPr>
      <a:lstStyle>
        <a:defPPr marL="171450" indent="-171450">
          <a:buClr>
            <a:schemeClr val="tx1"/>
          </a:buClr>
          <a:buFont typeface="Arial" pitchFamily="34" charset="0"/>
          <a:buChar char="–"/>
          <a:defRPr sz="1200" dirty="0" err="1" smtClean="0"/>
        </a:defPPr>
      </a:lstStyle>
    </a:txDef>
  </a:objectDefaults>
  <a:extraClrSchemeLst/>
</a:theme>
</file>

<file path=ppt/theme/theme10.xml><?xml version="1.0" encoding="utf-8"?>
<a:theme xmlns:a="http://schemas.openxmlformats.org/drawingml/2006/main" name="2_MI Slide Template_Hyperlinked">
  <a:themeElements>
    <a:clrScheme name="GSK 2017">
      <a:dk1>
        <a:srgbClr val="544F40"/>
      </a:dk1>
      <a:lt1>
        <a:srgbClr val="FFFFFF"/>
      </a:lt1>
      <a:dk2>
        <a:srgbClr val="15717D"/>
      </a:dk2>
      <a:lt2>
        <a:srgbClr val="F36633"/>
      </a:lt2>
      <a:accent1>
        <a:srgbClr val="F36633"/>
      </a:accent1>
      <a:accent2>
        <a:srgbClr val="544F40"/>
      </a:accent2>
      <a:accent3>
        <a:srgbClr val="008A00"/>
      </a:accent3>
      <a:accent4>
        <a:srgbClr val="BC1077"/>
      </a:accent4>
      <a:accent5>
        <a:srgbClr val="40488D"/>
      </a:accent5>
      <a:accent6>
        <a:srgbClr val="ED003C"/>
      </a:accent6>
      <a:hlink>
        <a:srgbClr val="F36633"/>
      </a:hlink>
      <a:folHlink>
        <a:srgbClr val="F36633"/>
      </a:folHlink>
    </a:clrScheme>
    <a:fontScheme name="GS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a:noFill/>
          <a:headEnd/>
          <a:tailEnd/>
        </a:ln>
        <a:effectLst/>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marL="180975" indent="-180975" eaLnBrk="0" fontAlgn="auto" hangingPunct="0">
          <a:spcBef>
            <a:spcPts val="0"/>
          </a:spcBef>
          <a:spcAft>
            <a:spcPts val="0"/>
          </a:spcAft>
          <a:buClr>
            <a:schemeClr val="bg1"/>
          </a:buClr>
          <a:buFont typeface="Arial" pitchFamily="34" charset="0"/>
          <a:buChar char="–"/>
          <a:defRPr sz="1200" b="1" kern="0" dirty="0" err="1" smtClean="0">
            <a:solidFill>
              <a:srgbClr val="FFFFFF"/>
            </a:solidFill>
            <a:latin typeface="Arial"/>
          </a:defRPr>
        </a:defPPr>
      </a:lstStyle>
      <a:style>
        <a:lnRef idx="1">
          <a:schemeClr val="accent1"/>
        </a:lnRef>
        <a:fillRef idx="3">
          <a:schemeClr val="accent1"/>
        </a:fillRef>
        <a:effectRef idx="2">
          <a:schemeClr val="accent1"/>
        </a:effectRef>
        <a:fontRef idx="minor">
          <a:schemeClr val="lt1"/>
        </a:fontRef>
      </a:style>
    </a:spDef>
    <a:txDef>
      <a:spPr>
        <a:noFill/>
      </a:spPr>
      <a:bodyPr wrap="square" rtlCol="0">
        <a:spAutoFit/>
      </a:bodyPr>
      <a:lstStyle>
        <a:defPPr marL="171450" indent="-171450">
          <a:buClr>
            <a:schemeClr val="tx1"/>
          </a:buClr>
          <a:buFont typeface="Arial" pitchFamily="34" charset="0"/>
          <a:buChar char="–"/>
          <a:defRPr sz="1200" dirty="0" err="1" smtClean="0"/>
        </a:defPPr>
      </a:lstStyle>
    </a:txDef>
  </a:objectDefaults>
  <a:extraClrSchemeLst/>
</a:theme>
</file>

<file path=ppt/theme/theme11.xml><?xml version="1.0" encoding="utf-8"?>
<a:theme xmlns:a="http://schemas.openxmlformats.org/drawingml/2006/main" name="3_MI Slide Template_Hyperlinked">
  <a:themeElements>
    <a:clrScheme name="GSK 2017">
      <a:dk1>
        <a:srgbClr val="544F40"/>
      </a:dk1>
      <a:lt1>
        <a:srgbClr val="FFFFFF"/>
      </a:lt1>
      <a:dk2>
        <a:srgbClr val="15717D"/>
      </a:dk2>
      <a:lt2>
        <a:srgbClr val="F36633"/>
      </a:lt2>
      <a:accent1>
        <a:srgbClr val="F36633"/>
      </a:accent1>
      <a:accent2>
        <a:srgbClr val="544F40"/>
      </a:accent2>
      <a:accent3>
        <a:srgbClr val="008A00"/>
      </a:accent3>
      <a:accent4>
        <a:srgbClr val="BC1077"/>
      </a:accent4>
      <a:accent5>
        <a:srgbClr val="40488D"/>
      </a:accent5>
      <a:accent6>
        <a:srgbClr val="ED003C"/>
      </a:accent6>
      <a:hlink>
        <a:srgbClr val="F36633"/>
      </a:hlink>
      <a:folHlink>
        <a:srgbClr val="F36633"/>
      </a:folHlink>
    </a:clrScheme>
    <a:fontScheme name="GS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a:noFill/>
          <a:headEnd/>
          <a:tailEnd/>
        </a:ln>
        <a:effectLst/>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marL="180975" indent="-180975" eaLnBrk="0" fontAlgn="auto" hangingPunct="0">
          <a:spcBef>
            <a:spcPts val="0"/>
          </a:spcBef>
          <a:spcAft>
            <a:spcPts val="0"/>
          </a:spcAft>
          <a:buClr>
            <a:schemeClr val="bg1"/>
          </a:buClr>
          <a:buFont typeface="Arial" pitchFamily="34" charset="0"/>
          <a:buChar char="–"/>
          <a:defRPr sz="1200" b="1" kern="0" dirty="0" err="1" smtClean="0">
            <a:solidFill>
              <a:srgbClr val="FFFFFF"/>
            </a:solidFill>
            <a:latin typeface="Arial"/>
          </a:defRPr>
        </a:defPPr>
      </a:lstStyle>
      <a:style>
        <a:lnRef idx="1">
          <a:schemeClr val="accent1"/>
        </a:lnRef>
        <a:fillRef idx="3">
          <a:schemeClr val="accent1"/>
        </a:fillRef>
        <a:effectRef idx="2">
          <a:schemeClr val="accent1"/>
        </a:effectRef>
        <a:fontRef idx="minor">
          <a:schemeClr val="lt1"/>
        </a:fontRef>
      </a:style>
    </a:spDef>
    <a:txDef>
      <a:spPr>
        <a:noFill/>
      </a:spPr>
      <a:bodyPr wrap="square" rtlCol="0">
        <a:spAutoFit/>
      </a:bodyPr>
      <a:lstStyle>
        <a:defPPr marL="171450" indent="-171450">
          <a:buClr>
            <a:schemeClr val="tx1"/>
          </a:buClr>
          <a:buFont typeface="Arial" pitchFamily="34" charset="0"/>
          <a:buChar char="–"/>
          <a:defRPr sz="1200" dirty="0" err="1" smtClean="0"/>
        </a:defPPr>
      </a:lstStyle>
    </a:txDef>
  </a:objectDefaults>
  <a:extraClrSchemeLst/>
</a:theme>
</file>

<file path=ppt/theme/theme12.xml><?xml version="1.0" encoding="utf-8"?>
<a:theme xmlns:a="http://schemas.openxmlformats.org/drawingml/2006/main" name="8_MI Slide Template_Hyperlinked">
  <a:themeElements>
    <a:clrScheme name="GSK 2017">
      <a:dk1>
        <a:srgbClr val="544F40"/>
      </a:dk1>
      <a:lt1>
        <a:srgbClr val="FFFFFF"/>
      </a:lt1>
      <a:dk2>
        <a:srgbClr val="15717D"/>
      </a:dk2>
      <a:lt2>
        <a:srgbClr val="F36633"/>
      </a:lt2>
      <a:accent1>
        <a:srgbClr val="F36633"/>
      </a:accent1>
      <a:accent2>
        <a:srgbClr val="544F40"/>
      </a:accent2>
      <a:accent3>
        <a:srgbClr val="008A00"/>
      </a:accent3>
      <a:accent4>
        <a:srgbClr val="BC1077"/>
      </a:accent4>
      <a:accent5>
        <a:srgbClr val="40488D"/>
      </a:accent5>
      <a:accent6>
        <a:srgbClr val="ED003C"/>
      </a:accent6>
      <a:hlink>
        <a:srgbClr val="F36633"/>
      </a:hlink>
      <a:folHlink>
        <a:srgbClr val="F36633"/>
      </a:folHlink>
    </a:clrScheme>
    <a:fontScheme name="GS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a:noFill/>
          <a:headEnd/>
          <a:tailEnd/>
        </a:ln>
        <a:effectLst/>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marL="180975" indent="-180975" eaLnBrk="0" fontAlgn="auto" hangingPunct="0">
          <a:spcBef>
            <a:spcPts val="0"/>
          </a:spcBef>
          <a:spcAft>
            <a:spcPts val="0"/>
          </a:spcAft>
          <a:buClr>
            <a:schemeClr val="bg1"/>
          </a:buClr>
          <a:buFont typeface="Arial" pitchFamily="34" charset="0"/>
          <a:buChar char="–"/>
          <a:defRPr sz="1200" b="1" kern="0" dirty="0" err="1" smtClean="0">
            <a:solidFill>
              <a:srgbClr val="FFFFFF"/>
            </a:solidFill>
            <a:latin typeface="Arial"/>
          </a:defRPr>
        </a:defPPr>
      </a:lstStyle>
      <a:style>
        <a:lnRef idx="1">
          <a:schemeClr val="accent1"/>
        </a:lnRef>
        <a:fillRef idx="3">
          <a:schemeClr val="accent1"/>
        </a:fillRef>
        <a:effectRef idx="2">
          <a:schemeClr val="accent1"/>
        </a:effectRef>
        <a:fontRef idx="minor">
          <a:schemeClr val="lt1"/>
        </a:fontRef>
      </a:style>
    </a:spDef>
    <a:txDef>
      <a:spPr>
        <a:noFill/>
      </a:spPr>
      <a:bodyPr wrap="square" rtlCol="0">
        <a:spAutoFit/>
      </a:bodyPr>
      <a:lstStyle>
        <a:defPPr marL="171450" indent="-171450">
          <a:buClr>
            <a:schemeClr val="tx1"/>
          </a:buClr>
          <a:buFont typeface="Arial" pitchFamily="34" charset="0"/>
          <a:buChar char="–"/>
          <a:defRPr sz="1200" dirty="0" err="1" smtClean="0"/>
        </a:defPPr>
      </a:lstStyle>
    </a:txDef>
  </a:objectDefaults>
  <a:extraClrSchemeLst/>
</a:theme>
</file>

<file path=ppt/theme/theme13.xml><?xml version="1.0" encoding="utf-8"?>
<a:theme xmlns:a="http://schemas.openxmlformats.org/drawingml/2006/main" name="9_MI Slide Template_Hyperlinked">
  <a:themeElements>
    <a:clrScheme name="GSK 2017">
      <a:dk1>
        <a:srgbClr val="544F40"/>
      </a:dk1>
      <a:lt1>
        <a:srgbClr val="FFFFFF"/>
      </a:lt1>
      <a:dk2>
        <a:srgbClr val="15717D"/>
      </a:dk2>
      <a:lt2>
        <a:srgbClr val="F36633"/>
      </a:lt2>
      <a:accent1>
        <a:srgbClr val="F36633"/>
      </a:accent1>
      <a:accent2>
        <a:srgbClr val="544F40"/>
      </a:accent2>
      <a:accent3>
        <a:srgbClr val="008A00"/>
      </a:accent3>
      <a:accent4>
        <a:srgbClr val="BC1077"/>
      </a:accent4>
      <a:accent5>
        <a:srgbClr val="40488D"/>
      </a:accent5>
      <a:accent6>
        <a:srgbClr val="ED003C"/>
      </a:accent6>
      <a:hlink>
        <a:srgbClr val="F36633"/>
      </a:hlink>
      <a:folHlink>
        <a:srgbClr val="F36633"/>
      </a:folHlink>
    </a:clrScheme>
    <a:fontScheme name="GS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a:noFill/>
          <a:headEnd/>
          <a:tailEnd/>
        </a:ln>
        <a:effectLst/>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marL="180975" indent="-180975" eaLnBrk="0" fontAlgn="auto" hangingPunct="0">
          <a:spcBef>
            <a:spcPts val="0"/>
          </a:spcBef>
          <a:spcAft>
            <a:spcPts val="0"/>
          </a:spcAft>
          <a:buClr>
            <a:schemeClr val="bg1"/>
          </a:buClr>
          <a:buFont typeface="Arial" pitchFamily="34" charset="0"/>
          <a:buChar char="–"/>
          <a:defRPr sz="1200" b="1" kern="0" dirty="0" err="1" smtClean="0">
            <a:solidFill>
              <a:srgbClr val="FFFFFF"/>
            </a:solidFill>
            <a:latin typeface="Arial"/>
          </a:defRPr>
        </a:defPPr>
      </a:lstStyle>
      <a:style>
        <a:lnRef idx="1">
          <a:schemeClr val="accent1"/>
        </a:lnRef>
        <a:fillRef idx="3">
          <a:schemeClr val="accent1"/>
        </a:fillRef>
        <a:effectRef idx="2">
          <a:schemeClr val="accent1"/>
        </a:effectRef>
        <a:fontRef idx="minor">
          <a:schemeClr val="lt1"/>
        </a:fontRef>
      </a:style>
    </a:spDef>
    <a:txDef>
      <a:spPr>
        <a:noFill/>
      </a:spPr>
      <a:bodyPr wrap="square" rtlCol="0">
        <a:spAutoFit/>
      </a:bodyPr>
      <a:lstStyle>
        <a:defPPr marL="171450" indent="-171450">
          <a:buClr>
            <a:schemeClr val="tx1"/>
          </a:buClr>
          <a:buFont typeface="Arial" pitchFamily="34" charset="0"/>
          <a:buChar char="–"/>
          <a:defRPr sz="1200" dirty="0" err="1" smtClean="0"/>
        </a:defPPr>
      </a:lstStyle>
    </a:txDef>
  </a:objectDefaults>
  <a:extraClrSchemeLst/>
</a:theme>
</file>

<file path=ppt/theme/theme14.xml><?xml version="1.0" encoding="utf-8"?>
<a:theme xmlns:a="http://schemas.openxmlformats.org/drawingml/2006/main" name="10_MI Slide Template_Hyperlinked">
  <a:themeElements>
    <a:clrScheme name="GSK 2017">
      <a:dk1>
        <a:srgbClr val="544F40"/>
      </a:dk1>
      <a:lt1>
        <a:srgbClr val="FFFFFF"/>
      </a:lt1>
      <a:dk2>
        <a:srgbClr val="15717D"/>
      </a:dk2>
      <a:lt2>
        <a:srgbClr val="F36633"/>
      </a:lt2>
      <a:accent1>
        <a:srgbClr val="F36633"/>
      </a:accent1>
      <a:accent2>
        <a:srgbClr val="544F40"/>
      </a:accent2>
      <a:accent3>
        <a:srgbClr val="008A00"/>
      </a:accent3>
      <a:accent4>
        <a:srgbClr val="BC1077"/>
      </a:accent4>
      <a:accent5>
        <a:srgbClr val="40488D"/>
      </a:accent5>
      <a:accent6>
        <a:srgbClr val="ED003C"/>
      </a:accent6>
      <a:hlink>
        <a:srgbClr val="F36633"/>
      </a:hlink>
      <a:folHlink>
        <a:srgbClr val="F36633"/>
      </a:folHlink>
    </a:clrScheme>
    <a:fontScheme name="GS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a:noFill/>
          <a:headEnd/>
          <a:tailEnd/>
        </a:ln>
        <a:effectLst/>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marL="180975" indent="-180975" eaLnBrk="0" fontAlgn="auto" hangingPunct="0">
          <a:spcBef>
            <a:spcPts val="0"/>
          </a:spcBef>
          <a:spcAft>
            <a:spcPts val="0"/>
          </a:spcAft>
          <a:buClr>
            <a:schemeClr val="bg1"/>
          </a:buClr>
          <a:buFont typeface="Arial" pitchFamily="34" charset="0"/>
          <a:buChar char="–"/>
          <a:defRPr sz="1200" b="1" kern="0" dirty="0" err="1" smtClean="0">
            <a:solidFill>
              <a:srgbClr val="FFFFFF"/>
            </a:solidFill>
            <a:latin typeface="Arial"/>
          </a:defRPr>
        </a:defPPr>
      </a:lstStyle>
      <a:style>
        <a:lnRef idx="1">
          <a:schemeClr val="accent1"/>
        </a:lnRef>
        <a:fillRef idx="3">
          <a:schemeClr val="accent1"/>
        </a:fillRef>
        <a:effectRef idx="2">
          <a:schemeClr val="accent1"/>
        </a:effectRef>
        <a:fontRef idx="minor">
          <a:schemeClr val="lt1"/>
        </a:fontRef>
      </a:style>
    </a:spDef>
    <a:txDef>
      <a:spPr>
        <a:noFill/>
      </a:spPr>
      <a:bodyPr wrap="square" rtlCol="0">
        <a:spAutoFit/>
      </a:bodyPr>
      <a:lstStyle>
        <a:defPPr marL="171450" indent="-171450">
          <a:buClr>
            <a:schemeClr val="tx1"/>
          </a:buClr>
          <a:buFont typeface="Arial" pitchFamily="34" charset="0"/>
          <a:buChar char="–"/>
          <a:defRPr sz="1200" dirty="0" err="1" smtClean="0"/>
        </a:defPPr>
      </a:lstStyle>
    </a:txDef>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SK ">
  <a:themeElements>
    <a:clrScheme name="GSK 2017 3">
      <a:dk1>
        <a:srgbClr val="544F40"/>
      </a:dk1>
      <a:lt1>
        <a:srgbClr val="FFFFFF"/>
      </a:lt1>
      <a:dk2>
        <a:srgbClr val="15717D"/>
      </a:dk2>
      <a:lt2>
        <a:srgbClr val="F36633"/>
      </a:lt2>
      <a:accent1>
        <a:srgbClr val="F36633"/>
      </a:accent1>
      <a:accent2>
        <a:srgbClr val="544F40"/>
      </a:accent2>
      <a:accent3>
        <a:srgbClr val="008A00"/>
      </a:accent3>
      <a:accent4>
        <a:srgbClr val="BC1077"/>
      </a:accent4>
      <a:accent5>
        <a:srgbClr val="40488D"/>
      </a:accent5>
      <a:accent6>
        <a:srgbClr val="ED003C"/>
      </a:accent6>
      <a:hlink>
        <a:srgbClr val="F36633"/>
      </a:hlink>
      <a:folHlink>
        <a:srgbClr val="F36633"/>
      </a:folHlink>
    </a:clrScheme>
    <a:fontScheme name="GS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a:tailEnd/>
        </a:ln>
        <a:effectLst/>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marL="180975" indent="-180975" algn="ctr" eaLnBrk="0" fontAlgn="auto" hangingPunct="0">
          <a:spcBef>
            <a:spcPts val="0"/>
          </a:spcBef>
          <a:spcAft>
            <a:spcPts val="0"/>
          </a:spcAft>
          <a:buClr>
            <a:schemeClr val="bg1"/>
          </a:buClr>
          <a:buFont typeface="Arial" pitchFamily="34" charset="0"/>
          <a:buChar char="–"/>
          <a:defRPr sz="1200" b="1" kern="0" dirty="0" err="1" smtClean="0">
            <a:solidFill>
              <a:srgbClr val="FFFFFF"/>
            </a:solidFill>
            <a:latin typeface="Aria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noAutofit/>
      </a:bodyPr>
      <a:lstStyle>
        <a:defPPr>
          <a:buClr>
            <a:schemeClr val="tx1"/>
          </a:buClr>
          <a:defRPr sz="1600" dirty="0" smtClean="0"/>
        </a:defPPr>
      </a:lstStyle>
    </a:txDef>
  </a:objectDefaults>
  <a:extraClrSchemeLst/>
  <a:extLst>
    <a:ext uri="{05A4C25C-085E-4340-85A3-A5531E510DB2}">
      <thm15:themeFamily xmlns:thm15="http://schemas.microsoft.com/office/thememl/2012/main" name="GSK_4x3 PowerPoint_V1_20170629" id="{4327DFF5-D6CA-4D1D-96F3-60EE21FE45C3}" vid="{01C49635-BE77-43AA-92BF-7AE2D7F000BC}"/>
    </a:ext>
  </a:extLst>
</a:theme>
</file>

<file path=ppt/theme/theme3.xml><?xml version="1.0" encoding="utf-8"?>
<a:theme xmlns:a="http://schemas.openxmlformats.org/drawingml/2006/main" name="Tx_Disc_Template">
  <a:themeElements>
    <a:clrScheme name="Custom 49">
      <a:dk1>
        <a:srgbClr val="201C1A"/>
      </a:dk1>
      <a:lt1>
        <a:srgbClr val="FFFFFF"/>
      </a:lt1>
      <a:dk2>
        <a:srgbClr val="9A8B7D"/>
      </a:dk2>
      <a:lt2>
        <a:srgbClr val="FF6600"/>
      </a:lt2>
      <a:accent1>
        <a:srgbClr val="FF6600"/>
      </a:accent1>
      <a:accent2>
        <a:srgbClr val="635A54"/>
      </a:accent2>
      <a:accent3>
        <a:srgbClr val="9A8B7D"/>
      </a:accent3>
      <a:accent4>
        <a:srgbClr val="00B6C9"/>
      </a:accent4>
      <a:accent5>
        <a:srgbClr val="BE0077"/>
      </a:accent5>
      <a:accent6>
        <a:srgbClr val="4A8322"/>
      </a:accent6>
      <a:hlink>
        <a:srgbClr val="FF6600"/>
      </a:hlink>
      <a:folHlink>
        <a:srgbClr val="9A8B7D"/>
      </a:folHlink>
    </a:clrScheme>
    <a:fontScheme name="GS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a:noFill/>
          <a:headEnd/>
          <a:tailEnd/>
        </a:ln>
        <a:effectLst/>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marL="180975" indent="-180975" eaLnBrk="0" fontAlgn="auto" hangingPunct="0">
          <a:spcBef>
            <a:spcPts val="0"/>
          </a:spcBef>
          <a:spcAft>
            <a:spcPts val="0"/>
          </a:spcAft>
          <a:buClr>
            <a:schemeClr val="bg1"/>
          </a:buClr>
          <a:buFont typeface="Arial" pitchFamily="34" charset="0"/>
          <a:buChar char="–"/>
          <a:defRPr sz="1200" b="1" kern="0" dirty="0" err="1" smtClean="0">
            <a:solidFill>
              <a:srgbClr val="FFFFFF"/>
            </a:solidFill>
            <a:latin typeface="Arial"/>
          </a:defRPr>
        </a:defPPr>
      </a:lstStyle>
      <a:style>
        <a:lnRef idx="1">
          <a:schemeClr val="accent1"/>
        </a:lnRef>
        <a:fillRef idx="3">
          <a:schemeClr val="accent1"/>
        </a:fillRef>
        <a:effectRef idx="2">
          <a:schemeClr val="accent1"/>
        </a:effectRef>
        <a:fontRef idx="minor">
          <a:schemeClr val="lt1"/>
        </a:fontRef>
      </a:style>
    </a:spDef>
    <a:txDef>
      <a:spPr>
        <a:noFill/>
      </a:spPr>
      <a:bodyPr wrap="square" rtlCol="0">
        <a:spAutoFit/>
      </a:bodyPr>
      <a:lstStyle>
        <a:defPPr marL="171450" indent="-171450">
          <a:buClr>
            <a:schemeClr val="tx1"/>
          </a:buClr>
          <a:buFont typeface="Arial" pitchFamily="34" charset="0"/>
          <a:buChar char="–"/>
          <a:defRPr sz="1200" dirty="0" err="1" smtClean="0"/>
        </a:defPPr>
      </a:lstStyle>
    </a:txDef>
  </a:objectDefaults>
  <a:extraClrSchemeLst/>
</a:theme>
</file>

<file path=ppt/theme/theme4.xml><?xml version="1.0" encoding="utf-8"?>
<a:theme xmlns:a="http://schemas.openxmlformats.org/drawingml/2006/main" name="MI Slide Template_Hyperlinked">
  <a:themeElements>
    <a:clrScheme name="GSK 2017">
      <a:dk1>
        <a:srgbClr val="544F40"/>
      </a:dk1>
      <a:lt1>
        <a:srgbClr val="FFFFFF"/>
      </a:lt1>
      <a:dk2>
        <a:srgbClr val="15717D"/>
      </a:dk2>
      <a:lt2>
        <a:srgbClr val="F36633"/>
      </a:lt2>
      <a:accent1>
        <a:srgbClr val="F36633"/>
      </a:accent1>
      <a:accent2>
        <a:srgbClr val="544F40"/>
      </a:accent2>
      <a:accent3>
        <a:srgbClr val="008A00"/>
      </a:accent3>
      <a:accent4>
        <a:srgbClr val="BC1077"/>
      </a:accent4>
      <a:accent5>
        <a:srgbClr val="40488D"/>
      </a:accent5>
      <a:accent6>
        <a:srgbClr val="ED003C"/>
      </a:accent6>
      <a:hlink>
        <a:srgbClr val="F36633"/>
      </a:hlink>
      <a:folHlink>
        <a:srgbClr val="F36633"/>
      </a:folHlink>
    </a:clrScheme>
    <a:fontScheme name="GS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a:noFill/>
          <a:headEnd/>
          <a:tailEnd/>
        </a:ln>
        <a:effectLst/>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marL="180975" indent="-180975" eaLnBrk="0" fontAlgn="auto" hangingPunct="0">
          <a:spcBef>
            <a:spcPts val="0"/>
          </a:spcBef>
          <a:spcAft>
            <a:spcPts val="0"/>
          </a:spcAft>
          <a:buClr>
            <a:schemeClr val="bg1"/>
          </a:buClr>
          <a:buFont typeface="Arial" pitchFamily="34" charset="0"/>
          <a:buChar char="–"/>
          <a:defRPr sz="1200" b="1" kern="0" dirty="0" err="1" smtClean="0">
            <a:solidFill>
              <a:srgbClr val="FFFFFF"/>
            </a:solidFill>
            <a:latin typeface="Arial"/>
          </a:defRPr>
        </a:defPPr>
      </a:lstStyle>
      <a:style>
        <a:lnRef idx="1">
          <a:schemeClr val="accent1"/>
        </a:lnRef>
        <a:fillRef idx="3">
          <a:schemeClr val="accent1"/>
        </a:fillRef>
        <a:effectRef idx="2">
          <a:schemeClr val="accent1"/>
        </a:effectRef>
        <a:fontRef idx="minor">
          <a:schemeClr val="lt1"/>
        </a:fontRef>
      </a:style>
    </a:spDef>
    <a:txDef>
      <a:spPr>
        <a:noFill/>
      </a:spPr>
      <a:bodyPr wrap="square" rtlCol="0">
        <a:spAutoFit/>
      </a:bodyPr>
      <a:lstStyle>
        <a:defPPr marL="171450" indent="-171450">
          <a:buClr>
            <a:schemeClr val="tx1"/>
          </a:buClr>
          <a:buFont typeface="Arial" pitchFamily="34" charset="0"/>
          <a:buChar char="–"/>
          <a:defRPr sz="1200" dirty="0" err="1" smtClean="0"/>
        </a:defPPr>
      </a:lstStyle>
    </a:txDef>
  </a:objectDefaults>
  <a:extraClrSchemeLst/>
</a:theme>
</file>

<file path=ppt/theme/theme5.xml><?xml version="1.0" encoding="utf-8"?>
<a:theme xmlns:a="http://schemas.openxmlformats.org/drawingml/2006/main" name="6_MI Slide Template_Hyperlinked">
  <a:themeElements>
    <a:clrScheme name="GSK 2017">
      <a:dk1>
        <a:srgbClr val="544F40"/>
      </a:dk1>
      <a:lt1>
        <a:srgbClr val="FFFFFF"/>
      </a:lt1>
      <a:dk2>
        <a:srgbClr val="15717D"/>
      </a:dk2>
      <a:lt2>
        <a:srgbClr val="F36633"/>
      </a:lt2>
      <a:accent1>
        <a:srgbClr val="F36633"/>
      </a:accent1>
      <a:accent2>
        <a:srgbClr val="544F40"/>
      </a:accent2>
      <a:accent3>
        <a:srgbClr val="008A00"/>
      </a:accent3>
      <a:accent4>
        <a:srgbClr val="BC1077"/>
      </a:accent4>
      <a:accent5>
        <a:srgbClr val="40488D"/>
      </a:accent5>
      <a:accent6>
        <a:srgbClr val="ED003C"/>
      </a:accent6>
      <a:hlink>
        <a:srgbClr val="F36633"/>
      </a:hlink>
      <a:folHlink>
        <a:srgbClr val="F36633"/>
      </a:folHlink>
    </a:clrScheme>
    <a:fontScheme name="GS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a:noFill/>
          <a:headEnd/>
          <a:tailEnd/>
        </a:ln>
        <a:effectLst/>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marL="180975" indent="-180975" eaLnBrk="0" fontAlgn="auto" hangingPunct="0">
          <a:spcBef>
            <a:spcPts val="0"/>
          </a:spcBef>
          <a:spcAft>
            <a:spcPts val="0"/>
          </a:spcAft>
          <a:buClr>
            <a:schemeClr val="bg1"/>
          </a:buClr>
          <a:buFont typeface="Arial" pitchFamily="34" charset="0"/>
          <a:buChar char="–"/>
          <a:defRPr sz="1200" b="1" kern="0" dirty="0" err="1" smtClean="0">
            <a:solidFill>
              <a:srgbClr val="FFFFFF"/>
            </a:solidFill>
            <a:latin typeface="Arial"/>
          </a:defRPr>
        </a:defPPr>
      </a:lstStyle>
      <a:style>
        <a:lnRef idx="1">
          <a:schemeClr val="accent1"/>
        </a:lnRef>
        <a:fillRef idx="3">
          <a:schemeClr val="accent1"/>
        </a:fillRef>
        <a:effectRef idx="2">
          <a:schemeClr val="accent1"/>
        </a:effectRef>
        <a:fontRef idx="minor">
          <a:schemeClr val="lt1"/>
        </a:fontRef>
      </a:style>
    </a:spDef>
    <a:txDef>
      <a:spPr>
        <a:noFill/>
      </a:spPr>
      <a:bodyPr wrap="square" rtlCol="0">
        <a:spAutoFit/>
      </a:bodyPr>
      <a:lstStyle>
        <a:defPPr marL="171450" indent="-171450">
          <a:buClr>
            <a:schemeClr val="tx1"/>
          </a:buClr>
          <a:buFont typeface="Arial" pitchFamily="34" charset="0"/>
          <a:buChar char="–"/>
          <a:defRPr sz="1200" dirty="0" err="1" smtClean="0"/>
        </a:defPPr>
      </a:lstStyle>
    </a:txDef>
  </a:objectDefaults>
  <a:extraClrSchemeLst/>
</a:theme>
</file>

<file path=ppt/theme/theme6.xml><?xml version="1.0" encoding="utf-8"?>
<a:theme xmlns:a="http://schemas.openxmlformats.org/drawingml/2006/main" name="5_MI Slide Template_Hyperlinked">
  <a:themeElements>
    <a:clrScheme name="GSK 2017">
      <a:dk1>
        <a:srgbClr val="544F40"/>
      </a:dk1>
      <a:lt1>
        <a:srgbClr val="FFFFFF"/>
      </a:lt1>
      <a:dk2>
        <a:srgbClr val="15717D"/>
      </a:dk2>
      <a:lt2>
        <a:srgbClr val="F36633"/>
      </a:lt2>
      <a:accent1>
        <a:srgbClr val="F36633"/>
      </a:accent1>
      <a:accent2>
        <a:srgbClr val="544F40"/>
      </a:accent2>
      <a:accent3>
        <a:srgbClr val="008A00"/>
      </a:accent3>
      <a:accent4>
        <a:srgbClr val="BC1077"/>
      </a:accent4>
      <a:accent5>
        <a:srgbClr val="40488D"/>
      </a:accent5>
      <a:accent6>
        <a:srgbClr val="ED003C"/>
      </a:accent6>
      <a:hlink>
        <a:srgbClr val="F36633"/>
      </a:hlink>
      <a:folHlink>
        <a:srgbClr val="F36633"/>
      </a:folHlink>
    </a:clrScheme>
    <a:fontScheme name="GS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a:noFill/>
          <a:headEnd/>
          <a:tailEnd/>
        </a:ln>
        <a:effectLst/>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marL="180975" indent="-180975" eaLnBrk="0" fontAlgn="auto" hangingPunct="0">
          <a:spcBef>
            <a:spcPts val="0"/>
          </a:spcBef>
          <a:spcAft>
            <a:spcPts val="0"/>
          </a:spcAft>
          <a:buClr>
            <a:schemeClr val="bg1"/>
          </a:buClr>
          <a:buFont typeface="Arial" pitchFamily="34" charset="0"/>
          <a:buChar char="–"/>
          <a:defRPr sz="1200" b="1" kern="0" dirty="0" err="1" smtClean="0">
            <a:solidFill>
              <a:srgbClr val="FFFFFF"/>
            </a:solidFill>
            <a:latin typeface="Arial"/>
          </a:defRPr>
        </a:defPPr>
      </a:lstStyle>
      <a:style>
        <a:lnRef idx="1">
          <a:schemeClr val="accent1"/>
        </a:lnRef>
        <a:fillRef idx="3">
          <a:schemeClr val="accent1"/>
        </a:fillRef>
        <a:effectRef idx="2">
          <a:schemeClr val="accent1"/>
        </a:effectRef>
        <a:fontRef idx="minor">
          <a:schemeClr val="lt1"/>
        </a:fontRef>
      </a:style>
    </a:spDef>
    <a:txDef>
      <a:spPr>
        <a:noFill/>
      </a:spPr>
      <a:bodyPr wrap="square" rtlCol="0">
        <a:spAutoFit/>
      </a:bodyPr>
      <a:lstStyle>
        <a:defPPr marL="171450" indent="-171450">
          <a:buClr>
            <a:schemeClr val="tx1"/>
          </a:buClr>
          <a:buFont typeface="Arial" pitchFamily="34" charset="0"/>
          <a:buChar char="–"/>
          <a:defRPr sz="1200" dirty="0" err="1" smtClean="0"/>
        </a:defPPr>
      </a:lstStyle>
    </a:txDef>
  </a:objectDefaults>
  <a:extraClrSchemeLst/>
</a:theme>
</file>

<file path=ppt/theme/theme7.xml><?xml version="1.0" encoding="utf-8"?>
<a:theme xmlns:a="http://schemas.openxmlformats.org/drawingml/2006/main" name="4_MI Slide Template_Hyperlinked">
  <a:themeElements>
    <a:clrScheme name="GSK 2017">
      <a:dk1>
        <a:srgbClr val="544F40"/>
      </a:dk1>
      <a:lt1>
        <a:srgbClr val="FFFFFF"/>
      </a:lt1>
      <a:dk2>
        <a:srgbClr val="15717D"/>
      </a:dk2>
      <a:lt2>
        <a:srgbClr val="F36633"/>
      </a:lt2>
      <a:accent1>
        <a:srgbClr val="F36633"/>
      </a:accent1>
      <a:accent2>
        <a:srgbClr val="544F40"/>
      </a:accent2>
      <a:accent3>
        <a:srgbClr val="008A00"/>
      </a:accent3>
      <a:accent4>
        <a:srgbClr val="BC1077"/>
      </a:accent4>
      <a:accent5>
        <a:srgbClr val="40488D"/>
      </a:accent5>
      <a:accent6>
        <a:srgbClr val="ED003C"/>
      </a:accent6>
      <a:hlink>
        <a:srgbClr val="F36633"/>
      </a:hlink>
      <a:folHlink>
        <a:srgbClr val="F36633"/>
      </a:folHlink>
    </a:clrScheme>
    <a:fontScheme name="GS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a:noFill/>
          <a:headEnd/>
          <a:tailEnd/>
        </a:ln>
        <a:effectLst/>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marL="180975" indent="-180975" eaLnBrk="0" fontAlgn="auto" hangingPunct="0">
          <a:spcBef>
            <a:spcPts val="0"/>
          </a:spcBef>
          <a:spcAft>
            <a:spcPts val="0"/>
          </a:spcAft>
          <a:buClr>
            <a:schemeClr val="bg1"/>
          </a:buClr>
          <a:buFont typeface="Arial" pitchFamily="34" charset="0"/>
          <a:buChar char="–"/>
          <a:defRPr sz="1200" b="1" kern="0" dirty="0" err="1" smtClean="0">
            <a:solidFill>
              <a:srgbClr val="FFFFFF"/>
            </a:solidFill>
            <a:latin typeface="Arial"/>
          </a:defRPr>
        </a:defPPr>
      </a:lstStyle>
      <a:style>
        <a:lnRef idx="1">
          <a:schemeClr val="accent1"/>
        </a:lnRef>
        <a:fillRef idx="3">
          <a:schemeClr val="accent1"/>
        </a:fillRef>
        <a:effectRef idx="2">
          <a:schemeClr val="accent1"/>
        </a:effectRef>
        <a:fontRef idx="minor">
          <a:schemeClr val="lt1"/>
        </a:fontRef>
      </a:style>
    </a:spDef>
    <a:txDef>
      <a:spPr>
        <a:noFill/>
      </a:spPr>
      <a:bodyPr wrap="square" rtlCol="0">
        <a:spAutoFit/>
      </a:bodyPr>
      <a:lstStyle>
        <a:defPPr marL="171450" indent="-171450">
          <a:buClr>
            <a:schemeClr val="tx1"/>
          </a:buClr>
          <a:buFont typeface="Arial" pitchFamily="34" charset="0"/>
          <a:buChar char="–"/>
          <a:defRPr sz="1200" dirty="0" err="1" smtClean="0"/>
        </a:defPPr>
      </a:lstStyle>
    </a:txDef>
  </a:objectDefaults>
  <a:extraClrSchemeLst/>
</a:theme>
</file>

<file path=ppt/theme/theme8.xml><?xml version="1.0" encoding="utf-8"?>
<a:theme xmlns:a="http://schemas.openxmlformats.org/drawingml/2006/main" name="1_MI Slide Template_Hyperlinked">
  <a:themeElements>
    <a:clrScheme name="GSK 2017">
      <a:dk1>
        <a:srgbClr val="544F40"/>
      </a:dk1>
      <a:lt1>
        <a:srgbClr val="FFFFFF"/>
      </a:lt1>
      <a:dk2>
        <a:srgbClr val="15717D"/>
      </a:dk2>
      <a:lt2>
        <a:srgbClr val="F36633"/>
      </a:lt2>
      <a:accent1>
        <a:srgbClr val="F36633"/>
      </a:accent1>
      <a:accent2>
        <a:srgbClr val="544F40"/>
      </a:accent2>
      <a:accent3>
        <a:srgbClr val="008A00"/>
      </a:accent3>
      <a:accent4>
        <a:srgbClr val="BC1077"/>
      </a:accent4>
      <a:accent5>
        <a:srgbClr val="40488D"/>
      </a:accent5>
      <a:accent6>
        <a:srgbClr val="ED003C"/>
      </a:accent6>
      <a:hlink>
        <a:srgbClr val="F36633"/>
      </a:hlink>
      <a:folHlink>
        <a:srgbClr val="F36633"/>
      </a:folHlink>
    </a:clrScheme>
    <a:fontScheme name="GS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a:noFill/>
          <a:headEnd/>
          <a:tailEnd/>
        </a:ln>
        <a:effectLst/>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marL="180975" indent="-180975" eaLnBrk="0" fontAlgn="auto" hangingPunct="0">
          <a:spcBef>
            <a:spcPts val="0"/>
          </a:spcBef>
          <a:spcAft>
            <a:spcPts val="0"/>
          </a:spcAft>
          <a:buClr>
            <a:schemeClr val="bg1"/>
          </a:buClr>
          <a:buFont typeface="Arial" pitchFamily="34" charset="0"/>
          <a:buChar char="–"/>
          <a:defRPr sz="1200" b="1" kern="0" dirty="0" err="1" smtClean="0">
            <a:solidFill>
              <a:srgbClr val="FFFFFF"/>
            </a:solidFill>
            <a:latin typeface="Arial"/>
          </a:defRPr>
        </a:defPPr>
      </a:lstStyle>
      <a:style>
        <a:lnRef idx="1">
          <a:schemeClr val="accent1"/>
        </a:lnRef>
        <a:fillRef idx="3">
          <a:schemeClr val="accent1"/>
        </a:fillRef>
        <a:effectRef idx="2">
          <a:schemeClr val="accent1"/>
        </a:effectRef>
        <a:fontRef idx="minor">
          <a:schemeClr val="lt1"/>
        </a:fontRef>
      </a:style>
    </a:spDef>
    <a:txDef>
      <a:spPr>
        <a:noFill/>
      </a:spPr>
      <a:bodyPr wrap="square" rtlCol="0">
        <a:spAutoFit/>
      </a:bodyPr>
      <a:lstStyle>
        <a:defPPr marL="171450" indent="-171450">
          <a:buClr>
            <a:schemeClr val="tx1"/>
          </a:buClr>
          <a:buFont typeface="Arial" pitchFamily="34" charset="0"/>
          <a:buChar char="–"/>
          <a:defRPr sz="1200" dirty="0" err="1" smtClean="0"/>
        </a:defPPr>
      </a:lstStyle>
    </a:txDef>
  </a:objectDefaults>
  <a:extraClrSchemeLst/>
</a:theme>
</file>

<file path=ppt/theme/theme9.xml><?xml version="1.0" encoding="utf-8"?>
<a:theme xmlns:a="http://schemas.openxmlformats.org/drawingml/2006/main" name="7_MI Slide Template_Hyperlinked">
  <a:themeElements>
    <a:clrScheme name="GSK 2017">
      <a:dk1>
        <a:srgbClr val="544F40"/>
      </a:dk1>
      <a:lt1>
        <a:srgbClr val="FFFFFF"/>
      </a:lt1>
      <a:dk2>
        <a:srgbClr val="15717D"/>
      </a:dk2>
      <a:lt2>
        <a:srgbClr val="F36633"/>
      </a:lt2>
      <a:accent1>
        <a:srgbClr val="F36633"/>
      </a:accent1>
      <a:accent2>
        <a:srgbClr val="544F40"/>
      </a:accent2>
      <a:accent3>
        <a:srgbClr val="008A00"/>
      </a:accent3>
      <a:accent4>
        <a:srgbClr val="BC1077"/>
      </a:accent4>
      <a:accent5>
        <a:srgbClr val="40488D"/>
      </a:accent5>
      <a:accent6>
        <a:srgbClr val="ED003C"/>
      </a:accent6>
      <a:hlink>
        <a:srgbClr val="F36633"/>
      </a:hlink>
      <a:folHlink>
        <a:srgbClr val="F36633"/>
      </a:folHlink>
    </a:clrScheme>
    <a:fontScheme name="GS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a:noFill/>
          <a:headEnd/>
          <a:tailEnd/>
        </a:ln>
        <a:effectLst/>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marL="180975" indent="-180975" eaLnBrk="0" fontAlgn="auto" hangingPunct="0">
          <a:spcBef>
            <a:spcPts val="0"/>
          </a:spcBef>
          <a:spcAft>
            <a:spcPts val="0"/>
          </a:spcAft>
          <a:buClr>
            <a:schemeClr val="bg1"/>
          </a:buClr>
          <a:buFont typeface="Arial" pitchFamily="34" charset="0"/>
          <a:buChar char="–"/>
          <a:defRPr sz="1200" b="1" kern="0" dirty="0" err="1" smtClean="0">
            <a:solidFill>
              <a:srgbClr val="FFFFFF"/>
            </a:solidFill>
            <a:latin typeface="Arial"/>
          </a:defRPr>
        </a:defPPr>
      </a:lstStyle>
      <a:style>
        <a:lnRef idx="1">
          <a:schemeClr val="accent1"/>
        </a:lnRef>
        <a:fillRef idx="3">
          <a:schemeClr val="accent1"/>
        </a:fillRef>
        <a:effectRef idx="2">
          <a:schemeClr val="accent1"/>
        </a:effectRef>
        <a:fontRef idx="minor">
          <a:schemeClr val="lt1"/>
        </a:fontRef>
      </a:style>
    </a:spDef>
    <a:txDef>
      <a:spPr>
        <a:noFill/>
      </a:spPr>
      <a:bodyPr wrap="square" rtlCol="0">
        <a:spAutoFit/>
      </a:bodyPr>
      <a:lstStyle>
        <a:defPPr marL="171450" indent="-171450">
          <a:buClr>
            <a:schemeClr val="tx1"/>
          </a:buClr>
          <a:buFont typeface="Arial" pitchFamily="34" charset="0"/>
          <a:buChar char="–"/>
          <a:defRPr sz="1200" dirty="0" err="1" smtClean="0"/>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2EF7D9507CBEE47ADF371F14FCB3417" ma:contentTypeVersion="13" ma:contentTypeDescription="Create a new document." ma:contentTypeScope="" ma:versionID="efb8c371446f5af2f0801267272e39c6">
  <xsd:schema xmlns:xsd="http://www.w3.org/2001/XMLSchema" xmlns:xs="http://www.w3.org/2001/XMLSchema" xmlns:p="http://schemas.microsoft.com/office/2006/metadata/properties" xmlns:ns3="150c6ac6-e6ae-4f41-9992-4118f7cb8bcb" xmlns:ns4="2dcccbb3-2d37-4f4f-a4eb-ab54a2cd454a" targetNamespace="http://schemas.microsoft.com/office/2006/metadata/properties" ma:root="true" ma:fieldsID="2f010923d4200faf123b5a9d68cc7638" ns3:_="" ns4:_="">
    <xsd:import namespace="150c6ac6-e6ae-4f41-9992-4118f7cb8bcb"/>
    <xsd:import namespace="2dcccbb3-2d37-4f4f-a4eb-ab54a2cd454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0c6ac6-e6ae-4f41-9992-4118f7cb8bc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dcccbb3-2d37-4f4f-a4eb-ab54a2cd454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B52AF3-0DD8-43F0-991A-49B289EAD507}">
  <ds:schemaRefs>
    <ds:schemaRef ds:uri="http://schemas.microsoft.com/sharepoint/v3/contenttype/forms"/>
  </ds:schemaRefs>
</ds:datastoreItem>
</file>

<file path=customXml/itemProps2.xml><?xml version="1.0" encoding="utf-8"?>
<ds:datastoreItem xmlns:ds="http://schemas.openxmlformats.org/officeDocument/2006/customXml" ds:itemID="{A363CD2C-F489-4675-9661-97B5A407FA0F}">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4D2DB67-DB92-4D24-B70B-B1C49D51D5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0c6ac6-e6ae-4f41-9992-4118f7cb8bcb"/>
    <ds:schemaRef ds:uri="2dcccbb3-2d37-4f4f-a4eb-ab54a2cd45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1107</TotalTime>
  <Words>8352</Words>
  <Application>Microsoft Office PowerPoint</Application>
  <PresentationFormat>Widescreen</PresentationFormat>
  <Paragraphs>806</Paragraphs>
  <Slides>92</Slides>
  <Notes>35</Notes>
  <HiddenSlides>0</HiddenSlides>
  <MMClips>0</MMClips>
  <ScaleCrop>false</ScaleCrop>
  <HeadingPairs>
    <vt:vector size="8" baseType="variant">
      <vt:variant>
        <vt:lpstr>Fonts Used</vt:lpstr>
      </vt:variant>
      <vt:variant>
        <vt:i4>9</vt:i4>
      </vt:variant>
      <vt:variant>
        <vt:lpstr>Theme</vt:lpstr>
      </vt:variant>
      <vt:variant>
        <vt:i4>14</vt:i4>
      </vt:variant>
      <vt:variant>
        <vt:lpstr>Embedded OLE Servers</vt:lpstr>
      </vt:variant>
      <vt:variant>
        <vt:i4>2</vt:i4>
      </vt:variant>
      <vt:variant>
        <vt:lpstr>Slide Titles</vt:lpstr>
      </vt:variant>
      <vt:variant>
        <vt:i4>92</vt:i4>
      </vt:variant>
    </vt:vector>
  </HeadingPairs>
  <TitlesOfParts>
    <vt:vector size="117" baseType="lpstr">
      <vt:lpstr>Arial</vt:lpstr>
      <vt:lpstr>Arial Black</vt:lpstr>
      <vt:lpstr>Arial Narrow</vt:lpstr>
      <vt:lpstr>Calibri</vt:lpstr>
      <vt:lpstr>Cambria Math</vt:lpstr>
      <vt:lpstr>Century Gothic</vt:lpstr>
      <vt:lpstr>Symbol</vt:lpstr>
      <vt:lpstr>Verdana</vt:lpstr>
      <vt:lpstr>Wingdings</vt:lpstr>
      <vt:lpstr>4_SciPres_TxDisc_Template</vt:lpstr>
      <vt:lpstr>GSK </vt:lpstr>
      <vt:lpstr>Tx_Disc_Template</vt:lpstr>
      <vt:lpstr>MI Slide Template_Hyperlinked</vt:lpstr>
      <vt:lpstr>6_MI Slide Template_Hyperlinked</vt:lpstr>
      <vt:lpstr>5_MI Slide Template_Hyperlinked</vt:lpstr>
      <vt:lpstr>4_MI Slide Template_Hyperlinked</vt:lpstr>
      <vt:lpstr>1_MI Slide Template_Hyperlinked</vt:lpstr>
      <vt:lpstr>7_MI Slide Template_Hyperlinked</vt:lpstr>
      <vt:lpstr>2_MI Slide Template_Hyperlinked</vt:lpstr>
      <vt:lpstr>3_MI Slide Template_Hyperlinked</vt:lpstr>
      <vt:lpstr>8_MI Slide Template_Hyperlinked</vt:lpstr>
      <vt:lpstr>9_MI Slide Template_Hyperlinked</vt:lpstr>
      <vt:lpstr>10_MI Slide Template_Hyperlinked</vt:lpstr>
      <vt:lpstr>Worksheet</vt:lpstr>
      <vt:lpstr>Acrobat Document</vt:lpstr>
      <vt:lpstr>Overview of Adolescent Immunization Schedule Ages 11 – 18 Years of Age, Including Disease State Information and Vaccinations</vt:lpstr>
      <vt:lpstr>This presentation on an Overview of Adolescent Immunization Schedule Ages 11 – 18 Years of Age, Including Disease State Information and Vaccinations was created at the request of Nadine Miller.   It may contain off-label or pre-approval information.  This is not a sales, marketing, or promotional presentation.</vt:lpstr>
      <vt:lpstr>Agenda</vt:lpstr>
      <vt:lpstr>Recommended Child and Adolescent Immunization Schedule for Ages 18 Years or Younger, United States, 2021</vt:lpstr>
      <vt:lpstr>Recommended Child and Adolescent Immunization Schedule for Ages 18 Years or Younger, United States, 2021</vt:lpstr>
      <vt:lpstr>Recommended Child and Adolescent Immunization Schedule for Ages 18 Years or Younger, United States, 2021</vt:lpstr>
      <vt:lpstr>Recommended Child and Adolescent Immunization Schedule for Ages 18 Years or Younger, United States, 2021</vt:lpstr>
      <vt:lpstr>Recommended Child and Adolescent Immunization Schedule for Ages 18 Years or Younger, United States, 2021</vt:lpstr>
      <vt:lpstr>Table 1: Recommended Child and Adolescent Immunization Schedule for Ages 18 Years or Younger, US, 2021, BY AGE</vt:lpstr>
      <vt:lpstr>PowerPoint Presentation</vt:lpstr>
      <vt:lpstr>PowerPoint Presentation</vt:lpstr>
      <vt:lpstr>PowerPoint Presentation</vt:lpstr>
      <vt:lpstr>  Influenza   </vt:lpstr>
      <vt:lpstr>Centers for Disease Control and Prevention (CDC) FluView Interactive</vt:lpstr>
      <vt:lpstr>Influenza Virus</vt:lpstr>
      <vt:lpstr>Seasonal Influenza Places a Substantial Healthcare Burden on the United States Each Season</vt:lpstr>
      <vt:lpstr>Influenza Landscape and Disease Burden </vt:lpstr>
      <vt:lpstr>Estimated Influenza Vaccine Effectiveness 2004-2005 Through 2019-2020</vt:lpstr>
      <vt:lpstr>The Impact of Vaccination in Reducing the Burden of Influenza Should be Emphasized Over the VE Endpoint</vt:lpstr>
      <vt:lpstr>Estimated Number of Illnesses, Medical Visits, and Hospitalizations Averted by Influenza Vaccination in Children</vt:lpstr>
      <vt:lpstr>Influenza Vaccine Coverage in the USA is Below Target Levels for all Age Groups Except Children Aged 6–23 Months1–4</vt:lpstr>
      <vt:lpstr>Barriers to Vaccination: Reasons for Non-Vaccination</vt:lpstr>
      <vt:lpstr>PowerPoint Presentation</vt:lpstr>
      <vt:lpstr>PowerPoint Presentation</vt:lpstr>
      <vt:lpstr>Recommended Child and Adolescent Immunization Schedule for Ages 18 Years or Younger, United States, 2021</vt:lpstr>
      <vt:lpstr>Available Influenza Vaccine Products for 2020-2021</vt:lpstr>
      <vt:lpstr>Available Influenza Vaccine Products for 2020-2021 – Cont.</vt:lpstr>
      <vt:lpstr> Tetanus, Diphtheria, and Pertussis (Tdap)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Pertussis (Whooping Cough)</vt:lpstr>
      <vt:lpstr>Bordetella Pertussis History</vt:lpstr>
      <vt:lpstr>Bordetella Pertussis</vt:lpstr>
      <vt:lpstr>Pertussis Pathogenesis</vt:lpstr>
      <vt:lpstr>Disease Progression</vt:lpstr>
      <vt:lpstr>Adults Can Transmit Pertussis to Infants</vt:lpstr>
      <vt:lpstr>Pertussis Cases - United States, 1922-2018</vt:lpstr>
      <vt:lpstr>Reported Pertussis Incidence by Age Group in the United States,1990-2018</vt:lpstr>
      <vt:lpstr>PowerPoint Presentation</vt:lpstr>
      <vt:lpstr>PowerPoint Presentation</vt:lpstr>
      <vt:lpstr>Changes in the Recommended Child and Adolescent Immunization Schedule for ages 18 years or younger. United States, 2021</vt:lpstr>
      <vt:lpstr>Recommended Child and Adolescent Immunization Schedule for Ages 18 Years or Younger, United States, 2021</vt:lpstr>
      <vt:lpstr>PowerPoint Presentation</vt:lpstr>
      <vt:lpstr>PowerPoint Presentation</vt:lpstr>
      <vt:lpstr>PowerPoint Presentation</vt:lpstr>
      <vt:lpstr>Human Papillomavirus Vaccination (Minimum Age: 9 Years) – Notes</vt:lpstr>
      <vt:lpstr>Human Papillomavirus Vaccination (Minimum Age: 9 Years) – Notes (cont.)</vt:lpstr>
      <vt:lpstr>Recommended Child and Adolescent Immunization Schedule for Ages 18 Years or Younger, United States, 2021</vt:lpstr>
      <vt:lpstr>Meningococcal Disease  Meningococcal ACWY (MenACWY) and  Meningococcal B (MenB) </vt:lpstr>
      <vt:lpstr>Two different types of meningococcal vaccines are needed for active immunization against the 5 most prevalent serogroups</vt:lpstr>
      <vt:lpstr>Meningococcal disease progresses rapidly</vt:lpstr>
      <vt:lpstr>Clinical Manifestations of Invasive Meningococcal Disease1  </vt:lpstr>
      <vt:lpstr>Although uncommon, once symptoms appear, meningococcal disease can progress rapidly and is potentially fatal1,2</vt:lpstr>
      <vt:lpstr>Case-Fatality Rates for IMD are Higher Than Many Other Vaccine-Preventable Diseases</vt:lpstr>
      <vt:lpstr>Neurological Sequelae Associated With  All Cause Bacterial Meningitis</vt:lpstr>
      <vt:lpstr>Carriage and Risk Factors</vt:lpstr>
      <vt:lpstr>Incidence of Meningococcal Disease Among Adolescents and Young Adults by Serogroup, According to the CDC, 2014-2016</vt:lpstr>
      <vt:lpstr>Distribution of Cluster-associated and Sporadic Meningococcal Cases in the US</vt:lpstr>
      <vt:lpstr>Global Serogroup Distribution of                             Invasive Meningococcal Disease</vt:lpstr>
      <vt:lpstr>Meningococcal Vaccination Rates in the US (1 of 3)</vt:lpstr>
      <vt:lpstr>MenACWY Vaccination Completion Rates (2011-2016) </vt:lpstr>
      <vt:lpstr>PowerPoint Presentation</vt:lpstr>
      <vt:lpstr>PowerPoint Presentation</vt:lpstr>
      <vt:lpstr>PowerPoint Presentation</vt:lpstr>
      <vt:lpstr>PowerPoint Presentation</vt:lpstr>
      <vt:lpstr>Recommended Child and Adolescent Immunization Schedule for Ages 18 Years or Younger, United States, 2021</vt:lpstr>
      <vt:lpstr>Recommended Child and Adolescent Immunization Schedule for Ages 18 Years or Younger, United States, 2021</vt:lpstr>
      <vt:lpstr>Number of Doses, Dosing Schedule, Administration, Approved Age, Antigens*</vt:lpstr>
      <vt:lpstr>PowerPoint Presentation</vt:lpstr>
      <vt:lpstr>PowerPoint Presentation</vt:lpstr>
      <vt:lpstr>  Why?   </vt:lpstr>
      <vt:lpstr>PowerPoint Presentation</vt:lpstr>
      <vt:lpstr>PowerPoint Presentation</vt:lpstr>
      <vt:lpstr>PowerPoint Presentation</vt:lpstr>
      <vt:lpstr>PowerPoint Presentation</vt:lpstr>
      <vt:lpstr>PowerPoint Presentation</vt:lpstr>
      <vt:lpstr>PowerPoint Presentation</vt:lpstr>
      <vt:lpstr>Frequency and Complications of Invasive Meningococcal Disease</vt:lpstr>
      <vt:lpstr>  Meningococcal Disease    </vt:lpstr>
      <vt:lpstr>  Why?   </vt:lpstr>
      <vt:lpstr>  Why!   </vt:lpstr>
      <vt:lpstr>Polio</vt:lpstr>
      <vt:lpstr>PowerPoint Presentation</vt:lpstr>
      <vt:lpstr>PowerPoint Presentation</vt:lpstr>
      <vt:lpstr>Historical Cases of Meningococcal Disease </vt:lpstr>
      <vt:lpstr>Serogroup Distribution of IMD Cases in the US (1 of 2) (2007-2016)</vt:lpstr>
      <vt:lpstr>Serogroup Distribution of IMD Cases in the US (2 of 2)  (2015-2018)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Adolescent Immunization Schedule Ages 11 – 18 Years of Age, Including Disease State Information and Vaccinations</dc:title>
  <dc:creator>Jason McCanless</dc:creator>
  <cp:lastModifiedBy>Carolen K Letavec</cp:lastModifiedBy>
  <cp:revision>4</cp:revision>
  <dcterms:created xsi:type="dcterms:W3CDTF">2021-06-03T03:27:12Z</dcterms:created>
  <dcterms:modified xsi:type="dcterms:W3CDTF">2021-06-05T20:10:50Z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0x010100D2EF7D9507CBEE47ADF371F14FCB3417</vt:lpwstr>
  </property>
</Properties>
</file>