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8" r:id="rId4"/>
  </p:sldMasterIdLst>
  <p:notesMasterIdLst>
    <p:notesMasterId r:id="rId28"/>
  </p:notesMasterIdLst>
  <p:handoutMasterIdLst>
    <p:handoutMasterId r:id="rId29"/>
  </p:handoutMasterIdLst>
  <p:sldIdLst>
    <p:sldId id="474" r:id="rId5"/>
    <p:sldId id="393" r:id="rId6"/>
    <p:sldId id="488" r:id="rId7"/>
    <p:sldId id="475" r:id="rId8"/>
    <p:sldId id="497" r:id="rId9"/>
    <p:sldId id="493" r:id="rId10"/>
    <p:sldId id="404" r:id="rId11"/>
    <p:sldId id="477" r:id="rId12"/>
    <p:sldId id="484" r:id="rId13"/>
    <p:sldId id="503" r:id="rId14"/>
    <p:sldId id="413" r:id="rId15"/>
    <p:sldId id="496" r:id="rId16"/>
    <p:sldId id="494" r:id="rId17"/>
    <p:sldId id="498" r:id="rId18"/>
    <p:sldId id="499" r:id="rId19"/>
    <p:sldId id="479" r:id="rId20"/>
    <p:sldId id="476" r:id="rId21"/>
    <p:sldId id="500" r:id="rId22"/>
    <p:sldId id="402" r:id="rId23"/>
    <p:sldId id="501" r:id="rId24"/>
    <p:sldId id="502" r:id="rId25"/>
    <p:sldId id="485" r:id="rId26"/>
    <p:sldId id="446" r:id="rId27"/>
  </p:sldIdLst>
  <p:sldSz cx="9144000" cy="5143500" type="screen16x9"/>
  <p:notesSz cx="7023100" cy="9309100"/>
  <p:defaultTextStyle>
    <a:defPPr>
      <a:defRPr lang="en-US"/>
    </a:defPPr>
    <a:lvl1pPr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1pPr>
    <a:lvl2pPr marL="439588"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2pPr>
    <a:lvl3pPr marL="879176"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3pPr>
    <a:lvl4pPr marL="1318764"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4pPr>
    <a:lvl5pPr marL="1758351"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5pPr>
    <a:lvl6pPr marL="2197939" algn="l" defTabSz="879176" rtl="0" eaLnBrk="1" latinLnBrk="0" hangingPunct="1">
      <a:defRPr kern="1200">
        <a:solidFill>
          <a:schemeClr val="tx1"/>
        </a:solidFill>
        <a:latin typeface="Arial" panose="020B0604020202020204" pitchFamily="34" charset="0"/>
        <a:ea typeface="Arial" pitchFamily="-127" charset="-128"/>
        <a:cs typeface="+mn-cs"/>
      </a:defRPr>
    </a:lvl6pPr>
    <a:lvl7pPr marL="2637527" algn="l" defTabSz="879176" rtl="0" eaLnBrk="1" latinLnBrk="0" hangingPunct="1">
      <a:defRPr kern="1200">
        <a:solidFill>
          <a:schemeClr val="tx1"/>
        </a:solidFill>
        <a:latin typeface="Arial" panose="020B0604020202020204" pitchFamily="34" charset="0"/>
        <a:ea typeface="Arial" pitchFamily="-127" charset="-128"/>
        <a:cs typeface="+mn-cs"/>
      </a:defRPr>
    </a:lvl7pPr>
    <a:lvl8pPr marL="3077115" algn="l" defTabSz="879176" rtl="0" eaLnBrk="1" latinLnBrk="0" hangingPunct="1">
      <a:defRPr kern="1200">
        <a:solidFill>
          <a:schemeClr val="tx1"/>
        </a:solidFill>
        <a:latin typeface="Arial" panose="020B0604020202020204" pitchFamily="34" charset="0"/>
        <a:ea typeface="Arial" pitchFamily="-127" charset="-128"/>
        <a:cs typeface="+mn-cs"/>
      </a:defRPr>
    </a:lvl8pPr>
    <a:lvl9pPr marL="3516703" algn="l" defTabSz="879176" rtl="0" eaLnBrk="1" latinLnBrk="0" hangingPunct="1">
      <a:defRPr kern="1200">
        <a:solidFill>
          <a:schemeClr val="tx1"/>
        </a:solidFill>
        <a:latin typeface="Arial" panose="020B0604020202020204" pitchFamily="34" charset="0"/>
        <a:ea typeface="Arial" pitchFamily="-127" charset="-128"/>
        <a:cs typeface="+mn-cs"/>
      </a:defRPr>
    </a:lvl9pPr>
  </p:defaultTextStyle>
  <p:extLst>
    <p:ext uri="{521415D9-36F7-43E2-AB2F-B90AF26B5E84}">
      <p14:sectionLst xmlns:p14="http://schemas.microsoft.com/office/powerpoint/2010/main">
        <p14:section name="Default Section" id="{8F241774-9C13-4A3A-968A-47D3C78D6BF1}">
          <p14:sldIdLst>
            <p14:sldId id="474"/>
            <p14:sldId id="393"/>
            <p14:sldId id="488"/>
            <p14:sldId id="475"/>
            <p14:sldId id="497"/>
            <p14:sldId id="493"/>
            <p14:sldId id="404"/>
            <p14:sldId id="477"/>
            <p14:sldId id="484"/>
            <p14:sldId id="503"/>
            <p14:sldId id="413"/>
            <p14:sldId id="496"/>
            <p14:sldId id="494"/>
            <p14:sldId id="498"/>
            <p14:sldId id="499"/>
            <p14:sldId id="479"/>
            <p14:sldId id="476"/>
            <p14:sldId id="500"/>
            <p14:sldId id="402"/>
            <p14:sldId id="501"/>
            <p14:sldId id="502"/>
            <p14:sldId id="485"/>
            <p14:sldId id="446"/>
          </p14:sldIdLst>
        </p14:section>
        <p14:section name="Appendix Section" id="{E34AC1E0-0028-4E2E-9FE2-54E04A64B5B2}">
          <p14:sldIdLst/>
        </p14:section>
      </p14:sectionLst>
    </p:ext>
    <p:ext uri="{EFAFB233-063F-42B5-8137-9DF3F51BA10A}">
      <p15:sldGuideLst xmlns:p15="http://schemas.microsoft.com/office/powerpoint/2012/main">
        <p15:guide id="2" pos="2880">
          <p15:clr>
            <a:srgbClr val="A4A3A4"/>
          </p15:clr>
        </p15:guide>
        <p15:guide id="4" pos="3368">
          <p15:clr>
            <a:srgbClr val="A4A3A4"/>
          </p15:clr>
        </p15:guide>
        <p15:guide id="5" orient="horz" pos="612" userDrawn="1">
          <p15:clr>
            <a:srgbClr val="A4A3A4"/>
          </p15:clr>
        </p15:guide>
        <p15:guide id="6" orient="horz" pos="158">
          <p15:clr>
            <a:srgbClr val="A4A3A4"/>
          </p15:clr>
        </p15:guide>
        <p15:guide id="7" pos="2536">
          <p15:clr>
            <a:srgbClr val="A4A3A4"/>
          </p15:clr>
        </p15:guide>
        <p15:guide id="8" pos="5606">
          <p15:clr>
            <a:srgbClr val="A4A3A4"/>
          </p15:clr>
        </p15:guide>
        <p15:guide id="10" orient="horz" pos="306">
          <p15:clr>
            <a:srgbClr val="A4A3A4"/>
          </p15:clr>
        </p15:guide>
        <p15:guide id="11" pos="2400">
          <p15:clr>
            <a:srgbClr val="A4A3A4"/>
          </p15:clr>
        </p15:guide>
        <p15:guide id="12" pos="5610">
          <p15:clr>
            <a:srgbClr val="A4A3A4"/>
          </p15:clr>
        </p15:guide>
        <p15:guide id="13" orient="horz">
          <p15:clr>
            <a:srgbClr val="A4A3A4"/>
          </p15:clr>
        </p15:guide>
        <p15:guide id="14" pos="5759">
          <p15:clr>
            <a:srgbClr val="A4A3A4"/>
          </p15:clr>
        </p15:guide>
        <p15:guide id="15" pos="5103">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extLst/>
  </p:cmAuthor>
  <p:cmAuthor id="2" name="Justin Lau"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868C"/>
    <a:srgbClr val="898989"/>
    <a:srgbClr val="0055FF"/>
    <a:srgbClr val="404040"/>
    <a:srgbClr val="AFC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94FD0-5124-3A00-5524-96A0D3A8162F}" v="75" dt="2018-08-09T13:45:31.941"/>
    <p1510:client id="{1089C32B-054C-6768-5F1F-9C5A6F4FD6AB}" v="208" dt="2018-08-09T00:52:01.128"/>
    <p1510:client id="{B653724E-DADE-C1E7-7E8D-5137CFDA6EAB}" v="2" dt="2018-08-09T00:44:23.286"/>
  </p1510:revLst>
</p1510:revInfo>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92011" autoAdjust="0"/>
  </p:normalViewPr>
  <p:slideViewPr>
    <p:cSldViewPr snapToGrid="0">
      <p:cViewPr varScale="1">
        <p:scale>
          <a:sx n="71" d="100"/>
          <a:sy n="71" d="100"/>
        </p:scale>
        <p:origin x="1038" y="60"/>
      </p:cViewPr>
      <p:guideLst>
        <p:guide pos="2880"/>
        <p:guide pos="3368"/>
        <p:guide orient="horz" pos="612"/>
        <p:guide orient="horz" pos="158"/>
        <p:guide pos="2536"/>
        <p:guide pos="5606"/>
        <p:guide orient="horz" pos="306"/>
        <p:guide pos="2400"/>
        <p:guide pos="5610"/>
        <p:guide orient="horz"/>
        <p:guide pos="5759"/>
        <p:guide pos="5103"/>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53" d="100"/>
          <a:sy n="53" d="100"/>
        </p:scale>
        <p:origin x="-286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ea typeface="Arial" panose="020B0604020202020204" pitchFamily="34" charset="-128"/>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1D340B3-7AB0-C64A-9A69-AD8DBCA66F92}" type="datetimeFigureOut">
              <a:rPr lang="en-US" smtClean="0">
                <a:ea typeface="Arial" panose="020B0604020202020204" pitchFamily="34" charset="-128"/>
              </a:rPr>
              <a:t>5/24/2019</a:t>
            </a:fld>
            <a:endParaRPr lang="en-US" dirty="0">
              <a:ea typeface="Arial" panose="020B0604020202020204" pitchFamily="34" charset="-128"/>
            </a:endParaRPr>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ea typeface="Arial" panose="020B0604020202020204" pitchFamily="34" charset="-128"/>
            </a:endParaRPr>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B133FBF-E99D-7546-A218-A39A3566A56C}" type="slidenum">
              <a:rPr lang="en-US" smtClean="0">
                <a:ea typeface="Arial" panose="020B0604020202020204" pitchFamily="34" charset="-128"/>
              </a:rPr>
              <a:t>‹#›</a:t>
            </a:fld>
            <a:endParaRPr lang="en-US" dirty="0">
              <a:ea typeface="Arial" panose="020B0604020202020204" pitchFamily="34" charset="-128"/>
            </a:endParaRPr>
          </a:p>
        </p:txBody>
      </p:sp>
    </p:spTree>
    <p:extLst>
      <p:ext uri="{BB962C8B-B14F-4D97-AF65-F5344CB8AC3E}">
        <p14:creationId xmlns:p14="http://schemas.microsoft.com/office/powerpoint/2010/main" val="15065768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ea typeface="Arial" panose="020B0604020202020204" pitchFamily="34" charset="-128"/>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ea typeface="Arial" panose="020B0604020202020204" pitchFamily="34" charset="-128"/>
              </a:defRPr>
            </a:lvl1pPr>
          </a:lstStyle>
          <a:p>
            <a:fld id="{3159D3C1-1FA6-C644-9C44-F2560C3E559F}" type="datetimeFigureOut">
              <a:rPr lang="en-US" smtClean="0"/>
              <a:pPr/>
              <a:t>5/24/2019</a:t>
            </a:fld>
            <a:endParaRPr lang="en-US" dirty="0"/>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ea typeface="Arial" panose="020B0604020202020204" pitchFamily="34" charset="-128"/>
              </a:defRPr>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ea typeface="Arial" panose="020B0604020202020204" pitchFamily="34" charset="-128"/>
              </a:defRPr>
            </a:lvl1pPr>
          </a:lstStyle>
          <a:p>
            <a:fld id="{FC4E17C1-5CAE-2349-8BD6-29C1512F727F}" type="slidenum">
              <a:rPr lang="en-US" smtClean="0"/>
              <a:pPr/>
              <a:t>‹#›</a:t>
            </a:fld>
            <a:endParaRPr lang="en-US" dirty="0"/>
          </a:p>
        </p:txBody>
      </p:sp>
    </p:spTree>
    <p:extLst>
      <p:ext uri="{BB962C8B-B14F-4D97-AF65-F5344CB8AC3E}">
        <p14:creationId xmlns:p14="http://schemas.microsoft.com/office/powerpoint/2010/main" val="2129999749"/>
      </p:ext>
    </p:extLst>
  </p:cSld>
  <p:clrMap bg1="lt1" tx1="dk1" bg2="lt2" tx2="dk2" accent1="accent1" accent2="accent2" accent3="accent3" accent4="accent4" accent5="accent5" accent6="accent6" hlink="hlink" folHlink="folHlink"/>
  <p:hf hdr="0" ftr="0" dt="0"/>
  <p:notesStyle>
    <a:lvl1pPr marL="0" algn="l" defTabSz="439588" rtl="0" eaLnBrk="1" latinLnBrk="0" hangingPunct="1">
      <a:defRPr sz="1100" kern="1200">
        <a:solidFill>
          <a:schemeClr val="tx1"/>
        </a:solidFill>
        <a:latin typeface="Arial" panose="020B0604020202020204" pitchFamily="34" charset="0"/>
        <a:ea typeface="+mn-ea"/>
        <a:cs typeface="+mn-cs"/>
      </a:defRPr>
    </a:lvl1pPr>
    <a:lvl2pPr marL="439588" algn="l" defTabSz="439588" rtl="0" eaLnBrk="1" latinLnBrk="0" hangingPunct="1">
      <a:defRPr sz="1100" kern="1200">
        <a:solidFill>
          <a:schemeClr val="tx1"/>
        </a:solidFill>
        <a:latin typeface="Arial" panose="020B0604020202020204" pitchFamily="34" charset="0"/>
        <a:ea typeface="+mn-ea"/>
        <a:cs typeface="+mn-cs"/>
      </a:defRPr>
    </a:lvl2pPr>
    <a:lvl3pPr marL="879176" algn="l" defTabSz="439588" rtl="0" eaLnBrk="1" latinLnBrk="0" hangingPunct="1">
      <a:defRPr sz="1100" kern="1200">
        <a:solidFill>
          <a:schemeClr val="tx1"/>
        </a:solidFill>
        <a:latin typeface="Arial" panose="020B0604020202020204" pitchFamily="34" charset="0"/>
        <a:ea typeface="+mn-ea"/>
        <a:cs typeface="+mn-cs"/>
      </a:defRPr>
    </a:lvl3pPr>
    <a:lvl4pPr marL="1318764" algn="l" defTabSz="439588" rtl="0" eaLnBrk="1" latinLnBrk="0" hangingPunct="1">
      <a:defRPr sz="1100" kern="1200">
        <a:solidFill>
          <a:schemeClr val="tx1"/>
        </a:solidFill>
        <a:latin typeface="Arial" panose="020B0604020202020204" pitchFamily="34" charset="0"/>
        <a:ea typeface="+mn-ea"/>
        <a:cs typeface="+mn-cs"/>
      </a:defRPr>
    </a:lvl4pPr>
    <a:lvl5pPr marL="1758351" algn="l" defTabSz="439588" rtl="0" eaLnBrk="1" latinLnBrk="0" hangingPunct="1">
      <a:defRPr sz="1100" kern="1200">
        <a:solidFill>
          <a:schemeClr val="tx1"/>
        </a:solidFill>
        <a:latin typeface="Arial" panose="020B0604020202020204" pitchFamily="34" charset="0"/>
        <a:ea typeface="+mn-ea"/>
        <a:cs typeface="+mn-cs"/>
      </a:defRPr>
    </a:lvl5pPr>
    <a:lvl6pPr marL="2197939" algn="l" defTabSz="439588" rtl="0" eaLnBrk="1" latinLnBrk="0" hangingPunct="1">
      <a:defRPr sz="1100" kern="1200">
        <a:solidFill>
          <a:schemeClr val="tx1"/>
        </a:solidFill>
        <a:latin typeface="+mn-lt"/>
        <a:ea typeface="+mn-ea"/>
        <a:cs typeface="+mn-cs"/>
      </a:defRPr>
    </a:lvl6pPr>
    <a:lvl7pPr marL="2637527" algn="l" defTabSz="439588" rtl="0" eaLnBrk="1" latinLnBrk="0" hangingPunct="1">
      <a:defRPr sz="1100" kern="1200">
        <a:solidFill>
          <a:schemeClr val="tx1"/>
        </a:solidFill>
        <a:latin typeface="+mn-lt"/>
        <a:ea typeface="+mn-ea"/>
        <a:cs typeface="+mn-cs"/>
      </a:defRPr>
    </a:lvl7pPr>
    <a:lvl8pPr marL="3077115" algn="l" defTabSz="439588" rtl="0" eaLnBrk="1" latinLnBrk="0" hangingPunct="1">
      <a:defRPr sz="1100" kern="1200">
        <a:solidFill>
          <a:schemeClr val="tx1"/>
        </a:solidFill>
        <a:latin typeface="+mn-lt"/>
        <a:ea typeface="+mn-ea"/>
        <a:cs typeface="+mn-cs"/>
      </a:defRPr>
    </a:lvl8pPr>
    <a:lvl9pPr marL="3516703" algn="l" defTabSz="43958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E17C1-5CAE-2349-8BD6-29C1512F727F}" type="slidenum">
              <a:rPr lang="en-US" smtClean="0"/>
              <a:t>2</a:t>
            </a:fld>
            <a:endParaRPr lang="en-US"/>
          </a:p>
        </p:txBody>
      </p:sp>
    </p:spTree>
    <p:extLst>
      <p:ext uri="{BB962C8B-B14F-4D97-AF65-F5344CB8AC3E}">
        <p14:creationId xmlns:p14="http://schemas.microsoft.com/office/powerpoint/2010/main" val="198311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T1D? T1D often develops in children, adolescents, and young adults, so it used to be called “juvenile diabetes.” Now we know that T1D can be diagnosed at almost any age. T1D is not contagious. You cannot catch T1D from someone who has it. Researchers continue to study how and why T1D occurs in certain children and families. Although T1D cannot be cured, it can be controlled. </a:t>
            </a:r>
          </a:p>
        </p:txBody>
      </p:sp>
      <p:sp>
        <p:nvSpPr>
          <p:cNvPr id="4" name="Slide Number Placeholder 3"/>
          <p:cNvSpPr>
            <a:spLocks noGrp="1"/>
          </p:cNvSpPr>
          <p:nvPr>
            <p:ph type="sldNum" sz="quarter" idx="10"/>
          </p:nvPr>
        </p:nvSpPr>
        <p:spPr/>
        <p:txBody>
          <a:bodyPr/>
          <a:lstStyle/>
          <a:p>
            <a:fld id="{FC4E17C1-5CAE-2349-8BD6-29C1512F727F}" type="slidenum">
              <a:rPr lang="en-US" smtClean="0"/>
              <a:pPr/>
              <a:t>3</a:t>
            </a:fld>
            <a:endParaRPr lang="en-US" dirty="0"/>
          </a:p>
        </p:txBody>
      </p:sp>
    </p:spTree>
    <p:extLst>
      <p:ext uri="{BB962C8B-B14F-4D97-AF65-F5344CB8AC3E}">
        <p14:creationId xmlns:p14="http://schemas.microsoft.com/office/powerpoint/2010/main" val="3757872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Type 1 Diabetes? A healthy pancreas produces insulin, a hormone that the body uses to change glucose in the blood into energy. Glucose in the blood comes from the food and drink a person consumes. A person with T1D doesn’t produce any insulin. Without insulin, the glucose builds up in the blood, causing high blood glucose, or hyperglycemia. Since people with T1D can’t produce their own insulin, they must put insulin into the bloodstream through injections or an insulin pump.</a:t>
            </a:r>
          </a:p>
          <a:p>
            <a:endParaRPr lang="en-US" dirty="0"/>
          </a:p>
          <a:p>
            <a:endParaRPr lang="en-US" dirty="0"/>
          </a:p>
          <a:p>
            <a:r>
              <a:rPr lang="en-US" dirty="0"/>
              <a:t>What Is Type 2 Diabetes? People with type 2 diabetes (T2D) produce some of their own insulin, but the insulin is either insufficient in quantity or ineffective in its ability to stabilize blood-glucose levels. Ineffective action of insulin is called insulin “resistance.” Many factors can cause insulin resistance; a major cause is known to be obesity. People with T2D can sometimes manage their disease with diet and exercise. Some individuals with T2D can take an oral medication that improves the effectiveness of the insulin, while others need to inject additional insulin. Most school-age children with diabetes have T1D. Unfortunately, however, as more and more of our nation’s children become overweight and sedentary, T2D is occurring more frequently in school-age children.</a:t>
            </a:r>
          </a:p>
        </p:txBody>
      </p:sp>
      <p:sp>
        <p:nvSpPr>
          <p:cNvPr id="4" name="Slide Number Placeholder 3"/>
          <p:cNvSpPr>
            <a:spLocks noGrp="1"/>
          </p:cNvSpPr>
          <p:nvPr>
            <p:ph type="sldNum" sz="quarter" idx="10"/>
          </p:nvPr>
        </p:nvSpPr>
        <p:spPr/>
        <p:txBody>
          <a:bodyPr/>
          <a:lstStyle/>
          <a:p>
            <a:fld id="{FC4E17C1-5CAE-2349-8BD6-29C1512F727F}" type="slidenum">
              <a:rPr lang="en-US" smtClean="0"/>
              <a:pPr/>
              <a:t>4</a:t>
            </a:fld>
            <a:endParaRPr lang="en-US" dirty="0"/>
          </a:p>
        </p:txBody>
      </p:sp>
    </p:spTree>
    <p:extLst>
      <p:ext uri="{BB962C8B-B14F-4D97-AF65-F5344CB8AC3E}">
        <p14:creationId xmlns:p14="http://schemas.microsoft.com/office/powerpoint/2010/main" val="347814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9588" rtl="0" eaLnBrk="1" fontAlgn="auto" latinLnBrk="0" hangingPunct="1">
              <a:lnSpc>
                <a:spcPct val="100000"/>
              </a:lnSpc>
              <a:spcBef>
                <a:spcPts val="0"/>
              </a:spcBef>
              <a:spcAft>
                <a:spcPts val="0"/>
              </a:spcAft>
              <a:buClrTx/>
              <a:buSzTx/>
              <a:buFontTx/>
              <a:buNone/>
              <a:tabLst/>
              <a:defRPr/>
            </a:pPr>
            <a:r>
              <a:rPr lang="en-US" dirty="0"/>
              <a:t>Essential to establish a partnership with school in order to create</a:t>
            </a:r>
            <a:r>
              <a:rPr lang="en-US" baseline="0" dirty="0"/>
              <a:t> a supportive environment  for your child and school staff to be able to comfortably communicate with you</a:t>
            </a:r>
            <a:endParaRPr lang="en-US" dirty="0"/>
          </a:p>
          <a:p>
            <a:endParaRPr lang="en-US" dirty="0"/>
          </a:p>
        </p:txBody>
      </p:sp>
      <p:sp>
        <p:nvSpPr>
          <p:cNvPr id="4" name="Slide Number Placeholder 3"/>
          <p:cNvSpPr>
            <a:spLocks noGrp="1"/>
          </p:cNvSpPr>
          <p:nvPr>
            <p:ph type="sldNum" sz="quarter" idx="10"/>
          </p:nvPr>
        </p:nvSpPr>
        <p:spPr/>
        <p:txBody>
          <a:bodyPr/>
          <a:lstStyle/>
          <a:p>
            <a:fld id="{FC4E17C1-5CAE-2349-8BD6-29C1512F727F}" type="slidenum">
              <a:rPr lang="en-US" smtClean="0"/>
              <a:pPr/>
              <a:t>7</a:t>
            </a:fld>
            <a:endParaRPr lang="en-US" dirty="0"/>
          </a:p>
        </p:txBody>
      </p:sp>
    </p:spTree>
    <p:extLst>
      <p:ext uri="{BB962C8B-B14F-4D97-AF65-F5344CB8AC3E}">
        <p14:creationId xmlns:p14="http://schemas.microsoft.com/office/powerpoint/2010/main" val="3888680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E17C1-5CAE-2349-8BD6-29C1512F727F}" type="slidenum">
              <a:rPr lang="en-US" smtClean="0"/>
              <a:pPr/>
              <a:t>8</a:t>
            </a:fld>
            <a:endParaRPr lang="en-US" dirty="0"/>
          </a:p>
        </p:txBody>
      </p:sp>
    </p:spTree>
    <p:extLst>
      <p:ext uri="{BB962C8B-B14F-4D97-AF65-F5344CB8AC3E}">
        <p14:creationId xmlns:p14="http://schemas.microsoft.com/office/powerpoint/2010/main" val="249325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“normal” glucose levels?</a:t>
            </a:r>
            <a:r>
              <a:rPr lang="en-US" baseline="0" dirty="0"/>
              <a:t> Non-Diabetic is about 70 – 120. Your T1D student will have a range of where their HCP will want to try to keep their glucose.</a:t>
            </a:r>
            <a:endParaRPr lang="en-US" dirty="0"/>
          </a:p>
        </p:txBody>
      </p:sp>
      <p:sp>
        <p:nvSpPr>
          <p:cNvPr id="4" name="Slide Number Placeholder 3"/>
          <p:cNvSpPr>
            <a:spLocks noGrp="1"/>
          </p:cNvSpPr>
          <p:nvPr>
            <p:ph type="sldNum" sz="quarter" idx="10"/>
          </p:nvPr>
        </p:nvSpPr>
        <p:spPr/>
        <p:txBody>
          <a:bodyPr/>
          <a:lstStyle/>
          <a:p>
            <a:fld id="{FC4E17C1-5CAE-2349-8BD6-29C1512F727F}" type="slidenum">
              <a:rPr lang="en-US" smtClean="0"/>
              <a:pPr/>
              <a:t>13</a:t>
            </a:fld>
            <a:endParaRPr lang="en-US" dirty="0"/>
          </a:p>
        </p:txBody>
      </p:sp>
    </p:spTree>
    <p:extLst>
      <p:ext uri="{BB962C8B-B14F-4D97-AF65-F5344CB8AC3E}">
        <p14:creationId xmlns:p14="http://schemas.microsoft.com/office/powerpoint/2010/main" val="324672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altLang="en-US" b="1" dirty="0"/>
              <a:t>If the child has passed out or can’t swallow, a glucagon shot is needed</a:t>
            </a:r>
          </a:p>
          <a:p>
            <a:pPr marL="352425" indent="-352425">
              <a:defRPr/>
            </a:pPr>
            <a:r>
              <a:rPr lang="en-US" altLang="en-US" b="1" dirty="0"/>
              <a:t>Get the glucagon kit, have someone call 911</a:t>
            </a:r>
          </a:p>
          <a:p>
            <a:pPr marL="352425" indent="-352425">
              <a:defRPr/>
            </a:pPr>
            <a:r>
              <a:rPr lang="en-US" altLang="en-US" b="1" dirty="0"/>
              <a:t>Kit contains glucagon tablet, and separate diluent</a:t>
            </a:r>
          </a:p>
          <a:p>
            <a:pPr marL="352425" indent="-352425">
              <a:defRPr/>
            </a:pPr>
            <a:r>
              <a:rPr lang="en-US" altLang="en-US" b="1" dirty="0"/>
              <a:t>Inject and mix the diluent into the glucagon bottle, draw dose and give IM</a:t>
            </a:r>
          </a:p>
          <a:p>
            <a:endParaRPr lang="en-US" dirty="0"/>
          </a:p>
        </p:txBody>
      </p:sp>
      <p:sp>
        <p:nvSpPr>
          <p:cNvPr id="4" name="Slide Number Placeholder 3"/>
          <p:cNvSpPr>
            <a:spLocks noGrp="1"/>
          </p:cNvSpPr>
          <p:nvPr>
            <p:ph type="sldNum" sz="quarter" idx="10"/>
          </p:nvPr>
        </p:nvSpPr>
        <p:spPr/>
        <p:txBody>
          <a:bodyPr/>
          <a:lstStyle/>
          <a:p>
            <a:fld id="{FC4E17C1-5CAE-2349-8BD6-29C1512F727F}" type="slidenum">
              <a:rPr lang="en-US" smtClean="0"/>
              <a:pPr/>
              <a:t>20</a:t>
            </a:fld>
            <a:endParaRPr lang="en-US" dirty="0"/>
          </a:p>
        </p:txBody>
      </p:sp>
    </p:spTree>
    <p:extLst>
      <p:ext uri="{BB962C8B-B14F-4D97-AF65-F5344CB8AC3E}">
        <p14:creationId xmlns:p14="http://schemas.microsoft.com/office/powerpoint/2010/main" val="239085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altLang="en-US" b="1" dirty="0"/>
              <a:t>If the child has passed out or can’t swallow, a glucagon shot is needed</a:t>
            </a:r>
          </a:p>
          <a:p>
            <a:pPr marL="352425" indent="-352425">
              <a:defRPr/>
            </a:pPr>
            <a:r>
              <a:rPr lang="en-US" altLang="en-US" b="1" dirty="0"/>
              <a:t>Get the glucagon kit, have someone call 911</a:t>
            </a:r>
          </a:p>
          <a:p>
            <a:pPr marL="352425" indent="-352425">
              <a:defRPr/>
            </a:pPr>
            <a:r>
              <a:rPr lang="en-US" altLang="en-US" b="1" dirty="0"/>
              <a:t>Kit contains glucagon tablet, and separate diluent</a:t>
            </a:r>
          </a:p>
          <a:p>
            <a:pPr marL="352425" indent="-352425">
              <a:defRPr/>
            </a:pPr>
            <a:r>
              <a:rPr lang="en-US" altLang="en-US" b="1" dirty="0"/>
              <a:t>Inject and mix the diluent into the glucagon bottle, draw dose and give IM</a:t>
            </a:r>
          </a:p>
          <a:p>
            <a:endParaRPr lang="en-US" dirty="0"/>
          </a:p>
        </p:txBody>
      </p:sp>
      <p:sp>
        <p:nvSpPr>
          <p:cNvPr id="4" name="Slide Number Placeholder 3"/>
          <p:cNvSpPr>
            <a:spLocks noGrp="1"/>
          </p:cNvSpPr>
          <p:nvPr>
            <p:ph type="sldNum" sz="quarter" idx="10"/>
          </p:nvPr>
        </p:nvSpPr>
        <p:spPr/>
        <p:txBody>
          <a:bodyPr/>
          <a:lstStyle/>
          <a:p>
            <a:fld id="{FC4E17C1-5CAE-2349-8BD6-29C1512F727F}" type="slidenum">
              <a:rPr lang="en-US" smtClean="0"/>
              <a:pPr/>
              <a:t>21</a:t>
            </a:fld>
            <a:endParaRPr lang="en-US" dirty="0"/>
          </a:p>
        </p:txBody>
      </p:sp>
    </p:spTree>
    <p:extLst>
      <p:ext uri="{BB962C8B-B14F-4D97-AF65-F5344CB8AC3E}">
        <p14:creationId xmlns:p14="http://schemas.microsoft.com/office/powerpoint/2010/main" val="728349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3"/>
            <a:ext cx="7772400" cy="1102519"/>
          </a:xfrm>
        </p:spPr>
        <p:txBody>
          <a:bodyPr tIns="91440" bIns="91440" anchor="t"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dirty="0"/>
              <a:t>Main Title (Max. 25 char.)</a:t>
            </a:r>
          </a:p>
        </p:txBody>
      </p: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tx1">
                    <a:tint val="75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dirty="0"/>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FFFFFF"/>
                </a:solidFill>
                <a:latin typeface="+mn-lt"/>
              </a:defRPr>
            </a:lvl1pPr>
          </a:lstStyle>
          <a:p>
            <a:pPr lvl="0"/>
            <a:r>
              <a:rPr lang="en-US" dirty="0"/>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8139" y="1056095"/>
            <a:ext cx="2787722" cy="574155"/>
          </a:xfrm>
          <a:prstGeom prst="rect">
            <a:avLst/>
          </a:prstGeom>
        </p:spPr>
      </p:pic>
    </p:spTree>
    <p:extLst>
      <p:ext uri="{BB962C8B-B14F-4D97-AF65-F5344CB8AC3E}">
        <p14:creationId xmlns:p14="http://schemas.microsoft.com/office/powerpoint/2010/main" val="1256749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ltLang="ja-JP" dirty="0"/>
              <a:t>Header. Type in Title Case </a:t>
            </a:r>
            <a:br>
              <a:rPr lang="en-US" altLang="ja-JP" dirty="0"/>
            </a:br>
            <a:r>
              <a:rPr lang="en-US" altLang="ja-JP" dirty="0"/>
              <a:t>Max 80 Char. 20pt. </a:t>
            </a:r>
            <a:r>
              <a:rPr lang="en-US" dirty="0"/>
              <a:t>Short Headline</a:t>
            </a:r>
          </a:p>
        </p:txBody>
      </p:sp>
      <p:sp>
        <p:nvSpPr>
          <p:cNvPr id="3" name="Date Placeholder 2"/>
          <p:cNvSpPr>
            <a:spLocks noGrp="1"/>
          </p:cNvSpPr>
          <p:nvPr>
            <p:ph type="dt" sz="half" idx="10"/>
          </p:nvPr>
        </p:nvSpPr>
        <p:spPr/>
        <p:txBody>
          <a:bodyPr/>
          <a:lstStyle/>
          <a:p>
            <a:fld id="{74AF86D8-102B-F94A-87AF-60C78DE814F1}" type="datetime1">
              <a:rPr lang="en-US" altLang="en-US" smtClean="0"/>
              <a:pPr/>
              <a:t>5/24/2019</a:t>
            </a:fld>
            <a:endParaRPr lang="en-US" altLang="en-US" dirty="0"/>
          </a:p>
        </p:txBody>
      </p:sp>
      <p:sp>
        <p:nvSpPr>
          <p:cNvPr id="4" name="Footer Placeholder 3"/>
          <p:cNvSpPr>
            <a:spLocks noGrp="1"/>
          </p:cNvSpPr>
          <p:nvPr>
            <p:ph type="ftr" sz="quarter" idx="11"/>
          </p:nvPr>
        </p:nvSpPr>
        <p:spPr/>
        <p:txBody>
          <a:bodyPr/>
          <a:lstStyle/>
          <a:p>
            <a:pPr>
              <a:defRPr/>
            </a:pPr>
            <a:endParaRPr lang="de-DE" dirty="0"/>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pPr/>
              <a:t>‹#›</a:t>
            </a:fld>
            <a:endParaRPr lang="en-US" altLang="en-US" dirty="0"/>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7">
              <a:spcAft>
                <a:spcPts val="577"/>
              </a:spcAft>
              <a:defRPr baseline="0">
                <a:solidFill>
                  <a:schemeClr val="accent5"/>
                </a:solidFill>
              </a:defRPr>
            </a:lvl1pPr>
            <a:lvl2pPr>
              <a:spcAft>
                <a:spcPts val="577"/>
              </a:spcAft>
              <a:defRPr>
                <a:solidFill>
                  <a:schemeClr val="accent5"/>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5"/>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5"/>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5"/>
                </a:solidFill>
              </a:defRPr>
            </a:lvl5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9" name="Text Placeholder 8"/>
          <p:cNvSpPr>
            <a:spLocks noGrp="1"/>
          </p:cNvSpPr>
          <p:nvPr>
            <p:ph type="body" sz="quarter" idx="14" hasCustomPrompt="1"/>
          </p:nvPr>
        </p:nvSpPr>
        <p:spPr>
          <a:xfrm>
            <a:off x="448983" y="1159669"/>
            <a:ext cx="8256753" cy="610791"/>
          </a:xfrm>
        </p:spPr>
        <p:txBody>
          <a:bodyPr/>
          <a:lstStyle>
            <a:lvl1pPr marL="0" indent="0" algn="ctr">
              <a:buFontTx/>
              <a:buNone/>
              <a:defRPr sz="1800" baseline="0">
                <a:latin typeface="+mj-lt"/>
              </a:defRPr>
            </a:lvl1pPr>
            <a:lvl2pPr marL="473168" indent="0">
              <a:buFontTx/>
              <a:buNone/>
              <a:defRPr/>
            </a:lvl2pPr>
            <a:lvl3pPr marL="967703" indent="0">
              <a:buFontTx/>
              <a:buNone/>
              <a:defRPr/>
            </a:lvl3pPr>
            <a:lvl4pPr marL="747910" indent="0">
              <a:buFontTx/>
              <a:buNone/>
              <a:defRPr/>
            </a:lvl4pPr>
            <a:lvl5pPr>
              <a:buFontTx/>
              <a:buNone/>
              <a:defRPr/>
            </a:lvl5pPr>
          </a:lstStyle>
          <a:p>
            <a:pPr lvl="0"/>
            <a:r>
              <a:rPr lang="en-US" dirty="0"/>
              <a:t>Click to add brief copy. Do not exceed more than two lines. Font is Arial Black Headings 18pt, Grey 25%, Accent 3.</a:t>
            </a:r>
          </a:p>
        </p:txBody>
      </p:sp>
    </p:spTree>
    <p:extLst>
      <p:ext uri="{BB962C8B-B14F-4D97-AF65-F5344CB8AC3E}">
        <p14:creationId xmlns:p14="http://schemas.microsoft.com/office/powerpoint/2010/main" val="18618026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000" baseline="0"/>
            </a:lvl1pPr>
          </a:lstStyle>
          <a:p>
            <a:r>
              <a:rPr lang="en-US" altLang="ja-JP" dirty="0"/>
              <a:t>Header. Type in Title Case </a:t>
            </a:r>
            <a:br>
              <a:rPr lang="en-US" altLang="ja-JP" dirty="0"/>
            </a:br>
            <a:r>
              <a:rPr lang="en-US" altLang="ja-JP" dirty="0"/>
              <a:t>Max 80 Char. 20pt. </a:t>
            </a:r>
            <a:r>
              <a:rPr lang="en-US" dirty="0"/>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t>5/24/2019</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pPr/>
              <a:t>‹#›</a:t>
            </a:fld>
            <a:endParaRPr lang="en-US" altLang="en-US"/>
          </a:p>
        </p:txBody>
      </p:sp>
      <p:sp>
        <p:nvSpPr>
          <p:cNvPr id="8" name="図プレースホルダー 3"/>
          <p:cNvSpPr>
            <a:spLocks noGrp="1"/>
          </p:cNvSpPr>
          <p:nvPr>
            <p:ph type="pic" sz="quarter" idx="13" hasCustomPrompt="1"/>
          </p:nvPr>
        </p:nvSpPr>
        <p:spPr>
          <a:xfrm>
            <a:off x="0" y="2339880"/>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dirty="0"/>
              <a:t>Click icon to add logo</a:t>
            </a:r>
            <a:endParaRPr lang="ja-JP" altLang="en-US" noProof="0" dirty="0"/>
          </a:p>
        </p:txBody>
      </p:sp>
      <p:sp>
        <p:nvSpPr>
          <p:cNvPr id="11" name="図プレースホルダー 3"/>
          <p:cNvSpPr>
            <a:spLocks noGrp="1"/>
          </p:cNvSpPr>
          <p:nvPr>
            <p:ph type="pic" sz="quarter" idx="15" hasCustomPrompt="1"/>
          </p:nvPr>
        </p:nvSpPr>
        <p:spPr>
          <a:xfrm>
            <a:off x="18288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13" name="図プレースホルダー 3"/>
          <p:cNvSpPr>
            <a:spLocks noGrp="1"/>
          </p:cNvSpPr>
          <p:nvPr>
            <p:ph type="pic" sz="quarter" idx="17" hasCustomPrompt="1"/>
          </p:nvPr>
        </p:nvSpPr>
        <p:spPr>
          <a:xfrm>
            <a:off x="36576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15" name="図プレースホルダー 3"/>
          <p:cNvSpPr>
            <a:spLocks noGrp="1"/>
          </p:cNvSpPr>
          <p:nvPr>
            <p:ph type="pic" sz="quarter" idx="42" hasCustomPrompt="1"/>
          </p:nvPr>
        </p:nvSpPr>
        <p:spPr>
          <a:xfrm>
            <a:off x="54864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16" name="図プレースホルダー 3"/>
          <p:cNvSpPr>
            <a:spLocks noGrp="1"/>
          </p:cNvSpPr>
          <p:nvPr>
            <p:ph type="pic" sz="quarter" idx="43" hasCustomPrompt="1"/>
          </p:nvPr>
        </p:nvSpPr>
        <p:spPr>
          <a:xfrm>
            <a:off x="73152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dirty="0"/>
              <a:t>Click icon to add logo</a:t>
            </a:r>
            <a:endParaRPr lang="ja-JP" altLang="en-US" noProof="0" dirty="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31" name="図プレースホルダー 3"/>
          <p:cNvSpPr>
            <a:spLocks noGrp="1"/>
          </p:cNvSpPr>
          <p:nvPr>
            <p:ph type="pic" sz="quarter" idx="54" hasCustomPrompt="1"/>
          </p:nvPr>
        </p:nvSpPr>
        <p:spPr>
          <a:xfrm>
            <a:off x="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32" name="図プレースホルダー 3"/>
          <p:cNvSpPr>
            <a:spLocks noGrp="1"/>
          </p:cNvSpPr>
          <p:nvPr>
            <p:ph type="pic" sz="quarter" idx="55" hasCustomPrompt="1"/>
          </p:nvPr>
        </p:nvSpPr>
        <p:spPr>
          <a:xfrm>
            <a:off x="18288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
        <p:nvSpPr>
          <p:cNvPr id="33" name="図プレースホルダー 3"/>
          <p:cNvSpPr>
            <a:spLocks noGrp="1"/>
          </p:cNvSpPr>
          <p:nvPr>
            <p:ph type="pic" sz="quarter" idx="56" hasCustomPrompt="1"/>
          </p:nvPr>
        </p:nvSpPr>
        <p:spPr>
          <a:xfrm>
            <a:off x="36576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34" name="図プレースホルダー 3"/>
          <p:cNvSpPr>
            <a:spLocks noGrp="1"/>
          </p:cNvSpPr>
          <p:nvPr>
            <p:ph type="pic" sz="quarter" idx="57" hasCustomPrompt="1"/>
          </p:nvPr>
        </p:nvSpPr>
        <p:spPr>
          <a:xfrm>
            <a:off x="54864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dirty="0"/>
              <a:t>Click icon to add logo</a:t>
            </a:r>
            <a:endParaRPr lang="ja-JP" altLang="en-US" noProof="0" dirty="0"/>
          </a:p>
        </p:txBody>
      </p:sp>
      <p:sp>
        <p:nvSpPr>
          <p:cNvPr id="35" name="図プレースホルダー 3"/>
          <p:cNvSpPr>
            <a:spLocks noGrp="1"/>
          </p:cNvSpPr>
          <p:nvPr>
            <p:ph type="pic" sz="quarter" idx="58" hasCustomPrompt="1"/>
          </p:nvPr>
        </p:nvSpPr>
        <p:spPr>
          <a:xfrm>
            <a:off x="73152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dirty="0"/>
              <a:t>Click icon to add logo</a:t>
            </a:r>
            <a:endParaRPr lang="ja-JP" altLang="en-US" noProof="0" dirty="0"/>
          </a:p>
        </p:txBody>
      </p:sp>
    </p:spTree>
    <p:extLst>
      <p:ext uri="{BB962C8B-B14F-4D97-AF65-F5344CB8AC3E}">
        <p14:creationId xmlns:p14="http://schemas.microsoft.com/office/powerpoint/2010/main" val="165814884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000" b="0" cap="none"/>
            </a:lvl1pPr>
          </a:lstStyle>
          <a:p>
            <a:r>
              <a:rPr lang="en-US" altLang="ja-JP" dirty="0"/>
              <a:t>Header. Type in Title Case </a:t>
            </a:r>
            <a:br>
              <a:rPr lang="en-US" altLang="ja-JP" dirty="0"/>
            </a:br>
            <a:r>
              <a:rPr lang="en-US" altLang="ja-JP" dirty="0"/>
              <a:t>Max 80 Char. 20pt. </a:t>
            </a:r>
            <a:r>
              <a:rPr lang="en-US" dirty="0"/>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t>5/24/2019</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pPr/>
              <a:t>‹#›</a:t>
            </a:fld>
            <a:endParaRPr lang="en-US" altLang="en-US"/>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97147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000" b="0" baseline="0"/>
            </a:lvl1pPr>
          </a:lstStyle>
          <a:p>
            <a:r>
              <a:rPr lang="en-US" altLang="ja-JP" dirty="0"/>
              <a:t>Header. Title Case. Max 35 Char. 20pt Size</a:t>
            </a:r>
            <a:endParaRPr lang="en-US" dirty="0"/>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88" indent="0">
              <a:buNone/>
              <a:defRPr sz="2700"/>
            </a:lvl2pPr>
            <a:lvl3pPr marL="879176" indent="0">
              <a:buNone/>
              <a:defRPr sz="2300"/>
            </a:lvl3pPr>
            <a:lvl4pPr marL="1318764" indent="0">
              <a:buNone/>
              <a:defRPr sz="2000"/>
            </a:lvl4pPr>
            <a:lvl5pPr marL="1758351" indent="0">
              <a:buNone/>
              <a:defRPr sz="2000"/>
            </a:lvl5pPr>
            <a:lvl6pPr marL="2197939" indent="0">
              <a:buNone/>
              <a:defRPr sz="2000"/>
            </a:lvl6pPr>
            <a:lvl7pPr marL="2637527" indent="0">
              <a:buNone/>
              <a:defRPr sz="2000"/>
            </a:lvl7pPr>
            <a:lvl8pPr marL="3077115" indent="0">
              <a:buNone/>
              <a:defRPr sz="2000"/>
            </a:lvl8pPr>
            <a:lvl9pPr marL="3516703"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t>5/24/2019</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pPr/>
              <a:t>‹#›</a:t>
            </a:fld>
            <a:endParaRPr lang="en-US" altLang="en-US"/>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68" indent="0" algn="ctr">
              <a:buNone/>
              <a:defRPr sz="1600"/>
            </a:lvl2pPr>
            <a:lvl3pPr marL="967704" indent="0" algn="ctr">
              <a:buNone/>
              <a:defRPr sz="1600"/>
            </a:lvl3pPr>
            <a:lvl4pPr marL="1407292" indent="0" algn="ctr">
              <a:buNone/>
              <a:defRPr sz="1600"/>
            </a:lvl4pPr>
            <a:lvl5pPr marL="1846880" indent="0" algn="ctr">
              <a:buNone/>
              <a:defRPr sz="1600"/>
            </a:lvl5pPr>
          </a:lstStyle>
          <a:p>
            <a:pPr lvl="0"/>
            <a:r>
              <a:rPr lang="en-US" dirty="0"/>
              <a:t>Click to edit Master text styles</a:t>
            </a:r>
          </a:p>
        </p:txBody>
      </p:sp>
    </p:spTree>
    <p:extLst>
      <p:ext uri="{BB962C8B-B14F-4D97-AF65-F5344CB8AC3E}">
        <p14:creationId xmlns:p14="http://schemas.microsoft.com/office/powerpoint/2010/main" val="169243106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2780"/>
            <a:ext cx="7772400" cy="1751309"/>
          </a:xfrm>
        </p:spPr>
        <p:txBody>
          <a:bodyPr/>
          <a:lstStyle>
            <a:lvl1pPr algn="ctr">
              <a:defRPr sz="2000" b="0" cap="none"/>
            </a:lvl1pPr>
          </a:lstStyle>
          <a:p>
            <a:r>
              <a:rPr lang="en-US" altLang="ja-JP" dirty="0"/>
              <a:t>Header. Type in Title Case </a:t>
            </a:r>
            <a:br>
              <a:rPr lang="en-US" altLang="ja-JP" dirty="0"/>
            </a:br>
            <a:r>
              <a:rPr lang="en-US" altLang="ja-JP" dirty="0"/>
              <a:t>Max 80 Char. 20pt. </a:t>
            </a:r>
            <a:r>
              <a:rPr lang="en-US" dirty="0"/>
              <a:t>Short Headline</a:t>
            </a:r>
          </a:p>
        </p:txBody>
      </p:sp>
      <p:sp>
        <p:nvSpPr>
          <p:cNvPr id="8" name="Content Placeholder 3"/>
          <p:cNvSpPr>
            <a:spLocks noGrp="1"/>
          </p:cNvSpPr>
          <p:nvPr>
            <p:ph sz="half" idx="2" hasCustomPrompt="1"/>
          </p:nvPr>
        </p:nvSpPr>
        <p:spPr>
          <a:xfrm>
            <a:off x="4876800" y="2742608"/>
            <a:ext cx="3581400" cy="1818836"/>
          </a:xfrm>
        </p:spPr>
        <p:txBody>
          <a:bodyPr>
            <a:noAutofit/>
          </a:bodyPr>
          <a:lstStyle>
            <a:lvl1pPr>
              <a:defRPr sz="1100">
                <a:solidFill>
                  <a:schemeClr val="accent5"/>
                </a:solidFill>
              </a:defRPr>
            </a:lvl1pPr>
            <a:lvl2pPr>
              <a:defRPr sz="900">
                <a:solidFill>
                  <a:schemeClr val="accent5"/>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8"/>
            <a:ext cx="3581400" cy="1818836"/>
          </a:xfrm>
        </p:spPr>
        <p:txBody>
          <a:bodyPr>
            <a:noAutofit/>
          </a:bodyPr>
          <a:lstStyle>
            <a:lvl1pPr indent="-131877">
              <a:defRPr sz="1100" baseline="0">
                <a:solidFill>
                  <a:schemeClr val="accent5"/>
                </a:solidFill>
              </a:defRPr>
            </a:lvl1pPr>
            <a:lvl2pPr indent="-131877">
              <a:defRPr sz="1000">
                <a:solidFill>
                  <a:schemeClr val="accent5"/>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t>5/24/2019</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pPr/>
              <a:t>‹#›</a:t>
            </a:fld>
            <a:endParaRPr lang="en-US" altLang="en-US"/>
          </a:p>
        </p:txBody>
      </p:sp>
    </p:spTree>
    <p:extLst>
      <p:ext uri="{BB962C8B-B14F-4D97-AF65-F5344CB8AC3E}">
        <p14:creationId xmlns:p14="http://schemas.microsoft.com/office/powerpoint/2010/main" val="124401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vider - Blue Headline Only">
    <p:bg>
      <p:bgPr>
        <a:solidFill>
          <a:schemeClr val="tx1"/>
        </a:solidFill>
        <a:effectLst/>
      </p:bgPr>
    </p:bg>
    <p:spTree>
      <p:nvGrpSpPr>
        <p:cNvPr id="1" name=""/>
        <p:cNvGrpSpPr/>
        <p:nvPr/>
      </p:nvGrpSpPr>
      <p:grpSpPr>
        <a:xfrm>
          <a:off x="0" y="0"/>
          <a:ext cx="0" cy="0"/>
          <a:chOff x="0" y="0"/>
          <a:chExt cx="0" cy="0"/>
        </a:xfrm>
      </p:grpSpPr>
      <p:sp>
        <p:nvSpPr>
          <p:cNvPr id="15" name="Rectangle 14"/>
          <p:cNvSpPr/>
          <p:nvPr userDrawn="1"/>
        </p:nvSpPr>
        <p:spPr>
          <a:xfrm>
            <a:off x="0" y="1634215"/>
            <a:ext cx="9144000" cy="2103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7D868C"/>
                </a:solidFill>
              </a:defRPr>
            </a:lvl1pPr>
          </a:lstStyle>
          <a:p>
            <a:fld id="{47CC3BC3-0A8F-4345-8C32-8A5DB34080CA}" type="datetime1">
              <a:rPr lang="en-US" altLang="en-US" smtClean="0"/>
              <a:pPr/>
              <a:t>5/24/2019</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rgbClr val="7D868C"/>
                </a:solidFill>
              </a:defRPr>
            </a:lvl1pPr>
          </a:lstStyle>
          <a:p>
            <a:pPr>
              <a:defRPr/>
            </a:pPr>
            <a:endParaRPr lang="en-US" dirty="0"/>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7D868C"/>
                </a:solidFill>
              </a:defRPr>
            </a:lvl1pPr>
          </a:lstStyle>
          <a:p>
            <a:fld id="{F71DEF4A-6F23-4FB9-B014-A97F14586AA5}" type="slidenum">
              <a:rPr lang="en-US" altLang="en-US" smtClean="0"/>
              <a:pPr/>
              <a:t>‹#›</a:t>
            </a:fld>
            <a:endParaRPr lang="en-US" altLang="en-US" dirty="0"/>
          </a:p>
        </p:txBody>
      </p:sp>
      <p:sp>
        <p:nvSpPr>
          <p:cNvPr id="2" name="Title 1"/>
          <p:cNvSpPr>
            <a:spLocks noGrp="1"/>
          </p:cNvSpPr>
          <p:nvPr>
            <p:ph type="title" hasCustomPrompt="1"/>
          </p:nvPr>
        </p:nvSpPr>
        <p:spPr>
          <a:xfrm>
            <a:off x="-27004" y="2244723"/>
            <a:ext cx="9172353" cy="882104"/>
          </a:xfrm>
        </p:spPr>
        <p:txBody>
          <a:bodyPr/>
          <a:lstStyle>
            <a:lvl1pPr algn="ctr">
              <a:defRPr sz="2400" b="0" cap="none" baseline="0">
                <a:solidFill>
                  <a:schemeClr val="tx1"/>
                </a:solidFill>
              </a:defRPr>
            </a:lvl1pPr>
          </a:lstStyle>
          <a:p>
            <a:r>
              <a:rPr lang="en-US" dirty="0"/>
              <a:t>THIS IS A DIVIDER SLIDE. TYPE IN </a:t>
            </a:r>
            <a:br>
              <a:rPr lang="en-US" dirty="0"/>
            </a:br>
            <a:r>
              <a:rPr lang="en-US" dirty="0"/>
              <a:t>ALL CAPS. MAX 75 CHAR. 24PT</a:t>
            </a:r>
          </a:p>
        </p:txBody>
      </p:sp>
      <p:grpSp>
        <p:nvGrpSpPr>
          <p:cNvPr id="10" name="Group 9">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1"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2"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3"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36409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Divider - Blue Headline Only">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3" y="1549760"/>
            <a:ext cx="9175050" cy="2230000"/>
          </a:xfrm>
          <a:prstGeom prst="rect">
            <a:avLst/>
          </a:prstGeom>
        </p:spPr>
      </p:pic>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7D868C"/>
                </a:solidFill>
              </a:defRPr>
            </a:lvl1pPr>
          </a:lstStyle>
          <a:p>
            <a:fld id="{47CC3BC3-0A8F-4345-8C32-8A5DB34080CA}" type="datetime1">
              <a:rPr lang="en-US" altLang="en-US" smtClean="0"/>
              <a:pPr/>
              <a:t>5/24/2019</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rgbClr val="7D868C"/>
                </a:solidFill>
              </a:defRPr>
            </a:lvl1pPr>
          </a:lstStyle>
          <a:p>
            <a:pPr>
              <a:defRPr/>
            </a:pPr>
            <a:endParaRPr lang="en-US" dirty="0"/>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7D868C"/>
                </a:solidFill>
              </a:defRPr>
            </a:lvl1pPr>
          </a:lstStyle>
          <a:p>
            <a:fld id="{F71DEF4A-6F23-4FB9-B014-A97F14586AA5}" type="slidenum">
              <a:rPr lang="en-US" altLang="en-US" smtClean="0"/>
              <a:pPr/>
              <a:t>‹#›</a:t>
            </a:fld>
            <a:endParaRPr lang="en-US" altLang="en-US" dirty="0"/>
          </a:p>
        </p:txBody>
      </p:sp>
      <p:sp>
        <p:nvSpPr>
          <p:cNvPr id="2" name="Title 1"/>
          <p:cNvSpPr>
            <a:spLocks noGrp="1"/>
          </p:cNvSpPr>
          <p:nvPr>
            <p:ph type="title" hasCustomPrompt="1"/>
          </p:nvPr>
        </p:nvSpPr>
        <p:spPr>
          <a:xfrm>
            <a:off x="-27004" y="2244723"/>
            <a:ext cx="9172353" cy="882104"/>
          </a:xfrm>
        </p:spPr>
        <p:txBody>
          <a:bodyPr/>
          <a:lstStyle>
            <a:lvl1pPr algn="ctr">
              <a:defRPr sz="2400" b="0" cap="none" baseline="0">
                <a:solidFill>
                  <a:schemeClr val="tx1"/>
                </a:solidFill>
              </a:defRPr>
            </a:lvl1pPr>
          </a:lstStyle>
          <a:p>
            <a:r>
              <a:rPr lang="en-US" dirty="0"/>
              <a:t>THIS IS A DIVIDER SLIDE. TYPE IN </a:t>
            </a:r>
            <a:br>
              <a:rPr lang="en-US" dirty="0"/>
            </a:br>
            <a:r>
              <a:rPr lang="en-US" dirty="0"/>
              <a:t>ALL CAPS. MAX 75 CHAR. 24PT</a:t>
            </a:r>
          </a:p>
        </p:txBody>
      </p:sp>
      <p:grpSp>
        <p:nvGrpSpPr>
          <p:cNvPr id="10" name="Group 9">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1"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2"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3"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cxnSp>
        <p:nvCxnSpPr>
          <p:cNvPr id="15" name="Straight Connector 14">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890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dirty="0"/>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5/24/2019</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dirty="0"/>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0" y="-141890"/>
            <a:ext cx="5404249" cy="5285390"/>
          </a:xfrm>
          <a:prstGeom prst="rect">
            <a:avLst/>
          </a:prstGeom>
        </p:spPr>
      </p:pic>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lvl1pPr>
          </a:lstStyle>
          <a:p>
            <a:fld id="{03C79517-6435-4A4E-8B2D-2CE6C29C9FE1}" type="slidenum">
              <a:rPr lang="en-US" altLang="en-US"/>
              <a:pPr/>
              <a:t>‹#›</a:t>
            </a:fld>
            <a:endParaRPr lang="en-US" altLang="en-US"/>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57728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dirty="0"/>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5/24/2019</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dirty="0"/>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4" y="471005"/>
            <a:ext cx="5404249" cy="4672495"/>
          </a:xfrm>
          <a:prstGeom prst="rect">
            <a:avLst/>
          </a:prstGeom>
        </p:spPr>
      </p:pic>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lvl1pPr>
          </a:lstStyle>
          <a:p>
            <a:fld id="{03C79517-6435-4A4E-8B2D-2CE6C29C9FE1}" type="slidenum">
              <a:rPr lang="en-US" altLang="en-US"/>
              <a:pPr/>
              <a:t>‹#›</a:t>
            </a:fld>
            <a:endParaRPr lang="en-US" altLang="en-US" dirty="0"/>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78751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dirty="0"/>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5/24/2019</a:t>
            </a:fld>
            <a:endParaRPr lang="en-US" altLang="en-US" dirty="0"/>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dirty="0"/>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lvl1pPr>
          </a:lstStyle>
          <a:p>
            <a:fld id="{03C79517-6435-4A4E-8B2D-2CE6C29C9FE1}" type="slidenum">
              <a:rPr lang="en-US" altLang="en-US"/>
              <a:pPr/>
              <a:t>‹#›</a:t>
            </a:fld>
            <a:endParaRPr lang="en-US" altLang="en-US"/>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57934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accent1"/>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dirty="0"/>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chemeClr val="accent3"/>
                </a:solidFill>
                <a:latin typeface="+mn-lt"/>
              </a:defRPr>
            </a:lvl1pPr>
          </a:lstStyle>
          <a:p>
            <a:pPr lvl="0"/>
            <a:r>
              <a:rPr lang="en-US" dirty="0"/>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5" y="1056793"/>
            <a:ext cx="2787722" cy="57275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387" y="2068002"/>
            <a:ext cx="8568497" cy="1373468"/>
          </a:xfrm>
          <a:prstGeom prst="rect">
            <a:avLst/>
          </a:prstGeom>
        </p:spPr>
      </p:pic>
      <p:sp>
        <p:nvSpPr>
          <p:cNvPr id="2" name="Title 1"/>
          <p:cNvSpPr>
            <a:spLocks noGrp="1"/>
          </p:cNvSpPr>
          <p:nvPr>
            <p:ph type="ctrTitle" hasCustomPrompt="1"/>
          </p:nvPr>
        </p:nvSpPr>
        <p:spPr>
          <a:xfrm>
            <a:off x="685800" y="2051337"/>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dirty="0"/>
              <a:t>Main Title (Max. 25 char.)</a:t>
            </a:r>
          </a:p>
        </p:txBody>
      </p:sp>
    </p:spTree>
    <p:extLst>
      <p:ext uri="{BB962C8B-B14F-4D97-AF65-F5344CB8AC3E}">
        <p14:creationId xmlns:p14="http://schemas.microsoft.com/office/powerpoint/2010/main" val="113791237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000" b="0" cap="none">
                <a:solidFill>
                  <a:schemeClr val="tx1"/>
                </a:solidFill>
              </a:defRPr>
            </a:lvl1pPr>
          </a:lstStyle>
          <a:p>
            <a:r>
              <a:rPr lang="en-US" altLang="ja-JP" dirty="0"/>
              <a:t>Header. Type in Title Case </a:t>
            </a:r>
            <a:br>
              <a:rPr lang="en-US" altLang="ja-JP" dirty="0"/>
            </a:br>
            <a:r>
              <a:rPr lang="en-US" altLang="ja-JP" dirty="0"/>
              <a:t>Max 80 Char. 20pt. </a:t>
            </a:r>
            <a:r>
              <a:rPr lang="en-US" dirty="0"/>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7">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0"/>
            <a:r>
              <a:rPr lang="en-US" dirty="0"/>
              <a:t>Use this slide for SINGLE Column text heavy slide </a:t>
            </a:r>
          </a:p>
          <a:p>
            <a:pPr lvl="0"/>
            <a:r>
              <a:rPr lang="en-US" dirty="0"/>
              <a:t>Font shall be Arial (Body)</a:t>
            </a:r>
          </a:p>
          <a:p>
            <a:pPr lvl="0"/>
            <a:r>
              <a:rPr lang="en-US" dirty="0"/>
              <a:t>Font color shall be Accent 3 @ 50%</a:t>
            </a:r>
          </a:p>
          <a:p>
            <a:pPr lvl="0"/>
            <a:r>
              <a:rPr lang="en-US" dirty="0"/>
              <a:t>But remember not to overload your slide with content</a:t>
            </a:r>
          </a:p>
          <a:p>
            <a:pPr lvl="0"/>
            <a:r>
              <a:rPr lang="en-US" dirty="0"/>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5/24/2019</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285688202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000" b="0" cap="none">
                <a:solidFill>
                  <a:schemeClr val="tx1"/>
                </a:solidFill>
              </a:defRPr>
            </a:lvl1pPr>
          </a:lstStyle>
          <a:p>
            <a:r>
              <a:rPr lang="en-US" altLang="ja-JP" dirty="0"/>
              <a:t>Header. Type in Title Case </a:t>
            </a:r>
            <a:br>
              <a:rPr lang="en-US" altLang="ja-JP" dirty="0"/>
            </a:br>
            <a:r>
              <a:rPr lang="en-US" altLang="ja-JP" dirty="0"/>
              <a:t>Max 80 Char. 20pt. </a:t>
            </a:r>
            <a:r>
              <a:rPr lang="en-US" dirty="0"/>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7">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0"/>
            <a:r>
              <a:rPr lang="en-US" dirty="0"/>
              <a:t>Use this slide for Two Column text heavy slide </a:t>
            </a:r>
          </a:p>
          <a:p>
            <a:pPr lvl="0"/>
            <a:r>
              <a:rPr lang="en-US" dirty="0"/>
              <a:t>Font shall be Arial (Body)</a:t>
            </a:r>
          </a:p>
          <a:p>
            <a:pPr lvl="0"/>
            <a:r>
              <a:rPr lang="en-US" dirty="0"/>
              <a:t>Font color shall be Accent 3 @ 50%</a:t>
            </a:r>
          </a:p>
          <a:p>
            <a:pPr lvl="0"/>
            <a:r>
              <a:rPr lang="en-US" dirty="0"/>
              <a:t>But remember not to overload your slide with content</a:t>
            </a:r>
          </a:p>
          <a:p>
            <a:pPr lvl="0"/>
            <a:r>
              <a:rPr lang="en-US" dirty="0"/>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t>5/24/2019</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31073044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000"/>
            </a:lvl1pPr>
          </a:lstStyle>
          <a:p>
            <a:r>
              <a:rPr lang="en-US" altLang="ja-JP" dirty="0"/>
              <a:t>Header. Type in Title Case </a:t>
            </a:r>
            <a:br>
              <a:rPr lang="en-US" altLang="ja-JP" dirty="0"/>
            </a:br>
            <a:r>
              <a:rPr lang="en-US" altLang="ja-JP" dirty="0"/>
              <a:t>Max 80 Char. 20pt. </a:t>
            </a:r>
            <a:r>
              <a:rPr lang="en-US" dirty="0"/>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5"/>
                </a:solidFill>
              </a:defRPr>
            </a:lvl1pPr>
            <a:lvl2pPr>
              <a:defRPr sz="900">
                <a:solidFill>
                  <a:schemeClr val="accent5"/>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5"/>
                </a:solidFill>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5"/>
                </a:solidFill>
              </a:defRPr>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5"/>
                </a:solidFill>
              </a:defRPr>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7">
              <a:spcAft>
                <a:spcPts val="577"/>
              </a:spcAft>
              <a:defRPr sz="1100" baseline="0">
                <a:solidFill>
                  <a:schemeClr val="accent5"/>
                </a:solidFill>
              </a:defRPr>
            </a:lvl1pPr>
            <a:lvl2pPr indent="-131877">
              <a:spcAft>
                <a:spcPts val="577"/>
              </a:spcAft>
              <a:defRPr sz="1000">
                <a:solidFill>
                  <a:schemeClr val="accent5"/>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5"/>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t>5/24/2019</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pPr/>
              <a:t>‹#›</a:t>
            </a:fld>
            <a:endParaRPr lang="en-US" altLang="en-US" dirty="0"/>
          </a:p>
        </p:txBody>
      </p:sp>
    </p:spTree>
    <p:extLst>
      <p:ext uri="{BB962C8B-B14F-4D97-AF65-F5344CB8AC3E}">
        <p14:creationId xmlns:p14="http://schemas.microsoft.com/office/powerpoint/2010/main" val="31761994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299" y="1250952"/>
            <a:ext cx="2602709" cy="2963863"/>
          </a:xfrm>
        </p:spPr>
        <p:txBody>
          <a:bodyPr/>
          <a:lstStyle>
            <a:lvl1pPr marL="0" indent="0">
              <a:buNone/>
              <a:defRPr/>
            </a:lvl1pPr>
          </a:lstStyle>
          <a:p>
            <a:endParaRPr lang="en-US" dirty="0"/>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dirty="0"/>
              <a:t>Header. Type in Title Case </a:t>
            </a:r>
            <a:br>
              <a:rPr lang="en-US" altLang="ja-JP" dirty="0"/>
            </a:br>
            <a:r>
              <a:rPr lang="en-US" altLang="ja-JP" dirty="0"/>
              <a:t>Max 80 Char. 20pt. </a:t>
            </a:r>
            <a:r>
              <a:rPr lang="en-US" dirty="0"/>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5/24/2019</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
        <p:nvSpPr>
          <p:cNvPr id="22" name="Table Placeholder 18"/>
          <p:cNvSpPr>
            <a:spLocks noGrp="1"/>
          </p:cNvSpPr>
          <p:nvPr>
            <p:ph type="tbl" sz="quarter" idx="21"/>
          </p:nvPr>
        </p:nvSpPr>
        <p:spPr>
          <a:xfrm>
            <a:off x="3270053" y="1250952"/>
            <a:ext cx="2602709" cy="2963863"/>
          </a:xfrm>
        </p:spPr>
        <p:txBody>
          <a:bodyPr/>
          <a:lstStyle>
            <a:lvl1pPr marL="0" indent="0">
              <a:buNone/>
              <a:defRPr/>
            </a:lvl1pPr>
          </a:lstStyle>
          <a:p>
            <a:endParaRPr lang="en-US" dirty="0"/>
          </a:p>
        </p:txBody>
      </p:sp>
      <p:sp>
        <p:nvSpPr>
          <p:cNvPr id="23" name="Table Placeholder 18"/>
          <p:cNvSpPr>
            <a:spLocks noGrp="1"/>
          </p:cNvSpPr>
          <p:nvPr>
            <p:ph type="tbl" sz="quarter" idx="22"/>
          </p:nvPr>
        </p:nvSpPr>
        <p:spPr>
          <a:xfrm>
            <a:off x="6084807" y="1250952"/>
            <a:ext cx="2602709" cy="2963863"/>
          </a:xfrm>
        </p:spPr>
        <p:txBody>
          <a:bodyPr/>
          <a:lstStyle>
            <a:lvl1pPr marL="0" indent="0">
              <a:buNone/>
              <a:defRPr/>
            </a:lvl1pPr>
          </a:lstStyle>
          <a:p>
            <a:endParaRPr lang="en-US" dirty="0"/>
          </a:p>
        </p:txBody>
      </p:sp>
    </p:spTree>
    <p:extLst>
      <p:ext uri="{BB962C8B-B14F-4D97-AF65-F5344CB8AC3E}">
        <p14:creationId xmlns:p14="http://schemas.microsoft.com/office/powerpoint/2010/main" val="294674029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dirty="0"/>
              <a:t>Header. Type in Title Case </a:t>
            </a:r>
            <a:br>
              <a:rPr lang="en-US" altLang="ja-JP" dirty="0"/>
            </a:br>
            <a:r>
              <a:rPr lang="en-US" altLang="ja-JP" dirty="0"/>
              <a:t>Max 80 Char. 20pt. </a:t>
            </a:r>
            <a:r>
              <a:rPr lang="en-US" dirty="0"/>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7">
              <a:defRPr sz="1100" baseline="0">
                <a:solidFill>
                  <a:schemeClr val="accent5"/>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5"/>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7">
              <a:defRPr sz="1100" baseline="0">
                <a:solidFill>
                  <a:schemeClr val="accent5"/>
                </a:solidFill>
              </a:defRPr>
            </a:lvl1pPr>
            <a:lvl2pPr marL="637402" marR="0" indent="-164846" algn="l" defTabSz="439588" rtl="0" eaLnBrk="1" fontAlgn="base" latinLnBrk="0" hangingPunct="1">
              <a:lnSpc>
                <a:spcPct val="110000"/>
              </a:lnSpc>
              <a:spcBef>
                <a:spcPts val="289"/>
              </a:spcBef>
              <a:spcAft>
                <a:spcPts val="1154"/>
              </a:spcAft>
              <a:buClrTx/>
              <a:buSzTx/>
              <a:buFont typeface="Arial"/>
              <a:buChar char="•"/>
              <a:tabLst/>
              <a:defRPr sz="1000" baseline="0">
                <a:solidFill>
                  <a:schemeClr val="accent5"/>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10pt size. Color is Grey. Do not change the font size, color and style.</a:t>
            </a:r>
          </a:p>
          <a:p>
            <a:pPr lvl="1"/>
            <a:endParaRPr lang="en-US" altLang="en-US" dirty="0"/>
          </a:p>
        </p:txBody>
      </p:sp>
      <p:sp>
        <p:nvSpPr>
          <p:cNvPr id="13" name="Content Placeholder 3"/>
          <p:cNvSpPr>
            <a:spLocks noGrp="1"/>
          </p:cNvSpPr>
          <p:nvPr>
            <p:ph sz="half" idx="15" hasCustomPrompt="1"/>
          </p:nvPr>
        </p:nvSpPr>
        <p:spPr>
          <a:xfrm>
            <a:off x="3304282" y="1200151"/>
            <a:ext cx="2535436" cy="3394472"/>
          </a:xfrm>
        </p:spPr>
        <p:txBody>
          <a:bodyPr>
            <a:normAutofit/>
          </a:bodyPr>
          <a:lstStyle>
            <a:lvl1pPr indent="-131877">
              <a:defRPr sz="1100" baseline="0">
                <a:solidFill>
                  <a:schemeClr val="accent5"/>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5"/>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5/24/2019</a:t>
            </a:fld>
            <a:endParaRPr lang="en-US" altLang="en-US" dirty="0"/>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275053486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dirty="0"/>
              <a:t>Header. Type in Title Case </a:t>
            </a:r>
            <a:br>
              <a:rPr lang="en-US" altLang="ja-JP" dirty="0"/>
            </a:br>
            <a:r>
              <a:rPr lang="en-US" altLang="ja-JP" dirty="0"/>
              <a:t>Max 80 Char. 20pt. </a:t>
            </a:r>
            <a:r>
              <a:rPr lang="en-US" dirty="0"/>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5/24/2019</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60616742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t>5/24/2019</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pPr/>
              <a:t>‹#›</a:t>
            </a:fld>
            <a:endParaRPr lang="en-US" altLang="en-US"/>
          </a:p>
        </p:txBody>
      </p:sp>
    </p:spTree>
    <p:extLst>
      <p:ext uri="{BB962C8B-B14F-4D97-AF65-F5344CB8AC3E}">
        <p14:creationId xmlns:p14="http://schemas.microsoft.com/office/powerpoint/2010/main" val="215451776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t>5/24/2019</a:t>
            </a:fld>
            <a:endParaRPr lang="en-US" altLang="en-US" dirty="0"/>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271012901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1" name="Text Placeholder 9"/>
          <p:cNvSpPr>
            <a:spLocks noGrp="1"/>
          </p:cNvSpPr>
          <p:nvPr>
            <p:ph type="body" sz="quarter" idx="11" hasCustomPrompt="1"/>
          </p:nvPr>
        </p:nvSpPr>
        <p:spPr>
          <a:xfrm>
            <a:off x="2828854" y="2965330"/>
            <a:ext cx="3486301" cy="316140"/>
          </a:xfrm>
        </p:spPr>
        <p:txBody>
          <a:bodyPr/>
          <a:lstStyle>
            <a:lvl1pPr marL="0" indent="0" algn="ctr">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dirty="0"/>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a:endParaRPr lang="en-US"/>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dirty="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2828854" y="3231741"/>
            <a:ext cx="3486301" cy="316140"/>
          </a:xfrm>
        </p:spPr>
        <p:txBody>
          <a:bodyPr/>
          <a:lstStyle>
            <a:lvl1pPr marL="0" indent="0" algn="ctr">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dirty="0"/>
              <a:t>Enter Job Title Goes Here</a:t>
            </a:r>
          </a:p>
        </p:txBody>
      </p:sp>
      <p:sp>
        <p:nvSpPr>
          <p:cNvPr id="18" name="Text Placeholder 9"/>
          <p:cNvSpPr>
            <a:spLocks noGrp="1"/>
          </p:cNvSpPr>
          <p:nvPr>
            <p:ph type="body" sz="quarter" idx="13" hasCustomPrompt="1"/>
          </p:nvPr>
        </p:nvSpPr>
        <p:spPr>
          <a:xfrm>
            <a:off x="2828854" y="3462480"/>
            <a:ext cx="3486301" cy="316140"/>
          </a:xfrm>
        </p:spPr>
        <p:txBody>
          <a:bodyPr/>
          <a:lstStyle>
            <a:lvl1pPr marL="0" indent="0" algn="ctr">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dirty="0"/>
              <a:t>Email@jdrf.org | 000-000-0000</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733217"/>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8153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5/24/2019</a:t>
            </a:fld>
            <a:endParaRPr lang="en-US" altLang="en-US"/>
          </a:p>
        </p:txBody>
      </p:sp>
      <p:sp>
        <p:nvSpPr>
          <p:cNvPr id="3" name="TextBox 2"/>
          <p:cNvSpPr txBox="1"/>
          <p:nvPr userDrawn="1"/>
        </p:nvSpPr>
        <p:spPr>
          <a:xfrm>
            <a:off x="457200" y="1200151"/>
            <a:ext cx="8254632" cy="2179542"/>
          </a:xfrm>
          <a:prstGeom prst="rect">
            <a:avLst/>
          </a:prstGeom>
          <a:noFill/>
        </p:spPr>
        <p:txBody>
          <a:bodyPr wrap="square" lIns="87918" tIns="43959" rIns="87918" bIns="43959" rtlCol="0">
            <a:spAutoFit/>
          </a:bodyPr>
          <a:lstStyle/>
          <a:p>
            <a:pPr marL="274742" lvl="0" indent="-274742">
              <a:lnSpc>
                <a:spcPct val="110000"/>
              </a:lnSpc>
              <a:spcAft>
                <a:spcPts val="1154"/>
              </a:spcAft>
              <a:buFont typeface="Arial"/>
              <a:buChar char="•"/>
            </a:pPr>
            <a:r>
              <a:rPr lang="en-US" sz="1100" dirty="0">
                <a:solidFill>
                  <a:schemeClr val="accent5"/>
                </a:solidFill>
                <a:latin typeface="+mn-lt"/>
                <a:ea typeface="Arial" panose="020B0604020202020204" pitchFamily="34" charset="-128"/>
              </a:rPr>
              <a:t>This is a JDRF Branded PowerPoint template. Changing the font styles, colors, sizes is not allowed. </a:t>
            </a:r>
          </a:p>
          <a:p>
            <a:pPr marL="274742" lvl="0" indent="-274742">
              <a:lnSpc>
                <a:spcPct val="110000"/>
              </a:lnSpc>
              <a:spcAft>
                <a:spcPts val="1154"/>
              </a:spcAft>
              <a:buFont typeface="Arial"/>
              <a:buChar char="•"/>
            </a:pPr>
            <a:r>
              <a:rPr lang="en-US" sz="1100" dirty="0">
                <a:solidFill>
                  <a:schemeClr val="accent5"/>
                </a:solidFill>
                <a:latin typeface="+mn-lt"/>
                <a:ea typeface="Arial" panose="020B0604020202020204" pitchFamily="34" charset="-128"/>
              </a:rPr>
              <a:t>Make sure you have </a:t>
            </a:r>
            <a:r>
              <a:rPr lang="en-US" sz="1100" b="1" dirty="0">
                <a:solidFill>
                  <a:schemeClr val="accent5"/>
                </a:solidFill>
                <a:latin typeface="+mn-lt"/>
                <a:ea typeface="Arial" panose="020B0604020202020204" pitchFamily="34" charset="-128"/>
              </a:rPr>
              <a:t>Arial</a:t>
            </a:r>
            <a:r>
              <a:rPr lang="en-US" sz="1100" dirty="0">
                <a:solidFill>
                  <a:schemeClr val="accent5"/>
                </a:solidFill>
                <a:latin typeface="+mn-lt"/>
                <a:ea typeface="Arial" panose="020B0604020202020204" pitchFamily="34" charset="-128"/>
              </a:rPr>
              <a:t> and </a:t>
            </a:r>
            <a:r>
              <a:rPr lang="en-US" sz="1100" b="0" dirty="0">
                <a:solidFill>
                  <a:schemeClr val="accent5"/>
                </a:solidFill>
                <a:latin typeface="+mj-lt"/>
                <a:ea typeface="Arial" panose="020B0604020202020204" pitchFamily="34" charset="-128"/>
              </a:rPr>
              <a:t>Arial Black</a:t>
            </a:r>
            <a:r>
              <a:rPr lang="en-US" sz="1100" b="1" dirty="0">
                <a:solidFill>
                  <a:schemeClr val="accent5"/>
                </a:solidFill>
                <a:latin typeface="+mn-lt"/>
                <a:ea typeface="Arial" panose="020B0604020202020204" pitchFamily="34" charset="-128"/>
              </a:rPr>
              <a:t> </a:t>
            </a:r>
            <a:r>
              <a:rPr lang="en-US" sz="1100" dirty="0">
                <a:solidFill>
                  <a:schemeClr val="accent5"/>
                </a:solidFill>
                <a:latin typeface="+mn-lt"/>
                <a:ea typeface="Arial" panose="020B0604020202020204" pitchFamily="34" charset="-128"/>
              </a:rPr>
              <a:t>fonts installed in your computer before editing this template. If you do not have these fonts, please go to the link </a:t>
            </a:r>
            <a:r>
              <a:rPr lang="en-US" sz="1100" b="1" dirty="0" err="1">
                <a:solidFill>
                  <a:schemeClr val="accent5"/>
                </a:solidFill>
                <a:latin typeface="+mn-lt"/>
                <a:ea typeface="Arial" panose="020B0604020202020204" pitchFamily="34" charset="-128"/>
              </a:rPr>
              <a:t>brand.jdrf.org</a:t>
            </a:r>
            <a:r>
              <a:rPr lang="en-US" sz="1100" b="1" dirty="0">
                <a:solidFill>
                  <a:schemeClr val="accent5"/>
                </a:solidFill>
                <a:latin typeface="+mn-lt"/>
                <a:ea typeface="Arial" panose="020B0604020202020204" pitchFamily="34" charset="-128"/>
              </a:rPr>
              <a:t> </a:t>
            </a:r>
            <a:r>
              <a:rPr lang="en-US" sz="1100" dirty="0">
                <a:solidFill>
                  <a:schemeClr val="accent5"/>
                </a:solidFill>
                <a:latin typeface="+mn-lt"/>
                <a:ea typeface="Arial" panose="020B0604020202020204" pitchFamily="34" charset="-128"/>
              </a:rPr>
              <a:t>to download the fonts.</a:t>
            </a:r>
            <a:endParaRPr lang="en-US" sz="1100" b="1" dirty="0">
              <a:solidFill>
                <a:schemeClr val="accent5"/>
              </a:solidFill>
              <a:latin typeface="+mn-lt"/>
              <a:ea typeface="Arial" panose="020B0604020202020204" pitchFamily="34" charset="-128"/>
            </a:endParaRPr>
          </a:p>
          <a:p>
            <a:pPr marL="274742" lvl="0" indent="-274742">
              <a:lnSpc>
                <a:spcPct val="110000"/>
              </a:lnSpc>
              <a:spcAft>
                <a:spcPts val="1154"/>
              </a:spcAft>
              <a:buFont typeface="Arial"/>
              <a:buChar char="•"/>
            </a:pPr>
            <a:r>
              <a:rPr lang="en-US" sz="1100" dirty="0">
                <a:solidFill>
                  <a:schemeClr val="accent5"/>
                </a:solidFill>
                <a:latin typeface="+mn-lt"/>
                <a:ea typeface="Arial" panose="020B0604020202020204" pitchFamily="34" charset="-128"/>
              </a:rPr>
              <a:t>Each slide has instructions and guidelines written about what kind of font to use, size, color etc. </a:t>
            </a:r>
            <a:br>
              <a:rPr lang="en-US" sz="1100" dirty="0">
                <a:solidFill>
                  <a:schemeClr val="accent5"/>
                </a:solidFill>
                <a:latin typeface="+mn-lt"/>
                <a:ea typeface="Arial" panose="020B0604020202020204" pitchFamily="34" charset="-128"/>
              </a:rPr>
            </a:br>
            <a:r>
              <a:rPr lang="en-US" sz="1100" dirty="0">
                <a:solidFill>
                  <a:schemeClr val="accent5"/>
                </a:solidFill>
                <a:latin typeface="+mn-lt"/>
                <a:ea typeface="Arial" panose="020B0604020202020204" pitchFamily="34" charset="-128"/>
              </a:rPr>
              <a:t>Follow the guidelines provided. </a:t>
            </a:r>
          </a:p>
          <a:p>
            <a:pPr marL="274742" lvl="0" indent="-274742">
              <a:lnSpc>
                <a:spcPct val="110000"/>
              </a:lnSpc>
              <a:spcAft>
                <a:spcPts val="1154"/>
              </a:spcAft>
              <a:buFont typeface="Arial"/>
              <a:buChar char="•"/>
            </a:pPr>
            <a:r>
              <a:rPr lang="en-US" sz="1100" dirty="0">
                <a:solidFill>
                  <a:schemeClr val="accent5"/>
                </a:solidFill>
                <a:latin typeface="+mn-lt"/>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42" lvl="0" indent="-274742">
              <a:lnSpc>
                <a:spcPct val="110000"/>
              </a:lnSpc>
              <a:spcAft>
                <a:spcPts val="1154"/>
              </a:spcAft>
              <a:buFont typeface="Arial"/>
              <a:buChar char="•"/>
            </a:pPr>
            <a:r>
              <a:rPr lang="en-US" sz="1100" dirty="0">
                <a:solidFill>
                  <a:schemeClr val="accent5"/>
                </a:solidFill>
                <a:latin typeface="+mn-lt"/>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000" dirty="0">
                <a:solidFill>
                  <a:schemeClr val="accent2"/>
                </a:solidFill>
                <a:ea typeface="Arial" panose="020B0604020202020204" pitchFamily="34" charset="-128"/>
              </a:rPr>
              <a:t>READ THIS FIRST</a:t>
            </a:r>
            <a:endParaRPr lang="en-US" sz="2000" dirty="0">
              <a:solidFill>
                <a:schemeClr val="accent2"/>
              </a:solidFill>
              <a:ea typeface="Arial" panose="020B0604020202020204" pitchFamily="34" charset="-128"/>
            </a:endParaRPr>
          </a:p>
        </p:txBody>
      </p:sp>
      <p:sp>
        <p:nvSpPr>
          <p:cNvPr id="8" name="TextBox 7"/>
          <p:cNvSpPr txBox="1"/>
          <p:nvPr userDrawn="1"/>
        </p:nvSpPr>
        <p:spPr>
          <a:xfrm>
            <a:off x="7091184" y="4859390"/>
            <a:ext cx="2013376" cy="230832"/>
          </a:xfrm>
          <a:prstGeom prst="rect">
            <a:avLst/>
          </a:prstGeom>
          <a:noFill/>
        </p:spPr>
        <p:txBody>
          <a:bodyPr wrap="square" rtlCol="0">
            <a:spAutoFit/>
          </a:bodyPr>
          <a:lstStyle/>
          <a:p>
            <a:pPr algn="r"/>
            <a:r>
              <a:rPr lang="en-US" sz="900" b="1" dirty="0">
                <a:solidFill>
                  <a:schemeClr val="accent2"/>
                </a:solidFill>
              </a:rPr>
              <a:t>V1.Nov.2018</a:t>
            </a:r>
          </a:p>
        </p:txBody>
      </p:sp>
    </p:spTree>
    <p:extLst>
      <p:ext uri="{BB962C8B-B14F-4D97-AF65-F5344CB8AC3E}">
        <p14:creationId xmlns:p14="http://schemas.microsoft.com/office/powerpoint/2010/main" val="249984394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dirty="0"/>
              <a:t>Use this Cover Slide option if you would like to use your own photo. </a:t>
            </a:r>
            <a:br>
              <a:rPr lang="en-US" dirty="0"/>
            </a:br>
            <a:br>
              <a:rPr lang="en-US" dirty="0"/>
            </a:br>
            <a:r>
              <a:rPr lang="en-US" dirty="0"/>
              <a:t>Be sure to select simple, clean and clutter free photo. Drag your image into this Gray Box. </a:t>
            </a:r>
            <a:br>
              <a:rPr lang="en-US" dirty="0"/>
            </a:br>
            <a:br>
              <a:rPr lang="en-US" dirty="0"/>
            </a:br>
            <a:r>
              <a:rPr lang="en-US" dirty="0"/>
              <a:t>Based on your photo, be sure to include the Blue or White JDRF logo</a:t>
            </a:r>
            <a:br>
              <a:rPr lang="en-US" dirty="0"/>
            </a:br>
            <a:br>
              <a:rPr lang="en-US" dirty="0"/>
            </a:br>
            <a:r>
              <a:rPr lang="en-US" dirty="0"/>
              <a:t>JDRF elements may be found in the </a:t>
            </a:r>
            <a:r>
              <a:rPr lang="en-US"/>
              <a:t>Appendix slides</a:t>
            </a:r>
            <a:endParaRPr lang="en-US" dirty="0"/>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5"/>
            <a:ext cx="6400800" cy="346425"/>
          </a:xfrm>
        </p:spPr>
        <p:txBody>
          <a:bodyPr>
            <a:noAutofit/>
          </a:bodyPr>
          <a:lstStyle>
            <a:lvl1pPr marL="0" indent="0" algn="ctr">
              <a:buNone/>
              <a:defRPr sz="1600" b="0" baseline="0">
                <a:solidFill>
                  <a:schemeClr val="accent2"/>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dirty="0"/>
              <a:t>PRESENTERS NAME</a:t>
            </a:r>
          </a:p>
        </p:txBody>
      </p:sp>
      <p:sp>
        <p:nvSpPr>
          <p:cNvPr id="18" name="Text Placeholder 17"/>
          <p:cNvSpPr>
            <a:spLocks noGrp="1"/>
          </p:cNvSpPr>
          <p:nvPr>
            <p:ph type="body" sz="quarter" idx="10" hasCustomPrompt="1"/>
          </p:nvPr>
        </p:nvSpPr>
        <p:spPr>
          <a:xfrm>
            <a:off x="1356519" y="4736234"/>
            <a:ext cx="6430963" cy="344156"/>
          </a:xfrm>
        </p:spPr>
        <p:txBody>
          <a:bodyPr/>
          <a:lstStyle>
            <a:lvl1pPr marL="0" indent="0" algn="ctr">
              <a:buNone/>
              <a:defRPr sz="1200" b="0" baseline="0">
                <a:solidFill>
                  <a:schemeClr val="accent2"/>
                </a:solidFill>
                <a:latin typeface="+mn-lt"/>
              </a:defRPr>
            </a:lvl1pPr>
          </a:lstStyle>
          <a:p>
            <a:pPr lvl="0"/>
            <a:r>
              <a:rPr lang="en-US" dirty="0"/>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5" y="2263781"/>
            <a:ext cx="2787722" cy="572758"/>
          </a:xfrm>
          <a:prstGeom prst="rect">
            <a:avLst/>
          </a:prstGeom>
        </p:spPr>
      </p:pic>
      <p:sp>
        <p:nvSpPr>
          <p:cNvPr id="13" name="Title 1"/>
          <p:cNvSpPr>
            <a:spLocks noGrp="1"/>
          </p:cNvSpPr>
          <p:nvPr>
            <p:ph type="ctrTitle" hasCustomPrompt="1"/>
          </p:nvPr>
        </p:nvSpPr>
        <p:spPr>
          <a:xfrm>
            <a:off x="685800" y="3313548"/>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dirty="0"/>
              <a:t>Main Title (Max. 25 char.)</a:t>
            </a:r>
          </a:p>
        </p:txBody>
      </p:sp>
    </p:spTree>
    <p:extLst>
      <p:ext uri="{BB962C8B-B14F-4D97-AF65-F5344CB8AC3E}">
        <p14:creationId xmlns:p14="http://schemas.microsoft.com/office/powerpoint/2010/main" val="1072299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rgbClr val="0055FF"/>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0"/>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sp>
        <p:nvSpPr>
          <p:cNvPr id="3" name="Content Placeholder 2"/>
          <p:cNvSpPr>
            <a:spLocks noGrp="1"/>
          </p:cNvSpPr>
          <p:nvPr>
            <p:ph idx="1" hasCustomPrompt="1"/>
          </p:nvPr>
        </p:nvSpPr>
        <p:spPr>
          <a:xfrm>
            <a:off x="3886310" y="204792"/>
            <a:ext cx="4800490" cy="4389835"/>
          </a:xfrm>
        </p:spPr>
        <p:txBody>
          <a:bodyPr>
            <a:noAutofit/>
          </a:bodyPr>
          <a:lstStyle>
            <a:lvl1pPr marL="131877" indent="-131877">
              <a:lnSpc>
                <a:spcPct val="110000"/>
              </a:lnSpc>
              <a:spcAft>
                <a:spcPts val="577"/>
              </a:spcAft>
              <a:buFont typeface="Arial"/>
              <a:buChar char="•"/>
              <a:defRPr sz="1100">
                <a:solidFill>
                  <a:schemeClr val="accent5"/>
                </a:solidFill>
              </a:defRPr>
            </a:lvl1pPr>
            <a:lvl2pPr marL="604434" indent="-164846">
              <a:lnSpc>
                <a:spcPct val="110000"/>
              </a:lnSpc>
              <a:spcAft>
                <a:spcPts val="577"/>
              </a:spcAft>
              <a:buFont typeface="Arial"/>
              <a:buChar char="•"/>
              <a:defRPr sz="1100">
                <a:solidFill>
                  <a:schemeClr val="accent5"/>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5"/>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5pPr>
            <a:lvl6pPr>
              <a:defRPr sz="2000"/>
            </a:lvl6pPr>
            <a:lvl7pPr>
              <a:defRPr sz="2000"/>
            </a:lvl7pPr>
            <a:lvl8pPr>
              <a:defRPr sz="2000"/>
            </a:lvl8pPr>
            <a:lvl9pPr>
              <a:defRPr sz="20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457207" y="411285"/>
            <a:ext cx="3008313" cy="2402336"/>
          </a:xfrm>
        </p:spPr>
        <p:txBody>
          <a:bodyPr/>
          <a:lstStyle>
            <a:lvl1pPr algn="l">
              <a:defRPr sz="2000" b="0" baseline="0">
                <a:solidFill>
                  <a:schemeClr val="bg1"/>
                </a:solidFill>
              </a:defRPr>
            </a:lvl1pPr>
          </a:lstStyle>
          <a:p>
            <a:r>
              <a:rPr lang="en-US" dirty="0"/>
              <a:t>Header. Type in Title Case. Max 40 Char. 20pt</a:t>
            </a:r>
          </a:p>
        </p:txBody>
      </p:sp>
      <p:sp>
        <p:nvSpPr>
          <p:cNvPr id="4" name="Text Placeholder 3"/>
          <p:cNvSpPr>
            <a:spLocks noGrp="1"/>
          </p:cNvSpPr>
          <p:nvPr>
            <p:ph type="body" sz="half" idx="2" hasCustomPrompt="1"/>
          </p:nvPr>
        </p:nvSpPr>
        <p:spPr>
          <a:xfrm>
            <a:off x="457207" y="3095965"/>
            <a:ext cx="3008313" cy="1492660"/>
          </a:xfrm>
        </p:spPr>
        <p:txBody>
          <a:bodyPr>
            <a:normAutofit/>
          </a:bodyPr>
          <a:lstStyle>
            <a:lvl1pPr marL="0" indent="0">
              <a:buNone/>
              <a:defRPr sz="10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dirty="0"/>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5/24/2019</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136201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86310" y="1200153"/>
            <a:ext cx="4800490" cy="3394473"/>
          </a:xfrm>
        </p:spPr>
        <p:txBody>
          <a:bodyPr>
            <a:noAutofit/>
          </a:bodyPr>
          <a:lstStyle>
            <a:lvl1pPr marL="131877" indent="-131877">
              <a:lnSpc>
                <a:spcPct val="110000"/>
              </a:lnSpc>
              <a:spcAft>
                <a:spcPts val="577"/>
              </a:spcAft>
              <a:buFont typeface="Arial"/>
              <a:buChar char="•"/>
              <a:defRPr sz="1100">
                <a:solidFill>
                  <a:schemeClr val="accent5"/>
                </a:solidFill>
              </a:defRPr>
            </a:lvl1pPr>
            <a:lvl2pPr marL="604434" indent="-164846">
              <a:lnSpc>
                <a:spcPct val="110000"/>
              </a:lnSpc>
              <a:spcAft>
                <a:spcPts val="577"/>
              </a:spcAft>
              <a:buFont typeface="Arial"/>
              <a:buChar char="•"/>
              <a:defRPr sz="1100">
                <a:solidFill>
                  <a:schemeClr val="accent5"/>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5"/>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5pPr>
            <a:lvl6pPr>
              <a:defRPr sz="2000"/>
            </a:lvl6pPr>
            <a:lvl7pPr>
              <a:defRPr sz="2000"/>
            </a:lvl7pPr>
            <a:lvl8pPr>
              <a:defRPr sz="2000"/>
            </a:lvl8pPr>
            <a:lvl9pPr>
              <a:defRPr sz="20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3886255" y="171965"/>
            <a:ext cx="4800490" cy="857251"/>
          </a:xfrm>
        </p:spPr>
        <p:txBody>
          <a:bodyPr/>
          <a:lstStyle>
            <a:lvl1pPr algn="ctr">
              <a:defRPr sz="2000" b="0" baseline="0">
                <a:solidFill>
                  <a:schemeClr val="accent2"/>
                </a:solidFill>
              </a:defRPr>
            </a:lvl1pPr>
          </a:lstStyle>
          <a:p>
            <a:r>
              <a:rPr lang="en-US" altLang="ja-JP" dirty="0"/>
              <a:t>Header. Type in Title Case 20pt Max 45 Char.</a:t>
            </a:r>
            <a:endParaRPr lang="en-US" dirty="0"/>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dirty="0"/>
          </a:p>
          <a:p>
            <a:pPr lvl="0"/>
            <a:r>
              <a:rPr lang="en-US" dirty="0"/>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t>5/24/2019</a:t>
            </a:fld>
            <a:endParaRPr lang="en-US" altLang="en-US"/>
          </a:p>
        </p:txBody>
      </p:sp>
    </p:spTree>
    <p:extLst>
      <p:ext uri="{BB962C8B-B14F-4D97-AF65-F5344CB8AC3E}">
        <p14:creationId xmlns:p14="http://schemas.microsoft.com/office/powerpoint/2010/main" val="389620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800490" cy="3394473"/>
          </a:xfrm>
        </p:spPr>
        <p:txBody>
          <a:bodyPr>
            <a:noAutofit/>
          </a:bodyPr>
          <a:lstStyle>
            <a:lvl1pPr marL="131877" indent="-131877">
              <a:spcAft>
                <a:spcPts val="577"/>
              </a:spcAft>
              <a:buFont typeface="Arial"/>
              <a:buChar char="•"/>
              <a:defRPr sz="1100">
                <a:solidFill>
                  <a:schemeClr val="accent5"/>
                </a:solidFill>
              </a:defRPr>
            </a:lvl1pPr>
            <a:lvl2pPr marL="604434" indent="-164846">
              <a:spcAft>
                <a:spcPts val="577"/>
              </a:spcAft>
              <a:buFont typeface="Arial"/>
              <a:buChar char="•"/>
              <a:defRPr sz="1100">
                <a:solidFill>
                  <a:schemeClr val="accent5"/>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5"/>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5"/>
                </a:solidFill>
              </a:defRPr>
            </a:lvl5pPr>
            <a:lvl6pPr>
              <a:defRPr sz="2000"/>
            </a:lvl6pPr>
            <a:lvl7pPr>
              <a:defRPr sz="2000"/>
            </a:lvl7pPr>
            <a:lvl8pPr>
              <a:defRPr sz="2000"/>
            </a:lvl8pPr>
            <a:lvl9pPr>
              <a:defRPr sz="20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457203" y="171965"/>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000" b="0" baseline="0">
                <a:solidFill>
                  <a:schemeClr val="accent2"/>
                </a:solidFill>
              </a:defRPr>
            </a:lvl1pPr>
          </a:lstStyle>
          <a:p>
            <a:r>
              <a:rPr lang="en-US" altLang="ja-JP" dirty="0"/>
              <a:t>Header. Type in Title Case 20pt Max 45 Char.</a:t>
            </a:r>
            <a:endParaRPr lang="en-US" dirty="0"/>
          </a:p>
        </p:txBody>
      </p:sp>
      <p:sp>
        <p:nvSpPr>
          <p:cNvPr id="15" name="Content Placeholder 14"/>
          <p:cNvSpPr>
            <a:spLocks noGrp="1"/>
          </p:cNvSpPr>
          <p:nvPr>
            <p:ph sz="quarter" idx="13"/>
          </p:nvPr>
        </p:nvSpPr>
        <p:spPr>
          <a:xfrm>
            <a:off x="5568950" y="0"/>
            <a:ext cx="3575050" cy="5143500"/>
          </a:xfrm>
        </p:spPr>
        <p:txBody>
          <a:bodyPr/>
          <a:lstStyle>
            <a:lvl1pPr marL="0" indent="0" algn="ctr">
              <a:buFontTx/>
              <a:buNone/>
              <a:defRPr baseline="0">
                <a:solidFill>
                  <a:schemeClr val="accent3">
                    <a:lumMod val="25000"/>
                  </a:schemeClr>
                </a:solidFill>
              </a:defRPr>
            </a:lvl1pPr>
          </a:lstStyle>
          <a:p>
            <a:pPr lvl="0"/>
            <a:endParaRPr lang="en-US" dirty="0"/>
          </a:p>
          <a:p>
            <a:pPr lvl="0"/>
            <a:r>
              <a:rPr lang="en-US" dirty="0"/>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t>5/24/2019</a:t>
            </a:fld>
            <a:endParaRPr lang="en-US" altLang="en-US" dirty="0"/>
          </a:p>
        </p:txBody>
      </p:sp>
    </p:spTree>
    <p:extLst>
      <p:ext uri="{BB962C8B-B14F-4D97-AF65-F5344CB8AC3E}">
        <p14:creationId xmlns:p14="http://schemas.microsoft.com/office/powerpoint/2010/main" val="356681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0"/>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sp>
        <p:nvSpPr>
          <p:cNvPr id="2" name="Title 1"/>
          <p:cNvSpPr>
            <a:spLocks noGrp="1"/>
          </p:cNvSpPr>
          <p:nvPr>
            <p:ph type="title" hasCustomPrompt="1"/>
          </p:nvPr>
        </p:nvSpPr>
        <p:spPr>
          <a:xfrm>
            <a:off x="457207" y="413224"/>
            <a:ext cx="3008313" cy="2402336"/>
          </a:xfrm>
        </p:spPr>
        <p:txBody>
          <a:bodyPr/>
          <a:lstStyle>
            <a:lvl1pPr marL="0" marR="0" indent="0" algn="l" defTabSz="439588" rtl="0" eaLnBrk="1" fontAlgn="base" latinLnBrk="0" hangingPunct="1">
              <a:lnSpc>
                <a:spcPct val="100000"/>
              </a:lnSpc>
              <a:spcBef>
                <a:spcPct val="0"/>
              </a:spcBef>
              <a:spcAft>
                <a:spcPct val="0"/>
              </a:spcAft>
              <a:buClrTx/>
              <a:buSzTx/>
              <a:buFontTx/>
              <a:buNone/>
              <a:tabLst/>
              <a:defRPr sz="2000" b="0" baseline="0">
                <a:solidFill>
                  <a:schemeClr val="bg1"/>
                </a:solidFill>
              </a:defRPr>
            </a:lvl1pPr>
          </a:lstStyle>
          <a:p>
            <a:r>
              <a:rPr lang="en-US" dirty="0"/>
              <a:t>Header. Type in Title Case. Max 40 Char. 20pt</a:t>
            </a:r>
          </a:p>
        </p:txBody>
      </p:sp>
      <p:sp>
        <p:nvSpPr>
          <p:cNvPr id="4" name="Text Placeholder 3"/>
          <p:cNvSpPr>
            <a:spLocks noGrp="1"/>
          </p:cNvSpPr>
          <p:nvPr>
            <p:ph type="body" sz="half" idx="2" hasCustomPrompt="1"/>
          </p:nvPr>
        </p:nvSpPr>
        <p:spPr>
          <a:xfrm>
            <a:off x="457207" y="3095965"/>
            <a:ext cx="3008313" cy="1476034"/>
          </a:xfrm>
        </p:spPr>
        <p:txBody>
          <a:bodyPr>
            <a:noAutofit/>
          </a:bodyPr>
          <a:lstStyle>
            <a:lvl1pPr marL="0" indent="0">
              <a:buNone/>
              <a:defRPr sz="1100" baseline="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dirty="0"/>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8"/>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2"/>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t>5/24/2019</a:t>
            </a:fld>
            <a:endParaRPr lang="en-US" altLang="en-US" dirty="0"/>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pPr/>
              <a:t>‹#›</a:t>
            </a:fld>
            <a:endParaRPr lang="en-US" altLang="en-US"/>
          </a:p>
        </p:txBody>
      </p:sp>
    </p:spTree>
    <p:extLst>
      <p:ext uri="{BB962C8B-B14F-4D97-AF65-F5344CB8AC3E}">
        <p14:creationId xmlns:p14="http://schemas.microsoft.com/office/powerpoint/2010/main" val="171443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0"/>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49"/>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3"/>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4"/>
            <a:ext cx="5228162"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948980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000" baseline="0"/>
            </a:lvl1pPr>
          </a:lstStyle>
          <a:p>
            <a:r>
              <a:rPr lang="en-US" altLang="ja-JP" dirty="0"/>
              <a:t>Header. Type in Title Case </a:t>
            </a:r>
            <a:br>
              <a:rPr lang="en-US" altLang="ja-JP" dirty="0"/>
            </a:br>
            <a:r>
              <a:rPr lang="en-US" altLang="ja-JP" dirty="0"/>
              <a:t>Max 80 Char. 20pt. </a:t>
            </a:r>
            <a:r>
              <a:rPr lang="en-US" dirty="0"/>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7">
              <a:spcAft>
                <a:spcPts val="577"/>
              </a:spcAft>
              <a:defRPr baseline="0">
                <a:solidFill>
                  <a:schemeClr val="accent5"/>
                </a:solidFill>
              </a:defRPr>
            </a:lvl1pPr>
            <a:lvl2pPr>
              <a:spcAft>
                <a:spcPts val="577"/>
              </a:spcAft>
              <a:defRPr>
                <a:solidFill>
                  <a:schemeClr val="accent5"/>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5"/>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5"/>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5"/>
                </a:solidFill>
              </a:defRPr>
            </a:lvl5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5/24/2019</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pPr/>
              <a:t>‹#›</a:t>
            </a:fld>
            <a:endParaRPr lang="en-US" altLang="en-US"/>
          </a:p>
        </p:txBody>
      </p:sp>
    </p:spTree>
    <p:extLst>
      <p:ext uri="{BB962C8B-B14F-4D97-AF65-F5344CB8AC3E}">
        <p14:creationId xmlns:p14="http://schemas.microsoft.com/office/powerpoint/2010/main" val="21065527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dirty="0"/>
              <a:t>Click To Edit Title </a:t>
            </a:r>
            <a:r>
              <a:rPr lang="en-US" altLang="ja-JP" dirty="0"/>
              <a:t>(Arial Black). Short Initial Cap. Max 80 Char. </a:t>
            </a:r>
            <a:r>
              <a:rPr lang="en-US" dirty="0"/>
              <a:t>Short Headline 20pt Size</a:t>
            </a:r>
            <a:endParaRPr lang="en-US" altLang="en-US" dirty="0"/>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2"/>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dirty="0"/>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fld id="{74AF86D8-102B-F94A-87AF-60C78DE814F1}" type="datetime1">
              <a:rPr lang="en-US" altLang="en-US" smtClean="0"/>
              <a:pPr/>
              <a:t>5/24/2019</a:t>
            </a:fld>
            <a:endParaRPr lang="en-US" altLang="en-US" dirty="0"/>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88" rtl="0" eaLnBrk="1" fontAlgn="auto" latinLnBrk="0" hangingPunct="1">
              <a:lnSpc>
                <a:spcPct val="100000"/>
              </a:lnSpc>
              <a:spcBef>
                <a:spcPts val="0"/>
              </a:spcBef>
              <a:spcAft>
                <a:spcPts val="0"/>
              </a:spcAft>
              <a:buClrTx/>
              <a:buSzTx/>
              <a:buFontTx/>
              <a:buNone/>
              <a:tabLst/>
              <a:defRPr sz="700">
                <a:solidFill>
                  <a:srgbClr val="898989"/>
                </a:solidFill>
                <a:latin typeface="+mn-lt"/>
                <a:ea typeface="+mn-ea"/>
              </a:defRPr>
            </a:lvl1pPr>
          </a:lstStyle>
          <a:p>
            <a:pPr>
              <a:defRPr/>
            </a:pPr>
            <a:endParaRPr lang="de-DE" dirty="0"/>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4"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rgbClr val="898989"/>
                </a:solidFill>
                <a:latin typeface="+mn-lt"/>
                <a:ea typeface="Arial" panose="020B0604020202020204" pitchFamily="34" charset="-128"/>
              </a:defRPr>
            </a:lvl1pPr>
          </a:lstStyle>
          <a:p>
            <a:fld id="{694EE99C-66C9-4AFC-A6F5-6D035E264614}" type="slidenum">
              <a:rPr lang="en-US" altLang="en-US" smtClean="0"/>
              <a:pPr/>
              <a:t>‹#›</a:t>
            </a:fld>
            <a:endParaRPr lang="en-US" altLang="en-US" dirty="0"/>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spTree>
  </p:cSld>
  <p:clrMap bg1="lt1" tx1="dk1" bg2="lt2" tx2="dk2" accent1="accent1" accent2="accent2" accent3="accent3" accent4="accent4" accent5="accent5" accent6="accent6" hlink="hlink" folHlink="folHlink"/>
  <p:sldLayoutIdLst>
    <p:sldLayoutId id="2147493511" r:id="rId1"/>
    <p:sldLayoutId id="2147493595" r:id="rId2"/>
    <p:sldLayoutId id="2147493596" r:id="rId3"/>
    <p:sldLayoutId id="2147493512" r:id="rId4"/>
    <p:sldLayoutId id="2147493513" r:id="rId5"/>
    <p:sldLayoutId id="2147493581" r:id="rId6"/>
    <p:sldLayoutId id="2147493514" r:id="rId7"/>
    <p:sldLayoutId id="2147493515" r:id="rId8"/>
    <p:sldLayoutId id="2147493516" r:id="rId9"/>
    <p:sldLayoutId id="2147493590" r:id="rId10"/>
    <p:sldLayoutId id="2147493580" r:id="rId11"/>
    <p:sldLayoutId id="2147493517" r:id="rId12"/>
    <p:sldLayoutId id="2147493526" r:id="rId13"/>
    <p:sldLayoutId id="2147493518" r:id="rId14"/>
    <p:sldLayoutId id="2147493598" r:id="rId15"/>
    <p:sldLayoutId id="2147493600" r:id="rId16"/>
    <p:sldLayoutId id="2147493589" r:id="rId17"/>
    <p:sldLayoutId id="2147493591" r:id="rId18"/>
    <p:sldLayoutId id="2147493592" r:id="rId19"/>
    <p:sldLayoutId id="2147493519" r:id="rId20"/>
    <p:sldLayoutId id="2147493520" r:id="rId21"/>
    <p:sldLayoutId id="2147493521" r:id="rId22"/>
    <p:sldLayoutId id="2147493522" r:id="rId23"/>
    <p:sldLayoutId id="2147493584" r:id="rId24"/>
    <p:sldLayoutId id="2147493583" r:id="rId25"/>
    <p:sldLayoutId id="2147493509" r:id="rId26"/>
    <p:sldLayoutId id="2147493525" r:id="rId27"/>
    <p:sldLayoutId id="2147493588" r:id="rId28"/>
    <p:sldLayoutId id="2147493587" r:id="rId29"/>
  </p:sldLayoutIdLst>
  <p:transition spd="med">
    <p:fade/>
  </p:transition>
  <p:hf hdr="0" ftr="0" dt="0"/>
  <p:txStyles>
    <p:titleStyle>
      <a:lvl1pPr algn="ctr" defTabSz="439588" rtl="0" fontAlgn="base">
        <a:spcBef>
          <a:spcPct val="0"/>
        </a:spcBef>
        <a:spcAft>
          <a:spcPct val="0"/>
        </a:spcAft>
        <a:defRPr sz="2000" kern="1200" baseline="0">
          <a:solidFill>
            <a:schemeClr val="accent2"/>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6"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5"/>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5"/>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5"/>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5"/>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5"/>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88" rtl="0" eaLnBrk="1" latinLnBrk="0" hangingPunct="1">
        <a:defRPr sz="1700" kern="1200">
          <a:solidFill>
            <a:schemeClr val="tx1"/>
          </a:solidFill>
          <a:latin typeface="+mn-lt"/>
          <a:ea typeface="+mn-ea"/>
          <a:cs typeface="+mn-cs"/>
        </a:defRPr>
      </a:lvl1pPr>
      <a:lvl2pPr marL="439588" algn="l" defTabSz="439588" rtl="0" eaLnBrk="1" latinLnBrk="0" hangingPunct="1">
        <a:defRPr sz="1700" kern="1200">
          <a:solidFill>
            <a:schemeClr val="tx1"/>
          </a:solidFill>
          <a:latin typeface="+mn-lt"/>
          <a:ea typeface="+mn-ea"/>
          <a:cs typeface="+mn-cs"/>
        </a:defRPr>
      </a:lvl2pPr>
      <a:lvl3pPr marL="879176" algn="l" defTabSz="439588" rtl="0" eaLnBrk="1" latinLnBrk="0" hangingPunct="1">
        <a:defRPr sz="1700" kern="1200">
          <a:solidFill>
            <a:schemeClr val="tx1"/>
          </a:solidFill>
          <a:latin typeface="+mn-lt"/>
          <a:ea typeface="+mn-ea"/>
          <a:cs typeface="+mn-cs"/>
        </a:defRPr>
      </a:lvl3pPr>
      <a:lvl4pPr marL="1318764" algn="l" defTabSz="439588" rtl="0" eaLnBrk="1" latinLnBrk="0" hangingPunct="1">
        <a:defRPr sz="1700" kern="1200">
          <a:solidFill>
            <a:schemeClr val="tx1"/>
          </a:solidFill>
          <a:latin typeface="+mn-lt"/>
          <a:ea typeface="+mn-ea"/>
          <a:cs typeface="+mn-cs"/>
        </a:defRPr>
      </a:lvl4pPr>
      <a:lvl5pPr marL="1758351" algn="l" defTabSz="439588" rtl="0" eaLnBrk="1" latinLnBrk="0" hangingPunct="1">
        <a:defRPr sz="1700" kern="1200">
          <a:solidFill>
            <a:schemeClr val="tx1"/>
          </a:solidFill>
          <a:latin typeface="+mn-lt"/>
          <a:ea typeface="+mn-ea"/>
          <a:cs typeface="+mn-cs"/>
        </a:defRPr>
      </a:lvl5pPr>
      <a:lvl6pPr marL="2197939" algn="l" defTabSz="439588" rtl="0" eaLnBrk="1" latinLnBrk="0" hangingPunct="1">
        <a:defRPr sz="1700" kern="1200">
          <a:solidFill>
            <a:schemeClr val="tx1"/>
          </a:solidFill>
          <a:latin typeface="+mn-lt"/>
          <a:ea typeface="+mn-ea"/>
          <a:cs typeface="+mn-cs"/>
        </a:defRPr>
      </a:lvl6pPr>
      <a:lvl7pPr marL="2637527" algn="l" defTabSz="439588" rtl="0" eaLnBrk="1" latinLnBrk="0" hangingPunct="1">
        <a:defRPr sz="1700" kern="1200">
          <a:solidFill>
            <a:schemeClr val="tx1"/>
          </a:solidFill>
          <a:latin typeface="+mn-lt"/>
          <a:ea typeface="+mn-ea"/>
          <a:cs typeface="+mn-cs"/>
        </a:defRPr>
      </a:lvl7pPr>
      <a:lvl8pPr marL="3077115" algn="l" defTabSz="439588" rtl="0" eaLnBrk="1" latinLnBrk="0" hangingPunct="1">
        <a:defRPr sz="1700" kern="1200">
          <a:solidFill>
            <a:schemeClr val="tx1"/>
          </a:solidFill>
          <a:latin typeface="+mn-lt"/>
          <a:ea typeface="+mn-ea"/>
          <a:cs typeface="+mn-cs"/>
        </a:defRPr>
      </a:lvl8pPr>
      <a:lvl9pPr marL="3516703" algn="l" defTabSz="43958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image" Target="../media/image25.jpg"/><Relationship Id="rId16" Type="http://schemas.openxmlformats.org/officeDocument/2006/relationships/image" Target="../media/image39.jpg"/><Relationship Id="rId1" Type="http://schemas.openxmlformats.org/officeDocument/2006/relationships/slideLayout" Target="../slideLayouts/slideLayout8.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p:cNvSpPr>
            <a:spLocks noGrp="1"/>
          </p:cNvSpPr>
          <p:nvPr>
            <p:ph type="subTitle" idx="1"/>
          </p:nvPr>
        </p:nvSpPr>
        <p:spPr/>
        <p:txBody>
          <a:bodyPr/>
          <a:lstStyle/>
          <a:p>
            <a:r>
              <a:rPr lang="en-US" sz="2400" dirty="0"/>
              <a:t>VICKIE MCWATTERS</a:t>
            </a:r>
          </a:p>
        </p:txBody>
      </p:sp>
      <p:sp>
        <p:nvSpPr>
          <p:cNvPr id="13" name="Text Placeholder 12"/>
          <p:cNvSpPr>
            <a:spLocks noGrp="1"/>
          </p:cNvSpPr>
          <p:nvPr>
            <p:ph type="body" sz="quarter" idx="10"/>
          </p:nvPr>
        </p:nvSpPr>
        <p:spPr>
          <a:xfrm>
            <a:off x="1356518" y="4624388"/>
            <a:ext cx="6430963" cy="519112"/>
          </a:xfrm>
        </p:spPr>
        <p:txBody>
          <a:bodyPr/>
          <a:lstStyle/>
          <a:p>
            <a:r>
              <a:rPr lang="en-US" sz="1600" b="1" dirty="0"/>
              <a:t>June 2019</a:t>
            </a:r>
          </a:p>
        </p:txBody>
      </p:sp>
      <p:sp>
        <p:nvSpPr>
          <p:cNvPr id="4" name="Title 3"/>
          <p:cNvSpPr>
            <a:spLocks noGrp="1"/>
          </p:cNvSpPr>
          <p:nvPr>
            <p:ph type="ctrTitle"/>
          </p:nvPr>
        </p:nvSpPr>
        <p:spPr/>
        <p:txBody>
          <a:bodyPr/>
          <a:lstStyle/>
          <a:p>
            <a:r>
              <a:rPr lang="en-US" dirty="0"/>
              <a:t>T1D in the Schools</a:t>
            </a:r>
          </a:p>
        </p:txBody>
      </p:sp>
    </p:spTree>
    <p:extLst>
      <p:ext uri="{BB962C8B-B14F-4D97-AF65-F5344CB8AC3E}">
        <p14:creationId xmlns:p14="http://schemas.microsoft.com/office/powerpoint/2010/main" val="347400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5257" y="150056"/>
            <a:ext cx="8229600" cy="857250"/>
          </a:xfrm>
        </p:spPr>
        <p:txBody>
          <a:bodyPr/>
          <a:lstStyle/>
          <a:p>
            <a:r>
              <a:rPr lang="en-US" sz="2800" dirty="0"/>
              <a:t>CONTINUOUS GLUCOSE MONITOR (CGM)</a:t>
            </a:r>
          </a:p>
        </p:txBody>
      </p:sp>
      <p:sp>
        <p:nvSpPr>
          <p:cNvPr id="3" name="Slide Number Placeholder 2"/>
          <p:cNvSpPr>
            <a:spLocks noGrp="1"/>
          </p:cNvSpPr>
          <p:nvPr>
            <p:ph type="sldNum" sz="quarter" idx="16"/>
          </p:nvPr>
        </p:nvSpPr>
        <p:spPr/>
        <p:txBody>
          <a:bodyPr/>
          <a:lstStyle/>
          <a:p>
            <a:fld id="{A388B84F-FD38-4E34-9A89-7B553CB98EBE}" type="slidenum">
              <a:rPr lang="en-US" altLang="en-US" smtClean="0"/>
              <a:pPr/>
              <a:t>10</a:t>
            </a:fld>
            <a:endParaRPr lang="en-US" altLang="en-US"/>
          </a:p>
        </p:txBody>
      </p:sp>
      <p:cxnSp>
        <p:nvCxnSpPr>
          <p:cNvPr id="12" name="Straight Connector 11"/>
          <p:cNvCxnSpPr/>
          <p:nvPr/>
        </p:nvCxnSpPr>
        <p:spPr>
          <a:xfrm>
            <a:off x="13740" y="1599775"/>
            <a:ext cx="90715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0" y="4268407"/>
            <a:ext cx="9071527"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58" y="1656869"/>
            <a:ext cx="2294306" cy="25652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799" y="1928769"/>
            <a:ext cx="1940586" cy="20214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024" y="1979155"/>
            <a:ext cx="3960976" cy="1971057"/>
          </a:xfrm>
          <a:prstGeom prst="rect">
            <a:avLst/>
          </a:prstGeom>
        </p:spPr>
      </p:pic>
    </p:spTree>
    <p:extLst>
      <p:ext uri="{BB962C8B-B14F-4D97-AF65-F5344CB8AC3E}">
        <p14:creationId xmlns:p14="http://schemas.microsoft.com/office/powerpoint/2010/main" val="277933902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a:t>INSULIN DELIVERY</a:t>
            </a:r>
          </a:p>
        </p:txBody>
      </p:sp>
      <p:sp>
        <p:nvSpPr>
          <p:cNvPr id="3" name="Slide Number Placeholder 2"/>
          <p:cNvSpPr>
            <a:spLocks noGrp="1"/>
          </p:cNvSpPr>
          <p:nvPr>
            <p:ph type="sldNum" sz="quarter" idx="16"/>
          </p:nvPr>
        </p:nvSpPr>
        <p:spPr/>
        <p:txBody>
          <a:bodyPr/>
          <a:lstStyle/>
          <a:p>
            <a:fld id="{A388B84F-FD38-4E34-9A89-7B553CB98EBE}" type="slidenum">
              <a:rPr lang="en-US" altLang="en-US" smtClean="0"/>
              <a:pPr/>
              <a:t>11</a:t>
            </a:fld>
            <a:endParaRPr lang="en-US"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0" y="1778191"/>
            <a:ext cx="3055202" cy="203301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139" y="1778191"/>
            <a:ext cx="3048000" cy="2033016"/>
          </a:xfrm>
          <a:prstGeom prst="rect">
            <a:avLst/>
          </a:prstGeom>
        </p:spPr>
      </p:pic>
      <p:pic>
        <p:nvPicPr>
          <p:cNvPr id="10"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6001516" y="1778191"/>
            <a:ext cx="3064848" cy="2033016"/>
          </a:xfrm>
          <a:prstGeom prst="rect">
            <a:avLst/>
          </a:prstGeom>
        </p:spPr>
      </p:pic>
      <p:cxnSp>
        <p:nvCxnSpPr>
          <p:cNvPr id="12" name="Straight Connector 11"/>
          <p:cNvCxnSpPr/>
          <p:nvPr/>
        </p:nvCxnSpPr>
        <p:spPr>
          <a:xfrm>
            <a:off x="13740" y="1778191"/>
            <a:ext cx="90715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63" y="3811207"/>
            <a:ext cx="907152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22302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4">
              <a:spcAft>
                <a:spcPts val="1154"/>
              </a:spcAft>
              <a:defRPr/>
            </a:pPr>
            <a:endParaRPr lang="en-US" altLang="en-US" sz="1000" dirty="0"/>
          </a:p>
          <a:p>
            <a:r>
              <a:rPr lang="en-US" sz="1600" dirty="0">
                <a:solidFill>
                  <a:schemeClr val="accent6"/>
                </a:solidFill>
              </a:rPr>
              <a:t>The left spoon has 2 units of insulin. The right spoon has 10 units of insulin.</a:t>
            </a:r>
          </a:p>
          <a:p>
            <a:endParaRPr lang="en-US" sz="1600" dirty="0">
              <a:solidFill>
                <a:schemeClr val="accent6"/>
              </a:solidFill>
            </a:endParaRPr>
          </a:p>
          <a:p>
            <a:r>
              <a:rPr lang="en-US" sz="1600" dirty="0">
                <a:solidFill>
                  <a:schemeClr val="accent6"/>
                </a:solidFill>
              </a:rPr>
              <a:t>If you needed to take 2 units, but accidentally took 10 units instead, it could be deadly in a matter of hours.</a:t>
            </a:r>
          </a:p>
          <a:p>
            <a:pPr marL="0" indent="0">
              <a:buNone/>
            </a:pPr>
            <a:endParaRPr lang="en-US" dirty="0"/>
          </a:p>
        </p:txBody>
      </p:sp>
      <p:sp>
        <p:nvSpPr>
          <p:cNvPr id="5" name="Title 4"/>
          <p:cNvSpPr>
            <a:spLocks noGrp="1"/>
          </p:cNvSpPr>
          <p:nvPr>
            <p:ph type="title"/>
          </p:nvPr>
        </p:nvSpPr>
        <p:spPr/>
        <p:txBody>
          <a:bodyPr/>
          <a:lstStyle/>
          <a:p>
            <a:r>
              <a:rPr lang="en-US" sz="2800" dirty="0"/>
              <a:t>INSULIN</a:t>
            </a:r>
          </a:p>
        </p:txBody>
      </p:sp>
      <p:sp>
        <p:nvSpPr>
          <p:cNvPr id="4" name="Slide Number Placeholder 3"/>
          <p:cNvSpPr>
            <a:spLocks noGrp="1"/>
          </p:cNvSpPr>
          <p:nvPr>
            <p:ph type="sldNum" sz="quarter" idx="15"/>
          </p:nvPr>
        </p:nvSpPr>
        <p:spPr/>
        <p:txBody>
          <a:bodyPr/>
          <a:lstStyle/>
          <a:p>
            <a:fld id="{BFB6FC33-D603-49AE-B19D-B293BCCB8D69}" type="slidenum">
              <a:rPr lang="en-US" altLang="en-US" smtClean="0"/>
              <a:pPr/>
              <a:t>12</a:t>
            </a:fld>
            <a:endParaRPr lang="en-US" altLang="en-US"/>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2641" y="1123950"/>
            <a:ext cx="2944368" cy="2895600"/>
          </a:xfrm>
        </p:spPr>
      </p:pic>
      <p:cxnSp>
        <p:nvCxnSpPr>
          <p:cNvPr id="9" name="Straight Connector 8"/>
          <p:cNvCxnSpPr/>
          <p:nvPr/>
        </p:nvCxnSpPr>
        <p:spPr>
          <a:xfrm>
            <a:off x="4589253" y="1072194"/>
            <a:ext cx="332979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53228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4902" y="1062100"/>
            <a:ext cx="4946172" cy="742356"/>
          </a:xfrm>
        </p:spPr>
        <p:txBody>
          <a:bodyPr/>
          <a:lstStyle/>
          <a:p>
            <a:r>
              <a:rPr lang="en-US" dirty="0"/>
              <a:t>BLOOD </a:t>
            </a:r>
            <a:r>
              <a:rPr lang="en-US" sz="2800" dirty="0"/>
              <a:t>GLUCOSE</a:t>
            </a:r>
            <a:r>
              <a:rPr lang="en-US" dirty="0"/>
              <a:t> LEVELS</a:t>
            </a:r>
          </a:p>
        </p:txBody>
      </p:sp>
      <p:sp>
        <p:nvSpPr>
          <p:cNvPr id="3" name="Slide Number Placeholder 2"/>
          <p:cNvSpPr>
            <a:spLocks noGrp="1"/>
          </p:cNvSpPr>
          <p:nvPr>
            <p:ph type="sldNum" sz="quarter" idx="16"/>
          </p:nvPr>
        </p:nvSpPr>
        <p:spPr>
          <a:xfrm>
            <a:off x="8693154" y="4810126"/>
            <a:ext cx="392113" cy="274638"/>
          </a:xfrm>
        </p:spPr>
        <p:txBody>
          <a:bodyPr/>
          <a:lstStyle/>
          <a:p>
            <a:fld id="{F71DEF4A-6F23-4FB9-B014-A97F14586AA5}" type="slidenum">
              <a:rPr lang="en-US" altLang="en-US" smtClean="0"/>
              <a:pPr/>
              <a:t>13</a:t>
            </a:fld>
            <a:endParaRPr lang="en-US" altLang="en-US"/>
          </a:p>
        </p:txBody>
      </p:sp>
    </p:spTree>
    <p:extLst>
      <p:ext uri="{BB962C8B-B14F-4D97-AF65-F5344CB8AC3E}">
        <p14:creationId xmlns:p14="http://schemas.microsoft.com/office/powerpoint/2010/main" val="417981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016371" y="1165998"/>
            <a:ext cx="4800490" cy="3394473"/>
          </a:xfrm>
        </p:spPr>
        <p:txBody>
          <a:bodyPr/>
          <a:lstStyle/>
          <a:p>
            <a:r>
              <a:rPr lang="en-US" sz="1600" dirty="0">
                <a:solidFill>
                  <a:schemeClr val="accent6"/>
                </a:solidFill>
              </a:rPr>
              <a:t>Tired</a:t>
            </a:r>
          </a:p>
          <a:p>
            <a:r>
              <a:rPr lang="en-US" sz="1600" dirty="0">
                <a:solidFill>
                  <a:schemeClr val="accent6"/>
                </a:solidFill>
              </a:rPr>
              <a:t>Thirsty</a:t>
            </a:r>
          </a:p>
          <a:p>
            <a:r>
              <a:rPr lang="en-US" sz="1600" dirty="0">
                <a:solidFill>
                  <a:schemeClr val="accent6"/>
                </a:solidFill>
              </a:rPr>
              <a:t>Frequent Urination</a:t>
            </a:r>
          </a:p>
          <a:p>
            <a:r>
              <a:rPr lang="en-US" sz="1600" dirty="0">
                <a:solidFill>
                  <a:schemeClr val="accent6"/>
                </a:solidFill>
              </a:rPr>
              <a:t>Weak</a:t>
            </a:r>
          </a:p>
          <a:p>
            <a:r>
              <a:rPr lang="en-US" sz="1600" dirty="0">
                <a:solidFill>
                  <a:schemeClr val="accent6"/>
                </a:solidFill>
              </a:rPr>
              <a:t>Headaches</a:t>
            </a:r>
          </a:p>
          <a:p>
            <a:r>
              <a:rPr lang="en-US" sz="1600" dirty="0">
                <a:solidFill>
                  <a:schemeClr val="accent6"/>
                </a:solidFill>
              </a:rPr>
              <a:t>Dizzy</a:t>
            </a:r>
          </a:p>
          <a:p>
            <a:r>
              <a:rPr lang="en-US" sz="1600" dirty="0">
                <a:solidFill>
                  <a:schemeClr val="accent6"/>
                </a:solidFill>
              </a:rPr>
              <a:t>Nausea</a:t>
            </a:r>
          </a:p>
          <a:p>
            <a:r>
              <a:rPr lang="en-US" sz="1600" dirty="0">
                <a:solidFill>
                  <a:schemeClr val="accent6"/>
                </a:solidFill>
              </a:rPr>
              <a:t>Blurred Vision/Eyesight</a:t>
            </a:r>
          </a:p>
        </p:txBody>
      </p:sp>
      <p:sp>
        <p:nvSpPr>
          <p:cNvPr id="5" name="Title 4"/>
          <p:cNvSpPr>
            <a:spLocks noGrp="1"/>
          </p:cNvSpPr>
          <p:nvPr>
            <p:ph type="title"/>
          </p:nvPr>
        </p:nvSpPr>
        <p:spPr>
          <a:xfrm>
            <a:off x="1594733" y="-38762"/>
            <a:ext cx="6021549" cy="857251"/>
          </a:xfrm>
        </p:spPr>
        <p:txBody>
          <a:bodyPr/>
          <a:lstStyle/>
          <a:p>
            <a:r>
              <a:rPr lang="en-US" sz="2800" dirty="0"/>
              <a:t>HIGH GLUCOSE SYMPTOMS</a:t>
            </a:r>
            <a:br>
              <a:rPr lang="en-US" sz="2800" dirty="0"/>
            </a:br>
            <a:r>
              <a:rPr lang="en-US" dirty="0"/>
              <a:t>(HYPERGLYCEMIA)</a:t>
            </a:r>
          </a:p>
        </p:txBody>
      </p:sp>
      <p:sp>
        <p:nvSpPr>
          <p:cNvPr id="4" name="Slide Number Placeholder 3"/>
          <p:cNvSpPr>
            <a:spLocks noGrp="1"/>
          </p:cNvSpPr>
          <p:nvPr>
            <p:ph type="sldNum" sz="quarter" idx="15"/>
          </p:nvPr>
        </p:nvSpPr>
        <p:spPr/>
        <p:txBody>
          <a:bodyPr/>
          <a:lstStyle/>
          <a:p>
            <a:fld id="{BFB6FC33-D603-49AE-B19D-B293BCCB8D69}" type="slidenum">
              <a:rPr lang="en-US" altLang="en-US" smtClean="0"/>
              <a:pPr/>
              <a:t>14</a:t>
            </a:fld>
            <a:endParaRPr lang="en-US" altLang="en-US"/>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3796" y="1243636"/>
            <a:ext cx="3575050" cy="2811504"/>
          </a:xfrm>
        </p:spPr>
      </p:pic>
      <p:cxnSp>
        <p:nvCxnSpPr>
          <p:cNvPr id="9" name="Straight Connector 8"/>
          <p:cNvCxnSpPr/>
          <p:nvPr/>
        </p:nvCxnSpPr>
        <p:spPr>
          <a:xfrm>
            <a:off x="2490814" y="934325"/>
            <a:ext cx="311635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94673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66205" y="1291136"/>
            <a:ext cx="4800490" cy="3394473"/>
          </a:xfrm>
        </p:spPr>
        <p:txBody>
          <a:bodyPr/>
          <a:lstStyle/>
          <a:p>
            <a:r>
              <a:rPr lang="en-US" sz="1600" dirty="0">
                <a:solidFill>
                  <a:schemeClr val="accent6"/>
                </a:solidFill>
              </a:rPr>
              <a:t>Hungry</a:t>
            </a:r>
          </a:p>
          <a:p>
            <a:r>
              <a:rPr lang="en-US" sz="1600" dirty="0">
                <a:solidFill>
                  <a:schemeClr val="accent6"/>
                </a:solidFill>
              </a:rPr>
              <a:t>Shaky</a:t>
            </a:r>
          </a:p>
          <a:p>
            <a:r>
              <a:rPr lang="en-US" sz="1600" dirty="0">
                <a:solidFill>
                  <a:schemeClr val="accent6"/>
                </a:solidFill>
              </a:rPr>
              <a:t>Sweaty</a:t>
            </a:r>
          </a:p>
          <a:p>
            <a:r>
              <a:rPr lang="en-US" sz="1600" dirty="0">
                <a:solidFill>
                  <a:schemeClr val="accent6"/>
                </a:solidFill>
              </a:rPr>
              <a:t>Headache</a:t>
            </a:r>
          </a:p>
          <a:p>
            <a:r>
              <a:rPr lang="en-US" sz="1600" dirty="0">
                <a:solidFill>
                  <a:schemeClr val="accent6"/>
                </a:solidFill>
              </a:rPr>
              <a:t>Confusion</a:t>
            </a:r>
          </a:p>
          <a:p>
            <a:r>
              <a:rPr lang="en-US" sz="1600" dirty="0">
                <a:solidFill>
                  <a:schemeClr val="accent6"/>
                </a:solidFill>
              </a:rPr>
              <a:t>Dizzy</a:t>
            </a:r>
          </a:p>
          <a:p>
            <a:r>
              <a:rPr lang="en-US" sz="1600" dirty="0">
                <a:solidFill>
                  <a:schemeClr val="accent6"/>
                </a:solidFill>
              </a:rPr>
              <a:t>Irritable</a:t>
            </a:r>
          </a:p>
          <a:p>
            <a:r>
              <a:rPr lang="en-US" sz="1600" dirty="0">
                <a:solidFill>
                  <a:schemeClr val="accent6"/>
                </a:solidFill>
              </a:rPr>
              <a:t>Angry</a:t>
            </a:r>
          </a:p>
        </p:txBody>
      </p:sp>
      <p:sp>
        <p:nvSpPr>
          <p:cNvPr id="5" name="Title 4"/>
          <p:cNvSpPr>
            <a:spLocks noGrp="1"/>
          </p:cNvSpPr>
          <p:nvPr>
            <p:ph type="title"/>
          </p:nvPr>
        </p:nvSpPr>
        <p:spPr>
          <a:xfrm>
            <a:off x="1538977" y="77074"/>
            <a:ext cx="5910037" cy="857251"/>
          </a:xfrm>
        </p:spPr>
        <p:txBody>
          <a:bodyPr/>
          <a:lstStyle/>
          <a:p>
            <a:r>
              <a:rPr lang="en-US" sz="2800" dirty="0"/>
              <a:t>LOW GLUCOSE SYMPTOMS</a:t>
            </a:r>
            <a:br>
              <a:rPr lang="en-US" sz="2800" dirty="0"/>
            </a:br>
            <a:r>
              <a:rPr lang="en-US" dirty="0"/>
              <a:t>(HYPOGLYCIMIA)</a:t>
            </a:r>
          </a:p>
        </p:txBody>
      </p:sp>
      <p:sp>
        <p:nvSpPr>
          <p:cNvPr id="4" name="Slide Number Placeholder 3"/>
          <p:cNvSpPr>
            <a:spLocks noGrp="1"/>
          </p:cNvSpPr>
          <p:nvPr>
            <p:ph type="sldNum" sz="quarter" idx="15"/>
          </p:nvPr>
        </p:nvSpPr>
        <p:spPr/>
        <p:txBody>
          <a:bodyPr/>
          <a:lstStyle/>
          <a:p>
            <a:fld id="{BFB6FC33-D603-49AE-B19D-B293BCCB8D69}" type="slidenum">
              <a:rPr lang="en-US" altLang="en-US" smtClean="0"/>
              <a:pPr/>
              <a:t>15</a:t>
            </a:fld>
            <a:endParaRPr lang="en-US" altLang="en-US"/>
          </a:p>
        </p:txBody>
      </p:sp>
      <p:cxnSp>
        <p:nvCxnSpPr>
          <p:cNvPr id="9" name="Straight Connector 8"/>
          <p:cNvCxnSpPr/>
          <p:nvPr/>
        </p:nvCxnSpPr>
        <p:spPr>
          <a:xfrm>
            <a:off x="3325264" y="964348"/>
            <a:ext cx="2353028"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75156" y="1335740"/>
            <a:ext cx="3207026" cy="2650435"/>
          </a:xfrm>
        </p:spPr>
      </p:pic>
    </p:spTree>
    <p:extLst>
      <p:ext uri="{BB962C8B-B14F-4D97-AF65-F5344CB8AC3E}">
        <p14:creationId xmlns:p14="http://schemas.microsoft.com/office/powerpoint/2010/main" val="61028256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146649" y="1732777"/>
            <a:ext cx="8754934" cy="621366"/>
          </a:xfrm>
        </p:spPr>
        <p:txBody>
          <a:bodyPr/>
          <a:lstStyle/>
          <a:p>
            <a:r>
              <a:rPr lang="en-US" sz="2800" dirty="0"/>
              <a:t>WHEN TO CHECK BLOOD GLUCOSE LEVELS</a:t>
            </a: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27597" b="27597"/>
          <a:stretch>
            <a:fillRect/>
          </a:stretch>
        </p:blipFill>
        <p:spPr>
          <a:solidFill>
            <a:schemeClr val="bg2">
              <a:lumMod val="90000"/>
            </a:schemeClr>
          </a:solidFill>
          <a:ln>
            <a:noFill/>
          </a:ln>
        </p:spPr>
      </p:pic>
      <p:sp>
        <p:nvSpPr>
          <p:cNvPr id="3" name="Slide Number Placeholder 2"/>
          <p:cNvSpPr>
            <a:spLocks noGrp="1"/>
          </p:cNvSpPr>
          <p:nvPr>
            <p:ph type="sldNum" sz="quarter" idx="12"/>
          </p:nvPr>
        </p:nvSpPr>
        <p:spPr/>
        <p:txBody>
          <a:bodyPr/>
          <a:lstStyle/>
          <a:p>
            <a:fld id="{BFB6FC33-D603-49AE-B19D-B293BCCB8D69}" type="slidenum">
              <a:rPr lang="en-US" altLang="en-US" smtClean="0"/>
              <a:pPr/>
              <a:t>16</a:t>
            </a:fld>
            <a:endParaRPr lang="en-US" altLang="en-US"/>
          </a:p>
        </p:txBody>
      </p:sp>
      <p:sp>
        <p:nvSpPr>
          <p:cNvPr id="33" name="Text Placeholder 32"/>
          <p:cNvSpPr>
            <a:spLocks noGrp="1"/>
          </p:cNvSpPr>
          <p:nvPr>
            <p:ph type="body" sz="quarter" idx="13"/>
          </p:nvPr>
        </p:nvSpPr>
        <p:spPr>
          <a:xfrm>
            <a:off x="676046" y="2761316"/>
            <a:ext cx="8338558" cy="1788399"/>
          </a:xfrm>
        </p:spPr>
        <p:txBody>
          <a:bodyPr/>
          <a:lstStyle/>
          <a:p>
            <a:pPr marL="285750" indent="-285750" algn="l">
              <a:buFont typeface="Arial" panose="020B0604020202020204" pitchFamily="34" charset="0"/>
              <a:buChar char="•"/>
            </a:pPr>
            <a:r>
              <a:rPr lang="en-US" dirty="0"/>
              <a:t>Before Meals and 2 Hours After Meals</a:t>
            </a:r>
          </a:p>
          <a:p>
            <a:pPr marL="285750" indent="-285750" algn="l">
              <a:buFont typeface="Arial" panose="020B0604020202020204" pitchFamily="34" charset="0"/>
              <a:buChar char="•"/>
            </a:pPr>
            <a:r>
              <a:rPr lang="en-US" dirty="0"/>
              <a:t>Before Exercise and After Exercise</a:t>
            </a:r>
          </a:p>
          <a:p>
            <a:pPr marL="285750" indent="-285750" algn="l">
              <a:buFont typeface="Arial" panose="020B0604020202020204" pitchFamily="34" charset="0"/>
              <a:buChar char="•"/>
            </a:pPr>
            <a:r>
              <a:rPr lang="en-US" dirty="0"/>
              <a:t>Before a Stressful Situation and After a Stressful Situation</a:t>
            </a:r>
          </a:p>
          <a:p>
            <a:pPr marL="285750" indent="-285750" algn="l">
              <a:buFont typeface="Arial" panose="020B0604020202020204" pitchFamily="34" charset="0"/>
              <a:buChar char="•"/>
            </a:pPr>
            <a:r>
              <a:rPr lang="en-US" dirty="0"/>
              <a:t>ANY TIME THE T1D FEELS OR ACTS LIKE THEY HAVE A LOW BLOOD GLUCOSE</a:t>
            </a:r>
          </a:p>
        </p:txBody>
      </p:sp>
      <p:sp>
        <p:nvSpPr>
          <p:cNvPr id="5" name="TextBox 4"/>
          <p:cNvSpPr txBox="1"/>
          <p:nvPr/>
        </p:nvSpPr>
        <p:spPr>
          <a:xfrm>
            <a:off x="146649" y="4360349"/>
            <a:ext cx="9290649" cy="369332"/>
          </a:xfrm>
          <a:prstGeom prst="rect">
            <a:avLst/>
          </a:prstGeom>
          <a:noFill/>
        </p:spPr>
        <p:txBody>
          <a:bodyPr wrap="square" rtlCol="0">
            <a:spAutoFit/>
          </a:bodyPr>
          <a:lstStyle/>
          <a:p>
            <a:r>
              <a:rPr lang="en-US" dirty="0"/>
              <a:t>The key to good T1D control is a careful balance between food, exercise, and insulin.</a:t>
            </a:r>
          </a:p>
        </p:txBody>
      </p:sp>
    </p:spTree>
    <p:extLst>
      <p:ext uri="{BB962C8B-B14F-4D97-AF65-F5344CB8AC3E}">
        <p14:creationId xmlns:p14="http://schemas.microsoft.com/office/powerpoint/2010/main" val="178974853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40" r="340"/>
          <a:stretch>
            <a:fillRect/>
          </a:stretch>
        </p:blipFill>
        <p:spPr/>
      </p:pic>
      <p:pic>
        <p:nvPicPr>
          <p:cNvPr id="45" name="Picture Placeholder 4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164" r="16164"/>
          <a:stretch>
            <a:fillRect/>
          </a:stretch>
        </p:blipFill>
        <p:spPr>
          <a:xfrm>
            <a:off x="1300163" y="1285875"/>
            <a:ext cx="1308100" cy="1285875"/>
          </a:xfrm>
        </p:spPr>
      </p:pic>
      <p:pic>
        <p:nvPicPr>
          <p:cNvPr id="26" name="Picture Placeholder 25"/>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4506" r="24506"/>
          <a:stretch>
            <a:fillRect/>
          </a:stretch>
        </p:blipFill>
        <p:spPr/>
      </p:pic>
      <p:pic>
        <p:nvPicPr>
          <p:cNvPr id="40" name="Picture Placeholder 39"/>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l="15689" r="15689"/>
          <a:stretch>
            <a:fillRect/>
          </a:stretch>
        </p:blipFill>
        <p:spPr/>
      </p:pic>
      <p:pic>
        <p:nvPicPr>
          <p:cNvPr id="55" name="Picture Placeholder 54"/>
          <p:cNvPicPr>
            <a:picLocks noGrp="1" noChangeAspect="1"/>
          </p:cNvPicPr>
          <p:nvPr>
            <p:ph type="pic" sz="quarter" idx="29"/>
          </p:nvPr>
        </p:nvPicPr>
        <p:blipFill>
          <a:blip r:embed="rId6">
            <a:extLst>
              <a:ext uri="{28A0092B-C50C-407E-A947-70E740481C1C}">
                <a14:useLocalDpi xmlns:a14="http://schemas.microsoft.com/office/drawing/2010/main" val="0"/>
              </a:ext>
            </a:extLst>
          </a:blip>
          <a:srcRect t="970" b="970"/>
          <a:stretch>
            <a:fillRect/>
          </a:stretch>
        </p:blipFill>
        <p:spPr/>
      </p:pic>
      <p:pic>
        <p:nvPicPr>
          <p:cNvPr id="31" name="Picture Placeholder 30"/>
          <p:cNvPicPr>
            <a:picLocks noGrp="1" noChangeAspect="1"/>
          </p:cNvPicPr>
          <p:nvPr>
            <p:ph type="pic" sz="quarter" idx="30"/>
          </p:nvPr>
        </p:nvPicPr>
        <p:blipFill>
          <a:blip r:embed="rId7">
            <a:extLst>
              <a:ext uri="{28A0092B-C50C-407E-A947-70E740481C1C}">
                <a14:useLocalDpi xmlns:a14="http://schemas.microsoft.com/office/drawing/2010/main" val="0"/>
              </a:ext>
            </a:extLst>
          </a:blip>
          <a:srcRect t="6363" b="6363"/>
          <a:stretch>
            <a:fillRect/>
          </a:stretch>
        </p:blipFill>
        <p:spPr/>
      </p:pic>
      <p:pic>
        <p:nvPicPr>
          <p:cNvPr id="4" name="Picture Placeholder 3"/>
          <p:cNvPicPr>
            <a:picLocks noGrp="1" noChangeAspect="1"/>
          </p:cNvPicPr>
          <p:nvPr>
            <p:ph type="pic" sz="quarter" idx="36"/>
          </p:nvPr>
        </p:nvPicPr>
        <p:blipFill>
          <a:blip r:embed="rId8">
            <a:extLst>
              <a:ext uri="{28A0092B-C50C-407E-A947-70E740481C1C}">
                <a14:useLocalDpi xmlns:a14="http://schemas.microsoft.com/office/drawing/2010/main" val="0"/>
              </a:ext>
            </a:extLst>
          </a:blip>
          <a:srcRect l="21319" r="21319"/>
          <a:stretch>
            <a:fillRect/>
          </a:stretch>
        </p:blipFill>
        <p:spPr/>
      </p:pic>
      <p:pic>
        <p:nvPicPr>
          <p:cNvPr id="56" name="Picture Placeholder 55"/>
          <p:cNvPicPr>
            <a:picLocks noGrp="1" noChangeAspect="1"/>
          </p:cNvPicPr>
          <p:nvPr>
            <p:ph type="pic" sz="quarter" idx="38"/>
          </p:nvPr>
        </p:nvPicPr>
        <p:blipFill>
          <a:blip r:embed="rId9">
            <a:extLst>
              <a:ext uri="{28A0092B-C50C-407E-A947-70E740481C1C}">
                <a14:useLocalDpi xmlns:a14="http://schemas.microsoft.com/office/drawing/2010/main" val="0"/>
              </a:ext>
            </a:extLst>
          </a:blip>
          <a:srcRect t="970" b="970"/>
          <a:stretch>
            <a:fillRect/>
          </a:stretch>
        </p:blipFill>
        <p:spPr/>
      </p:pic>
      <p:pic>
        <p:nvPicPr>
          <p:cNvPr id="2" name="Picture Placeholder 1"/>
          <p:cNvPicPr>
            <a:picLocks noGrp="1" noChangeAspect="1"/>
          </p:cNvPicPr>
          <p:nvPr>
            <p:ph type="pic" sz="quarter" idx="39"/>
          </p:nvPr>
        </p:nvPicPr>
        <p:blipFill>
          <a:blip r:embed="rId10">
            <a:extLst>
              <a:ext uri="{28A0092B-C50C-407E-A947-70E740481C1C}">
                <a14:useLocalDpi xmlns:a14="http://schemas.microsoft.com/office/drawing/2010/main" val="0"/>
              </a:ext>
            </a:extLst>
          </a:blip>
          <a:srcRect l="16397" r="16397"/>
          <a:stretch>
            <a:fillRect/>
          </a:stretch>
        </p:blipFill>
        <p:spPr/>
      </p:pic>
      <p:pic>
        <p:nvPicPr>
          <p:cNvPr id="27" name="Picture Placeholder 26"/>
          <p:cNvPicPr>
            <a:picLocks noGrp="1" noChangeAspect="1"/>
          </p:cNvPicPr>
          <p:nvPr>
            <p:ph type="pic" sz="quarter" idx="40"/>
          </p:nvPr>
        </p:nvPicPr>
        <p:blipFill>
          <a:blip r:embed="rId11">
            <a:extLst>
              <a:ext uri="{28A0092B-C50C-407E-A947-70E740481C1C}">
                <a14:useLocalDpi xmlns:a14="http://schemas.microsoft.com/office/drawing/2010/main" val="0"/>
              </a:ext>
            </a:extLst>
          </a:blip>
          <a:srcRect t="25395" b="25395"/>
          <a:stretch>
            <a:fillRect/>
          </a:stretch>
        </p:blipFill>
        <p:spPr>
          <a:xfrm>
            <a:off x="3916363" y="1285875"/>
            <a:ext cx="2613025" cy="1285875"/>
          </a:xfrm>
        </p:spPr>
      </p:pic>
      <p:sp>
        <p:nvSpPr>
          <p:cNvPr id="5" name="Slide Number Placeholder 4"/>
          <p:cNvSpPr>
            <a:spLocks noGrp="1"/>
          </p:cNvSpPr>
          <p:nvPr>
            <p:ph type="sldNum" sz="quarter" idx="4294967295"/>
          </p:nvPr>
        </p:nvSpPr>
        <p:spPr>
          <a:xfrm>
            <a:off x="8751888" y="4810125"/>
            <a:ext cx="392112" cy="274638"/>
          </a:xfrm>
        </p:spPr>
        <p:txBody>
          <a:bodyPr/>
          <a:lstStyle/>
          <a:p>
            <a:fld id="{03C79517-6435-4A4E-8B2D-2CE6C29C9FE1}" type="slidenum">
              <a:rPr lang="en-US" altLang="en-US" smtClean="0"/>
              <a:pPr/>
              <a:t>17</a:t>
            </a:fld>
            <a:endParaRPr lang="en-US" altLang="en-US"/>
          </a:p>
        </p:txBody>
      </p:sp>
      <p:sp>
        <p:nvSpPr>
          <p:cNvPr id="3" name="TextBox 2"/>
          <p:cNvSpPr txBox="1"/>
          <p:nvPr/>
        </p:nvSpPr>
        <p:spPr>
          <a:xfrm>
            <a:off x="899627" y="257484"/>
            <a:ext cx="6832121" cy="523220"/>
          </a:xfrm>
          <a:prstGeom prst="rect">
            <a:avLst/>
          </a:prstGeom>
          <a:noFill/>
        </p:spPr>
        <p:txBody>
          <a:bodyPr wrap="square" rtlCol="0">
            <a:spAutoFit/>
          </a:bodyPr>
          <a:lstStyle/>
          <a:p>
            <a:pPr algn="ctr"/>
            <a:r>
              <a:rPr lang="en-US" sz="2800" b="1" dirty="0">
                <a:solidFill>
                  <a:schemeClr val="accent6"/>
                </a:solidFill>
                <a:latin typeface="+mj-lt"/>
              </a:rPr>
              <a:t>FOOD – FRIEND OR FOE?</a:t>
            </a:r>
          </a:p>
        </p:txBody>
      </p:sp>
      <p:pic>
        <p:nvPicPr>
          <p:cNvPr id="58" name="Picture Placeholder 57"/>
          <p:cNvPicPr>
            <a:picLocks noGrp="1" noChangeAspect="1"/>
          </p:cNvPicPr>
          <p:nvPr>
            <p:ph type="pic" sz="quarter" idx="33"/>
          </p:nvPr>
        </p:nvPicPr>
        <p:blipFill>
          <a:blip r:embed="rId12">
            <a:extLst>
              <a:ext uri="{28A0092B-C50C-407E-A947-70E740481C1C}">
                <a14:useLocalDpi xmlns:a14="http://schemas.microsoft.com/office/drawing/2010/main" val="0"/>
              </a:ext>
            </a:extLst>
          </a:blip>
          <a:srcRect l="21770" r="21770"/>
          <a:stretch>
            <a:fillRect/>
          </a:stretch>
        </p:blipFill>
        <p:spPr/>
      </p:pic>
      <p:pic>
        <p:nvPicPr>
          <p:cNvPr id="39" name="Picture Placeholder 38"/>
          <p:cNvPicPr>
            <a:picLocks noGrp="1" noChangeAspect="1"/>
          </p:cNvPicPr>
          <p:nvPr>
            <p:ph type="pic" sz="quarter" idx="34"/>
          </p:nvPr>
        </p:nvPicPr>
        <p:blipFill>
          <a:blip r:embed="rId13">
            <a:extLst>
              <a:ext uri="{28A0092B-C50C-407E-A947-70E740481C1C}">
                <a14:useLocalDpi xmlns:a14="http://schemas.microsoft.com/office/drawing/2010/main" val="0"/>
              </a:ext>
            </a:extLst>
          </a:blip>
          <a:srcRect l="16007" r="16007"/>
          <a:stretch>
            <a:fillRect/>
          </a:stretch>
        </p:blipFill>
        <p:spPr/>
      </p:pic>
      <p:pic>
        <p:nvPicPr>
          <p:cNvPr id="51" name="Picture Placeholder 50"/>
          <p:cNvPicPr>
            <a:picLocks noGrp="1" noChangeAspect="1"/>
          </p:cNvPicPr>
          <p:nvPr>
            <p:ph type="pic" sz="quarter" idx="41"/>
          </p:nvPr>
        </p:nvPicPr>
        <p:blipFill>
          <a:blip r:embed="rId14">
            <a:extLst>
              <a:ext uri="{28A0092B-C50C-407E-A947-70E740481C1C}">
                <a14:useLocalDpi xmlns:a14="http://schemas.microsoft.com/office/drawing/2010/main" val="0"/>
              </a:ext>
            </a:extLst>
          </a:blip>
          <a:srcRect l="11830" r="11830"/>
          <a:stretch>
            <a:fillRect/>
          </a:stretch>
        </p:blipFill>
        <p:spPr>
          <a:xfrm>
            <a:off x="6616700" y="2571750"/>
            <a:ext cx="2527300" cy="1287463"/>
          </a:xfrm>
        </p:spPr>
      </p:pic>
      <p:pic>
        <p:nvPicPr>
          <p:cNvPr id="52" name="Picture Placeholder 51"/>
          <p:cNvPicPr>
            <a:picLocks noGrp="1" noChangeAspect="1"/>
          </p:cNvPicPr>
          <p:nvPr>
            <p:ph type="pic" sz="quarter" idx="41"/>
          </p:nvPr>
        </p:nvPicPr>
        <p:blipFill>
          <a:blip r:embed="rId15">
            <a:extLst>
              <a:ext uri="{28A0092B-C50C-407E-A947-70E740481C1C}">
                <a14:useLocalDpi xmlns:a14="http://schemas.microsoft.com/office/drawing/2010/main" val="0"/>
              </a:ext>
            </a:extLst>
          </a:blip>
          <a:srcRect t="11338" b="11338"/>
          <a:stretch>
            <a:fillRect/>
          </a:stretch>
        </p:blipFill>
        <p:spPr>
          <a:xfrm>
            <a:off x="3913188" y="2571750"/>
            <a:ext cx="2700337" cy="1287463"/>
          </a:xfrm>
        </p:spPr>
      </p:pic>
      <p:pic>
        <p:nvPicPr>
          <p:cNvPr id="57" name="Picture Placeholder 56"/>
          <p:cNvPicPr>
            <a:picLocks noGrp="1" noChangeAspect="1"/>
          </p:cNvPicPr>
          <p:nvPr>
            <p:ph type="pic" sz="quarter" idx="22"/>
          </p:nvPr>
        </p:nvPicPr>
        <p:blipFill>
          <a:blip r:embed="rId16">
            <a:extLst>
              <a:ext uri="{28A0092B-C50C-407E-A947-70E740481C1C}">
                <a14:useLocalDpi xmlns:a14="http://schemas.microsoft.com/office/drawing/2010/main" val="0"/>
              </a:ext>
            </a:extLst>
          </a:blip>
          <a:srcRect t="12483" b="12483"/>
          <a:stretch>
            <a:fillRect/>
          </a:stretch>
        </p:blipFill>
        <p:spPr/>
      </p:pic>
      <p:cxnSp>
        <p:nvCxnSpPr>
          <p:cNvPr id="60" name="Straight Connector 59"/>
          <p:cNvCxnSpPr/>
          <p:nvPr/>
        </p:nvCxnSpPr>
        <p:spPr>
          <a:xfrm>
            <a:off x="2555699" y="799626"/>
            <a:ext cx="302932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0179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38978" y="77074"/>
            <a:ext cx="5439736" cy="857251"/>
          </a:xfrm>
        </p:spPr>
        <p:txBody>
          <a:bodyPr/>
          <a:lstStyle/>
          <a:p>
            <a:r>
              <a:rPr lang="en-US" sz="2800" dirty="0"/>
              <a:t>HOW MUCH INSULIN?</a:t>
            </a:r>
          </a:p>
        </p:txBody>
      </p:sp>
      <p:sp>
        <p:nvSpPr>
          <p:cNvPr id="4" name="Slide Number Placeholder 3"/>
          <p:cNvSpPr>
            <a:spLocks noGrp="1"/>
          </p:cNvSpPr>
          <p:nvPr>
            <p:ph type="sldNum" sz="quarter" idx="15"/>
          </p:nvPr>
        </p:nvSpPr>
        <p:spPr/>
        <p:txBody>
          <a:bodyPr/>
          <a:lstStyle/>
          <a:p>
            <a:fld id="{BFB6FC33-D603-49AE-B19D-B293BCCB8D69}" type="slidenum">
              <a:rPr lang="en-US" altLang="en-US" smtClean="0"/>
              <a:pPr/>
              <a:t>18</a:t>
            </a:fld>
            <a:endParaRPr lang="en-US" altLang="en-US"/>
          </a:p>
        </p:txBody>
      </p:sp>
      <p:cxnSp>
        <p:nvCxnSpPr>
          <p:cNvPr id="9" name="Straight Connector 8"/>
          <p:cNvCxnSpPr/>
          <p:nvPr/>
        </p:nvCxnSpPr>
        <p:spPr>
          <a:xfrm>
            <a:off x="3068784" y="919744"/>
            <a:ext cx="2353028"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9546" y="1776995"/>
            <a:ext cx="4800600" cy="1866899"/>
          </a:xfrm>
        </p:spPr>
      </p:pic>
      <p:pic>
        <p:nvPicPr>
          <p:cNvPr id="16" name="Content Placeholder 1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46092" y="1762415"/>
            <a:ext cx="3575050" cy="2042241"/>
          </a:xfrm>
        </p:spPr>
      </p:pic>
    </p:spTree>
    <p:extLst>
      <p:ext uri="{BB962C8B-B14F-4D97-AF65-F5344CB8AC3E}">
        <p14:creationId xmlns:p14="http://schemas.microsoft.com/office/powerpoint/2010/main" val="262732802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195615"/>
            <a:ext cx="8229600" cy="857250"/>
          </a:xfrm>
        </p:spPr>
        <p:txBody>
          <a:bodyPr/>
          <a:lstStyle/>
          <a:p>
            <a:r>
              <a:rPr lang="en-US" sz="2800" dirty="0"/>
              <a:t>FAST ACTING CARBOHYDRATES</a:t>
            </a:r>
          </a:p>
        </p:txBody>
      </p:sp>
      <p:sp>
        <p:nvSpPr>
          <p:cNvPr id="2" name="Slide Number Placeholder 1"/>
          <p:cNvSpPr>
            <a:spLocks noGrp="1"/>
          </p:cNvSpPr>
          <p:nvPr>
            <p:ph type="sldNum" sz="quarter" idx="12"/>
          </p:nvPr>
        </p:nvSpPr>
        <p:spPr/>
        <p:txBody>
          <a:bodyPr/>
          <a:lstStyle/>
          <a:p>
            <a:fld id="{BFB6FC33-D603-49AE-B19D-B293BCCB8D69}" type="slidenum">
              <a:rPr lang="en-US" altLang="en-US" smtClean="0"/>
              <a:pPr/>
              <a:t>19</a:t>
            </a:fld>
            <a:endParaRPr lang="en-US" altLang="en-US"/>
          </a:p>
        </p:txBody>
      </p:sp>
      <p:sp>
        <p:nvSpPr>
          <p:cNvPr id="5" name="TextBox 4"/>
          <p:cNvSpPr txBox="1"/>
          <p:nvPr/>
        </p:nvSpPr>
        <p:spPr>
          <a:xfrm>
            <a:off x="2009954" y="1483744"/>
            <a:ext cx="5546785"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t>Cup of Juice or Regular Soda</a:t>
            </a:r>
          </a:p>
          <a:p>
            <a:pPr marL="285750" indent="-285750">
              <a:buFont typeface="Arial" panose="020B0604020202020204" pitchFamily="34" charset="0"/>
              <a:buChar char="•"/>
            </a:pPr>
            <a:r>
              <a:rPr lang="en-US" sz="2000" dirty="0"/>
              <a:t>Glucose Tablets</a:t>
            </a:r>
          </a:p>
          <a:p>
            <a:pPr marL="285750" indent="-285750">
              <a:buFont typeface="Arial" panose="020B0604020202020204" pitchFamily="34" charset="0"/>
              <a:buChar char="•"/>
            </a:pPr>
            <a:r>
              <a:rPr lang="en-US" sz="2000" dirty="0"/>
              <a:t>Skittles/Jellybeans (each about 1 gram of carbs)</a:t>
            </a:r>
          </a:p>
          <a:p>
            <a:pPr marL="285750" indent="-285750">
              <a:buFont typeface="Arial" panose="020B0604020202020204" pitchFamily="34" charset="0"/>
              <a:buChar char="•"/>
            </a:pPr>
            <a:r>
              <a:rPr lang="en-US" sz="2000" dirty="0"/>
              <a:t>Table Sugar</a:t>
            </a:r>
          </a:p>
          <a:p>
            <a:pPr marL="285750" indent="-285750">
              <a:buFont typeface="Arial" panose="020B0604020202020204" pitchFamily="34" charset="0"/>
              <a:buChar char="•"/>
            </a:pPr>
            <a:r>
              <a:rPr lang="en-US" sz="2000" dirty="0"/>
              <a:t>Honey</a:t>
            </a:r>
          </a:p>
          <a:p>
            <a:pPr marL="285750" indent="-285750">
              <a:buFont typeface="Arial" panose="020B0604020202020204" pitchFamily="34" charset="0"/>
              <a:buChar char="•"/>
            </a:pPr>
            <a:r>
              <a:rPr lang="en-US" sz="2000" dirty="0"/>
              <a:t>Raisins</a:t>
            </a:r>
          </a:p>
          <a:p>
            <a:endParaRPr lang="en-US" dirty="0"/>
          </a:p>
        </p:txBody>
      </p:sp>
      <p:sp>
        <p:nvSpPr>
          <p:cNvPr id="6" name="TextBox 5"/>
          <p:cNvSpPr txBox="1"/>
          <p:nvPr/>
        </p:nvSpPr>
        <p:spPr>
          <a:xfrm>
            <a:off x="1326311" y="3809509"/>
            <a:ext cx="6491375" cy="707886"/>
          </a:xfrm>
          <a:prstGeom prst="rect">
            <a:avLst/>
          </a:prstGeom>
          <a:noFill/>
        </p:spPr>
        <p:txBody>
          <a:bodyPr wrap="square" rtlCol="0">
            <a:spAutoFit/>
          </a:bodyPr>
          <a:lstStyle/>
          <a:p>
            <a:pPr algn="ctr"/>
            <a:r>
              <a:rPr lang="en-US" sz="2000" dirty="0">
                <a:solidFill>
                  <a:schemeClr val="accent6"/>
                </a:solidFill>
              </a:rPr>
              <a:t>Foods that raise your blood glucose quickly are carbohydrates that are lacking of protein and fat.</a:t>
            </a:r>
          </a:p>
        </p:txBody>
      </p:sp>
    </p:spTree>
    <p:extLst>
      <p:ext uri="{BB962C8B-B14F-4D97-AF65-F5344CB8AC3E}">
        <p14:creationId xmlns:p14="http://schemas.microsoft.com/office/powerpoint/2010/main" val="76704428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0231" y="2096428"/>
            <a:ext cx="1918003" cy="761797"/>
          </a:xfrm>
        </p:spPr>
        <p:txBody>
          <a:bodyPr/>
          <a:lstStyle/>
          <a:p>
            <a:r>
              <a:rPr lang="en-US" sz="2000" dirty="0"/>
              <a:t>MEET ALEX</a:t>
            </a:r>
          </a:p>
        </p:txBody>
      </p:sp>
      <p:sp>
        <p:nvSpPr>
          <p:cNvPr id="2" name="Slide Number Placeholder 1"/>
          <p:cNvSpPr>
            <a:spLocks noGrp="1"/>
          </p:cNvSpPr>
          <p:nvPr>
            <p:ph type="sldNum" sz="quarter" idx="12"/>
          </p:nvPr>
        </p:nvSpPr>
        <p:spPr/>
        <p:txBody>
          <a:bodyPr/>
          <a:lstStyle/>
          <a:p>
            <a:fld id="{A7383A42-F693-4867-9543-FB7CC7990D82}" type="slidenum">
              <a:rPr lang="en-US" altLang="en-US" smtClean="0"/>
              <a:pPr/>
              <a:t>2</a:t>
            </a:fld>
            <a:endParaRPr lang="en-US"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6200" y="1154318"/>
            <a:ext cx="4800600" cy="2490377"/>
          </a:xfrm>
        </p:spPr>
      </p:pic>
    </p:spTree>
    <p:extLst>
      <p:ext uri="{BB962C8B-B14F-4D97-AF65-F5344CB8AC3E}">
        <p14:creationId xmlns:p14="http://schemas.microsoft.com/office/powerpoint/2010/main" val="1274382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27754"/>
            <a:ext cx="8229600" cy="857250"/>
          </a:xfrm>
        </p:spPr>
        <p:txBody>
          <a:bodyPr/>
          <a:lstStyle/>
          <a:p>
            <a:r>
              <a:rPr lang="en-US" sz="2800" dirty="0"/>
              <a:t>SEVERE HYPOGLYCEMIA</a:t>
            </a:r>
          </a:p>
        </p:txBody>
      </p:sp>
      <p:sp>
        <p:nvSpPr>
          <p:cNvPr id="2" name="Slide Number Placeholder 1"/>
          <p:cNvSpPr>
            <a:spLocks noGrp="1"/>
          </p:cNvSpPr>
          <p:nvPr>
            <p:ph type="sldNum" sz="quarter" idx="12"/>
          </p:nvPr>
        </p:nvSpPr>
        <p:spPr/>
        <p:txBody>
          <a:bodyPr/>
          <a:lstStyle/>
          <a:p>
            <a:fld id="{BFB6FC33-D603-49AE-B19D-B293BCCB8D69}" type="slidenum">
              <a:rPr lang="en-US" altLang="en-US" smtClean="0"/>
              <a:pPr/>
              <a:t>20</a:t>
            </a:fld>
            <a:endParaRPr lang="en-US"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387" y="1679276"/>
            <a:ext cx="3876675" cy="1181100"/>
          </a:xfrm>
          <a:prstGeom prst="rect">
            <a:avLst/>
          </a:prstGeom>
        </p:spPr>
      </p:pic>
      <p:sp>
        <p:nvSpPr>
          <p:cNvPr id="4" name="TextBox 3"/>
          <p:cNvSpPr txBox="1"/>
          <p:nvPr/>
        </p:nvSpPr>
        <p:spPr>
          <a:xfrm>
            <a:off x="2114774" y="3510044"/>
            <a:ext cx="4914451" cy="646331"/>
          </a:xfrm>
          <a:prstGeom prst="rect">
            <a:avLst/>
          </a:prstGeom>
          <a:noFill/>
        </p:spPr>
        <p:txBody>
          <a:bodyPr wrap="square" rtlCol="0">
            <a:spAutoFit/>
          </a:bodyPr>
          <a:lstStyle/>
          <a:p>
            <a:pPr algn="ctr"/>
            <a:r>
              <a:rPr lang="en-US" dirty="0">
                <a:solidFill>
                  <a:schemeClr val="accent6"/>
                </a:solidFill>
              </a:rPr>
              <a:t>Use Glucagon if:</a:t>
            </a:r>
          </a:p>
          <a:p>
            <a:pPr algn="ctr"/>
            <a:r>
              <a:rPr lang="en-US" dirty="0">
                <a:solidFill>
                  <a:schemeClr val="accent6"/>
                </a:solidFill>
              </a:rPr>
              <a:t>Unconscious and/or can’t swallow</a:t>
            </a:r>
          </a:p>
        </p:txBody>
      </p:sp>
    </p:spTree>
    <p:extLst>
      <p:ext uri="{BB962C8B-B14F-4D97-AF65-F5344CB8AC3E}">
        <p14:creationId xmlns:p14="http://schemas.microsoft.com/office/powerpoint/2010/main" val="327564227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a:t>TREATMENT REMINDERS</a:t>
            </a:r>
          </a:p>
        </p:txBody>
      </p:sp>
      <p:sp>
        <p:nvSpPr>
          <p:cNvPr id="2" name="Slide Number Placeholder 1"/>
          <p:cNvSpPr>
            <a:spLocks noGrp="1"/>
          </p:cNvSpPr>
          <p:nvPr>
            <p:ph type="sldNum" sz="quarter" idx="12"/>
          </p:nvPr>
        </p:nvSpPr>
        <p:spPr/>
        <p:txBody>
          <a:bodyPr/>
          <a:lstStyle/>
          <a:p>
            <a:fld id="{BFB6FC33-D603-49AE-B19D-B293BCCB8D69}" type="slidenum">
              <a:rPr lang="en-US" altLang="en-US" smtClean="0"/>
              <a:pPr/>
              <a:t>21</a:t>
            </a:fld>
            <a:endParaRPr lang="en-US" altLang="en-US"/>
          </a:p>
        </p:txBody>
      </p:sp>
      <p:sp>
        <p:nvSpPr>
          <p:cNvPr id="5" name="TextBox 4"/>
          <p:cNvSpPr txBox="1"/>
          <p:nvPr/>
        </p:nvSpPr>
        <p:spPr>
          <a:xfrm>
            <a:off x="809374" y="1256301"/>
            <a:ext cx="8275893" cy="297055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600" dirty="0"/>
              <a:t>Ensure T1D students are escorted to the nurses office</a:t>
            </a:r>
          </a:p>
          <a:p>
            <a:pPr marL="285750" indent="-285750">
              <a:lnSpc>
                <a:spcPct val="200000"/>
              </a:lnSpc>
              <a:buFont typeface="Arial" panose="020B0604020202020204" pitchFamily="34" charset="0"/>
              <a:buChar char="•"/>
            </a:pPr>
            <a:r>
              <a:rPr lang="en-US" sz="1600" dirty="0"/>
              <a:t>Food/drink may need to be consumed in the classroom</a:t>
            </a:r>
          </a:p>
          <a:p>
            <a:pPr marL="285750" indent="-285750">
              <a:lnSpc>
                <a:spcPct val="200000"/>
              </a:lnSpc>
              <a:buFont typeface="Arial" panose="020B0604020202020204" pitchFamily="34" charset="0"/>
              <a:buChar char="•"/>
            </a:pPr>
            <a:r>
              <a:rPr lang="en-US" sz="1600" dirty="0"/>
              <a:t>A cell phone may be used as a piece of equipment to check glucose levels</a:t>
            </a:r>
          </a:p>
          <a:p>
            <a:pPr marL="285750" indent="-285750">
              <a:lnSpc>
                <a:spcPct val="200000"/>
              </a:lnSpc>
              <a:buFont typeface="Arial" panose="020B0604020202020204" pitchFamily="34" charset="0"/>
              <a:buChar char="•"/>
            </a:pPr>
            <a:r>
              <a:rPr lang="en-US" sz="1600" dirty="0"/>
              <a:t>Routine testing and injections of insulin are a critical part of T1D management</a:t>
            </a:r>
          </a:p>
          <a:p>
            <a:pPr marL="285750" indent="-285750">
              <a:lnSpc>
                <a:spcPct val="200000"/>
              </a:lnSpc>
              <a:buFont typeface="Arial" panose="020B0604020202020204" pitchFamily="34" charset="0"/>
              <a:buChar char="•"/>
            </a:pPr>
            <a:r>
              <a:rPr lang="en-US" sz="1600" dirty="0"/>
              <a:t>Episodes of hypoglycemia and hyperglycemia can change the personality of the T1D</a:t>
            </a:r>
          </a:p>
          <a:p>
            <a:pPr marL="285750" indent="-285750">
              <a:lnSpc>
                <a:spcPct val="200000"/>
              </a:lnSpc>
              <a:buFont typeface="Arial" panose="020B0604020202020204" pitchFamily="34" charset="0"/>
              <a:buChar char="•"/>
            </a:pPr>
            <a:r>
              <a:rPr lang="en-US" sz="1600" dirty="0"/>
              <a:t>Every T1D is different and may present symptoms differently than others</a:t>
            </a:r>
          </a:p>
        </p:txBody>
      </p:sp>
    </p:spTree>
    <p:extLst>
      <p:ext uri="{BB962C8B-B14F-4D97-AF65-F5344CB8AC3E}">
        <p14:creationId xmlns:p14="http://schemas.microsoft.com/office/powerpoint/2010/main" val="255437275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19155FB1-7C59-4696-AA59-DC9DF0CE82E1}" type="slidenum">
              <a:rPr lang="en-US" altLang="en-US" smtClean="0"/>
              <a:pPr/>
              <a:t>22</a:t>
            </a:fld>
            <a:endParaRPr lang="en-US" altLang="en-US"/>
          </a:p>
        </p:txBody>
      </p:sp>
      <p:sp>
        <p:nvSpPr>
          <p:cNvPr id="2" name="Content Placeholder 1"/>
          <p:cNvSpPr>
            <a:spLocks noGrp="1"/>
          </p:cNvSpPr>
          <p:nvPr>
            <p:ph idx="1"/>
          </p:nvPr>
        </p:nvSpPr>
        <p:spPr>
          <a:xfrm>
            <a:off x="457203" y="1267059"/>
            <a:ext cx="4800490" cy="3394473"/>
          </a:xfrm>
        </p:spPr>
        <p:txBody>
          <a:bodyPr/>
          <a:lstStyle/>
          <a:p>
            <a:pPr marL="0" indent="0" algn="ctr">
              <a:buNone/>
            </a:pPr>
            <a:r>
              <a:rPr lang="en-US" sz="3200" i="1" dirty="0">
                <a:latin typeface="Segoe Condensed" panose="020B0606040200020203" pitchFamily="34" charset="0"/>
              </a:rPr>
              <a:t>YOU DON’T KNOW HOW STRONG YOU ARE, UNTIL BEING STRONG IS THE ONLY OPTION YOU HAVE</a:t>
            </a:r>
          </a:p>
        </p:txBody>
      </p:sp>
      <p:pic>
        <p:nvPicPr>
          <p:cNvPr id="9" name="Content Placeholder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641975" y="0"/>
            <a:ext cx="3429000" cy="5143500"/>
          </a:xfrm>
        </p:spPr>
      </p:pic>
      <p:sp>
        <p:nvSpPr>
          <p:cNvPr id="10" name="TextBox 9"/>
          <p:cNvSpPr txBox="1"/>
          <p:nvPr/>
        </p:nvSpPr>
        <p:spPr>
          <a:xfrm>
            <a:off x="936702" y="3668752"/>
            <a:ext cx="4092497" cy="523220"/>
          </a:xfrm>
          <a:prstGeom prst="rect">
            <a:avLst/>
          </a:prstGeom>
          <a:noFill/>
        </p:spPr>
        <p:txBody>
          <a:bodyPr wrap="square" rtlCol="0">
            <a:spAutoFit/>
          </a:bodyPr>
          <a:lstStyle/>
          <a:p>
            <a:pPr algn="ctr"/>
            <a:r>
              <a:rPr lang="en-US" sz="2800" b="1" dirty="0">
                <a:solidFill>
                  <a:schemeClr val="accent6"/>
                </a:solidFill>
              </a:rPr>
              <a:t>TYPE ONE</a:t>
            </a:r>
          </a:p>
        </p:txBody>
      </p:sp>
    </p:spTree>
    <p:extLst>
      <p:ext uri="{BB962C8B-B14F-4D97-AF65-F5344CB8AC3E}">
        <p14:creationId xmlns:p14="http://schemas.microsoft.com/office/powerpoint/2010/main" val="159451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VICKIE MCWATTERS</a:t>
            </a:r>
          </a:p>
        </p:txBody>
      </p:sp>
      <p:sp>
        <p:nvSpPr>
          <p:cNvPr id="8" name="Text Placeholder 7"/>
          <p:cNvSpPr>
            <a:spLocks noGrp="1"/>
          </p:cNvSpPr>
          <p:nvPr>
            <p:ph type="body" sz="quarter" idx="12"/>
          </p:nvPr>
        </p:nvSpPr>
        <p:spPr/>
        <p:txBody>
          <a:bodyPr/>
          <a:lstStyle/>
          <a:p>
            <a:r>
              <a:rPr lang="en-US" dirty="0"/>
              <a:t>Development Manager</a:t>
            </a:r>
          </a:p>
        </p:txBody>
      </p:sp>
      <p:sp>
        <p:nvSpPr>
          <p:cNvPr id="9" name="Text Placeholder 8"/>
          <p:cNvSpPr>
            <a:spLocks noGrp="1"/>
          </p:cNvSpPr>
          <p:nvPr>
            <p:ph type="body" sz="quarter" idx="13"/>
          </p:nvPr>
        </p:nvSpPr>
        <p:spPr/>
        <p:txBody>
          <a:bodyPr/>
          <a:lstStyle/>
          <a:p>
            <a:r>
              <a:rPr lang="en-US" dirty="0"/>
              <a:t>vmcwatters@jdrf.org | 602-224-1822</a:t>
            </a:r>
          </a:p>
        </p:txBody>
      </p:sp>
    </p:spTree>
    <p:extLst>
      <p:ext uri="{BB962C8B-B14F-4D97-AF65-F5344CB8AC3E}">
        <p14:creationId xmlns:p14="http://schemas.microsoft.com/office/powerpoint/2010/main" val="28047797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2326" y="1769677"/>
            <a:ext cx="2604836" cy="474937"/>
          </a:xfrm>
        </p:spPr>
        <p:txBody>
          <a:bodyPr/>
          <a:lstStyle/>
          <a:p>
            <a:r>
              <a:rPr lang="en-US" sz="3200" dirty="0"/>
              <a:t>DIABETES</a:t>
            </a:r>
          </a:p>
        </p:txBody>
      </p:sp>
      <p:sp>
        <p:nvSpPr>
          <p:cNvPr id="3" name="Slide Number Placeholder 2"/>
          <p:cNvSpPr>
            <a:spLocks noGrp="1"/>
          </p:cNvSpPr>
          <p:nvPr>
            <p:ph type="sldNum" sz="quarter" idx="16"/>
          </p:nvPr>
        </p:nvSpPr>
        <p:spPr>
          <a:xfrm>
            <a:off x="8693154" y="4810126"/>
            <a:ext cx="392113" cy="274638"/>
          </a:xfrm>
        </p:spPr>
        <p:txBody>
          <a:bodyPr/>
          <a:lstStyle/>
          <a:p>
            <a:fld id="{F71DEF4A-6F23-4FB9-B014-A97F14586AA5}" type="slidenum">
              <a:rPr lang="en-US" altLang="en-US" smtClean="0"/>
              <a:pPr/>
              <a:t>3</a:t>
            </a:fld>
            <a:endParaRPr lang="en-US" altLang="en-US"/>
          </a:p>
        </p:txBody>
      </p:sp>
    </p:spTree>
    <p:extLst>
      <p:ext uri="{BB962C8B-B14F-4D97-AF65-F5344CB8AC3E}">
        <p14:creationId xmlns:p14="http://schemas.microsoft.com/office/powerpoint/2010/main" val="277889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4</a:t>
            </a:fld>
            <a:endParaRPr lang="en-US" altLang="en-US"/>
          </a:p>
        </p:txBody>
      </p:sp>
      <p:sp>
        <p:nvSpPr>
          <p:cNvPr id="8" name="Rectangle 7"/>
          <p:cNvSpPr/>
          <p:nvPr/>
        </p:nvSpPr>
        <p:spPr>
          <a:xfrm>
            <a:off x="761841" y="998986"/>
            <a:ext cx="4051494" cy="707886"/>
          </a:xfrm>
          <a:prstGeom prst="rect">
            <a:avLst/>
          </a:prstGeom>
        </p:spPr>
        <p:txBody>
          <a:bodyPr wrap="none">
            <a:spAutoFit/>
          </a:bodyPr>
          <a:lstStyle/>
          <a:p>
            <a:r>
              <a:rPr lang="en-US" sz="4000" b="1" dirty="0"/>
              <a:t>Type 1 Diabetes</a:t>
            </a:r>
          </a:p>
        </p:txBody>
      </p:sp>
      <p:sp>
        <p:nvSpPr>
          <p:cNvPr id="9" name="Rectangle 8"/>
          <p:cNvSpPr/>
          <p:nvPr/>
        </p:nvSpPr>
        <p:spPr>
          <a:xfrm>
            <a:off x="823680" y="3039817"/>
            <a:ext cx="4051494" cy="707886"/>
          </a:xfrm>
          <a:prstGeom prst="rect">
            <a:avLst/>
          </a:prstGeom>
        </p:spPr>
        <p:txBody>
          <a:bodyPr wrap="none">
            <a:spAutoFit/>
          </a:bodyPr>
          <a:lstStyle/>
          <a:p>
            <a:r>
              <a:rPr lang="en-US" sz="4000" b="1" dirty="0"/>
              <a:t>Type 2 Diabetes</a:t>
            </a:r>
          </a:p>
        </p:txBody>
      </p:sp>
      <p:sp>
        <p:nvSpPr>
          <p:cNvPr id="10" name="TextBox 9"/>
          <p:cNvSpPr txBox="1"/>
          <p:nvPr/>
        </p:nvSpPr>
        <p:spPr>
          <a:xfrm>
            <a:off x="4271325" y="2051080"/>
            <a:ext cx="603849" cy="369332"/>
          </a:xfrm>
          <a:prstGeom prst="rect">
            <a:avLst/>
          </a:prstGeom>
          <a:noFill/>
        </p:spPr>
        <p:txBody>
          <a:bodyPr wrap="square" rtlCol="0">
            <a:spAutoFit/>
          </a:bodyPr>
          <a:lstStyle/>
          <a:p>
            <a:r>
              <a:rPr lang="en-US" dirty="0"/>
              <a:t>VS</a:t>
            </a:r>
          </a:p>
        </p:txBody>
      </p:sp>
      <p:sp>
        <p:nvSpPr>
          <p:cNvPr id="11" name="Rectangle 10"/>
          <p:cNvSpPr/>
          <p:nvPr/>
        </p:nvSpPr>
        <p:spPr>
          <a:xfrm>
            <a:off x="4735697" y="1070276"/>
            <a:ext cx="415498" cy="584775"/>
          </a:xfrm>
          <a:prstGeom prst="rect">
            <a:avLst/>
          </a:prstGeom>
        </p:spPr>
        <p:txBody>
          <a:bodyPr wrap="none">
            <a:spAutoFit/>
          </a:bodyPr>
          <a:lstStyle/>
          <a:p>
            <a:r>
              <a:rPr lang="en-US" altLang="en-US" sz="3200" b="1" dirty="0">
                <a:solidFill>
                  <a:schemeClr val="accent6"/>
                </a:solidFill>
              </a:rPr>
              <a:t>||</a:t>
            </a:r>
            <a:endParaRPr lang="en-US" sz="3200" dirty="0">
              <a:solidFill>
                <a:schemeClr val="accent6"/>
              </a:solidFill>
            </a:endParaRPr>
          </a:p>
        </p:txBody>
      </p:sp>
      <p:sp>
        <p:nvSpPr>
          <p:cNvPr id="12" name="TextBox 11"/>
          <p:cNvSpPr txBox="1"/>
          <p:nvPr/>
        </p:nvSpPr>
        <p:spPr>
          <a:xfrm>
            <a:off x="5313872" y="1179860"/>
            <a:ext cx="3771395" cy="400110"/>
          </a:xfrm>
          <a:prstGeom prst="rect">
            <a:avLst/>
          </a:prstGeom>
          <a:noFill/>
        </p:spPr>
        <p:txBody>
          <a:bodyPr wrap="square" rtlCol="0">
            <a:spAutoFit/>
          </a:bodyPr>
          <a:lstStyle/>
          <a:p>
            <a:r>
              <a:rPr lang="en-US" sz="2000" dirty="0"/>
              <a:t>AUTOIMMUNE DISEASE</a:t>
            </a:r>
          </a:p>
        </p:txBody>
      </p:sp>
      <p:sp>
        <p:nvSpPr>
          <p:cNvPr id="13" name="Rectangle 12"/>
          <p:cNvSpPr/>
          <p:nvPr/>
        </p:nvSpPr>
        <p:spPr>
          <a:xfrm>
            <a:off x="4754175" y="3101372"/>
            <a:ext cx="415498" cy="584775"/>
          </a:xfrm>
          <a:prstGeom prst="rect">
            <a:avLst/>
          </a:prstGeom>
        </p:spPr>
        <p:txBody>
          <a:bodyPr wrap="none">
            <a:spAutoFit/>
          </a:bodyPr>
          <a:lstStyle/>
          <a:p>
            <a:r>
              <a:rPr lang="en-US" altLang="en-US" sz="3200" b="1" dirty="0">
                <a:solidFill>
                  <a:schemeClr val="accent6"/>
                </a:solidFill>
              </a:rPr>
              <a:t>||</a:t>
            </a:r>
            <a:endParaRPr lang="en-US" sz="3200" dirty="0">
              <a:solidFill>
                <a:schemeClr val="accent6"/>
              </a:solidFill>
            </a:endParaRPr>
          </a:p>
        </p:txBody>
      </p:sp>
      <p:sp>
        <p:nvSpPr>
          <p:cNvPr id="14" name="TextBox 13"/>
          <p:cNvSpPr txBox="1"/>
          <p:nvPr/>
        </p:nvSpPr>
        <p:spPr>
          <a:xfrm>
            <a:off x="5302367" y="3241747"/>
            <a:ext cx="3771395" cy="400110"/>
          </a:xfrm>
          <a:prstGeom prst="rect">
            <a:avLst/>
          </a:prstGeom>
          <a:noFill/>
        </p:spPr>
        <p:txBody>
          <a:bodyPr wrap="square" rtlCol="0">
            <a:spAutoFit/>
          </a:bodyPr>
          <a:lstStyle/>
          <a:p>
            <a:r>
              <a:rPr lang="en-US" sz="2000" dirty="0"/>
              <a:t>METABOLIC DISORDER</a:t>
            </a:r>
          </a:p>
        </p:txBody>
      </p:sp>
    </p:spTree>
    <p:extLst>
      <p:ext uri="{BB962C8B-B14F-4D97-AF65-F5344CB8AC3E}">
        <p14:creationId xmlns:p14="http://schemas.microsoft.com/office/powerpoint/2010/main" val="2892452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72" y="293298"/>
            <a:ext cx="7772400" cy="543915"/>
          </a:xfrm>
        </p:spPr>
        <p:txBody>
          <a:bodyPr/>
          <a:lstStyle/>
          <a:p>
            <a:r>
              <a:rPr lang="en-US" sz="2800" dirty="0"/>
              <a:t>CAN WE PREVENT DIABETES?</a:t>
            </a:r>
          </a:p>
        </p:txBody>
      </p:sp>
      <p:sp>
        <p:nvSpPr>
          <p:cNvPr id="3" name="Content Placeholder 2"/>
          <p:cNvSpPr>
            <a:spLocks noGrp="1"/>
          </p:cNvSpPr>
          <p:nvPr>
            <p:ph sz="half" idx="2"/>
          </p:nvPr>
        </p:nvSpPr>
        <p:spPr>
          <a:xfrm>
            <a:off x="356840" y="1271342"/>
            <a:ext cx="5517748" cy="2424614"/>
          </a:xfrm>
        </p:spPr>
        <p:txBody>
          <a:bodyPr/>
          <a:lstStyle/>
          <a:p>
            <a:pPr marL="0" indent="0">
              <a:buNone/>
            </a:pPr>
            <a:r>
              <a:rPr lang="en-US" sz="1800" b="1" dirty="0">
                <a:solidFill>
                  <a:schemeClr val="tx1"/>
                </a:solidFill>
              </a:rPr>
              <a:t>TYPE 2 – YES</a:t>
            </a:r>
          </a:p>
          <a:p>
            <a:r>
              <a:rPr lang="en-US" sz="1800" b="1" dirty="0"/>
              <a:t>Exercise</a:t>
            </a:r>
          </a:p>
          <a:p>
            <a:r>
              <a:rPr lang="en-US" sz="1800" b="1" dirty="0"/>
              <a:t>Eat Healthy</a:t>
            </a:r>
          </a:p>
          <a:p>
            <a:endParaRPr lang="en-US" sz="1800" b="1" dirty="0"/>
          </a:p>
          <a:p>
            <a:pPr marL="0" indent="0">
              <a:buNone/>
            </a:pPr>
            <a:r>
              <a:rPr lang="en-US" sz="1800" b="1" dirty="0">
                <a:solidFill>
                  <a:schemeClr val="tx1"/>
                </a:solidFill>
              </a:rPr>
              <a:t>TYPE 1 – NO</a:t>
            </a:r>
          </a:p>
          <a:p>
            <a:r>
              <a:rPr lang="en-US" sz="1800" b="1" dirty="0"/>
              <a:t>Injections of Insulin Required to Live</a:t>
            </a:r>
          </a:p>
          <a:p>
            <a:r>
              <a:rPr lang="en-US" sz="1800" b="1" dirty="0"/>
              <a:t>Constant Monitoring of Blood Glucose Levels</a:t>
            </a:r>
          </a:p>
        </p:txBody>
      </p:sp>
      <p:sp>
        <p:nvSpPr>
          <p:cNvPr id="5" name="Slide Number Placeholder 4"/>
          <p:cNvSpPr>
            <a:spLocks noGrp="1"/>
          </p:cNvSpPr>
          <p:nvPr>
            <p:ph type="sldNum" sz="quarter" idx="16"/>
          </p:nvPr>
        </p:nvSpPr>
        <p:spPr/>
        <p:txBody>
          <a:bodyPr/>
          <a:lstStyle/>
          <a:p>
            <a:fld id="{82DBE932-40A7-4AC9-9302-091A08259865}" type="slidenum">
              <a:rPr lang="en-US" altLang="en-US" smtClean="0"/>
              <a:pPr/>
              <a:t>5</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900" y="-1271452"/>
            <a:ext cx="4291707" cy="5553974"/>
          </a:xfrm>
          <a:prstGeom prst="rect">
            <a:avLst/>
          </a:prstGeom>
        </p:spPr>
      </p:pic>
      <p:cxnSp>
        <p:nvCxnSpPr>
          <p:cNvPr id="8" name="Straight Connector 7"/>
          <p:cNvCxnSpPr/>
          <p:nvPr/>
        </p:nvCxnSpPr>
        <p:spPr>
          <a:xfrm flipV="1">
            <a:off x="2682814" y="948906"/>
            <a:ext cx="3441940" cy="862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72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331" y="1380225"/>
            <a:ext cx="4114800" cy="690597"/>
          </a:xfrm>
        </p:spPr>
        <p:txBody>
          <a:bodyPr/>
          <a:lstStyle/>
          <a:p>
            <a:pPr algn="ctr"/>
            <a:r>
              <a:rPr lang="en-US" sz="2800" dirty="0"/>
              <a:t>T1D MANAGEMENT</a:t>
            </a:r>
          </a:p>
        </p:txBody>
      </p:sp>
      <p:sp>
        <p:nvSpPr>
          <p:cNvPr id="3" name="Slide Number Placeholder 2"/>
          <p:cNvSpPr>
            <a:spLocks noGrp="1"/>
          </p:cNvSpPr>
          <p:nvPr>
            <p:ph type="sldNum" sz="quarter" idx="16"/>
          </p:nvPr>
        </p:nvSpPr>
        <p:spPr>
          <a:xfrm>
            <a:off x="8693154" y="4810126"/>
            <a:ext cx="392113" cy="274638"/>
          </a:xfrm>
        </p:spPr>
        <p:txBody>
          <a:bodyPr/>
          <a:lstStyle/>
          <a:p>
            <a:fld id="{F71DEF4A-6F23-4FB9-B014-A97F14586AA5}" type="slidenum">
              <a:rPr lang="en-US" altLang="en-US" smtClean="0"/>
              <a:pPr/>
              <a:t>6</a:t>
            </a:fld>
            <a:endParaRPr lang="en-US" altLang="en-US"/>
          </a:p>
        </p:txBody>
      </p:sp>
    </p:spTree>
    <p:extLst>
      <p:ext uri="{BB962C8B-B14F-4D97-AF65-F5344CB8AC3E}">
        <p14:creationId xmlns:p14="http://schemas.microsoft.com/office/powerpoint/2010/main" val="413260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1" y="83150"/>
            <a:ext cx="8686800" cy="857250"/>
          </a:xfrm>
        </p:spPr>
        <p:txBody>
          <a:bodyPr/>
          <a:lstStyle/>
          <a:p>
            <a:r>
              <a:rPr lang="en-US" sz="2800" dirty="0"/>
              <a:t>DIABETES MANAGEMENT – TAKES A TEAM</a:t>
            </a:r>
          </a:p>
        </p:txBody>
      </p:sp>
      <p:sp>
        <p:nvSpPr>
          <p:cNvPr id="3" name="Slide Number Placeholder 2"/>
          <p:cNvSpPr>
            <a:spLocks noGrp="1"/>
          </p:cNvSpPr>
          <p:nvPr>
            <p:ph type="sldNum" sz="quarter" idx="18"/>
          </p:nvPr>
        </p:nvSpPr>
        <p:spPr/>
        <p:txBody>
          <a:bodyPr/>
          <a:lstStyle/>
          <a:p>
            <a:fld id="{18757280-AB53-4455-BDC7-66DB6C29F283}" type="slidenum">
              <a:rPr lang="en-US" altLang="en-US" smtClean="0"/>
              <a:pPr/>
              <a:t>7</a:t>
            </a:fld>
            <a:endParaRPr lang="en-US" altLang="en-US"/>
          </a:p>
        </p:txBody>
      </p:sp>
      <p:sp>
        <p:nvSpPr>
          <p:cNvPr id="5" name="Rectangle 4"/>
          <p:cNvSpPr/>
          <p:nvPr/>
        </p:nvSpPr>
        <p:spPr>
          <a:xfrm>
            <a:off x="457200" y="2009955"/>
            <a:ext cx="2587925" cy="500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PARENT</a:t>
            </a:r>
          </a:p>
        </p:txBody>
      </p:sp>
      <p:sp>
        <p:nvSpPr>
          <p:cNvPr id="11" name="Rectangle 10"/>
          <p:cNvSpPr/>
          <p:nvPr/>
        </p:nvSpPr>
        <p:spPr>
          <a:xfrm>
            <a:off x="3378679" y="2009955"/>
            <a:ext cx="2587925" cy="500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HEALTHCARE PROVIDER</a:t>
            </a:r>
          </a:p>
        </p:txBody>
      </p:sp>
      <p:sp>
        <p:nvSpPr>
          <p:cNvPr id="12" name="Rectangle 11"/>
          <p:cNvSpPr/>
          <p:nvPr/>
        </p:nvSpPr>
        <p:spPr>
          <a:xfrm>
            <a:off x="6297283" y="2009955"/>
            <a:ext cx="2587925" cy="500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EDUCATORS</a:t>
            </a:r>
          </a:p>
        </p:txBody>
      </p:sp>
      <p:sp>
        <p:nvSpPr>
          <p:cNvPr id="13" name="Rectangle 12"/>
          <p:cNvSpPr/>
          <p:nvPr/>
        </p:nvSpPr>
        <p:spPr>
          <a:xfrm>
            <a:off x="457200" y="3818624"/>
            <a:ext cx="2587925" cy="500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TEACHERS</a:t>
            </a:r>
          </a:p>
        </p:txBody>
      </p:sp>
      <p:sp>
        <p:nvSpPr>
          <p:cNvPr id="14" name="Rectangle 13"/>
          <p:cNvSpPr/>
          <p:nvPr/>
        </p:nvSpPr>
        <p:spPr>
          <a:xfrm>
            <a:off x="3378679" y="3818624"/>
            <a:ext cx="2587925" cy="500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SCHOOL NURSE</a:t>
            </a:r>
          </a:p>
        </p:txBody>
      </p:sp>
      <p:sp>
        <p:nvSpPr>
          <p:cNvPr id="15" name="Rectangle 14"/>
          <p:cNvSpPr/>
          <p:nvPr/>
        </p:nvSpPr>
        <p:spPr>
          <a:xfrm>
            <a:off x="6297283" y="3818624"/>
            <a:ext cx="2587925" cy="500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SUPPORT STAFF</a:t>
            </a:r>
          </a:p>
        </p:txBody>
      </p:sp>
      <p:sp>
        <p:nvSpPr>
          <p:cNvPr id="17" name="Rectangle 16"/>
          <p:cNvSpPr/>
          <p:nvPr/>
        </p:nvSpPr>
        <p:spPr>
          <a:xfrm>
            <a:off x="2615240" y="2841059"/>
            <a:ext cx="4114801" cy="6467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0000"/>
                </a:solidFill>
              </a:rPr>
              <a:t>T1D</a:t>
            </a:r>
          </a:p>
        </p:txBody>
      </p:sp>
    </p:spTree>
    <p:extLst>
      <p:ext uri="{BB962C8B-B14F-4D97-AF65-F5344CB8AC3E}">
        <p14:creationId xmlns:p14="http://schemas.microsoft.com/office/powerpoint/2010/main" val="1857347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24293" y="1639018"/>
            <a:ext cx="2818531" cy="1086929"/>
          </a:xfrm>
        </p:spPr>
        <p:txBody>
          <a:bodyPr/>
          <a:lstStyle/>
          <a:p>
            <a:pPr algn="ctr"/>
            <a:r>
              <a:rPr lang="en-US" sz="2800" dirty="0"/>
              <a:t>T1D TOOLS</a:t>
            </a: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536" r="33536"/>
          <a:stretch>
            <a:fillRect/>
          </a:stretch>
        </p:blipFill>
        <p:spPr>
          <a:solidFill>
            <a:schemeClr val="accent4"/>
          </a:solidFill>
        </p:spPr>
      </p:pic>
      <p:pic>
        <p:nvPicPr>
          <p:cNvPr id="9" name="Picture Placeholder 8"/>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8613" r="8613"/>
          <a:stretch>
            <a:fillRect/>
          </a:stretch>
        </p:blipFill>
        <p:spPr>
          <a:solidFill>
            <a:schemeClr val="accent4"/>
          </a:solidFill>
        </p:spPr>
      </p:pic>
      <p:pic>
        <p:nvPicPr>
          <p:cNvPr id="8" name="Picture Placeholder 7"/>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115" r="2115"/>
          <a:stretch>
            <a:fillRect/>
          </a:stretch>
        </p:blipFill>
        <p:spPr>
          <a:solidFill>
            <a:schemeClr val="accent4"/>
          </a:solidFill>
        </p:spPr>
      </p:pic>
      <p:sp>
        <p:nvSpPr>
          <p:cNvPr id="5" name="Slide Number Placeholder 4"/>
          <p:cNvSpPr>
            <a:spLocks noGrp="1"/>
          </p:cNvSpPr>
          <p:nvPr>
            <p:ph type="sldNum" sz="quarter" idx="18"/>
          </p:nvPr>
        </p:nvSpPr>
        <p:spPr/>
        <p:txBody>
          <a:bodyPr/>
          <a:lstStyle/>
          <a:p>
            <a:fld id="{F8E8E303-4D44-4979-8680-74B70702BACB}" type="slidenum">
              <a:rPr lang="en-US" altLang="en-US" smtClean="0"/>
              <a:pPr/>
              <a:t>8</a:t>
            </a:fld>
            <a:endParaRPr lang="en-US" altLang="en-US"/>
          </a:p>
        </p:txBody>
      </p:sp>
    </p:spTree>
    <p:extLst>
      <p:ext uri="{BB962C8B-B14F-4D97-AF65-F5344CB8AC3E}">
        <p14:creationId xmlns:p14="http://schemas.microsoft.com/office/powerpoint/2010/main" val="241230729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altLang="en-US" sz="1600" b="1" dirty="0"/>
              <a:t>Glucose Meter</a:t>
            </a:r>
          </a:p>
          <a:p>
            <a:pPr lvl="0"/>
            <a:r>
              <a:rPr lang="en-US" altLang="en-US" sz="1600" b="1" dirty="0"/>
              <a:t>Lancets and Lancing Device</a:t>
            </a:r>
          </a:p>
          <a:p>
            <a:pPr lvl="0"/>
            <a:r>
              <a:rPr lang="en-US" altLang="en-US" sz="1600" b="1" dirty="0"/>
              <a:t>Test Strips</a:t>
            </a:r>
          </a:p>
          <a:p>
            <a:pPr lvl="0"/>
            <a:r>
              <a:rPr lang="en-US" altLang="en-US" sz="1600" b="1" dirty="0"/>
              <a:t>Syringe</a:t>
            </a:r>
          </a:p>
          <a:p>
            <a:pPr lvl="0"/>
            <a:r>
              <a:rPr lang="en-US" altLang="en-US" sz="1600" b="1" dirty="0"/>
              <a:t>Insulin Pump</a:t>
            </a:r>
          </a:p>
          <a:p>
            <a:pPr lvl="0"/>
            <a:r>
              <a:rPr lang="en-US" altLang="en-US" sz="1600" b="1" dirty="0"/>
              <a:t>Low BG Kit</a:t>
            </a:r>
          </a:p>
          <a:p>
            <a:pPr lvl="0"/>
            <a:r>
              <a:rPr lang="en-US" altLang="en-US" sz="1600" b="1" dirty="0"/>
              <a:t>CGM (continuous glucose monitor)</a:t>
            </a:r>
          </a:p>
          <a:p>
            <a:pPr lvl="0"/>
            <a:r>
              <a:rPr lang="en-US" altLang="en-US" sz="1600" b="1" dirty="0"/>
              <a:t>Cell Phone (Apps for monitoring CGM)</a:t>
            </a:r>
          </a:p>
          <a:p>
            <a:pPr lvl="0"/>
            <a:r>
              <a:rPr lang="en-US" altLang="en-US" sz="1600" b="1" dirty="0"/>
              <a:t>Glucagon Kit</a:t>
            </a:r>
          </a:p>
          <a:p>
            <a:pPr lvl="4">
              <a:spcAft>
                <a:spcPts val="1154"/>
              </a:spcAft>
              <a:defRPr/>
            </a:pPr>
            <a:endParaRPr lang="en-US" altLang="en-US" dirty="0"/>
          </a:p>
          <a:p>
            <a:pPr marL="0" indent="0">
              <a:buNone/>
            </a:pPr>
            <a:endParaRPr lang="en-US" dirty="0"/>
          </a:p>
        </p:txBody>
      </p:sp>
      <p:sp>
        <p:nvSpPr>
          <p:cNvPr id="5" name="Title 4"/>
          <p:cNvSpPr>
            <a:spLocks noGrp="1"/>
          </p:cNvSpPr>
          <p:nvPr>
            <p:ph type="title"/>
          </p:nvPr>
        </p:nvSpPr>
        <p:spPr/>
        <p:txBody>
          <a:bodyPr/>
          <a:lstStyle/>
          <a:p>
            <a:r>
              <a:rPr lang="en-US" sz="2800" dirty="0"/>
              <a:t>T1D EQUIPMENT</a:t>
            </a:r>
          </a:p>
        </p:txBody>
      </p:sp>
      <p:sp>
        <p:nvSpPr>
          <p:cNvPr id="4" name="Slide Number Placeholder 3"/>
          <p:cNvSpPr>
            <a:spLocks noGrp="1"/>
          </p:cNvSpPr>
          <p:nvPr>
            <p:ph type="sldNum" sz="quarter" idx="15"/>
          </p:nvPr>
        </p:nvSpPr>
        <p:spPr/>
        <p:txBody>
          <a:bodyPr/>
          <a:lstStyle/>
          <a:p>
            <a:fld id="{BFB6FC33-D603-49AE-B19D-B293BCCB8D69}" type="slidenum">
              <a:rPr lang="en-US" altLang="en-US" smtClean="0"/>
              <a:pPr/>
              <a:t>9</a:t>
            </a:fld>
            <a:endParaRPr lang="en-US" altLang="en-US"/>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325" y="0"/>
            <a:ext cx="3429000" cy="5143500"/>
          </a:xfrm>
        </p:spPr>
      </p:pic>
      <p:cxnSp>
        <p:nvCxnSpPr>
          <p:cNvPr id="10" name="Straight Connector 9"/>
          <p:cNvCxnSpPr/>
          <p:nvPr/>
        </p:nvCxnSpPr>
        <p:spPr>
          <a:xfrm>
            <a:off x="5020574" y="1029216"/>
            <a:ext cx="253616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1890770"/>
      </p:ext>
    </p:extLst>
  </p:cSld>
  <p:clrMapOvr>
    <a:masterClrMapping/>
  </p:clrMapOvr>
  <p:transition spd="med">
    <p:fade/>
  </p:transition>
</p:sld>
</file>

<file path=ppt/theme/theme1.xml><?xml version="1.0" encoding="utf-8"?>
<a:theme xmlns:a="http://schemas.openxmlformats.org/drawingml/2006/main" name="1_Office Theme">
  <a:themeElements>
    <a:clrScheme name="JDRF Dec 2018 Final">
      <a:dk1>
        <a:srgbClr val="0055FF"/>
      </a:dk1>
      <a:lt1>
        <a:sysClr val="window" lastClr="FFFFFF"/>
      </a:lt1>
      <a:dk2>
        <a:srgbClr val="0055FF"/>
      </a:dk2>
      <a:lt2>
        <a:srgbClr val="EEECE1"/>
      </a:lt2>
      <a:accent1>
        <a:srgbClr val="0055FF"/>
      </a:accent1>
      <a:accent2>
        <a:srgbClr val="000000"/>
      </a:accent2>
      <a:accent3>
        <a:srgbClr val="575859"/>
      </a:accent3>
      <a:accent4>
        <a:srgbClr val="AFB0B3"/>
      </a:accent4>
      <a:accent5>
        <a:srgbClr val="3F3F3F"/>
      </a:accent5>
      <a:accent6>
        <a:srgbClr val="262626"/>
      </a:accent6>
      <a:hlink>
        <a:srgbClr val="0055FF"/>
      </a:hlink>
      <a:folHlink>
        <a:srgbClr val="0055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F93C75AE1473459C691705F0479317" ma:contentTypeVersion="12" ma:contentTypeDescription="Create a new document." ma:contentTypeScope="" ma:versionID="c9cb68c81025436401ebbe219e7465c9">
  <xsd:schema xmlns:xsd="http://www.w3.org/2001/XMLSchema" xmlns:xs="http://www.w3.org/2001/XMLSchema" xmlns:p="http://schemas.microsoft.com/office/2006/metadata/properties" xmlns:ns1="http://schemas.microsoft.com/sharepoint/v3" xmlns:ns2="420c6efd-d530-46f5-82e0-75816588cde7" xmlns:ns3="f0ad3ad4-ac54-461e-843e-2863a9e1738b" targetNamespace="http://schemas.microsoft.com/office/2006/metadata/properties" ma:root="true" ma:fieldsID="55310430c10986a2e9cc570438de1a11" ns1:_="" ns2:_="" ns3:_="">
    <xsd:import namespace="http://schemas.microsoft.com/sharepoint/v3"/>
    <xsd:import namespace="420c6efd-d530-46f5-82e0-75816588cde7"/>
    <xsd:import namespace="f0ad3ad4-ac54-461e-843e-2863a9e173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1:_ip_UnifiedCompliancePolicyProperties" minOccurs="0"/>
                <xsd:element ref="ns1:_ip_UnifiedCompliancePolicyUIAction" minOccurs="0"/>
                <xsd:element ref="ns2:MediaServiceOCR"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0c6efd-d530-46f5-82e0-75816588cde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Location" ma:index="11" nillable="true" ma:displayName="MediaServiceLocation" ma:description="" ma:internalName="MediaServiceLocatio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ad3ad4-ac54-461e-843e-2863a9e173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16E1BAB-1FE9-4B65-AD54-CEB0A93DBC79}">
  <ds:schemaRefs>
    <ds:schemaRef ds:uri="http://schemas.microsoft.com/sharepoint/v3/contenttype/forms"/>
  </ds:schemaRefs>
</ds:datastoreItem>
</file>

<file path=customXml/itemProps2.xml><?xml version="1.0" encoding="utf-8"?>
<ds:datastoreItem xmlns:ds="http://schemas.openxmlformats.org/officeDocument/2006/customXml" ds:itemID="{DFBFCDB8-179F-407D-B6C8-80E2CE499D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0c6efd-d530-46f5-82e0-75816588cde7"/>
    <ds:schemaRef ds:uri="f0ad3ad4-ac54-461e-843e-2863a9e17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A26139-0C06-4ACD-A4C3-8F572D99877C}">
  <ds:schemaRefs>
    <ds:schemaRef ds:uri="f0ad3ad4-ac54-461e-843e-2863a9e1738b"/>
    <ds:schemaRef ds:uri="http://schemas.microsoft.com/sharepoint/v3"/>
    <ds:schemaRef ds:uri="http://purl.org/dc/terms/"/>
    <ds:schemaRef ds:uri="http://schemas.openxmlformats.org/package/2006/metadata/core-properties"/>
    <ds:schemaRef ds:uri="http://purl.org/dc/dcmitype/"/>
    <ds:schemaRef ds:uri="420c6efd-d530-46f5-82e0-75816588cde7"/>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2452</TotalTime>
  <Words>908</Words>
  <Application>Microsoft Office PowerPoint</Application>
  <PresentationFormat>On-screen Show (16:9)</PresentationFormat>
  <Paragraphs>141</Paragraphs>
  <Slides>23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Black</vt:lpstr>
      <vt:lpstr>Segoe Condensed</vt:lpstr>
      <vt:lpstr>1_Office Theme</vt:lpstr>
      <vt:lpstr>T1D in the Schools</vt:lpstr>
      <vt:lpstr>MEET ALEX</vt:lpstr>
      <vt:lpstr>DIABETES</vt:lpstr>
      <vt:lpstr>PowerPoint Presentation</vt:lpstr>
      <vt:lpstr>CAN WE PREVENT DIABETES?</vt:lpstr>
      <vt:lpstr>T1D MANAGEMENT</vt:lpstr>
      <vt:lpstr>DIABETES MANAGEMENT – TAKES A TEAM</vt:lpstr>
      <vt:lpstr>T1D TOOLS</vt:lpstr>
      <vt:lpstr>T1D EQUIPMENT</vt:lpstr>
      <vt:lpstr>CONTINUOUS GLUCOSE MONITOR (CGM)</vt:lpstr>
      <vt:lpstr>INSULIN DELIVERY</vt:lpstr>
      <vt:lpstr>INSULIN</vt:lpstr>
      <vt:lpstr>BLOOD GLUCOSE LEVELS</vt:lpstr>
      <vt:lpstr>HIGH GLUCOSE SYMPTOMS (HYPERGLYCEMIA)</vt:lpstr>
      <vt:lpstr>LOW GLUCOSE SYMPTOMS (HYPOGLYCIMIA)</vt:lpstr>
      <vt:lpstr>WHEN TO CHECK BLOOD GLUCOSE LEVELS</vt:lpstr>
      <vt:lpstr>PowerPoint Presentation</vt:lpstr>
      <vt:lpstr>HOW MUCH INSULIN?</vt:lpstr>
      <vt:lpstr>FAST ACTING CARBOHYDRATES</vt:lpstr>
      <vt:lpstr>SEVERE HYPOGLYCEMIA</vt:lpstr>
      <vt:lpstr>TREATMENT REMINDERS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Justin</dc:creator>
  <cp:lastModifiedBy>Carolen K Letavec</cp:lastModifiedBy>
  <cp:revision>223</cp:revision>
  <cp:lastPrinted>2018-11-27T17:26:07Z</cp:lastPrinted>
  <dcterms:modified xsi:type="dcterms:W3CDTF">2019-05-24T20:11:13Z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0x010100B3F93C75AE1473459C691705F0479317</vt:lpwstr>
  </property>
  <property fmtid="{D5CDD505-2E9C-101B-9397-08002B2CF9AE}" pid="3" name="AuthorIds_UIVersion_1">
    <vt:lpwstr>1485</vt:lpwstr>
  </property>
</Properties>
</file>