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17"/>
  </p:notesMasterIdLst>
  <p:handoutMasterIdLst>
    <p:handoutMasterId r:id="rId18"/>
  </p:handoutMasterIdLst>
  <p:sldIdLst>
    <p:sldId id="256" r:id="rId2"/>
    <p:sldId id="258" r:id="rId3"/>
    <p:sldId id="267" r:id="rId4"/>
    <p:sldId id="268" r:id="rId5"/>
    <p:sldId id="262" r:id="rId6"/>
    <p:sldId id="261" r:id="rId7"/>
    <p:sldId id="263" r:id="rId8"/>
    <p:sldId id="273" r:id="rId9"/>
    <p:sldId id="269" r:id="rId10"/>
    <p:sldId id="270" r:id="rId11"/>
    <p:sldId id="271" r:id="rId12"/>
    <p:sldId id="272" r:id="rId13"/>
    <p:sldId id="274" r:id="rId14"/>
    <p:sldId id="275" r:id="rId15"/>
    <p:sldId id="266" r:id="rId1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0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660"/>
  </p:normalViewPr>
  <p:slideViewPr>
    <p:cSldViewPr snapToGrid="0">
      <p:cViewPr varScale="1">
        <p:scale>
          <a:sx n="83" d="100"/>
          <a:sy n="83" d="100"/>
        </p:scale>
        <p:origin x="120" y="138"/>
      </p:cViewPr>
      <p:guideLst/>
    </p:cSldViewPr>
  </p:slideViewPr>
  <p:notesTextViewPr>
    <p:cViewPr>
      <p:scale>
        <a:sx n="3" d="2"/>
        <a:sy n="3" d="2"/>
      </p:scale>
      <p:origin x="0" y="0"/>
    </p:cViewPr>
  </p:notesTextViewPr>
  <p:notesViewPr>
    <p:cSldViewPr snapToGrid="0" showGuides="1">
      <p:cViewPr varScale="1">
        <p:scale>
          <a:sx n="88" d="100"/>
          <a:sy n="88" d="100"/>
        </p:scale>
        <p:origin x="382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30594C5-4210-4C0B-94C8-05EA2A2738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A07B545-CB7B-485B-8848-24C5090D7CC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23E10C-4735-4A0D-A76B-FFFBF4B6ED03}" type="datetimeFigureOut">
              <a:rPr lang="en-US" smtClean="0"/>
              <a:t>6/5/2019</a:t>
            </a:fld>
            <a:endParaRPr lang="en-US" dirty="0"/>
          </a:p>
        </p:txBody>
      </p:sp>
      <p:sp>
        <p:nvSpPr>
          <p:cNvPr id="4" name="Footer Placeholder 3">
            <a:extLst>
              <a:ext uri="{FF2B5EF4-FFF2-40B4-BE49-F238E27FC236}">
                <a16:creationId xmlns:a16="http://schemas.microsoft.com/office/drawing/2014/main" id="{DD9E7E0C-EC12-408D-80EA-659FD94A65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F952D70-4DD5-4630-8772-5085BDBF1D2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1D13D6A-DFDD-4B27-9F53-83C0CD9331E8}" type="slidenum">
              <a:rPr lang="en-US" smtClean="0"/>
              <a:t>‹#›</a:t>
            </a:fld>
            <a:endParaRPr lang="en-US" dirty="0"/>
          </a:p>
        </p:txBody>
      </p:sp>
    </p:spTree>
    <p:extLst>
      <p:ext uri="{BB962C8B-B14F-4D97-AF65-F5344CB8AC3E}">
        <p14:creationId xmlns:p14="http://schemas.microsoft.com/office/powerpoint/2010/main" val="27869633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735CDE-2E0B-4188-96E9-ADF9ACB826A9}" type="datetimeFigureOut">
              <a:rPr lang="ru-RU" smtClean="0"/>
              <a:t>05.06.2019</a:t>
            </a:fld>
            <a:endParaRPr lang="ru-R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1D7B6F-E65C-42E7-86A5-0A01C6C95227}" type="slidenum">
              <a:rPr lang="ru-RU" smtClean="0"/>
              <a:t>‹#›</a:t>
            </a:fld>
            <a:endParaRPr lang="ru-RU" dirty="0"/>
          </a:p>
        </p:txBody>
      </p:sp>
    </p:spTree>
    <p:extLst>
      <p:ext uri="{BB962C8B-B14F-4D97-AF65-F5344CB8AC3E}">
        <p14:creationId xmlns:p14="http://schemas.microsoft.com/office/powerpoint/2010/main" val="2295432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all of you.  I</a:t>
            </a:r>
            <a:r>
              <a:rPr lang="en-US" baseline="0" dirty="0"/>
              <a:t> would like to know who is in the audience.  Any RN’s, LPN, EMT, CNA, who else is here.  </a:t>
            </a:r>
            <a:endParaRPr lang="en-US" dirty="0"/>
          </a:p>
        </p:txBody>
      </p:sp>
      <p:sp>
        <p:nvSpPr>
          <p:cNvPr id="4" name="Slide Number Placeholder 3"/>
          <p:cNvSpPr>
            <a:spLocks noGrp="1"/>
          </p:cNvSpPr>
          <p:nvPr>
            <p:ph type="sldNum" sz="quarter" idx="10"/>
          </p:nvPr>
        </p:nvSpPr>
        <p:spPr/>
        <p:txBody>
          <a:bodyPr/>
          <a:lstStyle/>
          <a:p>
            <a:fld id="{BA1D7B6F-E65C-42E7-86A5-0A01C6C95227}" type="slidenum">
              <a:rPr lang="ru-RU" smtClean="0"/>
              <a:t>1</a:t>
            </a:fld>
            <a:endParaRPr lang="ru-RU" dirty="0"/>
          </a:p>
        </p:txBody>
      </p:sp>
    </p:spTree>
    <p:extLst>
      <p:ext uri="{BB962C8B-B14F-4D97-AF65-F5344CB8AC3E}">
        <p14:creationId xmlns:p14="http://schemas.microsoft.com/office/powerpoint/2010/main" val="1370495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Hearing and Vision screening</a:t>
            </a:r>
          </a:p>
        </p:txBody>
      </p:sp>
      <p:sp>
        <p:nvSpPr>
          <p:cNvPr id="4" name="Slide Number Placeholder 3"/>
          <p:cNvSpPr>
            <a:spLocks noGrp="1"/>
          </p:cNvSpPr>
          <p:nvPr>
            <p:ph type="sldNum" sz="quarter" idx="10"/>
          </p:nvPr>
        </p:nvSpPr>
        <p:spPr/>
        <p:txBody>
          <a:bodyPr/>
          <a:lstStyle/>
          <a:p>
            <a:fld id="{BA1D7B6F-E65C-42E7-86A5-0A01C6C95227}" type="slidenum">
              <a:rPr lang="ru-RU" smtClean="0"/>
              <a:t>2</a:t>
            </a:fld>
            <a:endParaRPr lang="ru-RU" dirty="0"/>
          </a:p>
        </p:txBody>
      </p:sp>
    </p:spTree>
    <p:extLst>
      <p:ext uri="{BB962C8B-B14F-4D97-AF65-F5344CB8AC3E}">
        <p14:creationId xmlns:p14="http://schemas.microsoft.com/office/powerpoint/2010/main" val="3523944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UAP’s provide</a:t>
            </a:r>
            <a:r>
              <a:rPr lang="en-US" baseline="0" dirty="0"/>
              <a:t> a valuable resource to the school .  </a:t>
            </a:r>
            <a:endParaRPr lang="en-US" dirty="0"/>
          </a:p>
        </p:txBody>
      </p:sp>
      <p:sp>
        <p:nvSpPr>
          <p:cNvPr id="4" name="Slide Number Placeholder 3"/>
          <p:cNvSpPr>
            <a:spLocks noGrp="1"/>
          </p:cNvSpPr>
          <p:nvPr>
            <p:ph type="sldNum" sz="quarter" idx="10"/>
          </p:nvPr>
        </p:nvSpPr>
        <p:spPr/>
        <p:txBody>
          <a:bodyPr/>
          <a:lstStyle/>
          <a:p>
            <a:fld id="{BA1D7B6F-E65C-42E7-86A5-0A01C6C95227}" type="slidenum">
              <a:rPr lang="ru-RU" smtClean="0"/>
              <a:t>3</a:t>
            </a:fld>
            <a:endParaRPr lang="ru-RU" dirty="0"/>
          </a:p>
        </p:txBody>
      </p:sp>
    </p:spTree>
    <p:extLst>
      <p:ext uri="{BB962C8B-B14F-4D97-AF65-F5344CB8AC3E}">
        <p14:creationId xmlns:p14="http://schemas.microsoft.com/office/powerpoint/2010/main" val="4260032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training should be a </a:t>
            </a:r>
            <a:r>
              <a:rPr lang="en-US" dirty="0" err="1"/>
              <a:t>demonstation</a:t>
            </a:r>
            <a:r>
              <a:rPr lang="en-US" dirty="0"/>
              <a:t>,</a:t>
            </a:r>
            <a:r>
              <a:rPr lang="en-US" baseline="0" dirty="0"/>
              <a:t> followed by return demonstration and then supervised observation of multiple times.  If you do not feel comfortable with the procedure then one must express such and as for more training.  </a:t>
            </a:r>
            <a:endParaRPr lang="en-US" dirty="0"/>
          </a:p>
        </p:txBody>
      </p:sp>
      <p:sp>
        <p:nvSpPr>
          <p:cNvPr id="4" name="Slide Number Placeholder 3"/>
          <p:cNvSpPr>
            <a:spLocks noGrp="1"/>
          </p:cNvSpPr>
          <p:nvPr>
            <p:ph type="sldNum" sz="quarter" idx="10"/>
          </p:nvPr>
        </p:nvSpPr>
        <p:spPr/>
        <p:txBody>
          <a:bodyPr/>
          <a:lstStyle/>
          <a:p>
            <a:fld id="{BA1D7B6F-E65C-42E7-86A5-0A01C6C95227}" type="slidenum">
              <a:rPr lang="ru-RU" smtClean="0"/>
              <a:t>6</a:t>
            </a:fld>
            <a:endParaRPr lang="ru-RU" dirty="0"/>
          </a:p>
        </p:txBody>
      </p:sp>
    </p:spTree>
    <p:extLst>
      <p:ext uri="{BB962C8B-B14F-4D97-AF65-F5344CB8AC3E}">
        <p14:creationId xmlns:p14="http://schemas.microsoft.com/office/powerpoint/2010/main" val="2143922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1D7B6F-E65C-42E7-86A5-0A01C6C95227}" type="slidenum">
              <a:rPr lang="ru-RU" smtClean="0"/>
              <a:t>7</a:t>
            </a:fld>
            <a:endParaRPr lang="ru-RU" dirty="0"/>
          </a:p>
        </p:txBody>
      </p:sp>
    </p:spTree>
    <p:extLst>
      <p:ext uri="{BB962C8B-B14F-4D97-AF65-F5344CB8AC3E}">
        <p14:creationId xmlns:p14="http://schemas.microsoft.com/office/powerpoint/2010/main" val="1246840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1D7B6F-E65C-42E7-86A5-0A01C6C95227}" type="slidenum">
              <a:rPr lang="ru-RU" smtClean="0"/>
              <a:t>8</a:t>
            </a:fld>
            <a:endParaRPr lang="ru-RU" dirty="0"/>
          </a:p>
        </p:txBody>
      </p:sp>
    </p:spTree>
    <p:extLst>
      <p:ext uri="{BB962C8B-B14F-4D97-AF65-F5344CB8AC3E}">
        <p14:creationId xmlns:p14="http://schemas.microsoft.com/office/powerpoint/2010/main" val="2791498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there is not a</a:t>
            </a:r>
            <a:r>
              <a:rPr lang="en-US" baseline="0" dirty="0"/>
              <a:t> Medical director, you are a UAP&gt;  </a:t>
            </a:r>
            <a:endParaRPr lang="en-US" dirty="0"/>
          </a:p>
        </p:txBody>
      </p:sp>
      <p:sp>
        <p:nvSpPr>
          <p:cNvPr id="4" name="Slide Number Placeholder 3"/>
          <p:cNvSpPr>
            <a:spLocks noGrp="1"/>
          </p:cNvSpPr>
          <p:nvPr>
            <p:ph type="sldNum" sz="quarter" idx="10"/>
          </p:nvPr>
        </p:nvSpPr>
        <p:spPr/>
        <p:txBody>
          <a:bodyPr/>
          <a:lstStyle/>
          <a:p>
            <a:fld id="{BA1D7B6F-E65C-42E7-86A5-0A01C6C95227}" type="slidenum">
              <a:rPr lang="ru-RU" smtClean="0"/>
              <a:t>9</a:t>
            </a:fld>
            <a:endParaRPr lang="ru-RU" dirty="0"/>
          </a:p>
        </p:txBody>
      </p:sp>
    </p:spTree>
    <p:extLst>
      <p:ext uri="{BB962C8B-B14F-4D97-AF65-F5344CB8AC3E}">
        <p14:creationId xmlns:p14="http://schemas.microsoft.com/office/powerpoint/2010/main" val="1297836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1D7B6F-E65C-42E7-86A5-0A01C6C95227}" type="slidenum">
              <a:rPr lang="ru-RU" smtClean="0"/>
              <a:t>10</a:t>
            </a:fld>
            <a:endParaRPr lang="ru-RU" dirty="0"/>
          </a:p>
        </p:txBody>
      </p:sp>
    </p:spTree>
    <p:extLst>
      <p:ext uri="{BB962C8B-B14F-4D97-AF65-F5344CB8AC3E}">
        <p14:creationId xmlns:p14="http://schemas.microsoft.com/office/powerpoint/2010/main" val="1015817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ru-RU" dirty="0"/>
            </a:p>
          </p:txBody>
        </p:sp>
        <p:sp>
          <p:nvSpPr>
            <p:cNvPr id="40" name="Freeform: Shap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ru-RU" dirty="0"/>
            </a:p>
          </p:txBody>
        </p:sp>
        <p:sp>
          <p:nvSpPr>
            <p:cNvPr id="36" name="Freeform: Shap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ru-RU" dirty="0"/>
            </a:p>
          </p:txBody>
        </p:sp>
        <p:sp>
          <p:nvSpPr>
            <p:cNvPr id="37" name="Freeform: Shap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ru-RU" dirty="0"/>
            </a:p>
          </p:txBody>
        </p:sp>
        <p:sp>
          <p:nvSpPr>
            <p:cNvPr id="39" name="Freeform: Shap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ru-RU" dirty="0"/>
            </a:p>
          </p:txBody>
        </p:sp>
        <p:sp>
          <p:nvSpPr>
            <p:cNvPr id="26" name="Freeform: Shap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ru-RU" dirty="0"/>
            </a:p>
          </p:txBody>
        </p:sp>
        <p:sp>
          <p:nvSpPr>
            <p:cNvPr id="27" name="Freeform: Shap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ru-RU" dirty="0"/>
            </a:p>
          </p:txBody>
        </p:sp>
        <p:sp>
          <p:nvSpPr>
            <p:cNvPr id="28" name="Freeform: Shap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ru-RU" dirty="0"/>
            </a:p>
          </p:txBody>
        </p:sp>
        <p:sp>
          <p:nvSpPr>
            <p:cNvPr id="31" name="Freeform: Shap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ru-RU" dirty="0"/>
            </a:p>
          </p:txBody>
        </p:sp>
        <p:sp>
          <p:nvSpPr>
            <p:cNvPr id="32" name="Freeform: Shap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ru-RU" dirty="0"/>
            </a:p>
          </p:txBody>
        </p:sp>
        <p:sp>
          <p:nvSpPr>
            <p:cNvPr id="35" name="Freeform: Shap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ru-RU" dirty="0"/>
            </a:p>
          </p:txBody>
        </p:sp>
      </p:grpSp>
      <p:sp>
        <p:nvSpPr>
          <p:cNvPr id="3" name="Subtitle 2">
            <a:extLst>
              <a:ext uri="{FF2B5EF4-FFF2-40B4-BE49-F238E27FC236}">
                <a16:creationId xmlns:a16="http://schemas.microsoft.com/office/drawing/2014/main" id="{14E79CE3-6B36-4090-99A1-F1D0E79B4276}"/>
              </a:ext>
            </a:extLst>
          </p:cNvPr>
          <p:cNvSpPr>
            <a:spLocks noGrp="1"/>
          </p:cNvSpPr>
          <p:nvPr>
            <p:ph type="subTitle" idx="1" hasCustomPrompt="1"/>
          </p:nvPr>
        </p:nvSpPr>
        <p:spPr>
          <a:xfrm rot="720000">
            <a:off x="8126323" y="5127866"/>
            <a:ext cx="3963590" cy="858767"/>
          </a:xfrm>
        </p:spPr>
        <p:txBody>
          <a:bodyPr anchor="ctr" anchorCtr="0">
            <a:norm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a:t>
            </a:r>
            <a:endParaRPr lang="ru-RU" dirty="0"/>
          </a:p>
        </p:txBody>
      </p:sp>
      <p:sp>
        <p:nvSpPr>
          <p:cNvPr id="42" name="Picture Placeholder 26">
            <a:extLst>
              <a:ext uri="{FF2B5EF4-FFF2-40B4-BE49-F238E27FC236}">
                <a16:creationId xmlns:a16="http://schemas.microsoft.com/office/drawing/2014/main" id="{C109A47C-99A8-42F1-AF6B-F5CB08E6BC97}"/>
              </a:ext>
            </a:extLst>
          </p:cNvPr>
          <p:cNvSpPr>
            <a:spLocks noGrp="1"/>
          </p:cNvSpPr>
          <p:nvPr>
            <p:ph type="pic" sz="quarter" idx="15"/>
          </p:nvPr>
        </p:nvSpPr>
        <p:spPr>
          <a:xfrm>
            <a:off x="90" y="1115082"/>
            <a:ext cx="6230657" cy="5314602"/>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 name="connsiteX0" fmla="*/ 693 w 6218366"/>
              <a:gd name="connsiteY0" fmla="*/ 5408602 h 5408602"/>
              <a:gd name="connsiteX1" fmla="*/ 1170 w 6218366"/>
              <a:gd name="connsiteY1" fmla="*/ 0 h 5408602"/>
              <a:gd name="connsiteX2" fmla="*/ 5725098 w 6218366"/>
              <a:gd name="connsiteY2" fmla="*/ 841 h 5408602"/>
              <a:gd name="connsiteX3" fmla="*/ 6218366 w 6218366"/>
              <a:gd name="connsiteY3" fmla="*/ 4235528 h 5408602"/>
              <a:gd name="connsiteX4" fmla="*/ 693 w 6218366"/>
              <a:gd name="connsiteY4" fmla="*/ 5408602 h 5408602"/>
              <a:gd name="connsiteX0" fmla="*/ 693 w 6218366"/>
              <a:gd name="connsiteY0" fmla="*/ 5408602 h 5408602"/>
              <a:gd name="connsiteX1" fmla="*/ 1170 w 6218366"/>
              <a:gd name="connsiteY1" fmla="*/ 0 h 5408602"/>
              <a:gd name="connsiteX2" fmla="*/ 5496498 w 6218366"/>
              <a:gd name="connsiteY2" fmla="*/ 39317 h 5408602"/>
              <a:gd name="connsiteX3" fmla="*/ 6218366 w 6218366"/>
              <a:gd name="connsiteY3" fmla="*/ 4235528 h 5408602"/>
              <a:gd name="connsiteX4" fmla="*/ 693 w 6218366"/>
              <a:gd name="connsiteY4" fmla="*/ 5408602 h 5408602"/>
              <a:gd name="connsiteX0" fmla="*/ 693 w 6218366"/>
              <a:gd name="connsiteY0" fmla="*/ 5369285 h 5369285"/>
              <a:gd name="connsiteX1" fmla="*/ 1170 w 6218366"/>
              <a:gd name="connsiteY1" fmla="*/ 1012345 h 5369285"/>
              <a:gd name="connsiteX2" fmla="*/ 5496498 w 6218366"/>
              <a:gd name="connsiteY2" fmla="*/ 0 h 5369285"/>
              <a:gd name="connsiteX3" fmla="*/ 6218366 w 6218366"/>
              <a:gd name="connsiteY3" fmla="*/ 4196211 h 5369285"/>
              <a:gd name="connsiteX4" fmla="*/ 693 w 6218366"/>
              <a:gd name="connsiteY4" fmla="*/ 5369285 h 5369285"/>
              <a:gd name="connsiteX0" fmla="*/ 693 w 6225320"/>
              <a:gd name="connsiteY0" fmla="*/ 5369285 h 5369285"/>
              <a:gd name="connsiteX1" fmla="*/ 1170 w 6225320"/>
              <a:gd name="connsiteY1" fmla="*/ 1012345 h 5369285"/>
              <a:gd name="connsiteX2" fmla="*/ 5496498 w 6225320"/>
              <a:gd name="connsiteY2" fmla="*/ 0 h 5369285"/>
              <a:gd name="connsiteX3" fmla="*/ 6225320 w 6225320"/>
              <a:gd name="connsiteY3" fmla="*/ 4224299 h 5369285"/>
              <a:gd name="connsiteX4" fmla="*/ 693 w 6225320"/>
              <a:gd name="connsiteY4" fmla="*/ 5369285 h 5369285"/>
              <a:gd name="connsiteX0" fmla="*/ 3850 w 6225001"/>
              <a:gd name="connsiteY0" fmla="*/ 5358752 h 5358752"/>
              <a:gd name="connsiteX1" fmla="*/ 851 w 6225001"/>
              <a:gd name="connsiteY1" fmla="*/ 1012345 h 5358752"/>
              <a:gd name="connsiteX2" fmla="*/ 5496179 w 6225001"/>
              <a:gd name="connsiteY2" fmla="*/ 0 h 5358752"/>
              <a:gd name="connsiteX3" fmla="*/ 6225001 w 6225001"/>
              <a:gd name="connsiteY3" fmla="*/ 4224299 h 5358752"/>
              <a:gd name="connsiteX4" fmla="*/ 3850 w 6225001"/>
              <a:gd name="connsiteY4" fmla="*/ 5358752 h 5358752"/>
              <a:gd name="connsiteX0" fmla="*/ 3850 w 6230428"/>
              <a:gd name="connsiteY0" fmla="*/ 5358752 h 5358752"/>
              <a:gd name="connsiteX1" fmla="*/ 851 w 6230428"/>
              <a:gd name="connsiteY1" fmla="*/ 1012345 h 5358752"/>
              <a:gd name="connsiteX2" fmla="*/ 5496179 w 6230428"/>
              <a:gd name="connsiteY2" fmla="*/ 0 h 5358752"/>
              <a:gd name="connsiteX3" fmla="*/ 6230428 w 6230428"/>
              <a:gd name="connsiteY3" fmla="*/ 4229780 h 5358752"/>
              <a:gd name="connsiteX4" fmla="*/ 3850 w 6230428"/>
              <a:gd name="connsiteY4" fmla="*/ 5358752 h 5358752"/>
              <a:gd name="connsiteX0" fmla="*/ 3850 w 6230428"/>
              <a:gd name="connsiteY0" fmla="*/ 5361493 h 5361493"/>
              <a:gd name="connsiteX1" fmla="*/ 851 w 6230428"/>
              <a:gd name="connsiteY1" fmla="*/ 1015086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1493 h 5361493"/>
              <a:gd name="connsiteX1" fmla="*/ 851 w 6230428"/>
              <a:gd name="connsiteY1" fmla="*/ 1009607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4233 h 5364233"/>
              <a:gd name="connsiteX1" fmla="*/ 851 w 6230428"/>
              <a:gd name="connsiteY1" fmla="*/ 1009607 h 5364233"/>
              <a:gd name="connsiteX2" fmla="*/ 5501605 w 6230428"/>
              <a:gd name="connsiteY2" fmla="*/ 0 h 5364233"/>
              <a:gd name="connsiteX3" fmla="*/ 6230428 w 6230428"/>
              <a:gd name="connsiteY3" fmla="*/ 4232521 h 5364233"/>
              <a:gd name="connsiteX4" fmla="*/ 3850 w 6230428"/>
              <a:gd name="connsiteY4" fmla="*/ 5364233 h 5364233"/>
              <a:gd name="connsiteX0" fmla="*/ 1366 w 6230657"/>
              <a:gd name="connsiteY0" fmla="*/ 5366973 h 5366973"/>
              <a:gd name="connsiteX1" fmla="*/ 1080 w 6230657"/>
              <a:gd name="connsiteY1" fmla="*/ 1009607 h 5366973"/>
              <a:gd name="connsiteX2" fmla="*/ 5501834 w 6230657"/>
              <a:gd name="connsiteY2" fmla="*/ 0 h 5366973"/>
              <a:gd name="connsiteX3" fmla="*/ 6230657 w 6230657"/>
              <a:gd name="connsiteY3" fmla="*/ 4232521 h 5366973"/>
              <a:gd name="connsiteX4" fmla="*/ 1366 w 6230657"/>
              <a:gd name="connsiteY4" fmla="*/ 5366973 h 536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0657" h="5366973">
                <a:moveTo>
                  <a:pt x="1366" y="5366973"/>
                </a:moveTo>
                <a:cubicBezTo>
                  <a:pt x="5219" y="3567836"/>
                  <a:pt x="-2773" y="2808744"/>
                  <a:pt x="1080" y="1009607"/>
                </a:cubicBezTo>
                <a:lnTo>
                  <a:pt x="5501834" y="0"/>
                </a:lnTo>
                <a:lnTo>
                  <a:pt x="6230657" y="4232521"/>
                </a:lnTo>
                <a:lnTo>
                  <a:pt x="1366" y="5366973"/>
                </a:lnTo>
                <a:close/>
              </a:path>
            </a:pathLst>
          </a:custGeom>
          <a:ln>
            <a:noFill/>
          </a:ln>
        </p:spPr>
        <p:txBody>
          <a:bodyPr anchor="ctr" anchorCtr="0">
            <a:normAutofit/>
          </a:bodyPr>
          <a:lstStyle>
            <a:lvl1pPr marL="0" indent="0" algn="ctr">
              <a:buNone/>
              <a:defRPr sz="1400"/>
            </a:lvl1pPr>
          </a:lstStyle>
          <a:p>
            <a:r>
              <a:rPr lang="en-US"/>
              <a:t>Click icon to add picture</a:t>
            </a:r>
            <a:endParaRPr lang="ru-RU" dirty="0"/>
          </a:p>
        </p:txBody>
      </p:sp>
      <p:sp>
        <p:nvSpPr>
          <p:cNvPr id="2" name="Title 1">
            <a:extLst>
              <a:ext uri="{FF2B5EF4-FFF2-40B4-BE49-F238E27FC236}">
                <a16:creationId xmlns:a16="http://schemas.microsoft.com/office/drawing/2014/main" id="{4B92DD61-4420-4806-AA96-2BCD8FCA8CA4}"/>
              </a:ext>
            </a:extLst>
          </p:cNvPr>
          <p:cNvSpPr>
            <a:spLocks noGrp="1"/>
          </p:cNvSpPr>
          <p:nvPr>
            <p:ph type="ctrTitle" hasCustomPrompt="1"/>
          </p:nvPr>
        </p:nvSpPr>
        <p:spPr>
          <a:xfrm rot="840000">
            <a:off x="7262451" y="2726139"/>
            <a:ext cx="4851352" cy="1827069"/>
          </a:xfrm>
        </p:spPr>
        <p:txBody>
          <a:bodyPr anchor="ctr" anchorCtr="0">
            <a:normAutofit/>
          </a:bodyPr>
          <a:lstStyle>
            <a:lvl1pPr algn="l">
              <a:defRPr sz="5500">
                <a:solidFill>
                  <a:schemeClr val="bg1"/>
                </a:solidFill>
              </a:defRPr>
            </a:lvl1pPr>
          </a:lstStyle>
          <a:p>
            <a:r>
              <a:rPr lang="en-US" dirty="0"/>
              <a:t>Presentation</a:t>
            </a:r>
            <a:br>
              <a:rPr lang="en-US" dirty="0"/>
            </a:br>
            <a:r>
              <a:rPr lang="en-US" dirty="0"/>
              <a:t>Title</a:t>
            </a:r>
            <a:endParaRPr lang="ru-RU" dirty="0"/>
          </a:p>
        </p:txBody>
      </p:sp>
      <p:sp>
        <p:nvSpPr>
          <p:cNvPr id="45" name="Text Placeholder 44">
            <a:extLst>
              <a:ext uri="{FF2B5EF4-FFF2-40B4-BE49-F238E27FC236}">
                <a16:creationId xmlns:a16="http://schemas.microsoft.com/office/drawing/2014/main" id="{01A16A82-6F5C-4DAC-A624-CA3711A1B027}"/>
              </a:ext>
            </a:extLst>
          </p:cNvPr>
          <p:cNvSpPr>
            <a:spLocks noGrp="1"/>
          </p:cNvSpPr>
          <p:nvPr>
            <p:ph type="body" sz="quarter" idx="16" hasCustomPrompt="1"/>
          </p:nvPr>
        </p:nvSpPr>
        <p:spPr>
          <a:xfrm rot="720000">
            <a:off x="9571721" y="580664"/>
            <a:ext cx="1391775" cy="858837"/>
          </a:xfrm>
        </p:spPr>
        <p:txBody>
          <a:bodyPr>
            <a:normAutofit/>
          </a:bodyPr>
          <a:lstStyle>
            <a:lvl1pPr marL="0" indent="0" algn="ctr">
              <a:buNone/>
              <a:defRPr sz="2600" b="1">
                <a:solidFill>
                  <a:schemeClr val="bg1"/>
                </a:solidFill>
              </a:defRPr>
            </a:lvl1pPr>
          </a:lstStyle>
          <a:p>
            <a:pPr lvl="0"/>
            <a:r>
              <a:rPr lang="en-US" dirty="0"/>
              <a:t>MONTH</a:t>
            </a:r>
            <a:br>
              <a:rPr lang="en-US" dirty="0"/>
            </a:br>
            <a:r>
              <a:rPr lang="en-US" dirty="0"/>
              <a:t>20XX</a:t>
            </a:r>
            <a:endParaRPr lang="ru-RU" dirty="0"/>
          </a:p>
        </p:txBody>
      </p:sp>
    </p:spTree>
    <p:extLst>
      <p:ext uri="{BB962C8B-B14F-4D97-AF65-F5344CB8AC3E}">
        <p14:creationId xmlns:p14="http://schemas.microsoft.com/office/powerpoint/2010/main" val="3771749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s Slide">
    <p:spTree>
      <p:nvGrpSpPr>
        <p:cNvPr id="1" name=""/>
        <p:cNvGrpSpPr/>
        <p:nvPr/>
      </p:nvGrpSpPr>
      <p:grpSpPr>
        <a:xfrm>
          <a:off x="0" y="0"/>
          <a:ext cx="0" cy="0"/>
          <a:chOff x="0" y="0"/>
          <a:chExt cx="0" cy="0"/>
        </a:xfrm>
      </p:grpSpPr>
      <p:grpSp>
        <p:nvGrpSpPr>
          <p:cNvPr id="40" name="Graphic 35">
            <a:extLst>
              <a:ext uri="{FF2B5EF4-FFF2-40B4-BE49-F238E27FC236}">
                <a16:creationId xmlns:a16="http://schemas.microsoft.com/office/drawing/2014/main" id="{B00A1772-2B8D-4677-8511-3E067F67A72F}"/>
              </a:ext>
            </a:extLst>
          </p:cNvPr>
          <p:cNvGrpSpPr/>
          <p:nvPr userDrawn="1"/>
        </p:nvGrpSpPr>
        <p:grpSpPr>
          <a:xfrm>
            <a:off x="6678503" y="1430186"/>
            <a:ext cx="5526208" cy="2613848"/>
            <a:chOff x="6678503" y="665690"/>
            <a:chExt cx="5526208" cy="2613848"/>
          </a:xfrm>
        </p:grpSpPr>
        <p:sp>
          <p:nvSpPr>
            <p:cNvPr id="42" name="Freeform: Shape 41">
              <a:extLst>
                <a:ext uri="{FF2B5EF4-FFF2-40B4-BE49-F238E27FC236}">
                  <a16:creationId xmlns:a16="http://schemas.microsoft.com/office/drawing/2014/main" id="{FB0F16C2-C8ED-4461-B34C-5CEB29F1C450}"/>
                </a:ext>
              </a:extLst>
            </p:cNvPr>
            <p:cNvSpPr/>
            <p:nvPr/>
          </p:nvSpPr>
          <p:spPr>
            <a:xfrm>
              <a:off x="6678503" y="1272318"/>
              <a:ext cx="5526208" cy="2007220"/>
            </a:xfrm>
            <a:custGeom>
              <a:avLst/>
              <a:gdLst>
                <a:gd name="connsiteX0" fmla="*/ 5514767 w 5526207"/>
                <a:gd name="connsiteY0" fmla="*/ 573560 h 2007220"/>
                <a:gd name="connsiteX1" fmla="*/ 355703 w 5526207"/>
                <a:gd name="connsiteY1" fmla="*/ 33643 h 2007220"/>
                <a:gd name="connsiteX2" fmla="*/ 12697 w 5526207"/>
                <a:gd name="connsiteY2" fmla="*/ 1284980 h 2007220"/>
                <a:gd name="connsiteX3" fmla="*/ 5514767 w 5526207"/>
                <a:gd name="connsiteY3" fmla="*/ 1998940 h 2007220"/>
                <a:gd name="connsiteX4" fmla="*/ 5514767 w 5526207"/>
                <a:gd name="connsiteY4" fmla="*/ 573560 h 2007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6207" h="2007220">
                  <a:moveTo>
                    <a:pt x="5514767" y="573560"/>
                  </a:moveTo>
                  <a:cubicBezTo>
                    <a:pt x="2157119" y="-150564"/>
                    <a:pt x="355703" y="33643"/>
                    <a:pt x="355703" y="33643"/>
                  </a:cubicBezTo>
                  <a:lnTo>
                    <a:pt x="12697" y="1284980"/>
                  </a:lnTo>
                  <a:cubicBezTo>
                    <a:pt x="12697" y="1284980"/>
                    <a:pt x="1368206" y="967381"/>
                    <a:pt x="5514767" y="1998940"/>
                  </a:cubicBezTo>
                  <a:lnTo>
                    <a:pt x="5514767" y="573560"/>
                  </a:lnTo>
                  <a:close/>
                </a:path>
              </a:pathLst>
            </a:custGeom>
            <a:gradFill>
              <a:gsLst>
                <a:gs pos="22000">
                  <a:schemeClr val="accent2">
                    <a:alpha val="10000"/>
                  </a:schemeClr>
                </a:gs>
                <a:gs pos="100000">
                  <a:schemeClr val="accent2">
                    <a:alpha val="40000"/>
                  </a:schemeClr>
                </a:gs>
              </a:gsLst>
              <a:lin ang="1020000" scaled="0"/>
            </a:gradFill>
            <a:ln w="12693"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id="{963814A1-9202-49D2-B985-1785CC4860DE}"/>
                </a:ext>
              </a:extLst>
            </p:cNvPr>
            <p:cNvSpPr/>
            <p:nvPr/>
          </p:nvSpPr>
          <p:spPr>
            <a:xfrm>
              <a:off x="7262884" y="665690"/>
              <a:ext cx="4941827" cy="2591601"/>
            </a:xfrm>
            <a:custGeom>
              <a:avLst/>
              <a:gdLst>
                <a:gd name="connsiteX0" fmla="*/ 4930387 w 4941827"/>
                <a:gd name="connsiteY0" fmla="*/ 1138265 h 2591601"/>
                <a:gd name="connsiteX1" fmla="*/ 383651 w 4941827"/>
                <a:gd name="connsiteY1" fmla="*/ 12697 h 2591601"/>
                <a:gd name="connsiteX2" fmla="*/ 12697 w 4941827"/>
                <a:gd name="connsiteY2" fmla="*/ 1366935 h 2591601"/>
                <a:gd name="connsiteX3" fmla="*/ 4930387 w 4941827"/>
                <a:gd name="connsiteY3" fmla="*/ 2583971 h 2591601"/>
              </a:gdLst>
              <a:ahLst/>
              <a:cxnLst>
                <a:cxn ang="0">
                  <a:pos x="connsiteX0" y="connsiteY0"/>
                </a:cxn>
                <a:cxn ang="0">
                  <a:pos x="connsiteX1" y="connsiteY1"/>
                </a:cxn>
                <a:cxn ang="0">
                  <a:pos x="connsiteX2" y="connsiteY2"/>
                </a:cxn>
                <a:cxn ang="0">
                  <a:pos x="connsiteX3" y="connsiteY3"/>
                </a:cxn>
              </a:cxnLst>
              <a:rect l="l" t="t" r="r" b="b"/>
              <a:pathLst>
                <a:path w="4941827" h="2591601">
                  <a:moveTo>
                    <a:pt x="4930387" y="1138265"/>
                  </a:moveTo>
                  <a:lnTo>
                    <a:pt x="383651" y="12697"/>
                  </a:lnTo>
                  <a:lnTo>
                    <a:pt x="12697" y="1366935"/>
                  </a:lnTo>
                  <a:lnTo>
                    <a:pt x="4930387" y="2583971"/>
                  </a:lnTo>
                  <a:close/>
                </a:path>
              </a:pathLst>
            </a:custGeom>
            <a:gradFill>
              <a:gsLst>
                <a:gs pos="0">
                  <a:schemeClr val="accent1"/>
                </a:gs>
                <a:gs pos="100000">
                  <a:schemeClr val="accent2"/>
                </a:gs>
              </a:gsLst>
              <a:lin ang="10440000" scaled="0"/>
            </a:gradFill>
            <a:ln w="12693" cap="flat">
              <a:noFill/>
              <a:prstDash val="solid"/>
              <a:miter/>
            </a:ln>
          </p:spPr>
          <p:txBody>
            <a:bodyPr rtlCol="0" anchor="ctr"/>
            <a:lstStyle/>
            <a:p>
              <a:endParaRPr lang="ru-RU" dirty="0"/>
            </a:p>
          </p:txBody>
        </p:sp>
      </p:grpSp>
      <p:sp>
        <p:nvSpPr>
          <p:cNvPr id="14" name="Freeform: Shape 13">
            <a:extLst>
              <a:ext uri="{FF2B5EF4-FFF2-40B4-BE49-F238E27FC236}">
                <a16:creationId xmlns:a16="http://schemas.microsoft.com/office/drawing/2014/main" id="{D2973908-D73D-4ECB-A29B-831C44983FB3}"/>
              </a:ext>
            </a:extLst>
          </p:cNvPr>
          <p:cNvSpPr/>
          <p:nvPr/>
        </p:nvSpPr>
        <p:spPr>
          <a:xfrm>
            <a:off x="5886429" y="5240536"/>
            <a:ext cx="1486046" cy="1625760"/>
          </a:xfrm>
          <a:custGeom>
            <a:avLst/>
            <a:gdLst>
              <a:gd name="connsiteX0" fmla="*/ 1482236 w 1486046"/>
              <a:gd name="connsiteY0" fmla="*/ 12701 h 1625760"/>
              <a:gd name="connsiteX1" fmla="*/ 901789 w 1486046"/>
              <a:gd name="connsiteY1" fmla="*/ 491538 h 1625760"/>
              <a:gd name="connsiteX2" fmla="*/ 12701 w 1486046"/>
              <a:gd name="connsiteY2" fmla="*/ 1618139 h 1625760"/>
              <a:gd name="connsiteX3" fmla="*/ 431843 w 1486046"/>
              <a:gd name="connsiteY3" fmla="*/ 1618139 h 1625760"/>
              <a:gd name="connsiteX4" fmla="*/ 1188837 w 1486046"/>
              <a:gd name="connsiteY4" fmla="*/ 670626 h 1625760"/>
              <a:gd name="connsiteX5" fmla="*/ 1482236 w 1486046"/>
              <a:gd name="connsiteY5" fmla="*/ 12701 h 162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6046" h="1625760">
                <a:moveTo>
                  <a:pt x="1482236" y="12701"/>
                </a:moveTo>
                <a:lnTo>
                  <a:pt x="901789" y="491538"/>
                </a:lnTo>
                <a:lnTo>
                  <a:pt x="12701" y="1618139"/>
                </a:lnTo>
                <a:lnTo>
                  <a:pt x="431843" y="1618139"/>
                </a:lnTo>
                <a:lnTo>
                  <a:pt x="1188837" y="670626"/>
                </a:lnTo>
                <a:lnTo>
                  <a:pt x="1482236" y="12701"/>
                </a:lnTo>
                <a:close/>
              </a:path>
            </a:pathLst>
          </a:custGeom>
          <a:gradFill>
            <a:gsLst>
              <a:gs pos="0">
                <a:schemeClr val="accent3">
                  <a:alpha val="5000"/>
                </a:schemeClr>
              </a:gs>
              <a:gs pos="100000">
                <a:schemeClr val="accent6">
                  <a:alpha val="20000"/>
                </a:schemeClr>
              </a:gs>
            </a:gsLst>
            <a:lin ang="7440000" scaled="0"/>
          </a:gradFill>
          <a:ln w="12700" cap="flat">
            <a:noFill/>
            <a:prstDash val="solid"/>
            <a:miter/>
          </a:ln>
        </p:spPr>
        <p:txBody>
          <a:bodyPr rtlCol="0" anchor="ctr"/>
          <a:lstStyle/>
          <a:p>
            <a:endParaRPr lang="ru-RU" dirty="0"/>
          </a:p>
        </p:txBody>
      </p:sp>
      <p:sp>
        <p:nvSpPr>
          <p:cNvPr id="10" name="Freeform: Shape 9">
            <a:extLst>
              <a:ext uri="{FF2B5EF4-FFF2-40B4-BE49-F238E27FC236}">
                <a16:creationId xmlns:a16="http://schemas.microsoft.com/office/drawing/2014/main" id="{334FC528-8248-470A-AD71-53711E01005E}"/>
              </a:ext>
            </a:extLst>
          </p:cNvPr>
          <p:cNvSpPr/>
          <p:nvPr/>
        </p:nvSpPr>
        <p:spPr>
          <a:xfrm>
            <a:off x="-13301" y="298479"/>
            <a:ext cx="2679964" cy="762075"/>
          </a:xfrm>
          <a:custGeom>
            <a:avLst/>
            <a:gdLst>
              <a:gd name="connsiteX0" fmla="*/ 12701 w 2679963"/>
              <a:gd name="connsiteY0" fmla="*/ 425492 h 762075"/>
              <a:gd name="connsiteX1" fmla="*/ 12701 w 2679963"/>
              <a:gd name="connsiteY1" fmla="*/ 755724 h 762075"/>
              <a:gd name="connsiteX2" fmla="*/ 2023309 w 2679963"/>
              <a:gd name="connsiteY2" fmla="*/ 334043 h 762075"/>
              <a:gd name="connsiteX3" fmla="*/ 2667263 w 2679963"/>
              <a:gd name="connsiteY3" fmla="*/ 12701 h 762075"/>
              <a:gd name="connsiteX4" fmla="*/ 2667263 w 2679963"/>
              <a:gd name="connsiteY4" fmla="*/ 12701 h 762075"/>
              <a:gd name="connsiteX5" fmla="*/ 1915349 w 2679963"/>
              <a:gd name="connsiteY5" fmla="*/ 12701 h 76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9963" h="762075">
                <a:moveTo>
                  <a:pt x="12701" y="425492"/>
                </a:moveTo>
                <a:lnTo>
                  <a:pt x="12701" y="755724"/>
                </a:lnTo>
                <a:lnTo>
                  <a:pt x="2023309" y="334043"/>
                </a:lnTo>
                <a:lnTo>
                  <a:pt x="2667263" y="12701"/>
                </a:lnTo>
                <a:lnTo>
                  <a:pt x="2667263" y="12701"/>
                </a:lnTo>
                <a:lnTo>
                  <a:pt x="1915349" y="12701"/>
                </a:lnTo>
                <a:close/>
              </a:path>
            </a:pathLst>
          </a:custGeom>
          <a:gradFill>
            <a:gsLst>
              <a:gs pos="0">
                <a:schemeClr val="tx2">
                  <a:alpha val="5000"/>
                </a:schemeClr>
              </a:gs>
              <a:gs pos="100000">
                <a:schemeClr val="tx1">
                  <a:alpha val="20000"/>
                </a:schemeClr>
              </a:gs>
            </a:gsLst>
            <a:lin ang="9840000" scaled="0"/>
          </a:gradFill>
          <a:ln w="12700" cap="flat">
            <a:noFill/>
            <a:prstDash val="solid"/>
            <a:miter/>
          </a:ln>
        </p:spPr>
        <p:txBody>
          <a:bodyPr rtlCol="0" anchor="ctr"/>
          <a:lstStyle/>
          <a:p>
            <a:endParaRPr lang="ru-RU" dirty="0"/>
          </a:p>
        </p:txBody>
      </p:sp>
      <p:sp>
        <p:nvSpPr>
          <p:cNvPr id="12" name="Freeform: Shape 11">
            <a:extLst>
              <a:ext uri="{FF2B5EF4-FFF2-40B4-BE49-F238E27FC236}">
                <a16:creationId xmlns:a16="http://schemas.microsoft.com/office/drawing/2014/main" id="{AC925586-1EA9-4B0D-9E80-91777899FF7C}"/>
              </a:ext>
            </a:extLst>
          </p:cNvPr>
          <p:cNvSpPr/>
          <p:nvPr/>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ru-RU" dirty="0"/>
          </a:p>
        </p:txBody>
      </p:sp>
      <p:sp>
        <p:nvSpPr>
          <p:cNvPr id="16" name="Freeform: Shape 15">
            <a:extLst>
              <a:ext uri="{FF2B5EF4-FFF2-40B4-BE49-F238E27FC236}">
                <a16:creationId xmlns:a16="http://schemas.microsoft.com/office/drawing/2014/main" id="{082ADE93-C591-447F-A2DD-56E8D22B23F6}"/>
              </a:ext>
            </a:extLst>
          </p:cNvPr>
          <p:cNvSpPr/>
          <p:nvPr/>
        </p:nvSpPr>
        <p:spPr>
          <a:xfrm>
            <a:off x="7752243" y="4099514"/>
            <a:ext cx="4445438" cy="1105009"/>
          </a:xfrm>
          <a:custGeom>
            <a:avLst/>
            <a:gdLst>
              <a:gd name="connsiteX0" fmla="*/ 4441627 w 4445437"/>
              <a:gd name="connsiteY0" fmla="*/ 297539 h 1105008"/>
              <a:gd name="connsiteX1" fmla="*/ 204490 w 4445437"/>
              <a:gd name="connsiteY1" fmla="*/ 13031 h 1105008"/>
              <a:gd name="connsiteX2" fmla="*/ 12701 w 4445437"/>
              <a:gd name="connsiteY2" fmla="*/ 786537 h 1105008"/>
              <a:gd name="connsiteX3" fmla="*/ 4441627 w 4445437"/>
              <a:gd name="connsiteY3" fmla="*/ 1092638 h 1105008"/>
              <a:gd name="connsiteX4" fmla="*/ 4441627 w 4445437"/>
              <a:gd name="connsiteY4" fmla="*/ 297539 h 1105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437" h="1105008">
                <a:moveTo>
                  <a:pt x="4441627" y="297539"/>
                </a:moveTo>
                <a:cubicBezTo>
                  <a:pt x="2135080" y="-8561"/>
                  <a:pt x="204490" y="13031"/>
                  <a:pt x="204490" y="13031"/>
                </a:cubicBezTo>
                <a:lnTo>
                  <a:pt x="12701" y="786537"/>
                </a:lnTo>
                <a:cubicBezTo>
                  <a:pt x="12701" y="786537"/>
                  <a:pt x="2273524" y="725572"/>
                  <a:pt x="4441627" y="1092638"/>
                </a:cubicBezTo>
                <a:lnTo>
                  <a:pt x="4441627" y="297539"/>
                </a:lnTo>
                <a:close/>
              </a:path>
            </a:pathLst>
          </a:custGeom>
          <a:gradFill>
            <a:gsLst>
              <a:gs pos="0">
                <a:schemeClr val="tx2">
                  <a:alpha val="5000"/>
                </a:schemeClr>
              </a:gs>
              <a:gs pos="100000">
                <a:schemeClr val="tx1">
                  <a:alpha val="20000"/>
                </a:schemeClr>
              </a:gs>
            </a:gsLst>
            <a:lin ang="900000" scaled="0"/>
          </a:gradFill>
          <a:ln w="12700" cap="flat">
            <a:noFill/>
            <a:prstDash val="solid"/>
            <a:miter/>
          </a:ln>
        </p:spPr>
        <p:txBody>
          <a:bodyPr rtlCol="0" anchor="ctr"/>
          <a:lstStyle/>
          <a:p>
            <a:endParaRPr lang="ru-RU" dirty="0"/>
          </a:p>
        </p:txBody>
      </p:sp>
      <p:sp>
        <p:nvSpPr>
          <p:cNvPr id="9" name="Freeform: Shape 8">
            <a:extLst>
              <a:ext uri="{FF2B5EF4-FFF2-40B4-BE49-F238E27FC236}">
                <a16:creationId xmlns:a16="http://schemas.microsoft.com/office/drawing/2014/main" id="{4F539762-F7DA-4468-979C-780676B34A92}"/>
              </a:ext>
            </a:extLst>
          </p:cNvPr>
          <p:cNvSpPr/>
          <p:nvPr/>
        </p:nvSpPr>
        <p:spPr>
          <a:xfrm>
            <a:off x="-13301" y="237513"/>
            <a:ext cx="2895885" cy="1028801"/>
          </a:xfrm>
          <a:custGeom>
            <a:avLst/>
            <a:gdLst>
              <a:gd name="connsiteX0" fmla="*/ 12701 w 2895885"/>
              <a:gd name="connsiteY0" fmla="*/ 1026261 h 1028801"/>
              <a:gd name="connsiteX1" fmla="*/ 2890805 w 2895885"/>
              <a:gd name="connsiteY1" fmla="*/ 414061 h 1028801"/>
              <a:gd name="connsiteX2" fmla="*/ 2805706 w 2895885"/>
              <a:gd name="connsiteY2" fmla="*/ 12701 h 1028801"/>
              <a:gd name="connsiteX3" fmla="*/ 12701 w 2895885"/>
              <a:gd name="connsiteY3" fmla="*/ 605850 h 1028801"/>
            </a:gdLst>
            <a:ahLst/>
            <a:cxnLst>
              <a:cxn ang="0">
                <a:pos x="connsiteX0" y="connsiteY0"/>
              </a:cxn>
              <a:cxn ang="0">
                <a:pos x="connsiteX1" y="connsiteY1"/>
              </a:cxn>
              <a:cxn ang="0">
                <a:pos x="connsiteX2" y="connsiteY2"/>
              </a:cxn>
              <a:cxn ang="0">
                <a:pos x="connsiteX3" y="connsiteY3"/>
              </a:cxn>
            </a:cxnLst>
            <a:rect l="l" t="t" r="r" b="b"/>
            <a:pathLst>
              <a:path w="2895885" h="1028801">
                <a:moveTo>
                  <a:pt x="12701" y="1026261"/>
                </a:moveTo>
                <a:lnTo>
                  <a:pt x="2890805" y="414061"/>
                </a:lnTo>
                <a:lnTo>
                  <a:pt x="2805706" y="12701"/>
                </a:lnTo>
                <a:lnTo>
                  <a:pt x="12701" y="605850"/>
                </a:lnTo>
                <a:close/>
              </a:path>
            </a:pathLst>
          </a:custGeom>
          <a:blipFill>
            <a:blip r:embed="rId2"/>
            <a:srcRect/>
            <a:stretch>
              <a:fillRect l="-39712" t="16306" r="1769" b="-21354"/>
            </a:stretch>
          </a:blipFill>
          <a:ln w="12700" cap="flat">
            <a:noFill/>
            <a:prstDash val="solid"/>
            <a:miter/>
          </a:ln>
        </p:spPr>
        <p:txBody>
          <a:bodyPr rtlCol="0" anchor="ctr"/>
          <a:lstStyle/>
          <a:p>
            <a:endParaRPr lang="ru-RU" dirty="0"/>
          </a:p>
        </p:txBody>
      </p:sp>
      <p:sp>
        <p:nvSpPr>
          <p:cNvPr id="11" name="Freeform: Shape 10">
            <a:extLst>
              <a:ext uri="{FF2B5EF4-FFF2-40B4-BE49-F238E27FC236}">
                <a16:creationId xmlns:a16="http://schemas.microsoft.com/office/drawing/2014/main" id="{7BBC2EFA-0E51-48DC-AF99-0FEF25085843}"/>
              </a:ext>
            </a:extLst>
          </p:cNvPr>
          <p:cNvSpPr/>
          <p:nvPr/>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3"/>
            <a:srcRect/>
            <a:stretch>
              <a:fillRect l="10612" t="-169914" r="-117944" b="10062"/>
            </a:stretch>
          </a:blipFill>
          <a:ln w="12700"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7893AAC6-8427-4BAA-B44F-7B6300936A25}"/>
              </a:ext>
            </a:extLst>
          </p:cNvPr>
          <p:cNvSpPr/>
          <p:nvPr/>
        </p:nvSpPr>
        <p:spPr>
          <a:xfrm>
            <a:off x="6033764" y="5121144"/>
            <a:ext cx="1714669" cy="1740071"/>
          </a:xfrm>
          <a:custGeom>
            <a:avLst/>
            <a:gdLst>
              <a:gd name="connsiteX0" fmla="*/ 12701 w 1714668"/>
              <a:gd name="connsiteY0" fmla="*/ 1737531 h 1740071"/>
              <a:gd name="connsiteX1" fmla="*/ 538533 w 1714668"/>
              <a:gd name="connsiteY1" fmla="*/ 1737531 h 1740071"/>
              <a:gd name="connsiteX2" fmla="*/ 1707048 w 1714668"/>
              <a:gd name="connsiteY2" fmla="*/ 269266 h 1740071"/>
              <a:gd name="connsiteX3" fmla="*/ 1385707 w 1714668"/>
              <a:gd name="connsiteY3" fmla="*/ 12701 h 1740071"/>
            </a:gdLst>
            <a:ahLst/>
            <a:cxnLst>
              <a:cxn ang="0">
                <a:pos x="connsiteX0" y="connsiteY0"/>
              </a:cxn>
              <a:cxn ang="0">
                <a:pos x="connsiteX1" y="connsiteY1"/>
              </a:cxn>
              <a:cxn ang="0">
                <a:pos x="connsiteX2" y="connsiteY2"/>
              </a:cxn>
              <a:cxn ang="0">
                <a:pos x="connsiteX3" y="connsiteY3"/>
              </a:cxn>
            </a:cxnLst>
            <a:rect l="l" t="t" r="r" b="b"/>
            <a:pathLst>
              <a:path w="1714668" h="1740071">
                <a:moveTo>
                  <a:pt x="12701" y="1737531"/>
                </a:moveTo>
                <a:lnTo>
                  <a:pt x="538533" y="1737531"/>
                </a:lnTo>
                <a:lnTo>
                  <a:pt x="1707048" y="269266"/>
                </a:lnTo>
                <a:lnTo>
                  <a:pt x="1385707" y="12701"/>
                </a:lnTo>
                <a:close/>
              </a:path>
            </a:pathLst>
          </a:custGeom>
          <a:blipFill>
            <a:blip r:embed="rId4"/>
            <a:srcRect/>
            <a:stretch>
              <a:fillRect l="-67195" t="6186" r="8111" b="-100456"/>
            </a:stretch>
          </a:blipFill>
          <a:ln w="12700" cap="flat">
            <a:noFill/>
            <a:prstDash val="solid"/>
            <a:miter/>
          </a:ln>
        </p:spPr>
        <p:txBody>
          <a:bodyPr rtlCol="0" anchor="ctr"/>
          <a:lstStyle/>
          <a:p>
            <a:endParaRPr lang="ru-RU" dirty="0"/>
          </a:p>
        </p:txBody>
      </p:sp>
      <p:sp>
        <p:nvSpPr>
          <p:cNvPr id="15" name="Freeform: Shape 14">
            <a:extLst>
              <a:ext uri="{FF2B5EF4-FFF2-40B4-BE49-F238E27FC236}">
                <a16:creationId xmlns:a16="http://schemas.microsoft.com/office/drawing/2014/main" id="{92C0F1FD-7849-4263-82D0-842B579C6E4E}"/>
              </a:ext>
            </a:extLst>
          </p:cNvPr>
          <p:cNvSpPr/>
          <p:nvPr/>
        </p:nvSpPr>
        <p:spPr>
          <a:xfrm>
            <a:off x="8228540" y="3516857"/>
            <a:ext cx="3975491" cy="1663864"/>
          </a:xfrm>
          <a:custGeom>
            <a:avLst/>
            <a:gdLst>
              <a:gd name="connsiteX0" fmla="*/ 187978 w 3975491"/>
              <a:gd name="connsiteY0" fmla="*/ 12701 h 1663863"/>
              <a:gd name="connsiteX1" fmla="*/ 12701 w 3975491"/>
              <a:gd name="connsiteY1" fmla="*/ 859875 h 1663863"/>
              <a:gd name="connsiteX2" fmla="*/ 3965330 w 3975491"/>
              <a:gd name="connsiteY2" fmla="*/ 1657513 h 1663863"/>
              <a:gd name="connsiteX3" fmla="*/ 3965330 w 3975491"/>
              <a:gd name="connsiteY3" fmla="*/ 773506 h 1663863"/>
            </a:gdLst>
            <a:ahLst/>
            <a:cxnLst>
              <a:cxn ang="0">
                <a:pos x="connsiteX0" y="connsiteY0"/>
              </a:cxn>
              <a:cxn ang="0">
                <a:pos x="connsiteX1" y="connsiteY1"/>
              </a:cxn>
              <a:cxn ang="0">
                <a:pos x="connsiteX2" y="connsiteY2"/>
              </a:cxn>
              <a:cxn ang="0">
                <a:pos x="connsiteX3" y="connsiteY3"/>
              </a:cxn>
            </a:cxnLst>
            <a:rect l="l" t="t" r="r" b="b"/>
            <a:pathLst>
              <a:path w="3975491" h="1663863">
                <a:moveTo>
                  <a:pt x="187978" y="12701"/>
                </a:moveTo>
                <a:lnTo>
                  <a:pt x="12701" y="859875"/>
                </a:lnTo>
                <a:lnTo>
                  <a:pt x="3965330" y="1657513"/>
                </a:lnTo>
                <a:lnTo>
                  <a:pt x="3965330" y="773506"/>
                </a:lnTo>
                <a:close/>
              </a:path>
            </a:pathLst>
          </a:custGeom>
          <a:gradFill flip="none" rotWithShape="1">
            <a:gsLst>
              <a:gs pos="0">
                <a:schemeClr val="tx2"/>
              </a:gs>
              <a:gs pos="100000">
                <a:schemeClr val="tx1"/>
              </a:gs>
            </a:gsLst>
            <a:lin ang="0" scaled="1"/>
            <a:tileRect/>
          </a:gradFill>
          <a:ln w="12700" cap="flat">
            <a:noFill/>
            <a:prstDash val="solid"/>
            <a:miter/>
          </a:ln>
        </p:spPr>
        <p:txBody>
          <a:bodyPr rtlCol="0" anchor="ctr"/>
          <a:lstStyle/>
          <a:p>
            <a:endParaRPr lang="ru-RU" dirty="0"/>
          </a:p>
        </p:txBody>
      </p:sp>
      <p:sp>
        <p:nvSpPr>
          <p:cNvPr id="21" name="Title 1">
            <a:extLst>
              <a:ext uri="{FF2B5EF4-FFF2-40B4-BE49-F238E27FC236}">
                <a16:creationId xmlns:a16="http://schemas.microsoft.com/office/drawing/2014/main" id="{380A7FB8-9381-48A6-9B35-958A6319C88F}"/>
              </a:ext>
            </a:extLst>
          </p:cNvPr>
          <p:cNvSpPr>
            <a:spLocks noGrp="1"/>
          </p:cNvSpPr>
          <p:nvPr>
            <p:ph type="title" hasCustomPrompt="1"/>
          </p:nvPr>
        </p:nvSpPr>
        <p:spPr>
          <a:xfrm rot="840000">
            <a:off x="7388594" y="2045086"/>
            <a:ext cx="4821219" cy="1325563"/>
          </a:xfrm>
        </p:spPr>
        <p:txBody>
          <a:bodyPr>
            <a:normAutofit/>
          </a:bodyPr>
          <a:lstStyle>
            <a:lvl1pPr algn="ctr">
              <a:defRPr sz="5500">
                <a:solidFill>
                  <a:schemeClr val="bg1"/>
                </a:solidFill>
              </a:defRPr>
            </a:lvl1pPr>
          </a:lstStyle>
          <a:p>
            <a:r>
              <a:rPr lang="en-US" dirty="0"/>
              <a:t>Thank You!</a:t>
            </a:r>
            <a:endParaRPr lang="ru-RU" dirty="0"/>
          </a:p>
        </p:txBody>
      </p:sp>
      <p:grpSp>
        <p:nvGrpSpPr>
          <p:cNvPr id="23" name="Graphic 21">
            <a:extLst>
              <a:ext uri="{FF2B5EF4-FFF2-40B4-BE49-F238E27FC236}">
                <a16:creationId xmlns:a16="http://schemas.microsoft.com/office/drawing/2014/main" id="{D5BA1DFF-80CB-48BB-B37F-4E2BCFC360C5}"/>
              </a:ext>
            </a:extLst>
          </p:cNvPr>
          <p:cNvGrpSpPr/>
          <p:nvPr/>
        </p:nvGrpSpPr>
        <p:grpSpPr>
          <a:xfrm>
            <a:off x="-12667" y="718133"/>
            <a:ext cx="6444343" cy="6146228"/>
            <a:chOff x="-12667" y="718133"/>
            <a:chExt cx="6444343" cy="6146228"/>
          </a:xfrm>
        </p:grpSpPr>
        <p:sp>
          <p:nvSpPr>
            <p:cNvPr id="24" name="Freeform: Shape 23">
              <a:extLst>
                <a:ext uri="{FF2B5EF4-FFF2-40B4-BE49-F238E27FC236}">
                  <a16:creationId xmlns:a16="http://schemas.microsoft.com/office/drawing/2014/main" id="{F56FD6C1-6CCE-49C3-AC4A-61DC82552BCB}"/>
                </a:ext>
              </a:extLst>
            </p:cNvPr>
            <p:cNvSpPr/>
            <p:nvPr/>
          </p:nvSpPr>
          <p:spPr>
            <a:xfrm>
              <a:off x="-12667" y="4352590"/>
              <a:ext cx="6431657" cy="2511771"/>
            </a:xfrm>
            <a:custGeom>
              <a:avLst/>
              <a:gdLst>
                <a:gd name="connsiteX0" fmla="*/ 6224862 w 6431657"/>
                <a:gd name="connsiteY0" fmla="*/ 12667 h 2511771"/>
                <a:gd name="connsiteX1" fmla="*/ 12667 w 6431657"/>
                <a:gd name="connsiteY1" fmla="*/ 1593307 h 2511771"/>
                <a:gd name="connsiteX2" fmla="*/ 12667 w 6431657"/>
                <a:gd name="connsiteY2" fmla="*/ 2500336 h 2511771"/>
                <a:gd name="connsiteX3" fmla="*/ 1746804 w 6431657"/>
                <a:gd name="connsiteY3" fmla="*/ 2500336 h 2511771"/>
                <a:gd name="connsiteX4" fmla="*/ 6431638 w 6431657"/>
                <a:gd name="connsiteY4" fmla="*/ 1191170 h 2511771"/>
                <a:gd name="connsiteX5" fmla="*/ 6224862 w 6431657"/>
                <a:gd name="connsiteY5" fmla="*/ 12667 h 251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1657" h="2511771">
                  <a:moveTo>
                    <a:pt x="6224862" y="12667"/>
                  </a:moveTo>
                  <a:cubicBezTo>
                    <a:pt x="3088953" y="398313"/>
                    <a:pt x="777616" y="1274896"/>
                    <a:pt x="12667" y="1593307"/>
                  </a:cubicBezTo>
                  <a:lnTo>
                    <a:pt x="12667" y="2500336"/>
                  </a:lnTo>
                  <a:lnTo>
                    <a:pt x="1746804" y="2500336"/>
                  </a:lnTo>
                  <a:cubicBezTo>
                    <a:pt x="2964633" y="2034770"/>
                    <a:pt x="4634073" y="1490553"/>
                    <a:pt x="6431638" y="1191170"/>
                  </a:cubicBezTo>
                  <a:cubicBezTo>
                    <a:pt x="6351719" y="725604"/>
                    <a:pt x="6316198" y="469353"/>
                    <a:pt x="6224862" y="12667"/>
                  </a:cubicBezTo>
                  <a:close/>
                </a:path>
              </a:pathLst>
            </a:custGeom>
            <a:gradFill>
              <a:gsLst>
                <a:gs pos="0">
                  <a:schemeClr val="accent5">
                    <a:alpha val="5000"/>
                  </a:schemeClr>
                </a:gs>
                <a:gs pos="100000">
                  <a:schemeClr val="bg2">
                    <a:alpha val="20000"/>
                  </a:schemeClr>
                </a:gs>
              </a:gsLst>
              <a:lin ang="540000" scaled="0"/>
            </a:gradFill>
            <a:ln w="12681" cap="flat">
              <a:noFill/>
              <a:prstDash val="solid"/>
              <a:miter/>
            </a:ln>
          </p:spPr>
          <p:txBody>
            <a:bodyPr rtlCol="0" anchor="ctr"/>
            <a:lstStyle/>
            <a:p>
              <a:endParaRPr lang="ru-RU" dirty="0"/>
            </a:p>
          </p:txBody>
        </p:sp>
        <p:sp>
          <p:nvSpPr>
            <p:cNvPr id="25" name="Freeform: Shape 24">
              <a:extLst>
                <a:ext uri="{FF2B5EF4-FFF2-40B4-BE49-F238E27FC236}">
                  <a16:creationId xmlns:a16="http://schemas.microsoft.com/office/drawing/2014/main" id="{84BDD5BB-895B-42CC-BF18-F102D9F03740}"/>
                </a:ext>
              </a:extLst>
            </p:cNvPr>
            <p:cNvSpPr/>
            <p:nvPr/>
          </p:nvSpPr>
          <p:spPr>
            <a:xfrm>
              <a:off x="-12667" y="718133"/>
              <a:ext cx="6444343" cy="5936914"/>
            </a:xfrm>
            <a:custGeom>
              <a:avLst/>
              <a:gdLst>
                <a:gd name="connsiteX0" fmla="*/ 12667 w 6444342"/>
                <a:gd name="connsiteY0" fmla="*/ 5930553 h 5936914"/>
                <a:gd name="connsiteX1" fmla="*/ 6443056 w 6444342"/>
                <a:gd name="connsiteY1" fmla="*/ 4796450 h 5936914"/>
                <a:gd name="connsiteX2" fmla="*/ 6443056 w 6444342"/>
                <a:gd name="connsiteY2" fmla="*/ 4785033 h 5936914"/>
                <a:gd name="connsiteX3" fmla="*/ 5605798 w 6444342"/>
                <a:gd name="connsiteY3" fmla="*/ 12667 h 5936914"/>
                <a:gd name="connsiteX4" fmla="*/ 12667 w 6444342"/>
                <a:gd name="connsiteY4" fmla="*/ 994541 h 5936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4342" h="5936914">
                  <a:moveTo>
                    <a:pt x="12667" y="5930553"/>
                  </a:moveTo>
                  <a:lnTo>
                    <a:pt x="6443056" y="4796450"/>
                  </a:lnTo>
                  <a:lnTo>
                    <a:pt x="6443056" y="4785033"/>
                  </a:lnTo>
                  <a:lnTo>
                    <a:pt x="5605798" y="12667"/>
                  </a:lnTo>
                  <a:lnTo>
                    <a:pt x="12667" y="994541"/>
                  </a:lnTo>
                  <a:close/>
                </a:path>
              </a:pathLst>
            </a:custGeom>
            <a:gradFill flip="none" rotWithShape="1">
              <a:gsLst>
                <a:gs pos="0">
                  <a:schemeClr val="accent5"/>
                </a:gs>
                <a:gs pos="100000">
                  <a:schemeClr val="bg2"/>
                </a:gs>
              </a:gsLst>
              <a:lin ang="10800000" scaled="1"/>
              <a:tileRect/>
            </a:gradFill>
            <a:ln w="12681" cap="flat">
              <a:noFill/>
              <a:prstDash val="solid"/>
              <a:miter/>
            </a:ln>
          </p:spPr>
          <p:txBody>
            <a:bodyPr rtlCol="0" anchor="ctr"/>
            <a:lstStyle/>
            <a:p>
              <a:endParaRPr lang="ru-RU" dirty="0"/>
            </a:p>
          </p:txBody>
        </p:sp>
        <p:sp>
          <p:nvSpPr>
            <p:cNvPr id="27" name="Freeform: Shape 26">
              <a:extLst>
                <a:ext uri="{FF2B5EF4-FFF2-40B4-BE49-F238E27FC236}">
                  <a16:creationId xmlns:a16="http://schemas.microsoft.com/office/drawing/2014/main" id="{B9D3DF9C-F94C-4251-879E-05A0C17C1AC4}"/>
                </a:ext>
              </a:extLst>
            </p:cNvPr>
            <p:cNvSpPr/>
            <p:nvPr/>
          </p:nvSpPr>
          <p:spPr>
            <a:xfrm>
              <a:off x="-12667" y="1036544"/>
              <a:ext cx="6114514" cy="5366057"/>
            </a:xfrm>
            <a:custGeom>
              <a:avLst/>
              <a:gdLst>
                <a:gd name="connsiteX0" fmla="*/ 5366039 w 6114514"/>
                <a:gd name="connsiteY0" fmla="*/ 12667 h 5366057"/>
                <a:gd name="connsiteX1" fmla="*/ 12667 w 6114514"/>
                <a:gd name="connsiteY1" fmla="*/ 976781 h 5366057"/>
                <a:gd name="connsiteX2" fmla="*/ 12667 w 6114514"/>
                <a:gd name="connsiteY2" fmla="*/ 1014838 h 5366057"/>
                <a:gd name="connsiteX3" fmla="*/ 5335593 w 6114514"/>
                <a:gd name="connsiteY3" fmla="*/ 57067 h 5366057"/>
                <a:gd name="connsiteX4" fmla="*/ 6062484 w 6114514"/>
                <a:gd name="connsiteY4" fmla="*/ 4231936 h 5366057"/>
                <a:gd name="connsiteX5" fmla="*/ 12667 w 6114514"/>
                <a:gd name="connsiteY5" fmla="*/ 5320370 h 5366057"/>
                <a:gd name="connsiteX6" fmla="*/ 12667 w 6114514"/>
                <a:gd name="connsiteY6" fmla="*/ 5358427 h 5366057"/>
                <a:gd name="connsiteX7" fmla="*/ 6087856 w 6114514"/>
                <a:gd name="connsiteY7" fmla="*/ 4266187 h 5366057"/>
                <a:gd name="connsiteX8" fmla="*/ 6106884 w 6114514"/>
                <a:gd name="connsiteY8" fmla="*/ 4262382 h 5366057"/>
                <a:gd name="connsiteX9" fmla="*/ 5369844 w 6114514"/>
                <a:gd name="connsiteY9" fmla="*/ 31696 h 536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4514" h="5366057">
                  <a:moveTo>
                    <a:pt x="5366039" y="12667"/>
                  </a:moveTo>
                  <a:lnTo>
                    <a:pt x="12667" y="976781"/>
                  </a:lnTo>
                  <a:lnTo>
                    <a:pt x="12667" y="1014838"/>
                  </a:lnTo>
                  <a:lnTo>
                    <a:pt x="5335593" y="57067"/>
                  </a:lnTo>
                  <a:lnTo>
                    <a:pt x="6062484" y="4231936"/>
                  </a:lnTo>
                  <a:lnTo>
                    <a:pt x="12667" y="5320370"/>
                  </a:lnTo>
                  <a:lnTo>
                    <a:pt x="12667" y="5358427"/>
                  </a:lnTo>
                  <a:lnTo>
                    <a:pt x="6087856" y="4266187"/>
                  </a:lnTo>
                  <a:lnTo>
                    <a:pt x="6106884" y="4262382"/>
                  </a:lnTo>
                  <a:lnTo>
                    <a:pt x="5369844" y="31696"/>
                  </a:lnTo>
                  <a:close/>
                </a:path>
              </a:pathLst>
            </a:custGeom>
            <a:solidFill>
              <a:schemeClr val="bg1"/>
            </a:solidFill>
            <a:ln w="12681" cap="flat">
              <a:noFill/>
              <a:prstDash val="solid"/>
              <a:miter/>
            </a:ln>
          </p:spPr>
          <p:txBody>
            <a:bodyPr rtlCol="0" anchor="ctr"/>
            <a:lstStyle/>
            <a:p>
              <a:endParaRPr lang="ru-RU" dirty="0"/>
            </a:p>
          </p:txBody>
        </p:sp>
      </p:grpSp>
      <p:sp>
        <p:nvSpPr>
          <p:cNvPr id="30" name="Picture Placeholder 28">
            <a:extLst>
              <a:ext uri="{FF2B5EF4-FFF2-40B4-BE49-F238E27FC236}">
                <a16:creationId xmlns:a16="http://schemas.microsoft.com/office/drawing/2014/main" id="{F9A3D860-4FE0-494E-B1EC-0DC1F2574D44}"/>
              </a:ext>
            </a:extLst>
          </p:cNvPr>
          <p:cNvSpPr>
            <a:spLocks noGrp="1"/>
          </p:cNvSpPr>
          <p:nvPr>
            <p:ph type="pic" sz="quarter" idx="13"/>
          </p:nvPr>
        </p:nvSpPr>
        <p:spPr>
          <a:xfrm>
            <a:off x="-1600" y="1096296"/>
            <a:ext cx="6052552" cy="5259842"/>
          </a:xfrm>
          <a:custGeom>
            <a:avLst/>
            <a:gdLst>
              <a:gd name="connsiteX0" fmla="*/ 0 w 914400"/>
              <a:gd name="connsiteY0" fmla="*/ 914400 h 914400"/>
              <a:gd name="connsiteX1" fmla="*/ 228600 w 914400"/>
              <a:gd name="connsiteY1" fmla="*/ 0 h 914400"/>
              <a:gd name="connsiteX2" fmla="*/ 685800 w 914400"/>
              <a:gd name="connsiteY2" fmla="*/ 0 h 914400"/>
              <a:gd name="connsiteX3" fmla="*/ 914400 w 914400"/>
              <a:gd name="connsiteY3" fmla="*/ 914400 h 914400"/>
              <a:gd name="connsiteX4" fmla="*/ 0 w 914400"/>
              <a:gd name="connsiteY4" fmla="*/ 914400 h 914400"/>
              <a:gd name="connsiteX0" fmla="*/ 0 w 914400"/>
              <a:gd name="connsiteY0" fmla="*/ 939114 h 939114"/>
              <a:gd name="connsiteX1" fmla="*/ 228600 w 914400"/>
              <a:gd name="connsiteY1" fmla="*/ 24714 h 939114"/>
              <a:gd name="connsiteX2" fmla="*/ 681681 w 914400"/>
              <a:gd name="connsiteY2" fmla="*/ 0 h 939114"/>
              <a:gd name="connsiteX3" fmla="*/ 914400 w 914400"/>
              <a:gd name="connsiteY3" fmla="*/ 939114 h 939114"/>
              <a:gd name="connsiteX4" fmla="*/ 0 w 914400"/>
              <a:gd name="connsiteY4" fmla="*/ 939114 h 939114"/>
              <a:gd name="connsiteX0" fmla="*/ 891746 w 1806146"/>
              <a:gd name="connsiteY0" fmla="*/ 939114 h 939114"/>
              <a:gd name="connsiteX1" fmla="*/ 0 w 1806146"/>
              <a:gd name="connsiteY1" fmla="*/ 284206 h 939114"/>
              <a:gd name="connsiteX2" fmla="*/ 1573427 w 1806146"/>
              <a:gd name="connsiteY2" fmla="*/ 0 h 939114"/>
              <a:gd name="connsiteX3" fmla="*/ 1806146 w 1806146"/>
              <a:gd name="connsiteY3" fmla="*/ 939114 h 939114"/>
              <a:gd name="connsiteX4" fmla="*/ 891746 w 1806146"/>
              <a:gd name="connsiteY4" fmla="*/ 939114 h 939114"/>
              <a:gd name="connsiteX0" fmla="*/ 891746 w 1806146"/>
              <a:gd name="connsiteY0" fmla="*/ 943233 h 943233"/>
              <a:gd name="connsiteX1" fmla="*/ 0 w 1806146"/>
              <a:gd name="connsiteY1" fmla="*/ 288325 h 943233"/>
              <a:gd name="connsiteX2" fmla="*/ 1577546 w 1806146"/>
              <a:gd name="connsiteY2" fmla="*/ 0 h 943233"/>
              <a:gd name="connsiteX3" fmla="*/ 1806146 w 1806146"/>
              <a:gd name="connsiteY3" fmla="*/ 943233 h 943233"/>
              <a:gd name="connsiteX4" fmla="*/ 891746 w 1806146"/>
              <a:gd name="connsiteY4" fmla="*/ 943233 h 943233"/>
              <a:gd name="connsiteX0" fmla="*/ 891746 w 2286594"/>
              <a:gd name="connsiteY0" fmla="*/ 943233 h 4182379"/>
              <a:gd name="connsiteX1" fmla="*/ 0 w 2286594"/>
              <a:gd name="connsiteY1" fmla="*/ 288325 h 4182379"/>
              <a:gd name="connsiteX2" fmla="*/ 1577546 w 2286594"/>
              <a:gd name="connsiteY2" fmla="*/ 0 h 4182379"/>
              <a:gd name="connsiteX3" fmla="*/ 2286594 w 2286594"/>
              <a:gd name="connsiteY3" fmla="*/ 4182379 h 4182379"/>
              <a:gd name="connsiteX4" fmla="*/ 891746 w 2286594"/>
              <a:gd name="connsiteY4" fmla="*/ 943233 h 4182379"/>
              <a:gd name="connsiteX0" fmla="*/ 0 w 5997845"/>
              <a:gd name="connsiteY0" fmla="*/ 5220765 h 5220765"/>
              <a:gd name="connsiteX1" fmla="*/ 3711251 w 5997845"/>
              <a:gd name="connsiteY1" fmla="*/ 288325 h 5220765"/>
              <a:gd name="connsiteX2" fmla="*/ 5288797 w 5997845"/>
              <a:gd name="connsiteY2" fmla="*/ 0 h 5220765"/>
              <a:gd name="connsiteX3" fmla="*/ 5997845 w 5997845"/>
              <a:gd name="connsiteY3" fmla="*/ 4182379 h 5220765"/>
              <a:gd name="connsiteX4" fmla="*/ 0 w 5997845"/>
              <a:gd name="connsiteY4" fmla="*/ 5220765 h 5220765"/>
              <a:gd name="connsiteX0" fmla="*/ 0 w 5997845"/>
              <a:gd name="connsiteY0" fmla="*/ 5220765 h 5220765"/>
              <a:gd name="connsiteX1" fmla="*/ 7156 w 5997845"/>
              <a:gd name="connsiteY1" fmla="*/ 970251 h 5220765"/>
              <a:gd name="connsiteX2" fmla="*/ 5288797 w 5997845"/>
              <a:gd name="connsiteY2" fmla="*/ 0 h 5220765"/>
              <a:gd name="connsiteX3" fmla="*/ 5997845 w 5997845"/>
              <a:gd name="connsiteY3" fmla="*/ 4182379 h 5220765"/>
              <a:gd name="connsiteX4" fmla="*/ 0 w 5997845"/>
              <a:gd name="connsiteY4" fmla="*/ 5220765 h 5220765"/>
              <a:gd name="connsiteX0" fmla="*/ 20358 w 6018203"/>
              <a:gd name="connsiteY0" fmla="*/ 5220765 h 5220765"/>
              <a:gd name="connsiteX1" fmla="*/ 160 w 6018203"/>
              <a:gd name="connsiteY1" fmla="*/ 950713 h 5220765"/>
              <a:gd name="connsiteX2" fmla="*/ 5309155 w 6018203"/>
              <a:gd name="connsiteY2" fmla="*/ 0 h 5220765"/>
              <a:gd name="connsiteX3" fmla="*/ 6018203 w 6018203"/>
              <a:gd name="connsiteY3" fmla="*/ 4182379 h 5220765"/>
              <a:gd name="connsiteX4" fmla="*/ 20358 w 6018203"/>
              <a:gd name="connsiteY4" fmla="*/ 5220765 h 5220765"/>
              <a:gd name="connsiteX0" fmla="*/ 0 w 6025199"/>
              <a:gd name="connsiteY0" fmla="*/ 5252027 h 5252027"/>
              <a:gd name="connsiteX1" fmla="*/ 7156 w 6025199"/>
              <a:gd name="connsiteY1" fmla="*/ 950713 h 5252027"/>
              <a:gd name="connsiteX2" fmla="*/ 5316151 w 6025199"/>
              <a:gd name="connsiteY2" fmla="*/ 0 h 5252027"/>
              <a:gd name="connsiteX3" fmla="*/ 6025199 w 6025199"/>
              <a:gd name="connsiteY3" fmla="*/ 4182379 h 5252027"/>
              <a:gd name="connsiteX4" fmla="*/ 0 w 6025199"/>
              <a:gd name="connsiteY4" fmla="*/ 5252027 h 5252027"/>
              <a:gd name="connsiteX0" fmla="*/ 0 w 6048645"/>
              <a:gd name="connsiteY0" fmla="*/ 5252027 h 5252027"/>
              <a:gd name="connsiteX1" fmla="*/ 7156 w 6048645"/>
              <a:gd name="connsiteY1" fmla="*/ 950713 h 5252027"/>
              <a:gd name="connsiteX2" fmla="*/ 5316151 w 6048645"/>
              <a:gd name="connsiteY2" fmla="*/ 0 h 5252027"/>
              <a:gd name="connsiteX3" fmla="*/ 6048645 w 6048645"/>
              <a:gd name="connsiteY3" fmla="*/ 4162841 h 5252027"/>
              <a:gd name="connsiteX4" fmla="*/ 0 w 6048645"/>
              <a:gd name="connsiteY4" fmla="*/ 5252027 h 5252027"/>
              <a:gd name="connsiteX0" fmla="*/ 0 w 6052552"/>
              <a:gd name="connsiteY0" fmla="*/ 5252027 h 5252027"/>
              <a:gd name="connsiteX1" fmla="*/ 7156 w 6052552"/>
              <a:gd name="connsiteY1" fmla="*/ 950713 h 5252027"/>
              <a:gd name="connsiteX2" fmla="*/ 5316151 w 6052552"/>
              <a:gd name="connsiteY2" fmla="*/ 0 h 5252027"/>
              <a:gd name="connsiteX3" fmla="*/ 6052552 w 6052552"/>
              <a:gd name="connsiteY3" fmla="*/ 4158933 h 5252027"/>
              <a:gd name="connsiteX4" fmla="*/ 0 w 6052552"/>
              <a:gd name="connsiteY4" fmla="*/ 5252027 h 5252027"/>
              <a:gd name="connsiteX0" fmla="*/ 0 w 6052552"/>
              <a:gd name="connsiteY0" fmla="*/ 5259842 h 5259842"/>
              <a:gd name="connsiteX1" fmla="*/ 7156 w 6052552"/>
              <a:gd name="connsiteY1" fmla="*/ 958528 h 5259842"/>
              <a:gd name="connsiteX2" fmla="*/ 5320059 w 6052552"/>
              <a:gd name="connsiteY2" fmla="*/ 0 h 5259842"/>
              <a:gd name="connsiteX3" fmla="*/ 6052552 w 6052552"/>
              <a:gd name="connsiteY3" fmla="*/ 4166748 h 5259842"/>
              <a:gd name="connsiteX4" fmla="*/ 0 w 6052552"/>
              <a:gd name="connsiteY4" fmla="*/ 5259842 h 5259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2552" h="5259842">
                <a:moveTo>
                  <a:pt x="0" y="5259842"/>
                </a:moveTo>
                <a:cubicBezTo>
                  <a:pt x="2385" y="3843004"/>
                  <a:pt x="4771" y="2375366"/>
                  <a:pt x="7156" y="958528"/>
                </a:cubicBezTo>
                <a:lnTo>
                  <a:pt x="5320059" y="0"/>
                </a:lnTo>
                <a:lnTo>
                  <a:pt x="6052552" y="4166748"/>
                </a:lnTo>
                <a:lnTo>
                  <a:pt x="0" y="5259842"/>
                </a:lnTo>
                <a:close/>
              </a:path>
            </a:pathLst>
          </a:custGeom>
          <a:ln>
            <a:solidFill>
              <a:schemeClr val="bg1">
                <a:lumMod val="75000"/>
              </a:schemeClr>
            </a:solidFill>
          </a:ln>
        </p:spPr>
        <p:txBody>
          <a:bodyPr anchor="ctr" anchorCtr="0">
            <a:normAutofit/>
          </a:bodyPr>
          <a:lstStyle>
            <a:lvl1pPr marL="0" indent="0" algn="ctr">
              <a:buNone/>
              <a:defRPr sz="1400"/>
            </a:lvl1pPr>
          </a:lstStyle>
          <a:p>
            <a:r>
              <a:rPr lang="en-US"/>
              <a:t>Click icon to add picture</a:t>
            </a:r>
            <a:endParaRPr lang="ru-RU" dirty="0"/>
          </a:p>
        </p:txBody>
      </p:sp>
      <p:sp>
        <p:nvSpPr>
          <p:cNvPr id="35" name="Text Placeholder 34">
            <a:extLst>
              <a:ext uri="{FF2B5EF4-FFF2-40B4-BE49-F238E27FC236}">
                <a16:creationId xmlns:a16="http://schemas.microsoft.com/office/drawing/2014/main" id="{D53A16E5-EEB1-409A-9BF4-71F08DF7BF95}"/>
              </a:ext>
            </a:extLst>
          </p:cNvPr>
          <p:cNvSpPr>
            <a:spLocks noGrp="1"/>
          </p:cNvSpPr>
          <p:nvPr>
            <p:ph type="body" sz="quarter" idx="14"/>
          </p:nvPr>
        </p:nvSpPr>
        <p:spPr>
          <a:xfrm rot="720000">
            <a:off x="8526498" y="4052877"/>
            <a:ext cx="3689627" cy="642938"/>
          </a:xfrm>
        </p:spPr>
        <p:txBody>
          <a:bodyPr anchor="ctr" anchorCtr="0">
            <a:noAutofit/>
          </a:bodyPr>
          <a:lstStyle>
            <a:lvl1pPr marL="0" indent="0">
              <a:buNone/>
              <a:defRPr sz="2600" b="1">
                <a:solidFill>
                  <a:schemeClr val="bg1"/>
                </a:solidFill>
              </a:defRPr>
            </a:lvl1pPr>
            <a:lvl2pPr marL="457200" indent="0">
              <a:buNone/>
              <a:defRPr sz="2600">
                <a:solidFill>
                  <a:schemeClr val="bg1"/>
                </a:solidFill>
              </a:defRPr>
            </a:lvl2pPr>
            <a:lvl3pPr marL="914400" indent="0">
              <a:buNone/>
              <a:defRPr sz="2600">
                <a:solidFill>
                  <a:schemeClr val="bg1"/>
                </a:solidFill>
              </a:defRPr>
            </a:lvl3pPr>
            <a:lvl4pPr marL="1371600" indent="0">
              <a:buNone/>
              <a:defRPr sz="2600">
                <a:solidFill>
                  <a:schemeClr val="bg1"/>
                </a:solidFill>
              </a:defRPr>
            </a:lvl4pPr>
            <a:lvl5pPr marL="1828800" indent="0">
              <a:buNone/>
              <a:defRPr sz="2600">
                <a:solidFill>
                  <a:schemeClr val="bg1"/>
                </a:solidFill>
              </a:defRPr>
            </a:lvl5pPr>
          </a:lstStyle>
          <a:p>
            <a:pPr lvl="0"/>
            <a:r>
              <a:rPr lang="en-US"/>
              <a:t>Edit Master text styles</a:t>
            </a:r>
          </a:p>
        </p:txBody>
      </p:sp>
    </p:spTree>
    <p:extLst>
      <p:ext uri="{BB962C8B-B14F-4D97-AF65-F5344CB8AC3E}">
        <p14:creationId xmlns:p14="http://schemas.microsoft.com/office/powerpoint/2010/main" val="2256173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ru-RU" dirty="0"/>
            </a:p>
          </p:txBody>
        </p:sp>
        <p:sp>
          <p:nvSpPr>
            <p:cNvPr id="40" name="Freeform: Shap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ru-RU" dirty="0"/>
            </a:p>
          </p:txBody>
        </p:sp>
        <p:sp>
          <p:nvSpPr>
            <p:cNvPr id="36" name="Freeform: Shap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ru-RU" dirty="0"/>
            </a:p>
          </p:txBody>
        </p:sp>
        <p:sp>
          <p:nvSpPr>
            <p:cNvPr id="37" name="Freeform: Shap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ru-RU" dirty="0"/>
            </a:p>
          </p:txBody>
        </p:sp>
        <p:sp>
          <p:nvSpPr>
            <p:cNvPr id="39" name="Freeform: Shap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ru-RU" dirty="0"/>
            </a:p>
          </p:txBody>
        </p:sp>
        <p:sp>
          <p:nvSpPr>
            <p:cNvPr id="26" name="Freeform: Shap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ru-RU" dirty="0"/>
            </a:p>
          </p:txBody>
        </p:sp>
        <p:sp>
          <p:nvSpPr>
            <p:cNvPr id="27" name="Freeform: Shap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ru-RU" dirty="0"/>
            </a:p>
          </p:txBody>
        </p:sp>
        <p:sp>
          <p:nvSpPr>
            <p:cNvPr id="28" name="Freeform: Shap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ru-RU" dirty="0"/>
            </a:p>
          </p:txBody>
        </p:sp>
        <p:sp>
          <p:nvSpPr>
            <p:cNvPr id="31" name="Freeform: Shap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ru-RU" dirty="0"/>
            </a:p>
          </p:txBody>
        </p:sp>
        <p:sp>
          <p:nvSpPr>
            <p:cNvPr id="32" name="Freeform: Shap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ru-RU" dirty="0"/>
            </a:p>
          </p:txBody>
        </p:sp>
        <p:sp>
          <p:nvSpPr>
            <p:cNvPr id="35" name="Freeform: Shap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ru-RU" dirty="0"/>
            </a:p>
          </p:txBody>
        </p:sp>
      </p:grpSp>
      <p:sp>
        <p:nvSpPr>
          <p:cNvPr id="2" name="Title 1">
            <a:extLst>
              <a:ext uri="{FF2B5EF4-FFF2-40B4-BE49-F238E27FC236}">
                <a16:creationId xmlns:a16="http://schemas.microsoft.com/office/drawing/2014/main" id="{4B92DD61-4420-4806-AA96-2BCD8FCA8CA4}"/>
              </a:ext>
            </a:extLst>
          </p:cNvPr>
          <p:cNvSpPr>
            <a:spLocks noGrp="1"/>
          </p:cNvSpPr>
          <p:nvPr>
            <p:ph type="ctrTitle" hasCustomPrompt="1"/>
          </p:nvPr>
        </p:nvSpPr>
        <p:spPr>
          <a:xfrm rot="21020577">
            <a:off x="630442" y="2818995"/>
            <a:ext cx="4851352" cy="1827069"/>
          </a:xfrm>
        </p:spPr>
        <p:txBody>
          <a:bodyPr anchor="ctr" anchorCtr="0">
            <a:normAutofit/>
          </a:bodyPr>
          <a:lstStyle>
            <a:lvl1pPr algn="l">
              <a:defRPr sz="5500">
                <a:solidFill>
                  <a:schemeClr val="bg1"/>
                </a:solidFill>
              </a:defRPr>
            </a:lvl1pPr>
          </a:lstStyle>
          <a:p>
            <a:r>
              <a:rPr lang="en-US" dirty="0"/>
              <a:t>Presentation</a:t>
            </a:r>
            <a:br>
              <a:rPr lang="en-US" dirty="0"/>
            </a:br>
            <a:r>
              <a:rPr lang="en-US" dirty="0"/>
              <a:t>Title</a:t>
            </a:r>
            <a:endParaRPr lang="ru-RU" dirty="0"/>
          </a:p>
        </p:txBody>
      </p:sp>
      <p:sp>
        <p:nvSpPr>
          <p:cNvPr id="23" name="Subtitle 2">
            <a:extLst>
              <a:ext uri="{FF2B5EF4-FFF2-40B4-BE49-F238E27FC236}">
                <a16:creationId xmlns:a16="http://schemas.microsoft.com/office/drawing/2014/main" id="{EEDE58A0-A534-4BA6-A842-9291BD21B3B3}"/>
              </a:ext>
            </a:extLst>
          </p:cNvPr>
          <p:cNvSpPr>
            <a:spLocks noGrp="1"/>
          </p:cNvSpPr>
          <p:nvPr>
            <p:ph type="subTitle" idx="1" hasCustomPrompt="1"/>
          </p:nvPr>
        </p:nvSpPr>
        <p:spPr>
          <a:xfrm rot="853085">
            <a:off x="7075878" y="2826510"/>
            <a:ext cx="4975641" cy="1655762"/>
          </a:xfrm>
        </p:spPr>
        <p:txBody>
          <a:bodyPr anchor="ctr">
            <a:normAutofit/>
          </a:bodyPr>
          <a:lstStyle>
            <a:lvl1pPr marL="0" indent="0" algn="l">
              <a:buFont typeface="Arial" panose="020B0604020202020204" pitchFamily="34" charset="0"/>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655702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11" name="Graphic 9">
            <a:extLst>
              <a:ext uri="{FF2B5EF4-FFF2-40B4-BE49-F238E27FC236}">
                <a16:creationId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ru-RU" dirty="0"/>
            </a:p>
          </p:txBody>
        </p:sp>
        <p:sp>
          <p:nvSpPr>
            <p:cNvPr id="14" name="Freeform: Shape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ru-RU" dirty="0"/>
            </a:p>
          </p:txBody>
        </p:sp>
      </p:grpSp>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dirty="0"/>
              <a:t>ADD A FOOTER</a:t>
            </a:r>
            <a:endParaRPr lang="ru-RU" dirty="0"/>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8" name="Graphic 6">
            <a:extLst>
              <a:ext uri="{FF2B5EF4-FFF2-40B4-BE49-F238E27FC236}">
                <a16:creationId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dirty="0"/>
              <a:t>Divider Slide</a:t>
            </a:r>
            <a:endParaRPr lang="ru-RU"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ru-RU"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ru-RU" dirty="0"/>
            </a:p>
          </p:txBody>
        </p:sp>
      </p:grpSp>
      <p:sp>
        <p:nvSpPr>
          <p:cNvPr id="21" name="Text Placeholder 2">
            <a:extLst>
              <a:ext uri="{FF2B5EF4-FFF2-40B4-BE49-F238E27FC236}">
                <a16:creationId xmlns:a16="http://schemas.microsoft.com/office/drawing/2014/main" id="{E88D0B4A-E9EE-4F17-AF07-687763131457}"/>
              </a:ext>
            </a:extLst>
          </p:cNvPr>
          <p:cNvSpPr>
            <a:spLocks noGrp="1"/>
          </p:cNvSpPr>
          <p:nvPr>
            <p:ph type="body" idx="1"/>
          </p:nvPr>
        </p:nvSpPr>
        <p:spPr>
          <a:xfrm>
            <a:off x="3961075" y="3345999"/>
            <a:ext cx="7319700" cy="1500187"/>
          </a:xfrm>
        </p:spPr>
        <p:txBody>
          <a:bodyPr>
            <a:normAutofit/>
          </a:bodyPr>
          <a:lstStyle>
            <a:lvl1pPr marL="0" indent="0" algn="ctr">
              <a:buFont typeface="Arial" panose="020B0604020202020204" pitchFamily="34" charse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804643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dirty="0"/>
              <a:t>ADD A FOOTER</a:t>
            </a:r>
            <a:endParaRPr lang="ru-RU" dirty="0"/>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ru-RU"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ru-RU"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a:t>Click to edit Master title style</a:t>
            </a:r>
            <a:endParaRPr lang="en-US" dirty="0"/>
          </a:p>
        </p:txBody>
      </p:sp>
      <p:sp>
        <p:nvSpPr>
          <p:cNvPr id="22" name="Content Placeholder 2">
            <a:extLst>
              <a:ext uri="{FF2B5EF4-FFF2-40B4-BE49-F238E27FC236}">
                <a16:creationId xmlns:a16="http://schemas.microsoft.com/office/drawing/2014/main" id="{6C9B7F00-EB71-4AB0-9B4E-A64B7BB58EC5}"/>
              </a:ext>
            </a:extLst>
          </p:cNvPr>
          <p:cNvSpPr>
            <a:spLocks noGrp="1"/>
          </p:cNvSpPr>
          <p:nvPr>
            <p:ph idx="1"/>
          </p:nvPr>
        </p:nvSpPr>
        <p:spPr>
          <a:xfrm>
            <a:off x="911225" y="1825625"/>
            <a:ext cx="10442575"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91442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dirty="0"/>
              <a:t>ADD A FOOTER</a:t>
            </a:r>
            <a:endParaRPr lang="ru-RU" dirty="0"/>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ru-RU"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ru-RU"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a:t>Click to edit Master title style</a:t>
            </a:r>
            <a:endParaRPr lang="en-US" dirty="0"/>
          </a:p>
        </p:txBody>
      </p:sp>
      <p:sp>
        <p:nvSpPr>
          <p:cNvPr id="17" name="Content Placeholder 2">
            <a:extLst>
              <a:ext uri="{FF2B5EF4-FFF2-40B4-BE49-F238E27FC236}">
                <a16:creationId xmlns:a16="http://schemas.microsoft.com/office/drawing/2014/main" id="{F2DC463F-D8D9-4961-B44E-0CCDE38BA290}"/>
              </a:ext>
            </a:extLst>
          </p:cNvPr>
          <p:cNvSpPr>
            <a:spLocks noGrp="1"/>
          </p:cNvSpPr>
          <p:nvPr>
            <p:ph sz="half" idx="1"/>
          </p:nvPr>
        </p:nvSpPr>
        <p:spPr>
          <a:xfrm>
            <a:off x="838200" y="1825625"/>
            <a:ext cx="5181600" cy="39760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3">
            <a:extLst>
              <a:ext uri="{FF2B5EF4-FFF2-40B4-BE49-F238E27FC236}">
                <a16:creationId xmlns:a16="http://schemas.microsoft.com/office/drawing/2014/main" id="{5DB1D622-84A6-489A-91BE-DF1D23C03B54}"/>
              </a:ext>
            </a:extLst>
          </p:cNvPr>
          <p:cNvSpPr>
            <a:spLocks noGrp="1"/>
          </p:cNvSpPr>
          <p:nvPr>
            <p:ph sz="half" idx="2"/>
          </p:nvPr>
        </p:nvSpPr>
        <p:spPr>
          <a:xfrm>
            <a:off x="6172200" y="1825625"/>
            <a:ext cx="5181600" cy="39760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3669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dirty="0"/>
              <a:t>ADD A FOOTER</a:t>
            </a:r>
            <a:endParaRPr lang="ru-RU" dirty="0"/>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ru-RU"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ru-RU"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5870" y="312092"/>
            <a:ext cx="4391191" cy="1368122"/>
          </a:xfrm>
        </p:spPr>
        <p:txBody>
          <a:bodyPr vert="horz" lIns="91440" tIns="45720" rIns="91440" bIns="45720" rtlCol="0" anchor="ctr">
            <a:normAutofit/>
          </a:bodyPr>
          <a:lstStyle>
            <a:lvl1pPr>
              <a:defRPr lang="en-US">
                <a:solidFill>
                  <a:schemeClr val="bg1"/>
                </a:solidFill>
              </a:defRPr>
            </a:lvl1pPr>
          </a:lstStyle>
          <a:p>
            <a:pPr lvl="0"/>
            <a:r>
              <a:rPr lang="en-US"/>
              <a:t>Click to edit Master title style</a:t>
            </a:r>
            <a:endParaRPr lang="en-US" dirty="0"/>
          </a:p>
        </p:txBody>
      </p:sp>
      <p:sp>
        <p:nvSpPr>
          <p:cNvPr id="17" name="Text Placeholder 2">
            <a:extLst>
              <a:ext uri="{FF2B5EF4-FFF2-40B4-BE49-F238E27FC236}">
                <a16:creationId xmlns:a16="http://schemas.microsoft.com/office/drawing/2014/main" id="{5A6B27D7-F5EE-4688-B64B-CDC996CB368E}"/>
              </a:ext>
            </a:extLst>
          </p:cNvPr>
          <p:cNvSpPr>
            <a:spLocks noGrp="1"/>
          </p:cNvSpPr>
          <p:nvPr>
            <p:ph type="body" idx="1"/>
          </p:nvPr>
        </p:nvSpPr>
        <p:spPr>
          <a:xfrm>
            <a:off x="839788" y="1942689"/>
            <a:ext cx="5157787"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8" name="Content Placeholder 3">
            <a:extLst>
              <a:ext uri="{FF2B5EF4-FFF2-40B4-BE49-F238E27FC236}">
                <a16:creationId xmlns:a16="http://schemas.microsoft.com/office/drawing/2014/main" id="{9D3AFCF0-98C5-4ECC-A2A6-BA8BA0A64592}"/>
              </a:ext>
            </a:extLst>
          </p:cNvPr>
          <p:cNvSpPr>
            <a:spLocks noGrp="1"/>
          </p:cNvSpPr>
          <p:nvPr>
            <p:ph sz="half" idx="2"/>
          </p:nvPr>
        </p:nvSpPr>
        <p:spPr>
          <a:xfrm>
            <a:off x="839788" y="2638097"/>
            <a:ext cx="5157787" cy="31846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4">
            <a:extLst>
              <a:ext uri="{FF2B5EF4-FFF2-40B4-BE49-F238E27FC236}">
                <a16:creationId xmlns:a16="http://schemas.microsoft.com/office/drawing/2014/main" id="{3F44E47F-9EE9-414B-B2D8-DD6737905A30}"/>
              </a:ext>
            </a:extLst>
          </p:cNvPr>
          <p:cNvSpPr>
            <a:spLocks noGrp="1"/>
          </p:cNvSpPr>
          <p:nvPr>
            <p:ph type="body" sz="quarter" idx="3"/>
          </p:nvPr>
        </p:nvSpPr>
        <p:spPr>
          <a:xfrm>
            <a:off x="6172200" y="1942689"/>
            <a:ext cx="5183188"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Content Placeholder 5">
            <a:extLst>
              <a:ext uri="{FF2B5EF4-FFF2-40B4-BE49-F238E27FC236}">
                <a16:creationId xmlns:a16="http://schemas.microsoft.com/office/drawing/2014/main" id="{D8D8261D-A3B4-4909-8FCD-D7C160F42D85}"/>
              </a:ext>
            </a:extLst>
          </p:cNvPr>
          <p:cNvSpPr>
            <a:spLocks noGrp="1"/>
          </p:cNvSpPr>
          <p:nvPr>
            <p:ph sz="quarter" idx="4"/>
          </p:nvPr>
        </p:nvSpPr>
        <p:spPr>
          <a:xfrm>
            <a:off x="6172200" y="2638097"/>
            <a:ext cx="5183188" cy="31846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15233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ru-RU"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ru-RU" dirty="0"/>
          </a:p>
        </p:txBody>
      </p:sp>
      <p:sp>
        <p:nvSpPr>
          <p:cNvPr id="16" name="Content Placeholder 2">
            <a:extLst>
              <a:ext uri="{FF2B5EF4-FFF2-40B4-BE49-F238E27FC236}">
                <a16:creationId xmlns:a16="http://schemas.microsoft.com/office/drawing/2014/main" id="{9E80D7DF-92B2-4A46-AA79-DDC69AC8A8EE}"/>
              </a:ext>
            </a:extLst>
          </p:cNvPr>
          <p:cNvSpPr>
            <a:spLocks noGrp="1"/>
          </p:cNvSpPr>
          <p:nvPr>
            <p:ph idx="1"/>
          </p:nvPr>
        </p:nvSpPr>
        <p:spPr>
          <a:xfrm>
            <a:off x="5180012" y="1347788"/>
            <a:ext cx="6172200" cy="43305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3">
            <a:extLst>
              <a:ext uri="{FF2B5EF4-FFF2-40B4-BE49-F238E27FC236}">
                <a16:creationId xmlns:a16="http://schemas.microsoft.com/office/drawing/2014/main" id="{F0A242F9-0019-4B57-A03D-285B738367AC}"/>
              </a:ext>
            </a:extLst>
          </p:cNvPr>
          <p:cNvSpPr>
            <a:spLocks noGrp="1"/>
          </p:cNvSpPr>
          <p:nvPr>
            <p:ph type="body" sz="half" idx="2"/>
          </p:nvPr>
        </p:nvSpPr>
        <p:spPr>
          <a:xfrm>
            <a:off x="839788" y="2806262"/>
            <a:ext cx="3932237" cy="2872065"/>
          </a:xfrm>
          <a:gradFill>
            <a:gsLst>
              <a:gs pos="0">
                <a:schemeClr val="tx2"/>
              </a:gs>
              <a:gs pos="100000">
                <a:schemeClr val="tx1"/>
              </a:gs>
            </a:gsLst>
            <a:lin ang="10800000" scaled="1"/>
          </a:gradFill>
        </p:spPr>
        <p:txBody>
          <a:bodyPr lIns="274320" anchor="ctr">
            <a:normAutofit/>
          </a:bodyPr>
          <a:lstStyle>
            <a:lvl1pPr marL="0" indent="0">
              <a:buFont typeface="Arial" panose="020B0604020202020204" pitchFamily="34" charse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2" name="Title 1">
            <a:extLst>
              <a:ext uri="{FF2B5EF4-FFF2-40B4-BE49-F238E27FC236}">
                <a16:creationId xmlns:a16="http://schemas.microsoft.com/office/drawing/2014/main" id="{94A01F06-84A3-407F-8D89-167A9D402359}"/>
              </a:ext>
            </a:extLst>
          </p:cNvPr>
          <p:cNvSpPr>
            <a:spLocks noGrp="1"/>
          </p:cNvSpPr>
          <p:nvPr>
            <p:ph type="title"/>
          </p:nvPr>
        </p:nvSpPr>
        <p:spPr>
          <a:xfrm rot="21227985">
            <a:off x="857494" y="721373"/>
            <a:ext cx="3918639" cy="1325563"/>
          </a:xfrm>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998028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hart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ru-RU"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ru-RU" dirty="0"/>
          </a:p>
        </p:txBody>
      </p:sp>
      <p:sp>
        <p:nvSpPr>
          <p:cNvPr id="17" name="Picture Placeholder 2">
            <a:extLst>
              <a:ext uri="{FF2B5EF4-FFF2-40B4-BE49-F238E27FC236}">
                <a16:creationId xmlns:a16="http://schemas.microsoft.com/office/drawing/2014/main" id="{1C9B27A5-4499-4F2B-843D-B4AC979D3003}"/>
              </a:ext>
            </a:extLst>
          </p:cNvPr>
          <p:cNvSpPr>
            <a:spLocks noGrp="1"/>
          </p:cNvSpPr>
          <p:nvPr>
            <p:ph type="pic" idx="13"/>
          </p:nvPr>
        </p:nvSpPr>
        <p:spPr>
          <a:xfrm>
            <a:off x="5183188" y="1347788"/>
            <a:ext cx="6172200" cy="43305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8" name="Text Placeholder 3">
            <a:extLst>
              <a:ext uri="{FF2B5EF4-FFF2-40B4-BE49-F238E27FC236}">
                <a16:creationId xmlns:a16="http://schemas.microsoft.com/office/drawing/2014/main" id="{4C8F7DBB-2923-48F9-AE53-06CE214A362F}"/>
              </a:ext>
            </a:extLst>
          </p:cNvPr>
          <p:cNvSpPr>
            <a:spLocks noGrp="1"/>
          </p:cNvSpPr>
          <p:nvPr>
            <p:ph type="body" sz="half" idx="2"/>
          </p:nvPr>
        </p:nvSpPr>
        <p:spPr>
          <a:xfrm>
            <a:off x="839788" y="2603601"/>
            <a:ext cx="3932237" cy="3074726"/>
          </a:xfrm>
          <a:gradFill>
            <a:gsLst>
              <a:gs pos="0">
                <a:schemeClr val="tx2"/>
              </a:gs>
              <a:gs pos="100000">
                <a:schemeClr val="tx1"/>
              </a:gs>
            </a:gsLst>
            <a:lin ang="10800000" scaled="1"/>
          </a:gradFill>
        </p:spPr>
        <p:txBody>
          <a:bodyPr lIns="274320" anchor="ctr">
            <a:normAutofit/>
          </a:bodyPr>
          <a:lstStyle>
            <a:lvl1pPr marL="0" inden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2" name="Title 1">
            <a:extLst>
              <a:ext uri="{FF2B5EF4-FFF2-40B4-BE49-F238E27FC236}">
                <a16:creationId xmlns:a16="http://schemas.microsoft.com/office/drawing/2014/main" id="{B6AB5B22-678B-4BFD-ABBC-49961466D4A8}"/>
              </a:ext>
            </a:extLst>
          </p:cNvPr>
          <p:cNvSpPr>
            <a:spLocks noGrp="1"/>
          </p:cNvSpPr>
          <p:nvPr>
            <p:ph type="title"/>
          </p:nvPr>
        </p:nvSpPr>
        <p:spPr>
          <a:xfrm rot="21228869">
            <a:off x="857652" y="725128"/>
            <a:ext cx="3833278"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9872488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dirty="0"/>
              <a:t>ADD A FOOTER</a:t>
            </a:r>
            <a:endParaRPr lang="ru-RU" dirty="0"/>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ru-RU"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ru-RU"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a:t>Click to edit Master title style</a:t>
            </a:r>
            <a:endParaRPr lang="en-US" dirty="0"/>
          </a:p>
        </p:txBody>
      </p:sp>
    </p:spTree>
    <p:extLst>
      <p:ext uri="{BB962C8B-B14F-4D97-AF65-F5344CB8AC3E}">
        <p14:creationId xmlns:p14="http://schemas.microsoft.com/office/powerpoint/2010/main" val="2240238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dirty="0"/>
              <a:t>ADD A FOOTER</a:t>
            </a:r>
            <a:endParaRPr lang="ru-RU" dirty="0"/>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ru-RU" smtClean="0"/>
              <a:t>‹#›</a:t>
            </a:fld>
            <a:endParaRPr lang="ru-RU"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ru-RU"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ru-RU" dirty="0"/>
            </a:p>
          </p:txBody>
        </p:sp>
      </p:grpSp>
    </p:spTree>
    <p:extLst>
      <p:ext uri="{BB962C8B-B14F-4D97-AF65-F5344CB8AC3E}">
        <p14:creationId xmlns:p14="http://schemas.microsoft.com/office/powerpoint/2010/main" val="2922855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grpSp>
        <p:nvGrpSpPr>
          <p:cNvPr id="11" name="Graphic 9">
            <a:extLst>
              <a:ext uri="{FF2B5EF4-FFF2-40B4-BE49-F238E27FC236}">
                <a16:creationId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ru-RU" dirty="0"/>
            </a:p>
          </p:txBody>
        </p:sp>
        <p:sp>
          <p:nvSpPr>
            <p:cNvPr id="14" name="Freeform: Shape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ru-RU" dirty="0"/>
            </a:p>
          </p:txBody>
        </p:sp>
      </p:grpSp>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16" name="Picture Placeholder 15">
            <a:extLst>
              <a:ext uri="{FF2B5EF4-FFF2-40B4-BE49-F238E27FC236}">
                <a16:creationId xmlns:a16="http://schemas.microsoft.com/office/drawing/2014/main" id="{18500C30-FF27-4A5C-AA4F-B1D5C57A0F7F}"/>
              </a:ext>
            </a:extLst>
          </p:cNvPr>
          <p:cNvSpPr>
            <a:spLocks noGrp="1"/>
          </p:cNvSpPr>
          <p:nvPr>
            <p:ph type="pic" sz="quarter" idx="13"/>
          </p:nvPr>
        </p:nvSpPr>
        <p:spPr>
          <a:xfrm>
            <a:off x="3314240" y="793217"/>
            <a:ext cx="8877760" cy="6064783"/>
          </a:xfrm>
          <a:custGeom>
            <a:avLst/>
            <a:gdLst>
              <a:gd name="connsiteX0" fmla="*/ 0 w 8534400"/>
              <a:gd name="connsiteY0" fmla="*/ 6043236 h 6043236"/>
              <a:gd name="connsiteX1" fmla="*/ 1510809 w 8534400"/>
              <a:gd name="connsiteY1" fmla="*/ 0 h 6043236"/>
              <a:gd name="connsiteX2" fmla="*/ 7023591 w 8534400"/>
              <a:gd name="connsiteY2" fmla="*/ 0 h 6043236"/>
              <a:gd name="connsiteX3" fmla="*/ 8534400 w 8534400"/>
              <a:gd name="connsiteY3" fmla="*/ 6043236 h 6043236"/>
              <a:gd name="connsiteX4" fmla="*/ 0 w 8534400"/>
              <a:gd name="connsiteY4" fmla="*/ 6043236 h 6043236"/>
              <a:gd name="connsiteX0" fmla="*/ 0 w 8534400"/>
              <a:gd name="connsiteY0" fmla="*/ 6043236 h 6043236"/>
              <a:gd name="connsiteX1" fmla="*/ 1510809 w 8534400"/>
              <a:gd name="connsiteY1" fmla="*/ 0 h 6043236"/>
              <a:gd name="connsiteX2" fmla="*/ 8518563 w 8534400"/>
              <a:gd name="connsiteY2" fmla="*/ 14514 h 6043236"/>
              <a:gd name="connsiteX3" fmla="*/ 8534400 w 8534400"/>
              <a:gd name="connsiteY3" fmla="*/ 6043236 h 6043236"/>
              <a:gd name="connsiteX4" fmla="*/ 0 w 8534400"/>
              <a:gd name="connsiteY4" fmla="*/ 6043236 h 6043236"/>
              <a:gd name="connsiteX0" fmla="*/ 317991 w 8852391"/>
              <a:gd name="connsiteY0" fmla="*/ 6028722 h 6028722"/>
              <a:gd name="connsiteX1" fmla="*/ 0 w 8852391"/>
              <a:gd name="connsiteY1" fmla="*/ 2162629 h 6028722"/>
              <a:gd name="connsiteX2" fmla="*/ 8836554 w 8852391"/>
              <a:gd name="connsiteY2" fmla="*/ 0 h 6028722"/>
              <a:gd name="connsiteX3" fmla="*/ 8852391 w 8852391"/>
              <a:gd name="connsiteY3" fmla="*/ 6028722 h 6028722"/>
              <a:gd name="connsiteX4" fmla="*/ 317991 w 8852391"/>
              <a:gd name="connsiteY4" fmla="*/ 6028722 h 6028722"/>
              <a:gd name="connsiteX0" fmla="*/ 913076 w 8852391"/>
              <a:gd name="connsiteY0" fmla="*/ 6043236 h 6043236"/>
              <a:gd name="connsiteX1" fmla="*/ 0 w 8852391"/>
              <a:gd name="connsiteY1" fmla="*/ 2162629 h 6043236"/>
              <a:gd name="connsiteX2" fmla="*/ 8836554 w 8852391"/>
              <a:gd name="connsiteY2" fmla="*/ 0 h 6043236"/>
              <a:gd name="connsiteX3" fmla="*/ 8852391 w 8852391"/>
              <a:gd name="connsiteY3" fmla="*/ 6028722 h 6043236"/>
              <a:gd name="connsiteX4" fmla="*/ 913076 w 8852391"/>
              <a:gd name="connsiteY4" fmla="*/ 6043236 h 6043236"/>
              <a:gd name="connsiteX0" fmla="*/ 933682 w 8872997"/>
              <a:gd name="connsiteY0" fmla="*/ 6043236 h 6043236"/>
              <a:gd name="connsiteX1" fmla="*/ 0 w 8872997"/>
              <a:gd name="connsiteY1" fmla="*/ 2167781 h 6043236"/>
              <a:gd name="connsiteX2" fmla="*/ 8857160 w 8872997"/>
              <a:gd name="connsiteY2" fmla="*/ 0 h 6043236"/>
              <a:gd name="connsiteX3" fmla="*/ 8872997 w 8872997"/>
              <a:gd name="connsiteY3" fmla="*/ 6028722 h 6043236"/>
              <a:gd name="connsiteX4" fmla="*/ 933682 w 8872997"/>
              <a:gd name="connsiteY4" fmla="*/ 6043236 h 6043236"/>
              <a:gd name="connsiteX0" fmla="*/ 933682 w 8872997"/>
              <a:gd name="connsiteY0" fmla="*/ 6050963 h 6050963"/>
              <a:gd name="connsiteX1" fmla="*/ 0 w 8872997"/>
              <a:gd name="connsiteY1" fmla="*/ 2167781 h 6050963"/>
              <a:gd name="connsiteX2" fmla="*/ 8857160 w 8872997"/>
              <a:gd name="connsiteY2" fmla="*/ 0 h 6050963"/>
              <a:gd name="connsiteX3" fmla="*/ 8872997 w 8872997"/>
              <a:gd name="connsiteY3" fmla="*/ 6028722 h 6050963"/>
              <a:gd name="connsiteX4" fmla="*/ 933682 w 8872997"/>
              <a:gd name="connsiteY4" fmla="*/ 6050963 h 6050963"/>
              <a:gd name="connsiteX0" fmla="*/ 933682 w 8872997"/>
              <a:gd name="connsiteY0" fmla="*/ 6050963 h 6054480"/>
              <a:gd name="connsiteX1" fmla="*/ 0 w 8872997"/>
              <a:gd name="connsiteY1" fmla="*/ 2167781 h 6054480"/>
              <a:gd name="connsiteX2" fmla="*/ 8857160 w 8872997"/>
              <a:gd name="connsiteY2" fmla="*/ 0 h 6054480"/>
              <a:gd name="connsiteX3" fmla="*/ 8872997 w 8872997"/>
              <a:gd name="connsiteY3" fmla="*/ 6054480 h 6054480"/>
              <a:gd name="connsiteX4" fmla="*/ 933682 w 8872997"/>
              <a:gd name="connsiteY4" fmla="*/ 6050963 h 6054480"/>
              <a:gd name="connsiteX0" fmla="*/ 933682 w 8875190"/>
              <a:gd name="connsiteY0" fmla="*/ 6063842 h 6067359"/>
              <a:gd name="connsiteX1" fmla="*/ 0 w 8875190"/>
              <a:gd name="connsiteY1" fmla="*/ 2180660 h 6067359"/>
              <a:gd name="connsiteX2" fmla="*/ 8875190 w 8875190"/>
              <a:gd name="connsiteY2" fmla="*/ 0 h 6067359"/>
              <a:gd name="connsiteX3" fmla="*/ 8872997 w 8875190"/>
              <a:gd name="connsiteY3" fmla="*/ 6067359 h 6067359"/>
              <a:gd name="connsiteX4" fmla="*/ 933682 w 8875190"/>
              <a:gd name="connsiteY4" fmla="*/ 6063842 h 6067359"/>
              <a:gd name="connsiteX0" fmla="*/ 933682 w 8872997"/>
              <a:gd name="connsiteY0" fmla="*/ 6061266 h 6064783"/>
              <a:gd name="connsiteX1" fmla="*/ 0 w 8872997"/>
              <a:gd name="connsiteY1" fmla="*/ 2178084 h 6064783"/>
              <a:gd name="connsiteX2" fmla="*/ 8872614 w 8872997"/>
              <a:gd name="connsiteY2" fmla="*/ 0 h 6064783"/>
              <a:gd name="connsiteX3" fmla="*/ 8872997 w 8872997"/>
              <a:gd name="connsiteY3" fmla="*/ 6064783 h 6064783"/>
              <a:gd name="connsiteX4" fmla="*/ 933682 w 8872997"/>
              <a:gd name="connsiteY4" fmla="*/ 6061266 h 6064783"/>
              <a:gd name="connsiteX0" fmla="*/ 938445 w 8877760"/>
              <a:gd name="connsiteY0" fmla="*/ 6061266 h 6064783"/>
              <a:gd name="connsiteX1" fmla="*/ 0 w 8877760"/>
              <a:gd name="connsiteY1" fmla="*/ 2175703 h 6064783"/>
              <a:gd name="connsiteX2" fmla="*/ 8877377 w 8877760"/>
              <a:gd name="connsiteY2" fmla="*/ 0 h 6064783"/>
              <a:gd name="connsiteX3" fmla="*/ 8877760 w 8877760"/>
              <a:gd name="connsiteY3" fmla="*/ 6064783 h 6064783"/>
              <a:gd name="connsiteX4" fmla="*/ 938445 w 8877760"/>
              <a:gd name="connsiteY4" fmla="*/ 6061266 h 6064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760" h="6064783">
                <a:moveTo>
                  <a:pt x="938445" y="6061266"/>
                </a:moveTo>
                <a:lnTo>
                  <a:pt x="0" y="2175703"/>
                </a:lnTo>
                <a:lnTo>
                  <a:pt x="8877377" y="0"/>
                </a:lnTo>
                <a:cubicBezTo>
                  <a:pt x="8877505" y="2021594"/>
                  <a:pt x="8877632" y="4043189"/>
                  <a:pt x="8877760" y="6064783"/>
                </a:cubicBezTo>
                <a:lnTo>
                  <a:pt x="938445" y="6061266"/>
                </a:lnTo>
                <a:close/>
              </a:path>
            </a:pathLst>
          </a:custGeom>
          <a:ln>
            <a:noFill/>
          </a:ln>
        </p:spPr>
        <p:txBody>
          <a:bodyPr anchor="ctr" anchorCtr="0">
            <a:normAutofit/>
          </a:bodyPr>
          <a:lstStyle>
            <a:lvl1pPr marL="0" indent="0" algn="ctr">
              <a:buNone/>
              <a:defRPr sz="1400"/>
            </a:lvl1pPr>
          </a:lstStyle>
          <a:p>
            <a:r>
              <a:rPr lang="en-US"/>
              <a:t>Click icon to add picture</a:t>
            </a:r>
            <a:endParaRPr lang="ru-RU"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dirty="0"/>
              <a:t>ADD A FOOTER</a:t>
            </a:r>
            <a:endParaRPr lang="ru-RU" dirty="0"/>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8" name="Graphic 6">
            <a:extLst>
              <a:ext uri="{FF2B5EF4-FFF2-40B4-BE49-F238E27FC236}">
                <a16:creationId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dirty="0"/>
              <a:t>Divider Slide</a:t>
            </a:r>
            <a:endParaRPr lang="ru-RU"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ru-RU"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ru-RU" dirty="0"/>
            </a:p>
          </p:txBody>
        </p:sp>
      </p:grpSp>
    </p:spTree>
    <p:extLst>
      <p:ext uri="{BB962C8B-B14F-4D97-AF65-F5344CB8AC3E}">
        <p14:creationId xmlns:p14="http://schemas.microsoft.com/office/powerpoint/2010/main" val="3652046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Manual">
    <p:bg>
      <p:bgPr>
        <a:solidFill>
          <a:schemeClr val="bg1"/>
        </a:solidFill>
        <a:effectLst/>
      </p:bgPr>
    </p:bg>
    <p:spTree>
      <p:nvGrpSpPr>
        <p:cNvPr id="1" name=""/>
        <p:cNvGrpSpPr/>
        <p:nvPr/>
      </p:nvGrpSpPr>
      <p:grpSpPr>
        <a:xfrm>
          <a:off x="0" y="0"/>
          <a:ext cx="0" cy="0"/>
          <a:chOff x="0" y="0"/>
          <a:chExt cx="0" cy="0"/>
        </a:xfrm>
      </p:grpSpPr>
      <p:sp>
        <p:nvSpPr>
          <p:cNvPr id="4" name="Graphic 2">
            <a:extLst>
              <a:ext uri="{FF2B5EF4-FFF2-40B4-BE49-F238E27FC236}">
                <a16:creationId xmlns:a16="http://schemas.microsoft.com/office/drawing/2014/main" id="{5D6F87F4-A9FD-42C2-B2B3-2EBAE9413A33}"/>
              </a:ext>
            </a:extLst>
          </p:cNvPr>
          <p:cNvSpPr/>
          <p:nvPr/>
        </p:nvSpPr>
        <p:spPr>
          <a:xfrm>
            <a:off x="-12778" y="429785"/>
            <a:ext cx="7606299" cy="1490682"/>
          </a:xfrm>
          <a:custGeom>
            <a:avLst/>
            <a:gdLst>
              <a:gd name="connsiteX0" fmla="*/ 7602514 w 7606298"/>
              <a:gd name="connsiteY0" fmla="*/ 407745 h 1490681"/>
              <a:gd name="connsiteX1" fmla="*/ 12778 w 7606298"/>
              <a:gd name="connsiteY1" fmla="*/ 12778 h 1490681"/>
              <a:gd name="connsiteX2" fmla="*/ 12778 w 7606298"/>
              <a:gd name="connsiteY2" fmla="*/ 1056256 h 1490681"/>
              <a:gd name="connsiteX3" fmla="*/ 7593596 w 7606298"/>
              <a:gd name="connsiteY3" fmla="*/ 1481801 h 1490681"/>
              <a:gd name="connsiteX4" fmla="*/ 7602514 w 7606298"/>
              <a:gd name="connsiteY4" fmla="*/ 407745 h 1490681"/>
              <a:gd name="connsiteX5" fmla="*/ 7602514 w 7606298"/>
              <a:gd name="connsiteY5" fmla="*/ 407745 h 149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06298" h="1490681">
                <a:moveTo>
                  <a:pt x="7602514" y="407745"/>
                </a:moveTo>
                <a:cubicBezTo>
                  <a:pt x="7602514" y="407745"/>
                  <a:pt x="3107535" y="56097"/>
                  <a:pt x="12778" y="12778"/>
                </a:cubicBezTo>
                <a:lnTo>
                  <a:pt x="12778" y="1056256"/>
                </a:lnTo>
                <a:cubicBezTo>
                  <a:pt x="6306768" y="1024403"/>
                  <a:pt x="7593596" y="1481801"/>
                  <a:pt x="7593596" y="1481801"/>
                </a:cubicBezTo>
                <a:lnTo>
                  <a:pt x="7602514" y="407745"/>
                </a:lnTo>
                <a:lnTo>
                  <a:pt x="7602514" y="407745"/>
                </a:lnTo>
                <a:close/>
              </a:path>
            </a:pathLst>
          </a:custGeom>
          <a:gradFill>
            <a:gsLst>
              <a:gs pos="0">
                <a:schemeClr val="accent2">
                  <a:alpha val="10000"/>
                </a:schemeClr>
              </a:gs>
              <a:gs pos="100000">
                <a:schemeClr val="accent2">
                  <a:alpha val="20000"/>
                </a:schemeClr>
              </a:gs>
            </a:gsLst>
            <a:lin ang="60000" scaled="0"/>
          </a:gradFill>
          <a:ln w="12737" cap="flat">
            <a:noFill/>
            <a:prstDash val="solid"/>
            <a:miter/>
          </a:ln>
        </p:spPr>
        <p:txBody>
          <a:bodyPr rtlCol="0" anchor="ctr"/>
          <a:lstStyle/>
          <a:p>
            <a:endParaRPr lang="ru-RU" dirty="0"/>
          </a:p>
        </p:txBody>
      </p:sp>
      <p:sp>
        <p:nvSpPr>
          <p:cNvPr id="23" name="Text Placeholder 21">
            <a:extLst>
              <a:ext uri="{FF2B5EF4-FFF2-40B4-BE49-F238E27FC236}">
                <a16:creationId xmlns:a16="http://schemas.microsoft.com/office/drawing/2014/main" id="{F27BBFB4-84C4-42C9-9CB3-DFD801CEBF70}"/>
              </a:ext>
            </a:extLst>
          </p:cNvPr>
          <p:cNvSpPr>
            <a:spLocks noGrp="1"/>
          </p:cNvSpPr>
          <p:nvPr>
            <p:ph type="body" sz="quarter" idx="10" hasCustomPrompt="1"/>
          </p:nvPr>
        </p:nvSpPr>
        <p:spPr>
          <a:xfrm>
            <a:off x="711200" y="1896003"/>
            <a:ext cx="528638" cy="1092200"/>
          </a:xfrm>
        </p:spPr>
        <p:txBody>
          <a:bodyPr>
            <a:normAutofit/>
          </a:bodyPr>
          <a:lstStyle>
            <a:lvl1pPr marL="0" indent="0">
              <a:buNone/>
              <a:defRPr sz="7000" b="1">
                <a:solidFill>
                  <a:schemeClr val="accent5"/>
                </a:solidFill>
                <a:latin typeface="+mj-lt"/>
              </a:defRPr>
            </a:lvl1pPr>
          </a:lstStyle>
          <a:p>
            <a:pPr lvl="0"/>
            <a:r>
              <a:rPr lang="en-US" dirty="0"/>
              <a:t>1</a:t>
            </a:r>
            <a:endParaRPr lang="ru-RU" dirty="0"/>
          </a:p>
        </p:txBody>
      </p:sp>
      <p:sp>
        <p:nvSpPr>
          <p:cNvPr id="26" name="Text Placeholder 24">
            <a:extLst>
              <a:ext uri="{FF2B5EF4-FFF2-40B4-BE49-F238E27FC236}">
                <a16:creationId xmlns:a16="http://schemas.microsoft.com/office/drawing/2014/main" id="{C8BBE7AC-17E7-4828-A40C-39EED5284E6D}"/>
              </a:ext>
            </a:extLst>
          </p:cNvPr>
          <p:cNvSpPr>
            <a:spLocks noGrp="1"/>
          </p:cNvSpPr>
          <p:nvPr>
            <p:ph type="body" sz="quarter" idx="11"/>
          </p:nvPr>
        </p:nvSpPr>
        <p:spPr>
          <a:xfrm>
            <a:off x="1185863" y="2088090"/>
            <a:ext cx="3103110" cy="800100"/>
          </a:xfrm>
        </p:spPr>
        <p:txBody>
          <a:bodyPr>
            <a:normAutofit/>
          </a:bodyPr>
          <a:lstStyle>
            <a:lvl1pPr marL="0" indent="0">
              <a:buNone/>
              <a:defRPr sz="2500" b="1">
                <a:solidFill>
                  <a:schemeClr val="tx2"/>
                </a:solidFill>
                <a:latin typeface="+mj-lt"/>
              </a:defRPr>
            </a:lvl1pPr>
          </a:lstStyle>
          <a:p>
            <a:pPr lvl="0"/>
            <a:r>
              <a:rPr lang="en-US"/>
              <a:t>Edit Master text styles</a:t>
            </a:r>
          </a:p>
        </p:txBody>
      </p:sp>
      <p:sp>
        <p:nvSpPr>
          <p:cNvPr id="33" name="Text Placeholder 21">
            <a:extLst>
              <a:ext uri="{FF2B5EF4-FFF2-40B4-BE49-F238E27FC236}">
                <a16:creationId xmlns:a16="http://schemas.microsoft.com/office/drawing/2014/main" id="{FC1057E8-2611-45B5-913B-82D301FE8A86}"/>
              </a:ext>
            </a:extLst>
          </p:cNvPr>
          <p:cNvSpPr>
            <a:spLocks noGrp="1"/>
          </p:cNvSpPr>
          <p:nvPr>
            <p:ph type="body" sz="quarter" idx="12" hasCustomPrompt="1"/>
          </p:nvPr>
        </p:nvSpPr>
        <p:spPr>
          <a:xfrm>
            <a:off x="4804600" y="1896003"/>
            <a:ext cx="528638" cy="1092200"/>
          </a:xfrm>
        </p:spPr>
        <p:txBody>
          <a:bodyPr>
            <a:normAutofit/>
          </a:bodyPr>
          <a:lstStyle>
            <a:lvl1pPr marL="0" indent="0">
              <a:buNone/>
              <a:defRPr sz="7000" b="1">
                <a:solidFill>
                  <a:schemeClr val="accent5"/>
                </a:solidFill>
                <a:latin typeface="+mj-lt"/>
              </a:defRPr>
            </a:lvl1pPr>
          </a:lstStyle>
          <a:p>
            <a:pPr lvl="0"/>
            <a:r>
              <a:rPr lang="en-US" dirty="0"/>
              <a:t>2</a:t>
            </a:r>
            <a:endParaRPr lang="ru-RU" dirty="0"/>
          </a:p>
        </p:txBody>
      </p:sp>
      <p:sp>
        <p:nvSpPr>
          <p:cNvPr id="34" name="Text Placeholder 24">
            <a:extLst>
              <a:ext uri="{FF2B5EF4-FFF2-40B4-BE49-F238E27FC236}">
                <a16:creationId xmlns:a16="http://schemas.microsoft.com/office/drawing/2014/main" id="{A65257E6-B10F-49C0-862A-53648E3F2D0B}"/>
              </a:ext>
            </a:extLst>
          </p:cNvPr>
          <p:cNvSpPr>
            <a:spLocks noGrp="1"/>
          </p:cNvSpPr>
          <p:nvPr>
            <p:ph type="body" sz="quarter" idx="13"/>
          </p:nvPr>
        </p:nvSpPr>
        <p:spPr>
          <a:xfrm>
            <a:off x="5349603" y="2088090"/>
            <a:ext cx="2243918" cy="800100"/>
          </a:xfrm>
        </p:spPr>
        <p:txBody>
          <a:bodyPr>
            <a:normAutofit/>
          </a:bodyPr>
          <a:lstStyle>
            <a:lvl1pPr marL="0" indent="0">
              <a:buNone/>
              <a:defRPr sz="2500" b="1">
                <a:solidFill>
                  <a:schemeClr val="tx2"/>
                </a:solidFill>
                <a:latin typeface="+mj-lt"/>
              </a:defRPr>
            </a:lvl1pPr>
          </a:lstStyle>
          <a:p>
            <a:pPr lvl="0"/>
            <a:r>
              <a:rPr lang="en-US"/>
              <a:t>Edit Master text styles</a:t>
            </a:r>
          </a:p>
        </p:txBody>
      </p:sp>
      <p:sp>
        <p:nvSpPr>
          <p:cNvPr id="37" name="Text Placeholder 21">
            <a:extLst>
              <a:ext uri="{FF2B5EF4-FFF2-40B4-BE49-F238E27FC236}">
                <a16:creationId xmlns:a16="http://schemas.microsoft.com/office/drawing/2014/main" id="{83A147CC-1513-463A-8B07-CC14AEC845D9}"/>
              </a:ext>
            </a:extLst>
          </p:cNvPr>
          <p:cNvSpPr>
            <a:spLocks noGrp="1"/>
          </p:cNvSpPr>
          <p:nvPr>
            <p:ph type="body" sz="quarter" idx="14" hasCustomPrompt="1"/>
          </p:nvPr>
        </p:nvSpPr>
        <p:spPr>
          <a:xfrm>
            <a:off x="7890713" y="1913782"/>
            <a:ext cx="528638" cy="1092200"/>
          </a:xfrm>
        </p:spPr>
        <p:txBody>
          <a:bodyPr>
            <a:normAutofit/>
          </a:bodyPr>
          <a:lstStyle>
            <a:lvl1pPr marL="0" indent="0">
              <a:buNone/>
              <a:defRPr sz="7000" b="1">
                <a:solidFill>
                  <a:schemeClr val="accent5"/>
                </a:solidFill>
                <a:latin typeface="+mj-lt"/>
              </a:defRPr>
            </a:lvl1pPr>
          </a:lstStyle>
          <a:p>
            <a:pPr lvl="0"/>
            <a:r>
              <a:rPr lang="en-US" dirty="0"/>
              <a:t>3</a:t>
            </a:r>
            <a:endParaRPr lang="ru-RU" dirty="0"/>
          </a:p>
        </p:txBody>
      </p:sp>
      <p:sp>
        <p:nvSpPr>
          <p:cNvPr id="38" name="Text Placeholder 24">
            <a:extLst>
              <a:ext uri="{FF2B5EF4-FFF2-40B4-BE49-F238E27FC236}">
                <a16:creationId xmlns:a16="http://schemas.microsoft.com/office/drawing/2014/main" id="{BCE98261-6A42-49F1-B208-2E6C24DFCF83}"/>
              </a:ext>
            </a:extLst>
          </p:cNvPr>
          <p:cNvSpPr>
            <a:spLocks noGrp="1"/>
          </p:cNvSpPr>
          <p:nvPr>
            <p:ph type="body" sz="quarter" idx="15"/>
          </p:nvPr>
        </p:nvSpPr>
        <p:spPr>
          <a:xfrm>
            <a:off x="8435716" y="2105869"/>
            <a:ext cx="2959116" cy="800100"/>
          </a:xfrm>
        </p:spPr>
        <p:txBody>
          <a:bodyPr>
            <a:normAutofit/>
          </a:bodyPr>
          <a:lstStyle>
            <a:lvl1pPr marL="0" indent="0">
              <a:buNone/>
              <a:defRPr sz="2500" b="1">
                <a:solidFill>
                  <a:schemeClr val="tx2"/>
                </a:solidFill>
                <a:latin typeface="+mj-lt"/>
              </a:defRPr>
            </a:lvl1pPr>
          </a:lstStyle>
          <a:p>
            <a:pPr lvl="0"/>
            <a:r>
              <a:rPr lang="en-US"/>
              <a:t>Edit Master text styles</a:t>
            </a:r>
          </a:p>
        </p:txBody>
      </p:sp>
      <p:sp>
        <p:nvSpPr>
          <p:cNvPr id="40" name="Text Placeholder 24">
            <a:extLst>
              <a:ext uri="{FF2B5EF4-FFF2-40B4-BE49-F238E27FC236}">
                <a16:creationId xmlns:a16="http://schemas.microsoft.com/office/drawing/2014/main" id="{937F4311-EBEC-44E3-8542-07503B54D770}"/>
              </a:ext>
            </a:extLst>
          </p:cNvPr>
          <p:cNvSpPr>
            <a:spLocks noGrp="1"/>
          </p:cNvSpPr>
          <p:nvPr>
            <p:ph type="body" sz="quarter" idx="16"/>
          </p:nvPr>
        </p:nvSpPr>
        <p:spPr>
          <a:xfrm>
            <a:off x="891723" y="2943573"/>
            <a:ext cx="1698625" cy="800100"/>
          </a:xfrm>
        </p:spPr>
        <p:txBody>
          <a:bodyPr>
            <a:normAutofit/>
          </a:bodyPr>
          <a:lstStyle>
            <a:lvl1pPr marL="0" indent="0">
              <a:buNone/>
              <a:defRPr sz="1600" b="1">
                <a:solidFill>
                  <a:schemeClr val="accent4"/>
                </a:solidFill>
                <a:latin typeface="+mn-lt"/>
              </a:defRPr>
            </a:lvl1pPr>
          </a:lstStyle>
          <a:p>
            <a:pPr lvl="0"/>
            <a:r>
              <a:rPr lang="en-US"/>
              <a:t>Edit Master text styles</a:t>
            </a:r>
          </a:p>
        </p:txBody>
      </p:sp>
      <p:sp>
        <p:nvSpPr>
          <p:cNvPr id="43" name="Text Placeholder 24">
            <a:extLst>
              <a:ext uri="{FF2B5EF4-FFF2-40B4-BE49-F238E27FC236}">
                <a16:creationId xmlns:a16="http://schemas.microsoft.com/office/drawing/2014/main" id="{FED4B056-A42A-4115-B98D-177B9AFDABFE}"/>
              </a:ext>
            </a:extLst>
          </p:cNvPr>
          <p:cNvSpPr>
            <a:spLocks noGrp="1"/>
          </p:cNvSpPr>
          <p:nvPr>
            <p:ph type="body" sz="quarter" idx="17"/>
          </p:nvPr>
        </p:nvSpPr>
        <p:spPr>
          <a:xfrm>
            <a:off x="2590348" y="2943573"/>
            <a:ext cx="1698625" cy="800100"/>
          </a:xfrm>
        </p:spPr>
        <p:txBody>
          <a:bodyPr>
            <a:normAutofit/>
          </a:bodyPr>
          <a:lstStyle>
            <a:lvl1pPr marL="0" indent="0">
              <a:buNone/>
              <a:defRPr sz="1600" b="1">
                <a:solidFill>
                  <a:schemeClr val="accent4"/>
                </a:solidFill>
                <a:latin typeface="+mn-lt"/>
              </a:defRPr>
            </a:lvl1pPr>
          </a:lstStyle>
          <a:p>
            <a:pPr lvl="0"/>
            <a:r>
              <a:rPr lang="en-US"/>
              <a:t>Edit Master text styles</a:t>
            </a:r>
          </a:p>
        </p:txBody>
      </p:sp>
      <p:sp>
        <p:nvSpPr>
          <p:cNvPr id="45" name="Text Placeholder 24">
            <a:extLst>
              <a:ext uri="{FF2B5EF4-FFF2-40B4-BE49-F238E27FC236}">
                <a16:creationId xmlns:a16="http://schemas.microsoft.com/office/drawing/2014/main" id="{2D359611-5488-43D7-A2A6-E60DB2E1D872}"/>
              </a:ext>
            </a:extLst>
          </p:cNvPr>
          <p:cNvSpPr>
            <a:spLocks noGrp="1"/>
          </p:cNvSpPr>
          <p:nvPr>
            <p:ph type="body" sz="quarter" idx="18"/>
          </p:nvPr>
        </p:nvSpPr>
        <p:spPr>
          <a:xfrm>
            <a:off x="4794793" y="2943573"/>
            <a:ext cx="1698625" cy="800100"/>
          </a:xfrm>
        </p:spPr>
        <p:txBody>
          <a:bodyPr>
            <a:normAutofit/>
          </a:bodyPr>
          <a:lstStyle>
            <a:lvl1pPr marL="0" indent="0">
              <a:buNone/>
              <a:defRPr sz="1600" b="1">
                <a:solidFill>
                  <a:schemeClr val="accent4"/>
                </a:solidFill>
                <a:latin typeface="+mn-lt"/>
              </a:defRPr>
            </a:lvl1pPr>
          </a:lstStyle>
          <a:p>
            <a:pPr lvl="0"/>
            <a:r>
              <a:rPr lang="en-US"/>
              <a:t>Edit Master text styles</a:t>
            </a:r>
          </a:p>
        </p:txBody>
      </p:sp>
      <p:sp>
        <p:nvSpPr>
          <p:cNvPr id="46" name="Text Placeholder 24">
            <a:extLst>
              <a:ext uri="{FF2B5EF4-FFF2-40B4-BE49-F238E27FC236}">
                <a16:creationId xmlns:a16="http://schemas.microsoft.com/office/drawing/2014/main" id="{F2182E7C-B18B-4F73-B0D1-86196D992B18}"/>
              </a:ext>
            </a:extLst>
          </p:cNvPr>
          <p:cNvSpPr>
            <a:spLocks noGrp="1"/>
          </p:cNvSpPr>
          <p:nvPr>
            <p:ph type="body" sz="quarter" idx="19"/>
          </p:nvPr>
        </p:nvSpPr>
        <p:spPr>
          <a:xfrm>
            <a:off x="7876955" y="2942030"/>
            <a:ext cx="3517877" cy="800100"/>
          </a:xfrm>
        </p:spPr>
        <p:txBody>
          <a:bodyPr>
            <a:normAutofit/>
          </a:bodyPr>
          <a:lstStyle>
            <a:lvl1pPr marL="0" indent="0">
              <a:buNone/>
              <a:defRPr sz="1600" b="1">
                <a:solidFill>
                  <a:schemeClr val="accent4"/>
                </a:solidFill>
                <a:latin typeface="+mn-lt"/>
              </a:defRPr>
            </a:lvl1pPr>
          </a:lstStyle>
          <a:p>
            <a:pPr lvl="0"/>
            <a:r>
              <a:rPr lang="en-US"/>
              <a:t>Edit Master text styles</a:t>
            </a:r>
          </a:p>
        </p:txBody>
      </p:sp>
      <p:sp>
        <p:nvSpPr>
          <p:cNvPr id="48" name="Text Placeholder 24">
            <a:extLst>
              <a:ext uri="{FF2B5EF4-FFF2-40B4-BE49-F238E27FC236}">
                <a16:creationId xmlns:a16="http://schemas.microsoft.com/office/drawing/2014/main" id="{3D51A445-889E-44A8-AF12-58BC161D148C}"/>
              </a:ext>
            </a:extLst>
          </p:cNvPr>
          <p:cNvSpPr>
            <a:spLocks noGrp="1"/>
          </p:cNvSpPr>
          <p:nvPr>
            <p:ph type="body" sz="quarter" idx="20"/>
          </p:nvPr>
        </p:nvSpPr>
        <p:spPr>
          <a:xfrm>
            <a:off x="891722" y="5607548"/>
            <a:ext cx="3397251" cy="800100"/>
          </a:xfrm>
        </p:spPr>
        <p:txBody>
          <a:bodyPr>
            <a:normAutofit/>
          </a:bodyPr>
          <a:lstStyle>
            <a:lvl1pPr marL="0" indent="0">
              <a:buNone/>
              <a:defRPr sz="1600" b="0">
                <a:solidFill>
                  <a:schemeClr val="accent3"/>
                </a:solidFill>
                <a:latin typeface="+mn-lt"/>
              </a:defRPr>
            </a:lvl1pPr>
          </a:lstStyle>
          <a:p>
            <a:pPr lvl="0"/>
            <a:r>
              <a:rPr lang="en-US"/>
              <a:t>Edit Master text styles</a:t>
            </a:r>
          </a:p>
        </p:txBody>
      </p:sp>
      <p:sp>
        <p:nvSpPr>
          <p:cNvPr id="49" name="Text Placeholder 24">
            <a:extLst>
              <a:ext uri="{FF2B5EF4-FFF2-40B4-BE49-F238E27FC236}">
                <a16:creationId xmlns:a16="http://schemas.microsoft.com/office/drawing/2014/main" id="{358BC44E-644D-4E21-A055-1178CD0D2698}"/>
              </a:ext>
            </a:extLst>
          </p:cNvPr>
          <p:cNvSpPr>
            <a:spLocks noGrp="1"/>
          </p:cNvSpPr>
          <p:nvPr>
            <p:ph type="body" sz="quarter" idx="21"/>
          </p:nvPr>
        </p:nvSpPr>
        <p:spPr>
          <a:xfrm>
            <a:off x="4794792" y="4909834"/>
            <a:ext cx="1698625" cy="800100"/>
          </a:xfrm>
        </p:spPr>
        <p:txBody>
          <a:bodyPr>
            <a:normAutofit/>
          </a:bodyPr>
          <a:lstStyle>
            <a:lvl1pPr marL="0" indent="0">
              <a:buNone/>
              <a:defRPr sz="1600" b="0">
                <a:solidFill>
                  <a:schemeClr val="accent2"/>
                </a:solidFill>
                <a:latin typeface="+mn-lt"/>
              </a:defRPr>
            </a:lvl1pPr>
          </a:lstStyle>
          <a:p>
            <a:pPr lvl="0"/>
            <a:r>
              <a:rPr lang="en-US"/>
              <a:t>Edit Master text styles</a:t>
            </a:r>
          </a:p>
        </p:txBody>
      </p:sp>
      <p:sp>
        <p:nvSpPr>
          <p:cNvPr id="50" name="Text Placeholder 24">
            <a:extLst>
              <a:ext uri="{FF2B5EF4-FFF2-40B4-BE49-F238E27FC236}">
                <a16:creationId xmlns:a16="http://schemas.microsoft.com/office/drawing/2014/main" id="{32C60917-FE9C-4C02-976E-9F4DF95F1614}"/>
              </a:ext>
            </a:extLst>
          </p:cNvPr>
          <p:cNvSpPr>
            <a:spLocks noGrp="1"/>
          </p:cNvSpPr>
          <p:nvPr>
            <p:ph type="body" sz="quarter" idx="22"/>
          </p:nvPr>
        </p:nvSpPr>
        <p:spPr>
          <a:xfrm>
            <a:off x="7890713" y="4909834"/>
            <a:ext cx="2692939" cy="800100"/>
          </a:xfrm>
        </p:spPr>
        <p:txBody>
          <a:bodyPr>
            <a:normAutofit/>
          </a:bodyPr>
          <a:lstStyle>
            <a:lvl1pPr marL="0" indent="0">
              <a:buNone/>
              <a:defRPr sz="1600" b="0">
                <a:solidFill>
                  <a:schemeClr val="accent2"/>
                </a:solidFill>
                <a:latin typeface="+mn-lt"/>
              </a:defRPr>
            </a:lvl1pPr>
          </a:lstStyle>
          <a:p>
            <a:pPr lvl="0"/>
            <a:r>
              <a:rPr lang="en-US"/>
              <a:t>Edit Master text styles</a:t>
            </a:r>
          </a:p>
        </p:txBody>
      </p:sp>
      <p:sp>
        <p:nvSpPr>
          <p:cNvPr id="55" name="Picture Placeholder 12">
            <a:extLst>
              <a:ext uri="{FF2B5EF4-FFF2-40B4-BE49-F238E27FC236}">
                <a16:creationId xmlns:a16="http://schemas.microsoft.com/office/drawing/2014/main" id="{2535BC4C-3D36-473A-B9EF-EC6F3BA67113}"/>
              </a:ext>
            </a:extLst>
          </p:cNvPr>
          <p:cNvSpPr>
            <a:spLocks noGrp="1"/>
          </p:cNvSpPr>
          <p:nvPr>
            <p:ph type="pic" sz="quarter" idx="37"/>
          </p:nvPr>
        </p:nvSpPr>
        <p:spPr>
          <a:xfrm>
            <a:off x="891723" y="3816446"/>
            <a:ext cx="1636776" cy="1618488"/>
          </a:xfrm>
        </p:spPr>
        <p:txBody>
          <a:bodyPr anchor="ctr" anchorCtr="0">
            <a:noAutofit/>
          </a:bodyPr>
          <a:lstStyle>
            <a:lvl1pPr marL="0" indent="0" algn="ctr">
              <a:buNone/>
              <a:defRPr sz="1400">
                <a:solidFill>
                  <a:schemeClr val="accent4"/>
                </a:solidFill>
                <a:latin typeface="+mn-lt"/>
              </a:defRPr>
            </a:lvl1pPr>
          </a:lstStyle>
          <a:p>
            <a:r>
              <a:rPr lang="en-US"/>
              <a:t>Click icon to add picture</a:t>
            </a:r>
            <a:endParaRPr lang="ru-RU" dirty="0"/>
          </a:p>
        </p:txBody>
      </p:sp>
      <p:sp>
        <p:nvSpPr>
          <p:cNvPr id="56" name="Picture Placeholder 12">
            <a:extLst>
              <a:ext uri="{FF2B5EF4-FFF2-40B4-BE49-F238E27FC236}">
                <a16:creationId xmlns:a16="http://schemas.microsoft.com/office/drawing/2014/main" id="{A1E61843-0C1E-4581-98C1-C9247F7043AC}"/>
              </a:ext>
            </a:extLst>
          </p:cNvPr>
          <p:cNvSpPr>
            <a:spLocks noGrp="1"/>
          </p:cNvSpPr>
          <p:nvPr>
            <p:ph type="pic" sz="quarter" idx="38"/>
          </p:nvPr>
        </p:nvSpPr>
        <p:spPr>
          <a:xfrm>
            <a:off x="2590348" y="3816446"/>
            <a:ext cx="1636776" cy="1618488"/>
          </a:xfrm>
        </p:spPr>
        <p:txBody>
          <a:bodyPr anchor="ctr" anchorCtr="0">
            <a:noAutofit/>
          </a:bodyPr>
          <a:lstStyle>
            <a:lvl1pPr marL="0" indent="0" algn="ctr">
              <a:buNone/>
              <a:defRPr sz="1400">
                <a:solidFill>
                  <a:schemeClr val="accent4"/>
                </a:solidFill>
                <a:latin typeface="+mn-lt"/>
              </a:defRPr>
            </a:lvl1pPr>
          </a:lstStyle>
          <a:p>
            <a:r>
              <a:rPr lang="en-US"/>
              <a:t>Click icon to add picture</a:t>
            </a:r>
            <a:endParaRPr lang="ru-RU" dirty="0"/>
          </a:p>
        </p:txBody>
      </p:sp>
      <p:sp>
        <p:nvSpPr>
          <p:cNvPr id="57" name="Picture Placeholder 12">
            <a:extLst>
              <a:ext uri="{FF2B5EF4-FFF2-40B4-BE49-F238E27FC236}">
                <a16:creationId xmlns:a16="http://schemas.microsoft.com/office/drawing/2014/main" id="{F3B39F0E-B245-4510-8C07-0EC29B83F1BA}"/>
              </a:ext>
            </a:extLst>
          </p:cNvPr>
          <p:cNvSpPr>
            <a:spLocks noGrp="1"/>
          </p:cNvSpPr>
          <p:nvPr>
            <p:ph type="pic" sz="quarter" idx="43"/>
          </p:nvPr>
        </p:nvSpPr>
        <p:spPr>
          <a:xfrm>
            <a:off x="4794793" y="3816446"/>
            <a:ext cx="2048256" cy="896112"/>
          </a:xfrm>
        </p:spPr>
        <p:txBody>
          <a:bodyPr anchor="ctr" anchorCtr="0">
            <a:noAutofit/>
          </a:bodyPr>
          <a:lstStyle>
            <a:lvl1pPr marL="0" indent="0" algn="ctr">
              <a:buNone/>
              <a:defRPr sz="1400">
                <a:solidFill>
                  <a:schemeClr val="accent4"/>
                </a:solidFill>
                <a:latin typeface="+mn-lt"/>
              </a:defRPr>
            </a:lvl1pPr>
          </a:lstStyle>
          <a:p>
            <a:r>
              <a:rPr lang="en-US"/>
              <a:t>Click icon to add picture</a:t>
            </a:r>
            <a:endParaRPr lang="ru-RU" dirty="0"/>
          </a:p>
        </p:txBody>
      </p:sp>
      <p:sp>
        <p:nvSpPr>
          <p:cNvPr id="58" name="Picture Placeholder 9">
            <a:extLst>
              <a:ext uri="{FF2B5EF4-FFF2-40B4-BE49-F238E27FC236}">
                <a16:creationId xmlns:a16="http://schemas.microsoft.com/office/drawing/2014/main" id="{A9E755CD-1A38-4F75-A18E-2D31E4934C8A}"/>
              </a:ext>
            </a:extLst>
          </p:cNvPr>
          <p:cNvSpPr>
            <a:spLocks noGrp="1"/>
          </p:cNvSpPr>
          <p:nvPr>
            <p:ph type="pic" sz="quarter" idx="44"/>
          </p:nvPr>
        </p:nvSpPr>
        <p:spPr>
          <a:xfrm>
            <a:off x="7876955" y="3864572"/>
            <a:ext cx="1481328" cy="758952"/>
          </a:xfrm>
        </p:spPr>
        <p:txBody>
          <a:bodyPr anchor="ctr" anchorCtr="0">
            <a:normAutofit/>
          </a:bodyPr>
          <a:lstStyle>
            <a:lvl1pPr marL="0" indent="0" algn="ctr">
              <a:buNone/>
              <a:defRPr sz="1400">
                <a:solidFill>
                  <a:schemeClr val="accent4"/>
                </a:solidFill>
                <a:latin typeface="+mn-lt"/>
              </a:defRPr>
            </a:lvl1pPr>
          </a:lstStyle>
          <a:p>
            <a:r>
              <a:rPr lang="en-US"/>
              <a:t>Click icon to add picture</a:t>
            </a:r>
            <a:endParaRPr lang="ru-RU" dirty="0"/>
          </a:p>
        </p:txBody>
      </p:sp>
      <p:sp>
        <p:nvSpPr>
          <p:cNvPr id="2" name="Title 1">
            <a:extLst>
              <a:ext uri="{FF2B5EF4-FFF2-40B4-BE49-F238E27FC236}">
                <a16:creationId xmlns:a16="http://schemas.microsoft.com/office/drawing/2014/main" id="{1C750AC0-7255-417F-919C-19DF42857E05}"/>
              </a:ext>
            </a:extLst>
          </p:cNvPr>
          <p:cNvSpPr>
            <a:spLocks noGrp="1"/>
          </p:cNvSpPr>
          <p:nvPr>
            <p:ph type="title" hasCustomPrompt="1"/>
          </p:nvPr>
        </p:nvSpPr>
        <p:spPr>
          <a:xfrm>
            <a:off x="0" y="365125"/>
            <a:ext cx="7909560" cy="1069848"/>
          </a:xfrm>
          <a:gradFill>
            <a:gsLst>
              <a:gs pos="0">
                <a:schemeClr val="accent2"/>
              </a:gs>
              <a:gs pos="100000">
                <a:schemeClr val="accent1"/>
              </a:gs>
            </a:gsLst>
            <a:lin ang="10800000" scaled="1"/>
          </a:gradFill>
        </p:spPr>
        <p:txBody>
          <a:bodyPr lIns="900000"/>
          <a:lstStyle>
            <a:lvl1pPr>
              <a:defRPr>
                <a:solidFill>
                  <a:schemeClr val="bg1"/>
                </a:solidFill>
              </a:defRPr>
            </a:lvl1pPr>
          </a:lstStyle>
          <a:p>
            <a:r>
              <a:rPr lang="en-US" dirty="0"/>
              <a:t>How to use this template</a:t>
            </a:r>
            <a:endParaRPr lang="ru-RU" dirty="0"/>
          </a:p>
        </p:txBody>
      </p:sp>
    </p:spTree>
    <p:extLst>
      <p:ext uri="{BB962C8B-B14F-4D97-AF65-F5344CB8AC3E}">
        <p14:creationId xmlns:p14="http://schemas.microsoft.com/office/powerpoint/2010/main" val="2464497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ayout 1">
    <p:spTree>
      <p:nvGrpSpPr>
        <p:cNvPr id="1" name=""/>
        <p:cNvGrpSpPr/>
        <p:nvPr/>
      </p:nvGrpSpPr>
      <p:grpSpPr>
        <a:xfrm>
          <a:off x="0" y="0"/>
          <a:ext cx="0" cy="0"/>
          <a:chOff x="0" y="0"/>
          <a:chExt cx="0" cy="0"/>
        </a:xfrm>
      </p:grpSpPr>
      <p:grpSp>
        <p:nvGrpSpPr>
          <p:cNvPr id="7" name="Graphic 16">
            <a:extLst>
              <a:ext uri="{FF2B5EF4-FFF2-40B4-BE49-F238E27FC236}">
                <a16:creationId xmlns:a16="http://schemas.microsoft.com/office/drawing/2014/main" id="{AD638337-297E-49B3-AE0F-B36EC9D01661}"/>
              </a:ext>
            </a:extLst>
          </p:cNvPr>
          <p:cNvGrpSpPr/>
          <p:nvPr userDrawn="1"/>
        </p:nvGrpSpPr>
        <p:grpSpPr>
          <a:xfrm>
            <a:off x="10962579" y="5678327"/>
            <a:ext cx="1234800" cy="1051200"/>
            <a:chOff x="5626893" y="3026568"/>
            <a:chExt cx="937260" cy="800760"/>
          </a:xfrm>
        </p:grpSpPr>
        <p:sp>
          <p:nvSpPr>
            <p:cNvPr id="8" name="Freeform: Shape 7">
              <a:extLst>
                <a:ext uri="{FF2B5EF4-FFF2-40B4-BE49-F238E27FC236}">
                  <a16:creationId xmlns:a16="http://schemas.microsoft.com/office/drawing/2014/main" id="{2FA8DCE5-120B-4D39-B899-95EBEC388DEA}"/>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9" name="Freeform: Shape 8">
              <a:extLst>
                <a:ext uri="{FF2B5EF4-FFF2-40B4-BE49-F238E27FC236}">
                  <a16:creationId xmlns:a16="http://schemas.microsoft.com/office/drawing/2014/main" id="{53F4B5D3-A813-434A-B7AA-8FEE19B9CF16}"/>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3" name="Text Placeholder 2">
            <a:extLst>
              <a:ext uri="{FF2B5EF4-FFF2-40B4-BE49-F238E27FC236}">
                <a16:creationId xmlns:a16="http://schemas.microsoft.com/office/drawing/2014/main" id="{B6DFBA5C-859C-4C16-8ECF-9FCA37E77DD4}"/>
              </a:ext>
            </a:extLst>
          </p:cNvPr>
          <p:cNvSpPr>
            <a:spLocks noGrp="1"/>
          </p:cNvSpPr>
          <p:nvPr>
            <p:ph type="body" idx="1" hasCustomPrompt="1"/>
          </p:nvPr>
        </p:nvSpPr>
        <p:spPr>
          <a:xfrm>
            <a:off x="748030" y="2442380"/>
            <a:ext cx="3913632" cy="804672"/>
          </a:xfrm>
          <a:gradFill>
            <a:gsLst>
              <a:gs pos="0">
                <a:schemeClr val="tx2"/>
              </a:gs>
              <a:gs pos="100000">
                <a:schemeClr val="tx1"/>
              </a:gs>
            </a:gsLst>
            <a:lin ang="10800000" scaled="1"/>
          </a:gradFill>
        </p:spPr>
        <p:txBody>
          <a:bodyPr lIns="144000" tIns="72000" bIns="72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4DBF8466-F90A-4774-B172-0061F1A7985F}"/>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BC76C28-113A-459C-BD12-125E112B10B7}"/>
              </a:ext>
            </a:extLst>
          </p:cNvPr>
          <p:cNvSpPr>
            <a:spLocks noGrp="1"/>
          </p:cNvSpPr>
          <p:nvPr>
            <p:ph type="ftr" sz="quarter" idx="11"/>
          </p:nvPr>
        </p:nvSpPr>
        <p:spPr/>
        <p:txBody>
          <a:bodyPr lIns="0"/>
          <a:lstStyle/>
          <a:p>
            <a:r>
              <a:rPr lang="en-US" dirty="0"/>
              <a:t>ADD A FOOTER</a:t>
            </a:r>
            <a:endParaRPr lang="ru-RU" dirty="0"/>
          </a:p>
        </p:txBody>
      </p:sp>
      <p:sp>
        <p:nvSpPr>
          <p:cNvPr id="6" name="Slide Number Placeholder 5">
            <a:extLst>
              <a:ext uri="{FF2B5EF4-FFF2-40B4-BE49-F238E27FC236}">
                <a16:creationId xmlns:a16="http://schemas.microsoft.com/office/drawing/2014/main" id="{6D51ADD0-1305-43DD-A03D-2FE3B5D0EB62}"/>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10" name="Graphic 23">
            <a:extLst>
              <a:ext uri="{FF2B5EF4-FFF2-40B4-BE49-F238E27FC236}">
                <a16:creationId xmlns:a16="http://schemas.microsoft.com/office/drawing/2014/main" id="{74E08599-4D6A-4CDA-9228-3DBD31E1E64D}"/>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11" name="Graphic 6">
            <a:extLst>
              <a:ext uri="{FF2B5EF4-FFF2-40B4-BE49-F238E27FC236}">
                <a16:creationId xmlns:a16="http://schemas.microsoft.com/office/drawing/2014/main" id="{548D0821-4E36-47CF-A7AC-8FB339F5F24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sp>
        <p:nvSpPr>
          <p:cNvPr id="13" name="Title 1">
            <a:extLst>
              <a:ext uri="{FF2B5EF4-FFF2-40B4-BE49-F238E27FC236}">
                <a16:creationId xmlns:a16="http://schemas.microsoft.com/office/drawing/2014/main" id="{F708432B-D626-47BC-8C1E-E5F2ADCDCE43}"/>
              </a:ext>
            </a:extLst>
          </p:cNvPr>
          <p:cNvSpPr>
            <a:spLocks noGrp="1"/>
          </p:cNvSpPr>
          <p:nvPr>
            <p:ph type="title" hasCustomPrompt="1"/>
          </p:nvPr>
        </p:nvSpPr>
        <p:spPr>
          <a:xfrm rot="-360000">
            <a:off x="846111" y="974881"/>
            <a:ext cx="3933620" cy="734415"/>
          </a:xfrm>
        </p:spPr>
        <p:txBody>
          <a:bodyPr anchor="b">
            <a:normAutofit/>
          </a:bodyPr>
          <a:lstStyle>
            <a:lvl1pPr>
              <a:defRPr sz="4000">
                <a:solidFill>
                  <a:schemeClr val="bg1"/>
                </a:solidFill>
              </a:defRPr>
            </a:lvl1pPr>
          </a:lstStyle>
          <a:p>
            <a:r>
              <a:rPr lang="en-US" dirty="0"/>
              <a:t>Text Layout 1</a:t>
            </a:r>
            <a:endParaRPr lang="ru-RU" dirty="0"/>
          </a:p>
        </p:txBody>
      </p:sp>
      <p:sp>
        <p:nvSpPr>
          <p:cNvPr id="17" name="Text Placeholder 16">
            <a:extLst>
              <a:ext uri="{FF2B5EF4-FFF2-40B4-BE49-F238E27FC236}">
                <a16:creationId xmlns:a16="http://schemas.microsoft.com/office/drawing/2014/main" id="{B8041375-FFF3-48A5-8985-52AD4D496A62}"/>
              </a:ext>
            </a:extLst>
          </p:cNvPr>
          <p:cNvSpPr>
            <a:spLocks noGrp="1"/>
          </p:cNvSpPr>
          <p:nvPr>
            <p:ph type="body" sz="quarter" idx="13"/>
          </p:nvPr>
        </p:nvSpPr>
        <p:spPr>
          <a:xfrm>
            <a:off x="808990" y="3392622"/>
            <a:ext cx="3913188" cy="2249488"/>
          </a:xfrm>
        </p:spPr>
        <p:txBody>
          <a:bodyPr>
            <a:normAutofit/>
          </a:bodyPr>
          <a:lstStyle>
            <a:lvl1pPr marL="180000" indent="-180000">
              <a:spcBef>
                <a:spcPts val="600"/>
              </a:spcBef>
              <a:buClr>
                <a:schemeClr val="accent2"/>
              </a:buClr>
              <a:defRPr sz="1600" b="0">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a:t>Edit Master text styles</a:t>
            </a:r>
          </a:p>
        </p:txBody>
      </p:sp>
      <p:grpSp>
        <p:nvGrpSpPr>
          <p:cNvPr id="19" name="Graphic 17">
            <a:extLst>
              <a:ext uri="{FF2B5EF4-FFF2-40B4-BE49-F238E27FC236}">
                <a16:creationId xmlns:a16="http://schemas.microsoft.com/office/drawing/2014/main" id="{1CF7F5A7-666B-4C97-8F1C-0930361F612E}"/>
              </a:ext>
            </a:extLst>
          </p:cNvPr>
          <p:cNvGrpSpPr/>
          <p:nvPr/>
        </p:nvGrpSpPr>
        <p:grpSpPr>
          <a:xfrm>
            <a:off x="5530724" y="0"/>
            <a:ext cx="6340653" cy="6429600"/>
            <a:chOff x="5530724" y="0"/>
            <a:chExt cx="6340653" cy="6429600"/>
          </a:xfrm>
        </p:grpSpPr>
        <p:sp>
          <p:nvSpPr>
            <p:cNvPr id="20" name="Freeform: Shape 19">
              <a:extLst>
                <a:ext uri="{FF2B5EF4-FFF2-40B4-BE49-F238E27FC236}">
                  <a16:creationId xmlns:a16="http://schemas.microsoft.com/office/drawing/2014/main" id="{E7BC95EC-0C9A-48BD-BC1E-AF1C1DA9C02C}"/>
                </a:ext>
              </a:extLst>
            </p:cNvPr>
            <p:cNvSpPr/>
            <p:nvPr/>
          </p:nvSpPr>
          <p:spPr>
            <a:xfrm>
              <a:off x="5518024" y="-12700"/>
              <a:ext cx="2287209" cy="5565543"/>
            </a:xfrm>
            <a:custGeom>
              <a:avLst/>
              <a:gdLst>
                <a:gd name="connsiteX0" fmla="*/ 1132162 w 2287209"/>
                <a:gd name="connsiteY0" fmla="*/ 5560454 h 5565543"/>
                <a:gd name="connsiteX1" fmla="*/ 2283391 w 2287209"/>
                <a:gd name="connsiteY1" fmla="*/ 12700 h 5565543"/>
                <a:gd name="connsiteX2" fmla="*/ 552736 w 2287209"/>
                <a:gd name="connsiteY2" fmla="*/ 12700 h 5565543"/>
                <a:gd name="connsiteX3" fmla="*/ 12700 w 2287209"/>
                <a:gd name="connsiteY3" fmla="*/ 5359688 h 5565543"/>
                <a:gd name="connsiteX4" fmla="*/ 1132162 w 2287209"/>
                <a:gd name="connsiteY4" fmla="*/ 5560454 h 556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7209" h="5565543">
                  <a:moveTo>
                    <a:pt x="1132162" y="5560454"/>
                  </a:moveTo>
                  <a:lnTo>
                    <a:pt x="2283391" y="12700"/>
                  </a:lnTo>
                  <a:lnTo>
                    <a:pt x="552736" y="12700"/>
                  </a:lnTo>
                  <a:cubicBezTo>
                    <a:pt x="569255" y="560360"/>
                    <a:pt x="573067" y="2477804"/>
                    <a:pt x="12700" y="5359688"/>
                  </a:cubicBezTo>
                  <a:cubicBezTo>
                    <a:pt x="363406" y="5395267"/>
                    <a:pt x="1132162" y="5560454"/>
                    <a:pt x="1132162" y="5560454"/>
                  </a:cubicBezTo>
                  <a:close/>
                </a:path>
              </a:pathLst>
            </a:custGeom>
            <a:gradFill flip="none" rotWithShape="1">
              <a:gsLst>
                <a:gs pos="3000">
                  <a:schemeClr val="accent5">
                    <a:alpha val="6000"/>
                  </a:schemeClr>
                </a:gs>
                <a:gs pos="100000">
                  <a:schemeClr val="accent5">
                    <a:alpha val="50000"/>
                  </a:schemeClr>
                </a:gs>
              </a:gsLst>
              <a:lin ang="5880000" scaled="0"/>
              <a:tileRect/>
            </a:gradFill>
            <a:ln w="12694" cap="flat">
              <a:noFill/>
              <a:prstDash val="solid"/>
              <a:miter/>
            </a:ln>
          </p:spPr>
          <p:txBody>
            <a:bodyPr rtlCol="0" anchor="ctr"/>
            <a:lstStyle/>
            <a:p>
              <a:endParaRPr lang="ru-RU" dirty="0"/>
            </a:p>
          </p:txBody>
        </p:sp>
        <p:sp>
          <p:nvSpPr>
            <p:cNvPr id="21" name="Freeform: Shape 20">
              <a:extLst>
                <a:ext uri="{FF2B5EF4-FFF2-40B4-BE49-F238E27FC236}">
                  <a16:creationId xmlns:a16="http://schemas.microsoft.com/office/drawing/2014/main" id="{DF5F80F8-FA23-4496-B401-E10D70AC21A8}"/>
                </a:ext>
              </a:extLst>
            </p:cNvPr>
            <p:cNvSpPr/>
            <p:nvPr/>
          </p:nvSpPr>
          <p:spPr>
            <a:xfrm>
              <a:off x="5537084" y="-12700"/>
              <a:ext cx="6340653" cy="6455013"/>
            </a:xfrm>
            <a:custGeom>
              <a:avLst/>
              <a:gdLst>
                <a:gd name="connsiteX0" fmla="*/ 5080140 w 6340653"/>
                <a:gd name="connsiteY0" fmla="*/ 6446112 h 6455013"/>
                <a:gd name="connsiteX1" fmla="*/ 6334294 w 6340653"/>
                <a:gd name="connsiteY1" fmla="*/ 545112 h 6455013"/>
                <a:gd name="connsiteX2" fmla="*/ 3831070 w 6340653"/>
                <a:gd name="connsiteY2" fmla="*/ 12700 h 6455013"/>
                <a:gd name="connsiteX3" fmla="*/ 1151222 w 6340653"/>
                <a:gd name="connsiteY3" fmla="*/ 12700 h 6455013"/>
                <a:gd name="connsiteX4" fmla="*/ 12700 w 6340653"/>
                <a:gd name="connsiteY4" fmla="*/ 5369854 h 6455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0653" h="6455013">
                  <a:moveTo>
                    <a:pt x="5080140" y="6446112"/>
                  </a:moveTo>
                  <a:lnTo>
                    <a:pt x="6334294" y="545112"/>
                  </a:lnTo>
                  <a:lnTo>
                    <a:pt x="3831070" y="12700"/>
                  </a:lnTo>
                  <a:lnTo>
                    <a:pt x="1151222" y="12700"/>
                  </a:lnTo>
                  <a:lnTo>
                    <a:pt x="12700" y="5369854"/>
                  </a:lnTo>
                  <a:close/>
                </a:path>
              </a:pathLst>
            </a:custGeom>
            <a:gradFill>
              <a:gsLst>
                <a:gs pos="3000">
                  <a:schemeClr val="accent5"/>
                </a:gs>
                <a:gs pos="100000">
                  <a:schemeClr val="bg2"/>
                </a:gs>
              </a:gsLst>
              <a:lin ang="0" scaled="1"/>
            </a:gradFill>
            <a:ln w="12694" cap="flat">
              <a:noFill/>
              <a:prstDash val="solid"/>
              <a:miter/>
            </a:ln>
          </p:spPr>
          <p:txBody>
            <a:bodyPr rtlCol="0" anchor="ctr"/>
            <a:lstStyle/>
            <a:p>
              <a:endParaRPr lang="ru-RU" dirty="0"/>
            </a:p>
          </p:txBody>
        </p:sp>
        <p:sp>
          <p:nvSpPr>
            <p:cNvPr id="22" name="Freeform: Shape 21">
              <a:extLst>
                <a:ext uri="{FF2B5EF4-FFF2-40B4-BE49-F238E27FC236}">
                  <a16:creationId xmlns:a16="http://schemas.microsoft.com/office/drawing/2014/main" id="{65F2E539-DDA4-47DC-A929-17C7DB4D8C88}"/>
                </a:ext>
              </a:extLst>
            </p:cNvPr>
            <p:cNvSpPr/>
            <p:nvPr/>
          </p:nvSpPr>
          <p:spPr>
            <a:xfrm>
              <a:off x="5830609" y="-12700"/>
              <a:ext cx="5756144" cy="6150052"/>
            </a:xfrm>
            <a:custGeom>
              <a:avLst/>
              <a:gdLst>
                <a:gd name="connsiteX0" fmla="*/ 5715476 w 5756143"/>
                <a:gd name="connsiteY0" fmla="*/ 764938 h 6150052"/>
                <a:gd name="connsiteX1" fmla="*/ 4579496 w 5756143"/>
                <a:gd name="connsiteY1" fmla="*/ 6113197 h 6150052"/>
                <a:gd name="connsiteX2" fmla="*/ 43196 w 5756143"/>
                <a:gd name="connsiteY2" fmla="*/ 5150027 h 6150052"/>
                <a:gd name="connsiteX3" fmla="*/ 1134704 w 5756143"/>
                <a:gd name="connsiteY3" fmla="*/ 12700 h 6150052"/>
                <a:gd name="connsiteX4" fmla="*/ 1109290 w 5756143"/>
                <a:gd name="connsiteY4" fmla="*/ 12700 h 6150052"/>
                <a:gd name="connsiteX5" fmla="*/ 12700 w 5756143"/>
                <a:gd name="connsiteY5" fmla="*/ 5169087 h 6150052"/>
                <a:gd name="connsiteX6" fmla="*/ 4598556 w 5756143"/>
                <a:gd name="connsiteY6" fmla="*/ 6143693 h 6150052"/>
                <a:gd name="connsiteX7" fmla="*/ 5743431 w 5756143"/>
                <a:gd name="connsiteY7" fmla="*/ 757314 h 6150052"/>
                <a:gd name="connsiteX8" fmla="*/ 5745972 w 5756143"/>
                <a:gd name="connsiteY8" fmla="*/ 744607 h 6150052"/>
                <a:gd name="connsiteX9" fmla="*/ 2299910 w 5756143"/>
                <a:gd name="connsiteY9" fmla="*/ 12700 h 6150052"/>
                <a:gd name="connsiteX10" fmla="*/ 2177925 w 5756143"/>
                <a:gd name="connsiteY10" fmla="*/ 12700 h 615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56143" h="6150052">
                  <a:moveTo>
                    <a:pt x="5715476" y="764938"/>
                  </a:moveTo>
                  <a:lnTo>
                    <a:pt x="4579496" y="6113197"/>
                  </a:lnTo>
                  <a:lnTo>
                    <a:pt x="43196" y="5150027"/>
                  </a:lnTo>
                  <a:lnTo>
                    <a:pt x="1134704" y="12700"/>
                  </a:lnTo>
                  <a:lnTo>
                    <a:pt x="1109290" y="12700"/>
                  </a:lnTo>
                  <a:lnTo>
                    <a:pt x="12700" y="5169087"/>
                  </a:lnTo>
                  <a:lnTo>
                    <a:pt x="4598556" y="6143693"/>
                  </a:lnTo>
                  <a:lnTo>
                    <a:pt x="5743431" y="757314"/>
                  </a:lnTo>
                  <a:lnTo>
                    <a:pt x="5745972" y="744607"/>
                  </a:lnTo>
                  <a:lnTo>
                    <a:pt x="2299910" y="12700"/>
                  </a:lnTo>
                  <a:lnTo>
                    <a:pt x="2177925" y="12700"/>
                  </a:lnTo>
                  <a:close/>
                </a:path>
              </a:pathLst>
            </a:custGeom>
            <a:solidFill>
              <a:schemeClr val="bg1"/>
            </a:solidFill>
            <a:ln w="12694" cap="flat">
              <a:noFill/>
              <a:prstDash val="solid"/>
              <a:miter/>
            </a:ln>
          </p:spPr>
          <p:txBody>
            <a:bodyPr rtlCol="0" anchor="ctr"/>
            <a:lstStyle/>
            <a:p>
              <a:endParaRPr lang="ru-RU" dirty="0"/>
            </a:p>
          </p:txBody>
        </p:sp>
      </p:grpSp>
      <p:sp>
        <p:nvSpPr>
          <p:cNvPr id="24" name="Picture Placeholder 23">
            <a:extLst>
              <a:ext uri="{FF2B5EF4-FFF2-40B4-BE49-F238E27FC236}">
                <a16:creationId xmlns:a16="http://schemas.microsoft.com/office/drawing/2014/main" id="{76641E2E-882B-485E-AD7C-2BC054BEA520}"/>
              </a:ext>
            </a:extLst>
          </p:cNvPr>
          <p:cNvSpPr>
            <a:spLocks noGrp="1"/>
          </p:cNvSpPr>
          <p:nvPr>
            <p:ph type="pic" sz="quarter" idx="14"/>
          </p:nvPr>
        </p:nvSpPr>
        <p:spPr>
          <a:xfrm rot="720000">
            <a:off x="6384187" y="209524"/>
            <a:ext cx="4647699" cy="5472101"/>
          </a:xfrm>
          <a:custGeom>
            <a:avLst/>
            <a:gdLst>
              <a:gd name="connsiteX0" fmla="*/ 0 w 4643879"/>
              <a:gd name="connsiteY0" fmla="*/ 5462044 h 5462044"/>
              <a:gd name="connsiteX1" fmla="*/ 1160970 w 4643879"/>
              <a:gd name="connsiteY1" fmla="*/ 0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1026146 w 4643879"/>
              <a:gd name="connsiteY2" fmla="*/ 8068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11990 w 4643879"/>
              <a:gd name="connsiteY1" fmla="*/ 13839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4634592 w 4643879"/>
              <a:gd name="connsiteY4" fmla="*/ 5460922 h 5462044"/>
              <a:gd name="connsiteX5" fmla="*/ 0 w 4643879"/>
              <a:gd name="connsiteY5" fmla="*/ 5462044 h 546204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72101 h 5472101"/>
              <a:gd name="connsiteX1" fmla="*/ 8345 w 4647218"/>
              <a:gd name="connsiteY1" fmla="*/ 21518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0 w 4647218"/>
              <a:gd name="connsiteY0" fmla="*/ 5472101 h 5472101"/>
              <a:gd name="connsiteX1" fmla="*/ 5908 w 4647218"/>
              <a:gd name="connsiteY1" fmla="*/ 22456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38412 w 4647699"/>
              <a:gd name="connsiteY4" fmla="*/ 5465839 h 5472101"/>
              <a:gd name="connsiteX5" fmla="*/ 481 w 4647699"/>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43537 w 4647699"/>
              <a:gd name="connsiteY4" fmla="*/ 5464749 h 5472101"/>
              <a:gd name="connsiteX5" fmla="*/ 481 w 4647699"/>
              <a:gd name="connsiteY5" fmla="*/ 5472101 h 547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7699" h="5472101">
                <a:moveTo>
                  <a:pt x="481" y="5472101"/>
                </a:moveTo>
                <a:cubicBezTo>
                  <a:pt x="4478" y="3656033"/>
                  <a:pt x="-2747" y="2037289"/>
                  <a:pt x="1250" y="221221"/>
                </a:cubicBezTo>
                <a:lnTo>
                  <a:pt x="1049359" y="0"/>
                </a:lnTo>
                <a:lnTo>
                  <a:pt x="4647699" y="4917"/>
                </a:lnTo>
                <a:cubicBezTo>
                  <a:pt x="4644603" y="1825224"/>
                  <a:pt x="4646633" y="3644442"/>
                  <a:pt x="4643537" y="5464749"/>
                </a:cubicBezTo>
                <a:lnTo>
                  <a:pt x="481" y="5472101"/>
                </a:lnTo>
                <a:close/>
              </a:path>
            </a:pathLst>
          </a:custGeom>
          <a:ln>
            <a:noFill/>
          </a:ln>
        </p:spPr>
        <p:txBody>
          <a:bodyPr anchor="ctr" anchorCtr="0">
            <a:normAutofit/>
          </a:bodyPr>
          <a:lstStyle>
            <a:lvl1pPr marL="0" indent="0" algn="ctr">
              <a:buNone/>
              <a:defRPr sz="1400"/>
            </a:lvl1pPr>
          </a:lstStyle>
          <a:p>
            <a:r>
              <a:rPr lang="en-US"/>
              <a:t>Click icon to add picture</a:t>
            </a:r>
            <a:endParaRPr lang="ru-RU" dirty="0"/>
          </a:p>
        </p:txBody>
      </p:sp>
    </p:spTree>
    <p:extLst>
      <p:ext uri="{BB962C8B-B14F-4D97-AF65-F5344CB8AC3E}">
        <p14:creationId xmlns:p14="http://schemas.microsoft.com/office/powerpoint/2010/main" val="2658144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2">
    <p:spTree>
      <p:nvGrpSpPr>
        <p:cNvPr id="1" name=""/>
        <p:cNvGrpSpPr/>
        <p:nvPr/>
      </p:nvGrpSpPr>
      <p:grpSpPr>
        <a:xfrm>
          <a:off x="0" y="0"/>
          <a:ext cx="0" cy="0"/>
          <a:chOff x="0" y="0"/>
          <a:chExt cx="0" cy="0"/>
        </a:xfrm>
      </p:grpSpPr>
      <p:grpSp>
        <p:nvGrpSpPr>
          <p:cNvPr id="8" name="Graphic 16">
            <a:extLst>
              <a:ext uri="{FF2B5EF4-FFF2-40B4-BE49-F238E27FC236}">
                <a16:creationId xmlns:a16="http://schemas.microsoft.com/office/drawing/2014/main" id="{AD4D64B1-E729-4A4C-8FF7-134EACCE9ED5}"/>
              </a:ext>
            </a:extLst>
          </p:cNvPr>
          <p:cNvGrpSpPr/>
          <p:nvPr userDrawn="1"/>
        </p:nvGrpSpPr>
        <p:grpSpPr>
          <a:xfrm>
            <a:off x="10962579" y="5678327"/>
            <a:ext cx="1234800" cy="1051200"/>
            <a:chOff x="5626893" y="3026568"/>
            <a:chExt cx="937260" cy="800760"/>
          </a:xfrm>
        </p:grpSpPr>
        <p:sp>
          <p:nvSpPr>
            <p:cNvPr id="9" name="Freeform: Shape 8">
              <a:extLst>
                <a:ext uri="{FF2B5EF4-FFF2-40B4-BE49-F238E27FC236}">
                  <a16:creationId xmlns:a16="http://schemas.microsoft.com/office/drawing/2014/main" id="{57668185-4891-4CEF-B849-B73B1AD90FD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10" name="Freeform: Shape 9">
              <a:extLst>
                <a:ext uri="{FF2B5EF4-FFF2-40B4-BE49-F238E27FC236}">
                  <a16:creationId xmlns:a16="http://schemas.microsoft.com/office/drawing/2014/main" id="{2A3C1BE6-5446-49A0-9C65-D92077D0E911}"/>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5" name="Date Placeholder 4">
            <a:extLst>
              <a:ext uri="{FF2B5EF4-FFF2-40B4-BE49-F238E27FC236}">
                <a16:creationId xmlns:a16="http://schemas.microsoft.com/office/drawing/2014/main" id="{BC7C1B33-ECEC-4E34-B218-27830F70B24F}"/>
              </a:ext>
            </a:extLst>
          </p:cNvPr>
          <p:cNvSpPr>
            <a:spLocks noGrp="1"/>
          </p:cNvSpPr>
          <p:nvPr>
            <p:ph type="dt" sz="half" idx="10"/>
          </p:nvPr>
        </p:nvSpPr>
        <p:spPr/>
        <p:txBody>
          <a:bodyPr/>
          <a:lstStyle/>
          <a:p>
            <a:r>
              <a:rPr lang="ru-RU" dirty="0"/>
              <a:t>MM.DD.20XX</a:t>
            </a:r>
          </a:p>
        </p:txBody>
      </p:sp>
      <p:sp>
        <p:nvSpPr>
          <p:cNvPr id="6" name="Footer Placeholder 5">
            <a:extLst>
              <a:ext uri="{FF2B5EF4-FFF2-40B4-BE49-F238E27FC236}">
                <a16:creationId xmlns:a16="http://schemas.microsoft.com/office/drawing/2014/main" id="{2D31CE7A-B999-4982-BCDD-EEC4E9A23247}"/>
              </a:ext>
            </a:extLst>
          </p:cNvPr>
          <p:cNvSpPr>
            <a:spLocks noGrp="1"/>
          </p:cNvSpPr>
          <p:nvPr>
            <p:ph type="ftr" sz="quarter" idx="11"/>
          </p:nvPr>
        </p:nvSpPr>
        <p:spPr/>
        <p:txBody>
          <a:bodyPr/>
          <a:lstStyle/>
          <a:p>
            <a:r>
              <a:rPr lang="en-US" dirty="0"/>
              <a:t>ADD A FOOTER</a:t>
            </a:r>
            <a:endParaRPr lang="ru-RU" dirty="0"/>
          </a:p>
        </p:txBody>
      </p:sp>
      <p:sp>
        <p:nvSpPr>
          <p:cNvPr id="7" name="Slide Number Placeholder 6">
            <a:extLst>
              <a:ext uri="{FF2B5EF4-FFF2-40B4-BE49-F238E27FC236}">
                <a16:creationId xmlns:a16="http://schemas.microsoft.com/office/drawing/2014/main" id="{B6317B1B-B559-4F47-A9AB-834EB93A8563}"/>
              </a:ext>
            </a:extLst>
          </p:cNvPr>
          <p:cNvSpPr>
            <a:spLocks noGrp="1"/>
          </p:cNvSpPr>
          <p:nvPr>
            <p:ph type="sldNum" sz="quarter" idx="12"/>
          </p:nvPr>
        </p:nvSpPr>
        <p:spPr/>
        <p:txBody>
          <a:bodyPr/>
          <a:lstStyle/>
          <a:p>
            <a:fld id="{98C0CDE5-970C-4CC4-BF43-0DA127E73E82}" type="slidenum">
              <a:rPr lang="ru-RU" smtClean="0"/>
              <a:t>‹#›</a:t>
            </a:fld>
            <a:endParaRPr lang="ru-RU" dirty="0"/>
          </a:p>
        </p:txBody>
      </p:sp>
      <p:grpSp>
        <p:nvGrpSpPr>
          <p:cNvPr id="13" name="Group 12">
            <a:extLst>
              <a:ext uri="{FF2B5EF4-FFF2-40B4-BE49-F238E27FC236}">
                <a16:creationId xmlns:a16="http://schemas.microsoft.com/office/drawing/2014/main" id="{23F3C396-D7E8-4134-99CB-83AC5015781D}"/>
              </a:ext>
            </a:extLst>
          </p:cNvPr>
          <p:cNvGrpSpPr/>
          <p:nvPr userDrawn="1"/>
        </p:nvGrpSpPr>
        <p:grpSpPr>
          <a:xfrm flipH="1">
            <a:off x="7321677" y="587196"/>
            <a:ext cx="4885313" cy="1632656"/>
            <a:chOff x="-26126" y="587196"/>
            <a:chExt cx="4885313" cy="1632656"/>
          </a:xfrm>
        </p:grpSpPr>
        <p:sp>
          <p:nvSpPr>
            <p:cNvPr id="11" name="Graphic 23">
              <a:extLst>
                <a:ext uri="{FF2B5EF4-FFF2-40B4-BE49-F238E27FC236}">
                  <a16:creationId xmlns:a16="http://schemas.microsoft.com/office/drawing/2014/main" id="{545A4C09-DA17-4F53-9893-7152B53CD712}"/>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12" name="Graphic 6">
              <a:extLst>
                <a:ext uri="{FF2B5EF4-FFF2-40B4-BE49-F238E27FC236}">
                  <a16:creationId xmlns:a16="http://schemas.microsoft.com/office/drawing/2014/main" id="{2D92C53E-EB06-4CBC-A335-BC3156E96896}"/>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grpSp>
      <p:sp>
        <p:nvSpPr>
          <p:cNvPr id="16" name="Title 1">
            <a:extLst>
              <a:ext uri="{FF2B5EF4-FFF2-40B4-BE49-F238E27FC236}">
                <a16:creationId xmlns:a16="http://schemas.microsoft.com/office/drawing/2014/main" id="{D3A443B5-C60C-4149-99AA-5309F8B41C14}"/>
              </a:ext>
            </a:extLst>
          </p:cNvPr>
          <p:cNvSpPr>
            <a:spLocks noGrp="1"/>
          </p:cNvSpPr>
          <p:nvPr>
            <p:ph type="title" hasCustomPrompt="1"/>
          </p:nvPr>
        </p:nvSpPr>
        <p:spPr>
          <a:xfrm rot="360000">
            <a:off x="7354844" y="895259"/>
            <a:ext cx="4735459" cy="1012583"/>
          </a:xfrm>
        </p:spPr>
        <p:txBody>
          <a:bodyPr/>
          <a:lstStyle>
            <a:lvl1pPr algn="ctr">
              <a:defRPr>
                <a:solidFill>
                  <a:schemeClr val="bg1"/>
                </a:solidFill>
              </a:defRPr>
            </a:lvl1pPr>
          </a:lstStyle>
          <a:p>
            <a:r>
              <a:rPr lang="en-US" dirty="0"/>
              <a:t>Text Layout 2</a:t>
            </a:r>
            <a:endParaRPr lang="ru-RU" dirty="0"/>
          </a:p>
        </p:txBody>
      </p:sp>
      <p:sp>
        <p:nvSpPr>
          <p:cNvPr id="17" name="Text Placeholder 2">
            <a:extLst>
              <a:ext uri="{FF2B5EF4-FFF2-40B4-BE49-F238E27FC236}">
                <a16:creationId xmlns:a16="http://schemas.microsoft.com/office/drawing/2014/main" id="{D901BA76-252C-47D8-A48A-ECBA799BFCC3}"/>
              </a:ext>
            </a:extLst>
          </p:cNvPr>
          <p:cNvSpPr>
            <a:spLocks noGrp="1"/>
          </p:cNvSpPr>
          <p:nvPr>
            <p:ph type="body" idx="1" hasCustomPrompt="1"/>
          </p:nvPr>
        </p:nvSpPr>
        <p:spPr>
          <a:xfrm>
            <a:off x="6879053" y="2442380"/>
            <a:ext cx="3913632" cy="804672"/>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8" name="Text Placeholder 16">
            <a:extLst>
              <a:ext uri="{FF2B5EF4-FFF2-40B4-BE49-F238E27FC236}">
                <a16:creationId xmlns:a16="http://schemas.microsoft.com/office/drawing/2014/main" id="{9D30E37C-4282-4FD1-9238-5F541F189EC3}"/>
              </a:ext>
            </a:extLst>
          </p:cNvPr>
          <p:cNvSpPr>
            <a:spLocks noGrp="1"/>
          </p:cNvSpPr>
          <p:nvPr>
            <p:ph type="body" sz="quarter" idx="13"/>
          </p:nvPr>
        </p:nvSpPr>
        <p:spPr>
          <a:xfrm>
            <a:off x="6932841" y="3401290"/>
            <a:ext cx="4347933" cy="693295"/>
          </a:xfrm>
        </p:spPr>
        <p:txBody>
          <a:bodyPr>
            <a:normAutofit/>
          </a:bodyPr>
          <a:lstStyle>
            <a:lvl1pPr marL="0" indent="0">
              <a:spcBef>
                <a:spcPts val="600"/>
              </a:spcBef>
              <a:buClr>
                <a:schemeClr val="accent2"/>
              </a:buClr>
              <a:buNone/>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a:t>Edit Master text styles</a:t>
            </a:r>
          </a:p>
        </p:txBody>
      </p:sp>
      <p:sp>
        <p:nvSpPr>
          <p:cNvPr id="20" name="Text Placeholder 16">
            <a:extLst>
              <a:ext uri="{FF2B5EF4-FFF2-40B4-BE49-F238E27FC236}">
                <a16:creationId xmlns:a16="http://schemas.microsoft.com/office/drawing/2014/main" id="{2B21A588-9CF1-4122-959A-D1A3DA672BDA}"/>
              </a:ext>
            </a:extLst>
          </p:cNvPr>
          <p:cNvSpPr>
            <a:spLocks noGrp="1"/>
          </p:cNvSpPr>
          <p:nvPr>
            <p:ph type="body" sz="quarter" idx="14"/>
          </p:nvPr>
        </p:nvSpPr>
        <p:spPr>
          <a:xfrm>
            <a:off x="6932841" y="4200309"/>
            <a:ext cx="4347933" cy="1408743"/>
          </a:xfrm>
        </p:spPr>
        <p:txBody>
          <a:bodyPr>
            <a:normAutofit/>
          </a:bodyPr>
          <a:lstStyle>
            <a:lvl1pPr marL="180000" indent="-180000">
              <a:spcBef>
                <a:spcPts val="600"/>
              </a:spcBef>
              <a:buClr>
                <a:schemeClr val="accent2"/>
              </a:buClr>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a:t>Edit Master text styles</a:t>
            </a:r>
          </a:p>
        </p:txBody>
      </p:sp>
      <p:grpSp>
        <p:nvGrpSpPr>
          <p:cNvPr id="22" name="Graphic 20">
            <a:extLst>
              <a:ext uri="{FF2B5EF4-FFF2-40B4-BE49-F238E27FC236}">
                <a16:creationId xmlns:a16="http://schemas.microsoft.com/office/drawing/2014/main" id="{15D5C0A2-3C70-442D-AAF6-E16ADACDBF4F}"/>
              </a:ext>
            </a:extLst>
          </p:cNvPr>
          <p:cNvGrpSpPr/>
          <p:nvPr/>
        </p:nvGrpSpPr>
        <p:grpSpPr>
          <a:xfrm>
            <a:off x="-12667" y="-12667"/>
            <a:ext cx="6418971" cy="6160919"/>
            <a:chOff x="-12667" y="-12667"/>
            <a:chExt cx="6418971" cy="6160919"/>
          </a:xfrm>
        </p:grpSpPr>
        <p:sp>
          <p:nvSpPr>
            <p:cNvPr id="23" name="Freeform: Shape 22">
              <a:extLst>
                <a:ext uri="{FF2B5EF4-FFF2-40B4-BE49-F238E27FC236}">
                  <a16:creationId xmlns:a16="http://schemas.microsoft.com/office/drawing/2014/main" id="{DBA690C0-CF33-41CB-B76C-FC462F39BB66}"/>
                </a:ext>
              </a:extLst>
            </p:cNvPr>
            <p:cNvSpPr/>
            <p:nvPr/>
          </p:nvSpPr>
          <p:spPr>
            <a:xfrm>
              <a:off x="0" y="4388743"/>
              <a:ext cx="6396137" cy="1759509"/>
            </a:xfrm>
            <a:custGeom>
              <a:avLst/>
              <a:gdLst>
                <a:gd name="connsiteX0" fmla="*/ 6346644 w 6418971"/>
                <a:gd name="connsiteY0" fmla="*/ 12667 h 1776000"/>
                <a:gd name="connsiteX1" fmla="*/ 12667 w 6418971"/>
                <a:gd name="connsiteY1" fmla="*/ 456667 h 1776000"/>
                <a:gd name="connsiteX2" fmla="*/ 12667 w 6418971"/>
                <a:gd name="connsiteY2" fmla="*/ 1772176 h 1776000"/>
                <a:gd name="connsiteX3" fmla="*/ 6408804 w 6418971"/>
                <a:gd name="connsiteY3" fmla="*/ 909547 h 1776000"/>
                <a:gd name="connsiteX4" fmla="*/ 6346644 w 6418971"/>
                <a:gd name="connsiteY4" fmla="*/ 12667 h 1776000"/>
                <a:gd name="connsiteX0" fmla="*/ 6333977 w 6396137"/>
                <a:gd name="connsiteY0" fmla="*/ 0 h 1759509"/>
                <a:gd name="connsiteX1" fmla="*/ 0 w 6396137"/>
                <a:gd name="connsiteY1" fmla="*/ 444000 h 1759509"/>
                <a:gd name="connsiteX2" fmla="*/ 0 w 6396137"/>
                <a:gd name="connsiteY2" fmla="*/ 1759509 h 1759509"/>
                <a:gd name="connsiteX3" fmla="*/ 6396137 w 6396137"/>
                <a:gd name="connsiteY3" fmla="*/ 834832 h 1759509"/>
                <a:gd name="connsiteX4" fmla="*/ 6333977 w 6396137"/>
                <a:gd name="connsiteY4" fmla="*/ 0 h 1759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6137" h="1759509">
                  <a:moveTo>
                    <a:pt x="6333977" y="0"/>
                  </a:moveTo>
                  <a:lnTo>
                    <a:pt x="0" y="444000"/>
                  </a:lnTo>
                  <a:lnTo>
                    <a:pt x="0" y="1759509"/>
                  </a:lnTo>
                  <a:cubicBezTo>
                    <a:pt x="1074480" y="1438560"/>
                    <a:pt x="3085166" y="949003"/>
                    <a:pt x="6396137" y="834832"/>
                  </a:cubicBezTo>
                  <a:cubicBezTo>
                    <a:pt x="6369497" y="303301"/>
                    <a:pt x="6333977" y="0"/>
                    <a:pt x="6333977" y="0"/>
                  </a:cubicBezTo>
                  <a:close/>
                </a:path>
              </a:pathLst>
            </a:custGeom>
            <a:gradFill>
              <a:gsLst>
                <a:gs pos="0">
                  <a:schemeClr val="accent5">
                    <a:alpha val="50000"/>
                  </a:schemeClr>
                </a:gs>
                <a:gs pos="100000">
                  <a:schemeClr val="accent5">
                    <a:alpha val="6000"/>
                  </a:schemeClr>
                </a:gs>
              </a:gsLst>
              <a:lin ang="10800000" scaled="1"/>
            </a:gradFill>
            <a:ln w="12681" cap="flat">
              <a:noFill/>
              <a:prstDash val="solid"/>
              <a:miter/>
            </a:ln>
          </p:spPr>
          <p:txBody>
            <a:bodyPr rtlCol="0" anchor="ctr"/>
            <a:lstStyle/>
            <a:p>
              <a:endParaRPr lang="ru-RU" dirty="0"/>
            </a:p>
          </p:txBody>
        </p:sp>
        <p:sp>
          <p:nvSpPr>
            <p:cNvPr id="24" name="Freeform: Shape 23">
              <a:extLst>
                <a:ext uri="{FF2B5EF4-FFF2-40B4-BE49-F238E27FC236}">
                  <a16:creationId xmlns:a16="http://schemas.microsoft.com/office/drawing/2014/main" id="{36D855DB-2DC5-479D-94A0-542899B6911B}"/>
                </a:ext>
              </a:extLst>
            </p:cNvPr>
            <p:cNvSpPr/>
            <p:nvPr/>
          </p:nvSpPr>
          <p:spPr>
            <a:xfrm>
              <a:off x="-12667" y="-12667"/>
              <a:ext cx="6418971" cy="5683200"/>
            </a:xfrm>
            <a:custGeom>
              <a:avLst/>
              <a:gdLst>
                <a:gd name="connsiteX0" fmla="*/ 12667 w 6418971"/>
                <a:gd name="connsiteY0" fmla="*/ 5681913 h 5683200"/>
                <a:gd name="connsiteX1" fmla="*/ 6408804 w 6418971"/>
                <a:gd name="connsiteY1" fmla="*/ 5234107 h 5683200"/>
                <a:gd name="connsiteX2" fmla="*/ 6043456 w 6418971"/>
                <a:gd name="connsiteY2" fmla="*/ 12667 h 5683200"/>
                <a:gd name="connsiteX3" fmla="*/ 12667 w 6418971"/>
                <a:gd name="connsiteY3" fmla="*/ 12667 h 5683200"/>
              </a:gdLst>
              <a:ahLst/>
              <a:cxnLst>
                <a:cxn ang="0">
                  <a:pos x="connsiteX0" y="connsiteY0"/>
                </a:cxn>
                <a:cxn ang="0">
                  <a:pos x="connsiteX1" y="connsiteY1"/>
                </a:cxn>
                <a:cxn ang="0">
                  <a:pos x="connsiteX2" y="connsiteY2"/>
                </a:cxn>
                <a:cxn ang="0">
                  <a:pos x="connsiteX3" y="connsiteY3"/>
                </a:cxn>
              </a:cxnLst>
              <a:rect l="l" t="t" r="r" b="b"/>
              <a:pathLst>
                <a:path w="6418971" h="5683200">
                  <a:moveTo>
                    <a:pt x="12667" y="5681913"/>
                  </a:moveTo>
                  <a:lnTo>
                    <a:pt x="6408804" y="5234107"/>
                  </a:lnTo>
                  <a:lnTo>
                    <a:pt x="6043456" y="12667"/>
                  </a:lnTo>
                  <a:lnTo>
                    <a:pt x="12667" y="12667"/>
                  </a:lnTo>
                  <a:close/>
                </a:path>
              </a:pathLst>
            </a:custGeom>
            <a:gradFill>
              <a:gsLst>
                <a:gs pos="0">
                  <a:schemeClr val="accent5"/>
                </a:gs>
                <a:gs pos="100000">
                  <a:schemeClr val="bg2"/>
                </a:gs>
              </a:gsLst>
              <a:lin ang="8400000" scaled="0"/>
            </a:gradFill>
            <a:ln w="12681" cap="flat">
              <a:noFill/>
              <a:prstDash val="solid"/>
              <a:miter/>
            </a:ln>
          </p:spPr>
          <p:txBody>
            <a:bodyPr rtlCol="0" anchor="ctr"/>
            <a:lstStyle/>
            <a:p>
              <a:endParaRPr lang="ru-RU" dirty="0"/>
            </a:p>
          </p:txBody>
        </p:sp>
        <p:sp>
          <p:nvSpPr>
            <p:cNvPr id="25" name="Freeform: Shape 24">
              <a:extLst>
                <a:ext uri="{FF2B5EF4-FFF2-40B4-BE49-F238E27FC236}">
                  <a16:creationId xmlns:a16="http://schemas.microsoft.com/office/drawing/2014/main" id="{C2DADFD8-5DEE-449A-A576-39F98BB2A88B}"/>
                </a:ext>
              </a:extLst>
            </p:cNvPr>
            <p:cNvSpPr/>
            <p:nvPr/>
          </p:nvSpPr>
          <p:spPr>
            <a:xfrm>
              <a:off x="-12667" y="-12667"/>
              <a:ext cx="6114514" cy="5404114"/>
            </a:xfrm>
            <a:custGeom>
              <a:avLst/>
              <a:gdLst>
                <a:gd name="connsiteX0" fmla="*/ 6080244 w 6114514"/>
                <a:gd name="connsiteY0" fmla="*/ 4942336 h 5404114"/>
                <a:gd name="connsiteX1" fmla="*/ 12667 w 6114514"/>
                <a:gd name="connsiteY1" fmla="*/ 5367307 h 5404114"/>
                <a:gd name="connsiteX2" fmla="*/ 12667 w 6114514"/>
                <a:gd name="connsiteY2" fmla="*/ 5392679 h 5404114"/>
                <a:gd name="connsiteX3" fmla="*/ 6095467 w 6114514"/>
                <a:gd name="connsiteY3" fmla="*/ 4966439 h 5404114"/>
                <a:gd name="connsiteX4" fmla="*/ 6108153 w 6114514"/>
                <a:gd name="connsiteY4" fmla="*/ 4966439 h 5404114"/>
                <a:gd name="connsiteX5" fmla="*/ 5761833 w 6114514"/>
                <a:gd name="connsiteY5" fmla="*/ 12667 h 5404114"/>
                <a:gd name="connsiteX6" fmla="*/ 5736462 w 6114514"/>
                <a:gd name="connsiteY6" fmla="*/ 12667 h 540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4514" h="5404114">
                  <a:moveTo>
                    <a:pt x="6080244" y="4942336"/>
                  </a:moveTo>
                  <a:lnTo>
                    <a:pt x="12667" y="5367307"/>
                  </a:lnTo>
                  <a:lnTo>
                    <a:pt x="12667" y="5392679"/>
                  </a:lnTo>
                  <a:lnTo>
                    <a:pt x="6095467" y="4966439"/>
                  </a:lnTo>
                  <a:lnTo>
                    <a:pt x="6108153" y="4966439"/>
                  </a:lnTo>
                  <a:lnTo>
                    <a:pt x="5761833" y="12667"/>
                  </a:lnTo>
                  <a:lnTo>
                    <a:pt x="5736462" y="12667"/>
                  </a:lnTo>
                  <a:close/>
                </a:path>
              </a:pathLst>
            </a:custGeom>
            <a:solidFill>
              <a:schemeClr val="bg1"/>
            </a:solidFill>
            <a:ln w="12681" cap="flat">
              <a:noFill/>
              <a:prstDash val="solid"/>
              <a:miter/>
            </a:ln>
          </p:spPr>
          <p:txBody>
            <a:bodyPr rtlCol="0" anchor="ctr"/>
            <a:lstStyle/>
            <a:p>
              <a:endParaRPr lang="ru-RU" dirty="0"/>
            </a:p>
          </p:txBody>
        </p:sp>
      </p:grpSp>
      <p:sp>
        <p:nvSpPr>
          <p:cNvPr id="27" name="Picture Placeholder 26">
            <a:extLst>
              <a:ext uri="{FF2B5EF4-FFF2-40B4-BE49-F238E27FC236}">
                <a16:creationId xmlns:a16="http://schemas.microsoft.com/office/drawing/2014/main" id="{BBA8375B-3CE5-468D-91DF-8151963A9531}"/>
              </a:ext>
            </a:extLst>
          </p:cNvPr>
          <p:cNvSpPr>
            <a:spLocks noGrp="1"/>
          </p:cNvSpPr>
          <p:nvPr>
            <p:ph type="pic" sz="quarter" idx="15"/>
          </p:nvPr>
        </p:nvSpPr>
        <p:spPr>
          <a:xfrm>
            <a:off x="-694" y="0"/>
            <a:ext cx="6065966" cy="5355825"/>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5966" h="5408602">
                <a:moveTo>
                  <a:pt x="693" y="5408602"/>
                </a:moveTo>
                <a:cubicBezTo>
                  <a:pt x="4546" y="3609465"/>
                  <a:pt x="-2683" y="1799137"/>
                  <a:pt x="1170" y="0"/>
                </a:cubicBezTo>
                <a:lnTo>
                  <a:pt x="5725098" y="841"/>
                </a:lnTo>
                <a:lnTo>
                  <a:pt x="6065966" y="4979386"/>
                </a:lnTo>
                <a:lnTo>
                  <a:pt x="693" y="5408602"/>
                </a:lnTo>
                <a:close/>
              </a:path>
            </a:pathLst>
          </a:custGeom>
          <a:ln>
            <a:noFill/>
          </a:ln>
        </p:spPr>
        <p:txBody>
          <a:bodyPr anchor="ctr" anchorCtr="0">
            <a:normAutofit/>
          </a:bodyPr>
          <a:lstStyle>
            <a:lvl1pPr marL="0" indent="0" algn="ctr">
              <a:buNone/>
              <a:defRPr sz="1400"/>
            </a:lvl1pPr>
          </a:lstStyle>
          <a:p>
            <a:r>
              <a:rPr lang="en-US"/>
              <a:t>Click icon to add picture</a:t>
            </a:r>
            <a:endParaRPr lang="ru-RU" dirty="0"/>
          </a:p>
        </p:txBody>
      </p:sp>
    </p:spTree>
    <p:extLst>
      <p:ext uri="{BB962C8B-B14F-4D97-AF65-F5344CB8AC3E}">
        <p14:creationId xmlns:p14="http://schemas.microsoft.com/office/powerpoint/2010/main" val="4214248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grpSp>
        <p:nvGrpSpPr>
          <p:cNvPr id="18" name="Graphic 16">
            <a:extLst>
              <a:ext uri="{FF2B5EF4-FFF2-40B4-BE49-F238E27FC236}">
                <a16:creationId xmlns:a16="http://schemas.microsoft.com/office/drawing/2014/main" id="{6E486D59-536F-433A-BA1F-E5D8171D28EE}"/>
              </a:ext>
            </a:extLst>
          </p:cNvPr>
          <p:cNvGrpSpPr/>
          <p:nvPr userDrawn="1"/>
        </p:nvGrpSpPr>
        <p:grpSpPr>
          <a:xfrm>
            <a:off x="10962579" y="5678327"/>
            <a:ext cx="1234800" cy="1051200"/>
            <a:chOff x="5626893" y="3026568"/>
            <a:chExt cx="937260" cy="800760"/>
          </a:xfrm>
        </p:grpSpPr>
        <p:sp>
          <p:nvSpPr>
            <p:cNvPr id="19" name="Freeform: Shape 18">
              <a:extLst>
                <a:ext uri="{FF2B5EF4-FFF2-40B4-BE49-F238E27FC236}">
                  <a16:creationId xmlns:a16="http://schemas.microsoft.com/office/drawing/2014/main" id="{A58001F8-106A-42FB-834D-9A42C409CE0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20" name="Freeform: Shape 19">
              <a:extLst>
                <a:ext uri="{FF2B5EF4-FFF2-40B4-BE49-F238E27FC236}">
                  <a16:creationId xmlns:a16="http://schemas.microsoft.com/office/drawing/2014/main" id="{12C44DFF-8C15-44EB-9668-D72BDBCAC7EB}"/>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3" name="Text Placeholder 2">
            <a:extLst>
              <a:ext uri="{FF2B5EF4-FFF2-40B4-BE49-F238E27FC236}">
                <a16:creationId xmlns:a16="http://schemas.microsoft.com/office/drawing/2014/main" id="{69CEAA8A-68C1-422B-827F-B9BB0A5DBA9F}"/>
              </a:ext>
            </a:extLst>
          </p:cNvPr>
          <p:cNvSpPr>
            <a:spLocks noGrp="1"/>
          </p:cNvSpPr>
          <p:nvPr>
            <p:ph type="body" idx="1" hasCustomPrompt="1"/>
          </p:nvPr>
        </p:nvSpPr>
        <p:spPr>
          <a:xfrm>
            <a:off x="1032739" y="2647949"/>
            <a:ext cx="459360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Section 1 Title</a:t>
            </a:r>
          </a:p>
        </p:txBody>
      </p:sp>
      <p:sp>
        <p:nvSpPr>
          <p:cNvPr id="4" name="Content Placeholder 3">
            <a:extLst>
              <a:ext uri="{FF2B5EF4-FFF2-40B4-BE49-F238E27FC236}">
                <a16:creationId xmlns:a16="http://schemas.microsoft.com/office/drawing/2014/main" id="{C7EF9F20-7EC3-4301-8D75-2F88B498A5B5}"/>
              </a:ext>
            </a:extLst>
          </p:cNvPr>
          <p:cNvSpPr>
            <a:spLocks noGrp="1"/>
          </p:cNvSpPr>
          <p:nvPr>
            <p:ph sz="half" idx="2"/>
          </p:nvPr>
        </p:nvSpPr>
        <p:spPr>
          <a:xfrm>
            <a:off x="1030139" y="3248025"/>
            <a:ext cx="4573338"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a:t>Edit Master text styles</a:t>
            </a:r>
          </a:p>
          <a:p>
            <a:pPr lvl="1"/>
            <a:r>
              <a:rPr lang="en-US"/>
              <a:t>Second level</a:t>
            </a:r>
          </a:p>
        </p:txBody>
      </p:sp>
      <p:sp>
        <p:nvSpPr>
          <p:cNvPr id="8" name="Footer Placeholder 7">
            <a:extLst>
              <a:ext uri="{FF2B5EF4-FFF2-40B4-BE49-F238E27FC236}">
                <a16:creationId xmlns:a16="http://schemas.microsoft.com/office/drawing/2014/main" id="{701F359F-D118-4F66-A9AB-3A95DC285386}"/>
              </a:ext>
            </a:extLst>
          </p:cNvPr>
          <p:cNvSpPr>
            <a:spLocks noGrp="1"/>
          </p:cNvSpPr>
          <p:nvPr>
            <p:ph type="ftr" sz="quarter" idx="11"/>
          </p:nvPr>
        </p:nvSpPr>
        <p:spPr/>
        <p:txBody>
          <a:bodyPr/>
          <a:lstStyle/>
          <a:p>
            <a:r>
              <a:rPr lang="en-US" dirty="0"/>
              <a:t>ADD A FOOTER</a:t>
            </a:r>
            <a:endParaRPr lang="ru-RU" dirty="0"/>
          </a:p>
        </p:txBody>
      </p:sp>
      <p:sp>
        <p:nvSpPr>
          <p:cNvPr id="9" name="Slide Number Placeholder 8">
            <a:extLst>
              <a:ext uri="{FF2B5EF4-FFF2-40B4-BE49-F238E27FC236}">
                <a16:creationId xmlns:a16="http://schemas.microsoft.com/office/drawing/2014/main" id="{068CC05F-AFDC-44E7-8014-867EBAC64F3F}"/>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10" name="Graphic 23">
            <a:extLst>
              <a:ext uri="{FF2B5EF4-FFF2-40B4-BE49-F238E27FC236}">
                <a16:creationId xmlns:a16="http://schemas.microsoft.com/office/drawing/2014/main" id="{69BE7BF4-3069-409E-BFA9-64375BC3D04B}"/>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11" name="Graphic 6">
            <a:extLst>
              <a:ext uri="{FF2B5EF4-FFF2-40B4-BE49-F238E27FC236}">
                <a16:creationId xmlns:a16="http://schemas.microsoft.com/office/drawing/2014/main" id="{F3C766CD-B979-4D7C-8A2C-417E79767E3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sp>
        <p:nvSpPr>
          <p:cNvPr id="13" name="Title 1">
            <a:extLst>
              <a:ext uri="{FF2B5EF4-FFF2-40B4-BE49-F238E27FC236}">
                <a16:creationId xmlns:a16="http://schemas.microsoft.com/office/drawing/2014/main" id="{D10447CE-8352-418F-9BA9-B6C2160B9376}"/>
              </a:ext>
            </a:extLst>
          </p:cNvPr>
          <p:cNvSpPr>
            <a:spLocks noGrp="1"/>
          </p:cNvSpPr>
          <p:nvPr>
            <p:ph type="title" hasCustomPrompt="1"/>
          </p:nvPr>
        </p:nvSpPr>
        <p:spPr>
          <a:xfrm rot="-360000">
            <a:off x="830561" y="849316"/>
            <a:ext cx="3923299" cy="1042492"/>
          </a:xfrm>
        </p:spPr>
        <p:txBody>
          <a:bodyPr/>
          <a:lstStyle>
            <a:lvl1pPr>
              <a:defRPr>
                <a:solidFill>
                  <a:schemeClr val="bg1"/>
                </a:solidFill>
              </a:defRPr>
            </a:lvl1pPr>
          </a:lstStyle>
          <a:p>
            <a:r>
              <a:rPr lang="en-US" dirty="0"/>
              <a:t>Comparison</a:t>
            </a:r>
            <a:endParaRPr lang="ru-RU" dirty="0"/>
          </a:p>
        </p:txBody>
      </p:sp>
      <p:sp>
        <p:nvSpPr>
          <p:cNvPr id="15" name="Text Placeholder 2">
            <a:extLst>
              <a:ext uri="{FF2B5EF4-FFF2-40B4-BE49-F238E27FC236}">
                <a16:creationId xmlns:a16="http://schemas.microsoft.com/office/drawing/2014/main" id="{D440566B-A9B8-43D7-AF31-EC51D5850D00}"/>
              </a:ext>
            </a:extLst>
          </p:cNvPr>
          <p:cNvSpPr>
            <a:spLocks noGrp="1"/>
          </p:cNvSpPr>
          <p:nvPr>
            <p:ph type="body" idx="13" hasCustomPrompt="1"/>
          </p:nvPr>
        </p:nvSpPr>
        <p:spPr>
          <a:xfrm>
            <a:off x="6207364" y="2647949"/>
            <a:ext cx="507601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Section 1 Title</a:t>
            </a:r>
          </a:p>
        </p:txBody>
      </p:sp>
      <p:sp>
        <p:nvSpPr>
          <p:cNvPr id="16" name="Content Placeholder 3">
            <a:extLst>
              <a:ext uri="{FF2B5EF4-FFF2-40B4-BE49-F238E27FC236}">
                <a16:creationId xmlns:a16="http://schemas.microsoft.com/office/drawing/2014/main" id="{159211AA-05DE-48A1-97CC-3BE597E71490}"/>
              </a:ext>
            </a:extLst>
          </p:cNvPr>
          <p:cNvSpPr>
            <a:spLocks noGrp="1"/>
          </p:cNvSpPr>
          <p:nvPr>
            <p:ph sz="half" idx="14"/>
          </p:nvPr>
        </p:nvSpPr>
        <p:spPr>
          <a:xfrm>
            <a:off x="6207363" y="3248025"/>
            <a:ext cx="5073411"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a:t>Edit Master text styles</a:t>
            </a:r>
          </a:p>
          <a:p>
            <a:pPr lvl="1"/>
            <a:r>
              <a:rPr lang="en-US"/>
              <a:t>Second level</a:t>
            </a:r>
          </a:p>
        </p:txBody>
      </p:sp>
      <p:sp>
        <p:nvSpPr>
          <p:cNvPr id="17" name="Text Placeholder 2">
            <a:extLst>
              <a:ext uri="{FF2B5EF4-FFF2-40B4-BE49-F238E27FC236}">
                <a16:creationId xmlns:a16="http://schemas.microsoft.com/office/drawing/2014/main" id="{79FCC9E8-58D0-4280-842F-285B2710BA14}"/>
              </a:ext>
            </a:extLst>
          </p:cNvPr>
          <p:cNvSpPr>
            <a:spLocks noGrp="1"/>
          </p:cNvSpPr>
          <p:nvPr>
            <p:ph type="body" idx="15" hasCustomPrompt="1"/>
          </p:nvPr>
        </p:nvSpPr>
        <p:spPr>
          <a:xfrm>
            <a:off x="5676900" y="1374622"/>
            <a:ext cx="5202936" cy="1115568"/>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22" name="Freeform: Shape 21">
            <a:extLst>
              <a:ext uri="{FF2B5EF4-FFF2-40B4-BE49-F238E27FC236}">
                <a16:creationId xmlns:a16="http://schemas.microsoft.com/office/drawing/2014/main" id="{0313A844-31D3-4D0D-8043-C498865AF65B}"/>
              </a:ext>
            </a:extLst>
          </p:cNvPr>
          <p:cNvSpPr/>
          <p:nvPr/>
        </p:nvSpPr>
        <p:spPr>
          <a:xfrm>
            <a:off x="4200902"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ru-RU" dirty="0"/>
          </a:p>
        </p:txBody>
      </p:sp>
      <p:sp>
        <p:nvSpPr>
          <p:cNvPr id="23" name="Freeform: Shape 22">
            <a:extLst>
              <a:ext uri="{FF2B5EF4-FFF2-40B4-BE49-F238E27FC236}">
                <a16:creationId xmlns:a16="http://schemas.microsoft.com/office/drawing/2014/main" id="{8948DAA4-D083-418A-B253-F1F56A7613B3}"/>
              </a:ext>
            </a:extLst>
          </p:cNvPr>
          <p:cNvSpPr/>
          <p:nvPr/>
        </p:nvSpPr>
        <p:spPr>
          <a:xfrm>
            <a:off x="4406705"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51458" t="10702" r="5240" b="-85592"/>
            </a:stretch>
          </a:blipFill>
          <a:ln w="12664" cap="flat">
            <a:noFill/>
            <a:prstDash val="solid"/>
            <a:miter/>
          </a:ln>
        </p:spPr>
        <p:txBody>
          <a:bodyPr rtlCol="0" anchor="ctr"/>
          <a:lstStyle/>
          <a:p>
            <a:endParaRPr lang="ru-RU" dirty="0"/>
          </a:p>
        </p:txBody>
      </p:sp>
    </p:spTree>
    <p:extLst>
      <p:ext uri="{BB962C8B-B14F-4D97-AF65-F5344CB8AC3E}">
        <p14:creationId xmlns:p14="http://schemas.microsoft.com/office/powerpoint/2010/main" val="3538970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sp>
        <p:nvSpPr>
          <p:cNvPr id="9" name="Title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dirty="0"/>
              <a:t>Chart Slide</a:t>
            </a:r>
            <a:endParaRPr lang="ru-RU" dirty="0"/>
          </a:p>
        </p:txBody>
      </p:sp>
      <p:sp>
        <p:nvSpPr>
          <p:cNvPr id="10" name="Text Placeholder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748030" y="2755778"/>
            <a:ext cx="2724912" cy="2267712"/>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23" name="Chart Placeholder 21">
            <a:extLst>
              <a:ext uri="{FF2B5EF4-FFF2-40B4-BE49-F238E27FC236}">
                <a16:creationId xmlns:a16="http://schemas.microsoft.com/office/drawing/2014/main" id="{DD959D31-8095-4F0E-8AA3-33ABE262D130}"/>
              </a:ext>
            </a:extLst>
          </p:cNvPr>
          <p:cNvSpPr>
            <a:spLocks noGrp="1"/>
          </p:cNvSpPr>
          <p:nvPr>
            <p:ph type="chart" sz="quarter" idx="14"/>
          </p:nvPr>
        </p:nvSpPr>
        <p:spPr>
          <a:xfrm>
            <a:off x="5159375" y="1347788"/>
            <a:ext cx="6121400" cy="4090987"/>
          </a:xfrm>
        </p:spPr>
        <p:txBody>
          <a:bodyPr anchor="ctr" anchorCtr="0">
            <a:normAutofit/>
          </a:bodyPr>
          <a:lstStyle>
            <a:lvl1pPr marL="0" indent="0" algn="ctr">
              <a:buNone/>
              <a:defRPr sz="1400"/>
            </a:lvl1pPr>
          </a:lstStyle>
          <a:p>
            <a:r>
              <a:rPr lang="en-US"/>
              <a:t>Click icon to add chart</a:t>
            </a:r>
            <a:endParaRPr lang="ru-RU"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ru-RU"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ru-RU" dirty="0"/>
          </a:p>
        </p:txBody>
      </p:sp>
    </p:spTree>
    <p:extLst>
      <p:ext uri="{BB962C8B-B14F-4D97-AF65-F5344CB8AC3E}">
        <p14:creationId xmlns:p14="http://schemas.microsoft.com/office/powerpoint/2010/main" val="1979844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sp>
        <p:nvSpPr>
          <p:cNvPr id="9" name="Title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dirty="0"/>
              <a:t>Table Slide</a:t>
            </a:r>
            <a:endParaRPr lang="ru-RU" dirty="0"/>
          </a:p>
        </p:txBody>
      </p:sp>
      <p:sp>
        <p:nvSpPr>
          <p:cNvPr id="10" name="Text Placeholder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748030" y="3314576"/>
            <a:ext cx="3200400" cy="1700784"/>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5" name="Table Placeholder 14">
            <a:extLst>
              <a:ext uri="{FF2B5EF4-FFF2-40B4-BE49-F238E27FC236}">
                <a16:creationId xmlns:a16="http://schemas.microsoft.com/office/drawing/2014/main" id="{7658F6E5-229A-4857-8140-782AA94211B5}"/>
              </a:ext>
            </a:extLst>
          </p:cNvPr>
          <p:cNvSpPr>
            <a:spLocks noGrp="1"/>
          </p:cNvSpPr>
          <p:nvPr>
            <p:ph type="tbl" sz="quarter" idx="13"/>
          </p:nvPr>
        </p:nvSpPr>
        <p:spPr>
          <a:xfrm>
            <a:off x="5159375" y="1347788"/>
            <a:ext cx="6121400" cy="4090987"/>
          </a:xfrm>
        </p:spPr>
        <p:txBody>
          <a:bodyPr anchor="ctr" anchorCtr="0">
            <a:normAutofit/>
          </a:bodyPr>
          <a:lstStyle>
            <a:lvl1pPr marL="0" indent="0" algn="ctr">
              <a:buNone/>
              <a:defRPr sz="1400"/>
            </a:lvl1pPr>
          </a:lstStyle>
          <a:p>
            <a:r>
              <a:rPr lang="en-US"/>
              <a:t>Click icon to add table</a:t>
            </a:r>
            <a:endParaRPr lang="ru-RU" dirty="0"/>
          </a:p>
        </p:txBody>
      </p:sp>
      <p:sp>
        <p:nvSpPr>
          <p:cNvPr id="17" name="Freeform: Shape 16">
            <a:extLst>
              <a:ext uri="{FF2B5EF4-FFF2-40B4-BE49-F238E27FC236}">
                <a16:creationId xmlns:a16="http://schemas.microsoft.com/office/drawing/2014/main" id="{9FB4E85B-0FE6-4367-8B3F-4F3B5621BF3B}"/>
              </a:ext>
            </a:extLst>
          </p:cNvPr>
          <p:cNvSpPr/>
          <p:nvPr/>
        </p:nvSpPr>
        <p:spPr>
          <a:xfrm>
            <a:off x="2641930"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ru-RU" dirty="0"/>
          </a:p>
        </p:txBody>
      </p:sp>
      <p:sp>
        <p:nvSpPr>
          <p:cNvPr id="18" name="Freeform: Shape 17">
            <a:extLst>
              <a:ext uri="{FF2B5EF4-FFF2-40B4-BE49-F238E27FC236}">
                <a16:creationId xmlns:a16="http://schemas.microsoft.com/office/drawing/2014/main" id="{6AC08F80-E4EE-498F-927C-7F97FBA89C96}"/>
              </a:ext>
            </a:extLst>
          </p:cNvPr>
          <p:cNvSpPr/>
          <p:nvPr/>
        </p:nvSpPr>
        <p:spPr>
          <a:xfrm>
            <a:off x="2847733"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76814" t="10702" r="6336" b="-114608"/>
            </a:stretch>
          </a:blipFill>
          <a:ln w="12664" cap="flat">
            <a:noFill/>
            <a:prstDash val="solid"/>
            <a:miter/>
          </a:ln>
        </p:spPr>
        <p:txBody>
          <a:bodyPr rtlCol="0" anchor="ctr"/>
          <a:lstStyle/>
          <a:p>
            <a:endParaRPr lang="ru-RU" dirty="0"/>
          </a:p>
        </p:txBody>
      </p:sp>
    </p:spTree>
    <p:extLst>
      <p:ext uri="{BB962C8B-B14F-4D97-AF65-F5344CB8AC3E}">
        <p14:creationId xmlns:p14="http://schemas.microsoft.com/office/powerpoint/2010/main" val="4200568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6" name="Graphic 16">
            <a:extLst>
              <a:ext uri="{FF2B5EF4-FFF2-40B4-BE49-F238E27FC236}">
                <a16:creationId xmlns:a16="http://schemas.microsoft.com/office/drawing/2014/main" id="{A6C11E25-2AF0-4EBF-905C-81BDCFB5E4C8}"/>
              </a:ext>
            </a:extLst>
          </p:cNvPr>
          <p:cNvGrpSpPr/>
          <p:nvPr userDrawn="1"/>
        </p:nvGrpSpPr>
        <p:grpSpPr>
          <a:xfrm>
            <a:off x="10962579" y="5678327"/>
            <a:ext cx="1234800" cy="1051200"/>
            <a:chOff x="5626893" y="3026568"/>
            <a:chExt cx="937260" cy="800760"/>
          </a:xfrm>
        </p:grpSpPr>
        <p:sp>
          <p:nvSpPr>
            <p:cNvPr id="7" name="Freeform: Shape 6">
              <a:extLst>
                <a:ext uri="{FF2B5EF4-FFF2-40B4-BE49-F238E27FC236}">
                  <a16:creationId xmlns:a16="http://schemas.microsoft.com/office/drawing/2014/main" id="{9D892266-5EB4-4DE9-BB23-F21047C71611}"/>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8" name="Freeform: Shape 7">
              <a:extLst>
                <a:ext uri="{FF2B5EF4-FFF2-40B4-BE49-F238E27FC236}">
                  <a16:creationId xmlns:a16="http://schemas.microsoft.com/office/drawing/2014/main" id="{ADD8BBD5-9B7C-4CF3-9606-41DC9C0151B9}"/>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3" name="Footer Placeholder 2">
            <a:extLst>
              <a:ext uri="{FF2B5EF4-FFF2-40B4-BE49-F238E27FC236}">
                <a16:creationId xmlns:a16="http://schemas.microsoft.com/office/drawing/2014/main" id="{4C97017C-1C1C-4B7D-A1F6-792FC58C89C0}"/>
              </a:ext>
            </a:extLst>
          </p:cNvPr>
          <p:cNvSpPr>
            <a:spLocks noGrp="1"/>
          </p:cNvSpPr>
          <p:nvPr>
            <p:ph type="ftr" sz="quarter" idx="11"/>
          </p:nvPr>
        </p:nvSpPr>
        <p:spPr/>
        <p:txBody>
          <a:bodyPr/>
          <a:lstStyle/>
          <a:p>
            <a:r>
              <a:rPr lang="en-US" dirty="0"/>
              <a:t>ADD A FOOTER</a:t>
            </a:r>
            <a:endParaRPr lang="ru-RU" dirty="0"/>
          </a:p>
        </p:txBody>
      </p:sp>
      <p:sp>
        <p:nvSpPr>
          <p:cNvPr id="4" name="Slide Number Placeholder 3">
            <a:extLst>
              <a:ext uri="{FF2B5EF4-FFF2-40B4-BE49-F238E27FC236}">
                <a16:creationId xmlns:a16="http://schemas.microsoft.com/office/drawing/2014/main" id="{1247CDBA-2DF6-4122-86A8-F7C1A6444675}"/>
              </a:ext>
            </a:extLst>
          </p:cNvPr>
          <p:cNvSpPr>
            <a:spLocks noGrp="1"/>
          </p:cNvSpPr>
          <p:nvPr>
            <p:ph type="sldNum" sz="quarter" idx="12"/>
          </p:nvPr>
        </p:nvSpPr>
        <p:spPr/>
        <p:txBody>
          <a:bodyPr/>
          <a:lstStyle/>
          <a:p>
            <a:fld id="{98C0CDE5-970C-4CC4-BF43-0DA127E73E82}" type="slidenum">
              <a:rPr lang="ru-RU" smtClean="0"/>
              <a:t>‹#›</a:t>
            </a:fld>
            <a:endParaRPr lang="ru-RU" dirty="0"/>
          </a:p>
        </p:txBody>
      </p:sp>
      <p:grpSp>
        <p:nvGrpSpPr>
          <p:cNvPr id="9" name="Graphic 4">
            <a:extLst>
              <a:ext uri="{FF2B5EF4-FFF2-40B4-BE49-F238E27FC236}">
                <a16:creationId xmlns:a16="http://schemas.microsoft.com/office/drawing/2014/main" id="{EA075FD4-B92A-4706-AF9F-516E4D97661A}"/>
              </a:ext>
            </a:extLst>
          </p:cNvPr>
          <p:cNvGrpSpPr/>
          <p:nvPr/>
        </p:nvGrpSpPr>
        <p:grpSpPr>
          <a:xfrm>
            <a:off x="3101009" y="-12694"/>
            <a:ext cx="9094808" cy="5689901"/>
            <a:chOff x="227974" y="-12694"/>
            <a:chExt cx="11967843" cy="5689901"/>
          </a:xfrm>
        </p:grpSpPr>
        <p:sp>
          <p:nvSpPr>
            <p:cNvPr id="10" name="Freeform: Shape 9">
              <a:extLst>
                <a:ext uri="{FF2B5EF4-FFF2-40B4-BE49-F238E27FC236}">
                  <a16:creationId xmlns:a16="http://schemas.microsoft.com/office/drawing/2014/main" id="{CC47232B-AA36-4054-91B9-8A58B1EB5A7C}"/>
                </a:ext>
              </a:extLst>
            </p:cNvPr>
            <p:cNvSpPr/>
            <p:nvPr/>
          </p:nvSpPr>
          <p:spPr>
            <a:xfrm>
              <a:off x="227974" y="-12694"/>
              <a:ext cx="2146414" cy="5677200"/>
            </a:xfrm>
            <a:custGeom>
              <a:avLst/>
              <a:gdLst>
                <a:gd name="connsiteX0" fmla="*/ 1684102 w 2146413"/>
                <a:gd name="connsiteY0" fmla="*/ 12694 h 5677200"/>
                <a:gd name="connsiteX1" fmla="*/ 12694 w 2146413"/>
                <a:gd name="connsiteY1" fmla="*/ 508020 h 5677200"/>
                <a:gd name="connsiteX2" fmla="*/ 1184966 w 2146413"/>
                <a:gd name="connsiteY2" fmla="*/ 5677194 h 5677200"/>
                <a:gd name="connsiteX3" fmla="*/ 2136246 w 2146413"/>
                <a:gd name="connsiteY3" fmla="*/ 5494304 h 5677200"/>
                <a:gd name="connsiteX4" fmla="*/ 1945736 w 2146413"/>
                <a:gd name="connsiteY4" fmla="*/ 12694 h 5677200"/>
                <a:gd name="connsiteX5" fmla="*/ 1684102 w 2146413"/>
                <a:gd name="connsiteY5" fmla="*/ 12694 h 567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6413" h="5677200">
                  <a:moveTo>
                    <a:pt x="1684102" y="12694"/>
                  </a:moveTo>
                  <a:cubicBezTo>
                    <a:pt x="1158295" y="151131"/>
                    <a:pt x="12694" y="508020"/>
                    <a:pt x="12694" y="508020"/>
                  </a:cubicBezTo>
                  <a:cubicBezTo>
                    <a:pt x="12694" y="508020"/>
                    <a:pt x="764574" y="1905094"/>
                    <a:pt x="1184966" y="5677194"/>
                  </a:cubicBezTo>
                  <a:cubicBezTo>
                    <a:pt x="1404688" y="5606070"/>
                    <a:pt x="2136246" y="5494304"/>
                    <a:pt x="2136246" y="5494304"/>
                  </a:cubicBezTo>
                  <a:cubicBezTo>
                    <a:pt x="2136246" y="5494304"/>
                    <a:pt x="1963517" y="568983"/>
                    <a:pt x="1945736" y="12694"/>
                  </a:cubicBezTo>
                  <a:lnTo>
                    <a:pt x="1684102" y="12694"/>
                  </a:lnTo>
                  <a:close/>
                </a:path>
              </a:pathLst>
            </a:custGeom>
            <a:gradFill>
              <a:gsLst>
                <a:gs pos="0">
                  <a:schemeClr val="accent5">
                    <a:alpha val="5000"/>
                  </a:schemeClr>
                </a:gs>
                <a:gs pos="100000">
                  <a:schemeClr val="accent5"/>
                </a:gs>
              </a:gsLst>
              <a:lin ang="360000" scaled="0"/>
            </a:gradFill>
            <a:ln w="12693" cap="flat">
              <a:noFill/>
              <a:prstDash val="solid"/>
              <a:miter/>
            </a:ln>
          </p:spPr>
          <p:txBody>
            <a:bodyPr rtlCol="0" anchor="ctr"/>
            <a:lstStyle/>
            <a:p>
              <a:endParaRPr lang="ru-RU" dirty="0"/>
            </a:p>
          </p:txBody>
        </p:sp>
        <p:sp>
          <p:nvSpPr>
            <p:cNvPr id="11" name="Freeform: Shape 10">
              <a:extLst>
                <a:ext uri="{FF2B5EF4-FFF2-40B4-BE49-F238E27FC236}">
                  <a16:creationId xmlns:a16="http://schemas.microsoft.com/office/drawing/2014/main" id="{A10FD2C3-F226-42E6-A01E-50BAFB037D89}"/>
                </a:ext>
              </a:extLst>
            </p:cNvPr>
            <p:cNvSpPr/>
            <p:nvPr/>
          </p:nvSpPr>
          <p:spPr>
            <a:xfrm>
              <a:off x="866818" y="-12694"/>
              <a:ext cx="11328999" cy="5689901"/>
            </a:xfrm>
            <a:custGeom>
              <a:avLst/>
              <a:gdLst>
                <a:gd name="connsiteX0" fmla="*/ 11322642 w 11328999"/>
                <a:gd name="connsiteY0" fmla="*/ 4653519 h 5689900"/>
                <a:gd name="connsiteX1" fmla="*/ 11322642 w 11328999"/>
                <a:gd name="connsiteY1" fmla="*/ 12694 h 5689900"/>
                <a:gd name="connsiteX2" fmla="*/ 12694 w 11328999"/>
                <a:gd name="connsiteY2" fmla="*/ 12694 h 5689900"/>
                <a:gd name="connsiteX3" fmla="*/ 560093 w 11328999"/>
                <a:gd name="connsiteY3" fmla="*/ 5689894 h 5689900"/>
              </a:gdLst>
              <a:ahLst/>
              <a:cxnLst>
                <a:cxn ang="0">
                  <a:pos x="connsiteX0" y="connsiteY0"/>
                </a:cxn>
                <a:cxn ang="0">
                  <a:pos x="connsiteX1" y="connsiteY1"/>
                </a:cxn>
                <a:cxn ang="0">
                  <a:pos x="connsiteX2" y="connsiteY2"/>
                </a:cxn>
                <a:cxn ang="0">
                  <a:pos x="connsiteX3" y="connsiteY3"/>
                </a:cxn>
              </a:cxnLst>
              <a:rect l="l" t="t" r="r" b="b"/>
              <a:pathLst>
                <a:path w="11328999" h="5689900">
                  <a:moveTo>
                    <a:pt x="11322642" y="4653519"/>
                  </a:moveTo>
                  <a:lnTo>
                    <a:pt x="11322642" y="12694"/>
                  </a:lnTo>
                  <a:lnTo>
                    <a:pt x="12694" y="12694"/>
                  </a:lnTo>
                  <a:lnTo>
                    <a:pt x="560093" y="5689894"/>
                  </a:lnTo>
                  <a:close/>
                </a:path>
              </a:pathLst>
            </a:custGeom>
            <a:gradFill>
              <a:gsLst>
                <a:gs pos="0">
                  <a:schemeClr val="accent5"/>
                </a:gs>
                <a:gs pos="100000">
                  <a:schemeClr val="bg2"/>
                </a:gs>
              </a:gsLst>
              <a:lin ang="360000" scaled="0"/>
            </a:gradFill>
            <a:ln w="12693"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D326E1C1-191D-4CBC-9151-C6FB8AFCA679}"/>
                </a:ext>
              </a:extLst>
            </p:cNvPr>
            <p:cNvSpPr/>
            <p:nvPr/>
          </p:nvSpPr>
          <p:spPr>
            <a:xfrm>
              <a:off x="1152583" y="-12694"/>
              <a:ext cx="11036884" cy="5410486"/>
            </a:xfrm>
            <a:custGeom>
              <a:avLst/>
              <a:gdLst>
                <a:gd name="connsiteX0" fmla="*/ 11036877 w 11036883"/>
                <a:gd name="connsiteY0" fmla="*/ 4372834 h 5410485"/>
                <a:gd name="connsiteX1" fmla="*/ 555013 w 11036883"/>
                <a:gd name="connsiteY1" fmla="*/ 5382538 h 5410485"/>
                <a:gd name="connsiteX2" fmla="*/ 38095 w 11036883"/>
                <a:gd name="connsiteY2" fmla="*/ 12694 h 5410485"/>
                <a:gd name="connsiteX3" fmla="*/ 12694 w 11036883"/>
                <a:gd name="connsiteY3" fmla="*/ 12694 h 5410485"/>
                <a:gd name="connsiteX4" fmla="*/ 530881 w 11036883"/>
                <a:gd name="connsiteY4" fmla="*/ 5396509 h 5410485"/>
                <a:gd name="connsiteX5" fmla="*/ 532151 w 11036883"/>
                <a:gd name="connsiteY5" fmla="*/ 5409209 h 5410485"/>
                <a:gd name="connsiteX6" fmla="*/ 11036877 w 11036883"/>
                <a:gd name="connsiteY6" fmla="*/ 4398236 h 5410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36883" h="5410485">
                  <a:moveTo>
                    <a:pt x="11036877" y="4372834"/>
                  </a:moveTo>
                  <a:lnTo>
                    <a:pt x="555013" y="5382538"/>
                  </a:lnTo>
                  <a:lnTo>
                    <a:pt x="38095" y="12694"/>
                  </a:lnTo>
                  <a:lnTo>
                    <a:pt x="12694" y="12694"/>
                  </a:lnTo>
                  <a:lnTo>
                    <a:pt x="530881" y="5396509"/>
                  </a:lnTo>
                  <a:lnTo>
                    <a:pt x="532151" y="5409209"/>
                  </a:lnTo>
                  <a:lnTo>
                    <a:pt x="11036877" y="4398236"/>
                  </a:lnTo>
                  <a:close/>
                </a:path>
              </a:pathLst>
            </a:custGeom>
            <a:solidFill>
              <a:schemeClr val="bg1"/>
            </a:solidFill>
            <a:ln w="12693" cap="flat">
              <a:noFill/>
              <a:prstDash val="solid"/>
              <a:miter/>
            </a:ln>
          </p:spPr>
          <p:txBody>
            <a:bodyPr rtlCol="0" anchor="ctr"/>
            <a:lstStyle/>
            <a:p>
              <a:endParaRPr lang="ru-RU" dirty="0"/>
            </a:p>
          </p:txBody>
        </p:sp>
      </p:grpSp>
      <p:sp>
        <p:nvSpPr>
          <p:cNvPr id="16" name="Text Placeholder 3">
            <a:extLst>
              <a:ext uri="{FF2B5EF4-FFF2-40B4-BE49-F238E27FC236}">
                <a16:creationId xmlns:a16="http://schemas.microsoft.com/office/drawing/2014/main" id="{768D53E4-BBD0-4F2E-B5E9-1CDB627A84B6}"/>
              </a:ext>
            </a:extLst>
          </p:cNvPr>
          <p:cNvSpPr>
            <a:spLocks noGrp="1"/>
          </p:cNvSpPr>
          <p:nvPr>
            <p:ph type="body" sz="half" idx="2" hasCustomPrompt="1"/>
          </p:nvPr>
        </p:nvSpPr>
        <p:spPr>
          <a:xfrm>
            <a:off x="494969" y="2282951"/>
            <a:ext cx="3055579" cy="3402714"/>
          </a:xfrm>
          <a:gradFill>
            <a:gsLst>
              <a:gs pos="0">
                <a:schemeClr val="tx2"/>
              </a:gs>
              <a:gs pos="100000">
                <a:schemeClr val="tx1"/>
              </a:gs>
            </a:gsLst>
            <a:lin ang="10800000" scaled="1"/>
          </a:gradFill>
        </p:spPr>
        <p:txBody>
          <a:bodyPr vert="horz" lIns="144000" tIns="108000" rIns="108000" bIns="108000" rtlCol="0" anchor="ctr" anchorCtr="0">
            <a:normAutofit/>
          </a:bodyPr>
          <a:lstStyle>
            <a:lvl1pPr marL="0" indent="0" algn="l">
              <a:buFont typeface="Arial" panose="020B0604020202020204" pitchFamily="34" charset="0"/>
              <a:buNone/>
              <a:defRPr lang="en-US" sz="2000" b="1">
                <a:solidFill>
                  <a:schemeClr val="bg1"/>
                </a:solidFill>
              </a:defRPr>
            </a:lvl1pPr>
          </a:lstStyle>
          <a:p>
            <a:pPr marL="228600" lvl="0" indent="-228600"/>
            <a:r>
              <a:rPr lang="en-US" dirty="0"/>
              <a:t>EDIT MASTER TEXT STYLES</a:t>
            </a:r>
          </a:p>
        </p:txBody>
      </p:sp>
      <p:sp>
        <p:nvSpPr>
          <p:cNvPr id="20" name="Picture Placeholder 19">
            <a:extLst>
              <a:ext uri="{FF2B5EF4-FFF2-40B4-BE49-F238E27FC236}">
                <a16:creationId xmlns:a16="http://schemas.microsoft.com/office/drawing/2014/main" id="{C9B40841-64AD-4F36-A387-121624847296}"/>
              </a:ext>
            </a:extLst>
          </p:cNvPr>
          <p:cNvSpPr>
            <a:spLocks noGrp="1"/>
          </p:cNvSpPr>
          <p:nvPr>
            <p:ph type="pic" idx="1"/>
          </p:nvPr>
        </p:nvSpPr>
        <p:spPr>
          <a:xfrm>
            <a:off x="3703978" y="1"/>
            <a:ext cx="8495014" cy="5685664"/>
          </a:xfrm>
          <a:custGeom>
            <a:avLst/>
            <a:gdLst>
              <a:gd name="connsiteX0" fmla="*/ 0 w 10973163"/>
              <a:gd name="connsiteY0" fmla="*/ 0 h 5778507"/>
              <a:gd name="connsiteX1" fmla="*/ 10973163 w 10973163"/>
              <a:gd name="connsiteY1" fmla="*/ 0 h 5778507"/>
              <a:gd name="connsiteX2" fmla="*/ 10973163 w 10973163"/>
              <a:gd name="connsiteY2" fmla="*/ 4708234 h 5778507"/>
              <a:gd name="connsiteX3" fmla="*/ 637629 w 10973163"/>
              <a:gd name="connsiteY3" fmla="*/ 5778507 h 5778507"/>
              <a:gd name="connsiteX4" fmla="*/ 513924 w 10973163"/>
              <a:gd name="connsiteY4" fmla="*/ 5778507 h 5778507"/>
              <a:gd name="connsiteX5" fmla="*/ 0 w 10973163"/>
              <a:gd name="connsiteY5" fmla="*/ 11 h 577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3163" h="5778507">
                <a:moveTo>
                  <a:pt x="0" y="0"/>
                </a:moveTo>
                <a:lnTo>
                  <a:pt x="10973163" y="0"/>
                </a:lnTo>
                <a:lnTo>
                  <a:pt x="10973163" y="4708234"/>
                </a:lnTo>
                <a:lnTo>
                  <a:pt x="637629" y="5778507"/>
                </a:lnTo>
                <a:lnTo>
                  <a:pt x="513924" y="5778507"/>
                </a:lnTo>
                <a:lnTo>
                  <a:pt x="0" y="11"/>
                </a:lnTo>
                <a:close/>
              </a:path>
            </a:pathLst>
          </a:custGeom>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5" name="Title 22">
            <a:extLst>
              <a:ext uri="{FF2B5EF4-FFF2-40B4-BE49-F238E27FC236}">
                <a16:creationId xmlns:a16="http://schemas.microsoft.com/office/drawing/2014/main" id="{A7AAB7EE-08F8-4859-95A3-BAB2909A0A3F}"/>
              </a:ext>
            </a:extLst>
          </p:cNvPr>
          <p:cNvSpPr>
            <a:spLocks noGrp="1"/>
          </p:cNvSpPr>
          <p:nvPr>
            <p:ph type="title" hasCustomPrompt="1"/>
          </p:nvPr>
        </p:nvSpPr>
        <p:spPr>
          <a:xfrm rot="-360000">
            <a:off x="-61166" y="919125"/>
            <a:ext cx="3890555" cy="1091949"/>
          </a:xfrm>
          <a:custGeom>
            <a:avLst/>
            <a:gdLst>
              <a:gd name="connsiteX0" fmla="*/ 0 w 4011780"/>
              <a:gd name="connsiteY0" fmla="*/ 916770 h 916770"/>
              <a:gd name="connsiteX1" fmla="*/ 229193 w 4011780"/>
              <a:gd name="connsiteY1" fmla="*/ 0 h 916770"/>
              <a:gd name="connsiteX2" fmla="*/ 3782588 w 4011780"/>
              <a:gd name="connsiteY2" fmla="*/ 0 h 916770"/>
              <a:gd name="connsiteX3" fmla="*/ 4011780 w 4011780"/>
              <a:gd name="connsiteY3" fmla="*/ 916770 h 916770"/>
              <a:gd name="connsiteX4" fmla="*/ 0 w 4011780"/>
              <a:gd name="connsiteY4" fmla="*/ 916770 h 916770"/>
              <a:gd name="connsiteX0" fmla="*/ 0 w 4187844"/>
              <a:gd name="connsiteY0" fmla="*/ 916770 h 1051526"/>
              <a:gd name="connsiteX1" fmla="*/ 229193 w 4187844"/>
              <a:gd name="connsiteY1" fmla="*/ 0 h 1051526"/>
              <a:gd name="connsiteX2" fmla="*/ 3782588 w 4187844"/>
              <a:gd name="connsiteY2" fmla="*/ 0 h 1051526"/>
              <a:gd name="connsiteX3" fmla="*/ 4187844 w 4187844"/>
              <a:gd name="connsiteY3" fmla="*/ 1051526 h 1051526"/>
              <a:gd name="connsiteX4" fmla="*/ 0 w 4187844"/>
              <a:gd name="connsiteY4" fmla="*/ 916770 h 1051526"/>
              <a:gd name="connsiteX0" fmla="*/ 0 w 4187844"/>
              <a:gd name="connsiteY0" fmla="*/ 939936 h 1074692"/>
              <a:gd name="connsiteX1" fmla="*/ 229193 w 4187844"/>
              <a:gd name="connsiteY1" fmla="*/ 23166 h 1074692"/>
              <a:gd name="connsiteX2" fmla="*/ 4165479 w 4187844"/>
              <a:gd name="connsiteY2" fmla="*/ 0 h 1074692"/>
              <a:gd name="connsiteX3" fmla="*/ 4187844 w 4187844"/>
              <a:gd name="connsiteY3" fmla="*/ 1074692 h 1074692"/>
              <a:gd name="connsiteX4" fmla="*/ 0 w 4187844"/>
              <a:gd name="connsiteY4" fmla="*/ 939936 h 1074692"/>
              <a:gd name="connsiteX0" fmla="*/ 0 w 4860085"/>
              <a:gd name="connsiteY0" fmla="*/ 1101781 h 1101781"/>
              <a:gd name="connsiteX1" fmla="*/ 901434 w 4860085"/>
              <a:gd name="connsiteY1" fmla="*/ 23166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60085"/>
              <a:gd name="connsiteY0" fmla="*/ 1101781 h 1101781"/>
              <a:gd name="connsiteX1" fmla="*/ 84487 w 4860085"/>
              <a:gd name="connsiteY1" fmla="*/ 53552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86832"/>
              <a:gd name="connsiteY0" fmla="*/ 1098969 h 1098969"/>
              <a:gd name="connsiteX1" fmla="*/ 111234 w 4886832"/>
              <a:gd name="connsiteY1" fmla="*/ 53552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86832"/>
              <a:gd name="connsiteY0" fmla="*/ 1098969 h 1098969"/>
              <a:gd name="connsiteX1" fmla="*/ 95749 w 4886832"/>
              <a:gd name="connsiteY1" fmla="*/ 46516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92182"/>
              <a:gd name="connsiteY0" fmla="*/ 1098407 h 1098407"/>
              <a:gd name="connsiteX1" fmla="*/ 101099 w 4892182"/>
              <a:gd name="connsiteY1" fmla="*/ 46516 h 1098407"/>
              <a:gd name="connsiteX2" fmla="*/ 4869817 w 4892182"/>
              <a:gd name="connsiteY2" fmla="*/ 0 h 1098407"/>
              <a:gd name="connsiteX3" fmla="*/ 4892182 w 4892182"/>
              <a:gd name="connsiteY3" fmla="*/ 1074692 h 1098407"/>
              <a:gd name="connsiteX4" fmla="*/ 0 w 4892182"/>
              <a:gd name="connsiteY4" fmla="*/ 1098407 h 1098407"/>
              <a:gd name="connsiteX0" fmla="*/ 5888 w 4898070"/>
              <a:gd name="connsiteY0" fmla="*/ 1098407 h 1098407"/>
              <a:gd name="connsiteX1" fmla="*/ 0 w 4898070"/>
              <a:gd name="connsiteY1" fmla="*/ 35271 h 1098407"/>
              <a:gd name="connsiteX2" fmla="*/ 4875705 w 4898070"/>
              <a:gd name="connsiteY2" fmla="*/ 0 h 1098407"/>
              <a:gd name="connsiteX3" fmla="*/ 4898070 w 4898070"/>
              <a:gd name="connsiteY3" fmla="*/ 1074692 h 1098407"/>
              <a:gd name="connsiteX4" fmla="*/ 5888 w 4898070"/>
              <a:gd name="connsiteY4" fmla="*/ 1098407 h 1098407"/>
              <a:gd name="connsiteX0" fmla="*/ 25 w 5005106"/>
              <a:gd name="connsiteY0" fmla="*/ 1091949 h 1091949"/>
              <a:gd name="connsiteX1" fmla="*/ 107036 w 5005106"/>
              <a:gd name="connsiteY1" fmla="*/ 35271 h 1091949"/>
              <a:gd name="connsiteX2" fmla="*/ 4982741 w 5005106"/>
              <a:gd name="connsiteY2" fmla="*/ 0 h 1091949"/>
              <a:gd name="connsiteX3" fmla="*/ 5005106 w 5005106"/>
              <a:gd name="connsiteY3" fmla="*/ 1074692 h 1091949"/>
              <a:gd name="connsiteX4" fmla="*/ 25 w 5005106"/>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081" h="1091949">
                <a:moveTo>
                  <a:pt x="0" y="1091949"/>
                </a:moveTo>
                <a:lnTo>
                  <a:pt x="107011" y="35271"/>
                </a:lnTo>
                <a:lnTo>
                  <a:pt x="4982716" y="0"/>
                </a:lnTo>
                <a:lnTo>
                  <a:pt x="5005081" y="1074692"/>
                </a:lnTo>
                <a:lnTo>
                  <a:pt x="0" y="1091949"/>
                </a:lnTo>
                <a:close/>
              </a:path>
            </a:pathLst>
          </a:custGeom>
          <a:gradFill>
            <a:gsLst>
              <a:gs pos="9000">
                <a:schemeClr val="accent1"/>
              </a:gs>
              <a:gs pos="100000">
                <a:schemeClr val="accent2"/>
              </a:gs>
            </a:gsLst>
            <a:lin ang="360000" scaled="0"/>
          </a:gradFill>
          <a:ln>
            <a:solidFill>
              <a:srgbClr val="99B898"/>
            </a:solidFill>
          </a:ln>
        </p:spPr>
        <p:txBody>
          <a:bodyPr lIns="954000"/>
          <a:lstStyle>
            <a:lvl1pPr>
              <a:defRPr>
                <a:solidFill>
                  <a:schemeClr val="bg1"/>
                </a:solidFill>
              </a:defRPr>
            </a:lvl1pPr>
          </a:lstStyle>
          <a:p>
            <a:r>
              <a:rPr lang="en-US" dirty="0"/>
              <a:t>Big Picture</a:t>
            </a:r>
            <a:endParaRPr lang="ru-RU" dirty="0"/>
          </a:p>
        </p:txBody>
      </p:sp>
    </p:spTree>
    <p:extLst>
      <p:ext uri="{BB962C8B-B14F-4D97-AF65-F5344CB8AC3E}">
        <p14:creationId xmlns:p14="http://schemas.microsoft.com/office/powerpoint/2010/main" val="3656831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with Caption">
    <p:spTree>
      <p:nvGrpSpPr>
        <p:cNvPr id="1" name=""/>
        <p:cNvGrpSpPr/>
        <p:nvPr/>
      </p:nvGrpSpPr>
      <p:grpSpPr>
        <a:xfrm>
          <a:off x="0" y="0"/>
          <a:ext cx="0" cy="0"/>
          <a:chOff x="0" y="0"/>
          <a:chExt cx="0" cy="0"/>
        </a:xfrm>
      </p:grpSpPr>
      <p:grpSp>
        <p:nvGrpSpPr>
          <p:cNvPr id="9" name="Graphic 16">
            <a:extLst>
              <a:ext uri="{FF2B5EF4-FFF2-40B4-BE49-F238E27FC236}">
                <a16:creationId xmlns:a16="http://schemas.microsoft.com/office/drawing/2014/main" id="{10E52898-F619-494E-9A8E-D3CD0AF8B0E9}"/>
              </a:ext>
            </a:extLst>
          </p:cNvPr>
          <p:cNvGrpSpPr/>
          <p:nvPr userDrawn="1"/>
        </p:nvGrpSpPr>
        <p:grpSpPr>
          <a:xfrm>
            <a:off x="10962579" y="5678327"/>
            <a:ext cx="1234800" cy="1051200"/>
            <a:chOff x="5626893" y="3026568"/>
            <a:chExt cx="937260" cy="800760"/>
          </a:xfrm>
        </p:grpSpPr>
        <p:sp>
          <p:nvSpPr>
            <p:cNvPr id="10" name="Freeform: Shape 9">
              <a:extLst>
                <a:ext uri="{FF2B5EF4-FFF2-40B4-BE49-F238E27FC236}">
                  <a16:creationId xmlns:a16="http://schemas.microsoft.com/office/drawing/2014/main" id="{B07EB11E-BCCF-4D3D-94A5-C5461CC106A2}"/>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11" name="Freeform: Shape 10">
              <a:extLst>
                <a:ext uri="{FF2B5EF4-FFF2-40B4-BE49-F238E27FC236}">
                  <a16:creationId xmlns:a16="http://schemas.microsoft.com/office/drawing/2014/main" id="{760EF36E-DD5E-492D-AD65-5711A7E6D3CD}"/>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2" name="Title 1">
            <a:extLst>
              <a:ext uri="{FF2B5EF4-FFF2-40B4-BE49-F238E27FC236}">
                <a16:creationId xmlns:a16="http://schemas.microsoft.com/office/drawing/2014/main" id="{CCF02D3A-D463-46FA-BA54-F231414BB71F}"/>
              </a:ext>
            </a:extLst>
          </p:cNvPr>
          <p:cNvSpPr>
            <a:spLocks noGrp="1"/>
          </p:cNvSpPr>
          <p:nvPr>
            <p:ph type="title" hasCustomPrompt="1"/>
          </p:nvPr>
        </p:nvSpPr>
        <p:spPr>
          <a:xfrm>
            <a:off x="4111752" y="5382175"/>
            <a:ext cx="3968496" cy="832104"/>
          </a:xfrm>
          <a:gradFill>
            <a:gsLst>
              <a:gs pos="0">
                <a:schemeClr val="tx2"/>
              </a:gs>
              <a:gs pos="100000">
                <a:schemeClr val="tx1"/>
              </a:gs>
            </a:gsLst>
            <a:lin ang="10800000" scaled="1"/>
          </a:gradFill>
        </p:spPr>
        <p:txBody>
          <a:bodyPr lIns="144000" anchor="ctr" anchorCtr="0">
            <a:normAutofit/>
          </a:bodyPr>
          <a:lstStyle>
            <a:lvl1pPr algn="l">
              <a:defRPr sz="2000" b="1">
                <a:solidFill>
                  <a:schemeClr val="bg1"/>
                </a:solidFill>
                <a:latin typeface="+mn-lt"/>
              </a:defRPr>
            </a:lvl1pPr>
          </a:lstStyle>
          <a:p>
            <a:r>
              <a:rPr lang="en-US" dirty="0"/>
              <a:t>CLICK TO EDIT MASTER TITLE STYLE</a:t>
            </a:r>
            <a:endParaRPr lang="ru-RU" dirty="0"/>
          </a:p>
        </p:txBody>
      </p:sp>
      <p:sp>
        <p:nvSpPr>
          <p:cNvPr id="6" name="Footer Placeholder 5">
            <a:extLst>
              <a:ext uri="{FF2B5EF4-FFF2-40B4-BE49-F238E27FC236}">
                <a16:creationId xmlns:a16="http://schemas.microsoft.com/office/drawing/2014/main" id="{0B13FE47-714B-440C-B0F1-CF020E287A09}"/>
              </a:ext>
            </a:extLst>
          </p:cNvPr>
          <p:cNvSpPr>
            <a:spLocks noGrp="1"/>
          </p:cNvSpPr>
          <p:nvPr>
            <p:ph type="ftr" sz="quarter" idx="11"/>
          </p:nvPr>
        </p:nvSpPr>
        <p:spPr/>
        <p:txBody>
          <a:bodyPr/>
          <a:lstStyle/>
          <a:p>
            <a:r>
              <a:rPr lang="en-US" dirty="0"/>
              <a:t>ADD A FOOTER</a:t>
            </a:r>
            <a:endParaRPr lang="ru-RU" dirty="0"/>
          </a:p>
        </p:txBody>
      </p:sp>
      <p:sp>
        <p:nvSpPr>
          <p:cNvPr id="7" name="Slide Number Placeholder 6">
            <a:extLst>
              <a:ext uri="{FF2B5EF4-FFF2-40B4-BE49-F238E27FC236}">
                <a16:creationId xmlns:a16="http://schemas.microsoft.com/office/drawing/2014/main" id="{1FC9E707-512B-4E7C-A2EE-18CCAB032755}"/>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13" name="Media Placeholder 12">
            <a:extLst>
              <a:ext uri="{FF2B5EF4-FFF2-40B4-BE49-F238E27FC236}">
                <a16:creationId xmlns:a16="http://schemas.microsoft.com/office/drawing/2014/main" id="{60B14607-605B-4FF3-A0F5-BB2FCD9460CC}"/>
              </a:ext>
            </a:extLst>
          </p:cNvPr>
          <p:cNvSpPr>
            <a:spLocks noGrp="1"/>
          </p:cNvSpPr>
          <p:nvPr>
            <p:ph type="media" sz="quarter" idx="13"/>
          </p:nvPr>
        </p:nvSpPr>
        <p:spPr>
          <a:xfrm>
            <a:off x="1743456" y="1113044"/>
            <a:ext cx="8705088" cy="4050792"/>
          </a:xfrm>
        </p:spPr>
        <p:txBody>
          <a:bodyPr anchor="ctr" anchorCtr="0">
            <a:normAutofit/>
          </a:bodyPr>
          <a:lstStyle>
            <a:lvl1pPr marL="0" indent="0" algn="ctr">
              <a:buNone/>
              <a:defRPr sz="1400"/>
            </a:lvl1pPr>
          </a:lstStyle>
          <a:p>
            <a:r>
              <a:rPr lang="en-US"/>
              <a:t>Click icon to add media</a:t>
            </a:r>
            <a:endParaRPr lang="ru-RU" dirty="0"/>
          </a:p>
        </p:txBody>
      </p:sp>
      <p:sp>
        <p:nvSpPr>
          <p:cNvPr id="17" name="Freeform: Shape 16">
            <a:extLst>
              <a:ext uri="{FF2B5EF4-FFF2-40B4-BE49-F238E27FC236}">
                <a16:creationId xmlns:a16="http://schemas.microsoft.com/office/drawing/2014/main" id="{C014D0AB-6E42-4C38-96B3-E4512EF81B12}"/>
              </a:ext>
            </a:extLst>
          </p:cNvPr>
          <p:cNvSpPr/>
          <p:nvPr/>
        </p:nvSpPr>
        <p:spPr>
          <a:xfrm>
            <a:off x="-12729" y="3056551"/>
            <a:ext cx="1309593" cy="470436"/>
          </a:xfrm>
          <a:custGeom>
            <a:avLst/>
            <a:gdLst>
              <a:gd name="connsiteX0" fmla="*/ 1296892 w 1309592"/>
              <a:gd name="connsiteY0" fmla="*/ 12728 h 470436"/>
              <a:gd name="connsiteX1" fmla="*/ 544194 w 1309592"/>
              <a:gd name="connsiteY1" fmla="*/ 13999 h 470436"/>
              <a:gd name="connsiteX2" fmla="*/ 12728 w 1309592"/>
              <a:gd name="connsiteY2" fmla="*/ 128430 h 470436"/>
              <a:gd name="connsiteX3" fmla="*/ 12728 w 1309592"/>
              <a:gd name="connsiteY3" fmla="*/ 469178 h 470436"/>
              <a:gd name="connsiteX4" fmla="*/ 652267 w 1309592"/>
              <a:gd name="connsiteY4" fmla="*/ 335676 h 470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592" h="470436">
                <a:moveTo>
                  <a:pt x="1296892" y="12728"/>
                </a:moveTo>
                <a:lnTo>
                  <a:pt x="544194" y="13999"/>
                </a:lnTo>
                <a:lnTo>
                  <a:pt x="12728" y="128430"/>
                </a:lnTo>
                <a:lnTo>
                  <a:pt x="12728" y="469178"/>
                </a:lnTo>
                <a:lnTo>
                  <a:pt x="652267" y="335676"/>
                </a:lnTo>
                <a:close/>
              </a:path>
            </a:pathLst>
          </a:custGeom>
          <a:gradFill>
            <a:gsLst>
              <a:gs pos="0">
                <a:schemeClr val="tx2">
                  <a:alpha val="5000"/>
                </a:schemeClr>
              </a:gs>
              <a:gs pos="100000">
                <a:schemeClr val="tx1">
                  <a:alpha val="20000"/>
                </a:schemeClr>
              </a:gs>
            </a:gsLst>
            <a:lin ang="9840000" scaled="0"/>
          </a:gradFill>
          <a:ln w="12713" cap="flat">
            <a:noFill/>
            <a:prstDash val="solid"/>
            <a:miter/>
          </a:ln>
        </p:spPr>
        <p:txBody>
          <a:bodyPr rtlCol="0" anchor="ctr"/>
          <a:lstStyle/>
          <a:p>
            <a:endParaRPr lang="ru-RU" dirty="0"/>
          </a:p>
        </p:txBody>
      </p:sp>
      <p:sp>
        <p:nvSpPr>
          <p:cNvPr id="16" name="Freeform: Shape 15">
            <a:extLst>
              <a:ext uri="{FF2B5EF4-FFF2-40B4-BE49-F238E27FC236}">
                <a16:creationId xmlns:a16="http://schemas.microsoft.com/office/drawing/2014/main" id="{D0C0C476-0F93-4FFD-8D6A-6F1E2859E1FF}"/>
              </a:ext>
            </a:extLst>
          </p:cNvPr>
          <p:cNvSpPr/>
          <p:nvPr/>
        </p:nvSpPr>
        <p:spPr>
          <a:xfrm>
            <a:off x="-12729" y="2995521"/>
            <a:ext cx="1525739" cy="737441"/>
          </a:xfrm>
          <a:custGeom>
            <a:avLst/>
            <a:gdLst>
              <a:gd name="connsiteX0" fmla="*/ 12728 w 1525739"/>
              <a:gd name="connsiteY0" fmla="*/ 736182 h 737440"/>
              <a:gd name="connsiteX1" fmla="*/ 1520667 w 1525739"/>
              <a:gd name="connsiteY1" fmla="*/ 415777 h 737440"/>
              <a:gd name="connsiteX2" fmla="*/ 1435480 w 1525739"/>
              <a:gd name="connsiteY2" fmla="*/ 12728 h 737440"/>
              <a:gd name="connsiteX3" fmla="*/ 12728 w 1525739"/>
              <a:gd name="connsiteY3" fmla="*/ 315333 h 737440"/>
            </a:gdLst>
            <a:ahLst/>
            <a:cxnLst>
              <a:cxn ang="0">
                <a:pos x="connsiteX0" y="connsiteY0"/>
              </a:cxn>
              <a:cxn ang="0">
                <a:pos x="connsiteX1" y="connsiteY1"/>
              </a:cxn>
              <a:cxn ang="0">
                <a:pos x="connsiteX2" y="connsiteY2"/>
              </a:cxn>
              <a:cxn ang="0">
                <a:pos x="connsiteX3" y="connsiteY3"/>
              </a:cxn>
            </a:cxnLst>
            <a:rect l="l" t="t" r="r" b="b"/>
            <a:pathLst>
              <a:path w="1525739" h="737440">
                <a:moveTo>
                  <a:pt x="12728" y="736182"/>
                </a:moveTo>
                <a:lnTo>
                  <a:pt x="1520667" y="415777"/>
                </a:lnTo>
                <a:lnTo>
                  <a:pt x="1435480" y="12728"/>
                </a:lnTo>
                <a:lnTo>
                  <a:pt x="12728" y="315333"/>
                </a:lnTo>
                <a:close/>
              </a:path>
            </a:pathLst>
          </a:custGeom>
          <a:blipFill>
            <a:blip r:embed="rId2"/>
            <a:srcRect/>
            <a:stretch>
              <a:fillRect l="-173104" t="23847" r="3068" b="-74795"/>
            </a:stretch>
          </a:blipFill>
          <a:ln w="12713" cap="flat">
            <a:noFill/>
            <a:prstDash val="solid"/>
            <a:miter/>
          </a:ln>
        </p:spPr>
        <p:txBody>
          <a:bodyPr rtlCol="0" anchor="ctr"/>
          <a:lstStyle/>
          <a:p>
            <a:r>
              <a:rPr lang="en-US" dirty="0"/>
              <a:t> </a:t>
            </a:r>
            <a:endParaRPr lang="ru-RU" dirty="0"/>
          </a:p>
        </p:txBody>
      </p:sp>
      <p:sp>
        <p:nvSpPr>
          <p:cNvPr id="19" name="Freeform: Shape 18">
            <a:extLst>
              <a:ext uri="{FF2B5EF4-FFF2-40B4-BE49-F238E27FC236}">
                <a16:creationId xmlns:a16="http://schemas.microsoft.com/office/drawing/2014/main" id="{37DED860-B2F3-4B02-B7C4-F0FC61CFA7AC}"/>
              </a:ext>
            </a:extLst>
          </p:cNvPr>
          <p:cNvSpPr/>
          <p:nvPr/>
        </p:nvSpPr>
        <p:spPr>
          <a:xfrm>
            <a:off x="10792048" y="-12728"/>
            <a:ext cx="1398594" cy="1665599"/>
          </a:xfrm>
          <a:custGeom>
            <a:avLst/>
            <a:gdLst>
              <a:gd name="connsiteX0" fmla="*/ 1206619 w 1398594"/>
              <a:gd name="connsiteY0" fmla="*/ 12728 h 1665598"/>
              <a:gd name="connsiteX1" fmla="*/ 333133 w 1398594"/>
              <a:gd name="connsiteY1" fmla="*/ 1010815 h 1665598"/>
              <a:gd name="connsiteX2" fmla="*/ 12728 w 1398594"/>
              <a:gd name="connsiteY2" fmla="*/ 1656712 h 1665598"/>
              <a:gd name="connsiteX3" fmla="*/ 612852 w 1398594"/>
              <a:gd name="connsiteY3" fmla="*/ 1202804 h 1665598"/>
              <a:gd name="connsiteX4" fmla="*/ 1394793 w 1398594"/>
              <a:gd name="connsiteY4" fmla="*/ 297532 h 1665598"/>
              <a:gd name="connsiteX5" fmla="*/ 1394793 w 1398594"/>
              <a:gd name="connsiteY5" fmla="*/ 12728 h 1665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594" h="1665598">
                <a:moveTo>
                  <a:pt x="1206619" y="12728"/>
                </a:moveTo>
                <a:lnTo>
                  <a:pt x="333133" y="1010815"/>
                </a:lnTo>
                <a:lnTo>
                  <a:pt x="12728" y="1656712"/>
                </a:lnTo>
                <a:lnTo>
                  <a:pt x="612852" y="1202804"/>
                </a:lnTo>
                <a:lnTo>
                  <a:pt x="1394793" y="297532"/>
                </a:lnTo>
                <a:lnTo>
                  <a:pt x="1394793" y="12728"/>
                </a:lnTo>
                <a:close/>
              </a:path>
            </a:pathLst>
          </a:custGeom>
          <a:gradFill>
            <a:gsLst>
              <a:gs pos="0">
                <a:schemeClr val="accent5">
                  <a:alpha val="5000"/>
                </a:schemeClr>
              </a:gs>
              <a:gs pos="100000">
                <a:schemeClr val="bg2">
                  <a:alpha val="20000"/>
                </a:schemeClr>
              </a:gs>
            </a:gsLst>
            <a:lin ang="3180000" scaled="0"/>
          </a:gradFill>
          <a:ln w="12713" cap="flat">
            <a:noFill/>
            <a:prstDash val="solid"/>
            <a:miter/>
          </a:ln>
        </p:spPr>
        <p:txBody>
          <a:bodyPr rtlCol="0" anchor="ctr"/>
          <a:lstStyle/>
          <a:p>
            <a:endParaRPr lang="ru-RU" dirty="0"/>
          </a:p>
        </p:txBody>
      </p:sp>
      <p:sp>
        <p:nvSpPr>
          <p:cNvPr id="18" name="Freeform: Shape 17">
            <a:extLst>
              <a:ext uri="{FF2B5EF4-FFF2-40B4-BE49-F238E27FC236}">
                <a16:creationId xmlns:a16="http://schemas.microsoft.com/office/drawing/2014/main" id="{A8325BE9-BD79-4F37-99D7-6CE4487E9256}"/>
              </a:ext>
            </a:extLst>
          </p:cNvPr>
          <p:cNvSpPr/>
          <p:nvPr/>
        </p:nvSpPr>
        <p:spPr>
          <a:xfrm>
            <a:off x="10686456" y="-12728"/>
            <a:ext cx="1513025" cy="1983461"/>
          </a:xfrm>
          <a:custGeom>
            <a:avLst/>
            <a:gdLst>
              <a:gd name="connsiteX0" fmla="*/ 1505410 w 1513024"/>
              <a:gd name="connsiteY0" fmla="*/ 12728 h 1983460"/>
              <a:gd name="connsiteX1" fmla="*/ 1504139 w 1513024"/>
              <a:gd name="connsiteY1" fmla="*/ 12728 h 1983460"/>
              <a:gd name="connsiteX2" fmla="*/ 12728 w 1513024"/>
              <a:gd name="connsiteY2" fmla="*/ 1699941 h 1983460"/>
              <a:gd name="connsiteX3" fmla="*/ 321691 w 1513024"/>
              <a:gd name="connsiteY3" fmla="*/ 1972031 h 1983460"/>
              <a:gd name="connsiteX4" fmla="*/ 1505410 w 1513024"/>
              <a:gd name="connsiteY4" fmla="*/ 633195 h 1983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024" h="1983460">
                <a:moveTo>
                  <a:pt x="1505410" y="12728"/>
                </a:moveTo>
                <a:lnTo>
                  <a:pt x="1504139" y="12728"/>
                </a:lnTo>
                <a:lnTo>
                  <a:pt x="12728" y="1699941"/>
                </a:lnTo>
                <a:lnTo>
                  <a:pt x="321691" y="1972031"/>
                </a:lnTo>
                <a:lnTo>
                  <a:pt x="1505410" y="633195"/>
                </a:lnTo>
                <a:close/>
              </a:path>
            </a:pathLst>
          </a:custGeom>
          <a:blipFill>
            <a:blip r:embed="rId3"/>
            <a:srcRect/>
            <a:stretch>
              <a:fillRect l="10185" t="-69719" r="-101663" b="6375"/>
            </a:stretch>
          </a:blipFill>
          <a:ln w="12713" cap="flat">
            <a:noFill/>
            <a:prstDash val="solid"/>
            <a:miter/>
          </a:ln>
        </p:spPr>
        <p:txBody>
          <a:bodyPr rtlCol="0" anchor="ctr"/>
          <a:lstStyle/>
          <a:p>
            <a:endParaRPr lang="ru-RU" dirty="0"/>
          </a:p>
        </p:txBody>
      </p:sp>
    </p:spTree>
    <p:extLst>
      <p:ext uri="{BB962C8B-B14F-4D97-AF65-F5344CB8AC3E}">
        <p14:creationId xmlns:p14="http://schemas.microsoft.com/office/powerpoint/2010/main" val="1013977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845D3B-A7CA-4751-B979-90553EDEB1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u-RU"/>
          </a:p>
        </p:txBody>
      </p:sp>
      <p:sp>
        <p:nvSpPr>
          <p:cNvPr id="3" name="Text Placeholder 2">
            <a:extLst>
              <a:ext uri="{FF2B5EF4-FFF2-40B4-BE49-F238E27FC236}">
                <a16:creationId xmlns:a16="http://schemas.microsoft.com/office/drawing/2014/main" id="{46A43512-71B9-49DF-A1D4-8CE3742E42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4" name="Date Placeholder 3">
            <a:extLst>
              <a:ext uri="{FF2B5EF4-FFF2-40B4-BE49-F238E27FC236}">
                <a16:creationId xmlns:a16="http://schemas.microsoft.com/office/drawing/2014/main" id="{0B83A523-550D-4EF7-B5BF-4E5BA6655BC3}"/>
              </a:ext>
            </a:extLst>
          </p:cNvPr>
          <p:cNvSpPr>
            <a:spLocks noGrp="1"/>
          </p:cNvSpPr>
          <p:nvPr>
            <p:ph type="dt" sz="half" idx="2"/>
          </p:nvPr>
        </p:nvSpPr>
        <p:spPr>
          <a:xfrm>
            <a:off x="4521925" y="5945824"/>
            <a:ext cx="2743200" cy="365125"/>
          </a:xfrm>
          <a:prstGeom prst="rect">
            <a:avLst/>
          </a:prstGeom>
        </p:spPr>
        <p:txBody>
          <a:bodyPr vert="horz" lIns="91440" tIns="45720" rIns="91440" bIns="45720" rtlCol="0" anchor="ctr"/>
          <a:lstStyle>
            <a:lvl1pPr algn="ctr">
              <a:defRPr sz="1600" b="1">
                <a:solidFill>
                  <a:schemeClr val="tx1">
                    <a:tint val="75000"/>
                  </a:schemeClr>
                </a:solidFill>
                <a:latin typeface="+mj-lt"/>
              </a:defRPr>
            </a:lvl1pPr>
          </a:lstStyle>
          <a:p>
            <a:r>
              <a:rPr lang="ru-RU" dirty="0"/>
              <a:t>MM.DD.20XX</a:t>
            </a:r>
          </a:p>
        </p:txBody>
      </p:sp>
      <p:sp>
        <p:nvSpPr>
          <p:cNvPr id="5" name="Footer Placeholder 4">
            <a:extLst>
              <a:ext uri="{FF2B5EF4-FFF2-40B4-BE49-F238E27FC236}">
                <a16:creationId xmlns:a16="http://schemas.microsoft.com/office/drawing/2014/main" id="{EC8A98FF-2C58-4968-A1DC-0EBD6961C6D7}"/>
              </a:ext>
            </a:extLst>
          </p:cNvPr>
          <p:cNvSpPr>
            <a:spLocks noGrp="1"/>
          </p:cNvSpPr>
          <p:nvPr>
            <p:ph type="ftr" sz="quarter" idx="3"/>
          </p:nvPr>
        </p:nvSpPr>
        <p:spPr>
          <a:xfrm>
            <a:off x="911225" y="5945824"/>
            <a:ext cx="2639323" cy="365125"/>
          </a:xfrm>
          <a:prstGeom prst="rect">
            <a:avLst/>
          </a:prstGeom>
        </p:spPr>
        <p:txBody>
          <a:bodyPr vert="horz" lIns="0" tIns="45720" rIns="91440" bIns="45720" rtlCol="0" anchor="ctr"/>
          <a:lstStyle>
            <a:lvl1pPr algn="l">
              <a:defRPr sz="1600" b="1">
                <a:solidFill>
                  <a:schemeClr val="bg2"/>
                </a:solidFill>
                <a:latin typeface="+mj-lt"/>
              </a:defRPr>
            </a:lvl1pPr>
          </a:lstStyle>
          <a:p>
            <a:r>
              <a:rPr lang="en-US" dirty="0"/>
              <a:t>ADD A FOOTER</a:t>
            </a:r>
            <a:endParaRPr lang="ru-RU" dirty="0"/>
          </a:p>
        </p:txBody>
      </p:sp>
      <p:sp>
        <p:nvSpPr>
          <p:cNvPr id="6" name="Slide Number Placeholder 5">
            <a:extLst>
              <a:ext uri="{FF2B5EF4-FFF2-40B4-BE49-F238E27FC236}">
                <a16:creationId xmlns:a16="http://schemas.microsoft.com/office/drawing/2014/main" id="{C5E93C2C-842E-4579-ABBB-7ED2CC0BA18B}"/>
              </a:ext>
            </a:extLst>
          </p:cNvPr>
          <p:cNvSpPr>
            <a:spLocks noGrp="1"/>
          </p:cNvSpPr>
          <p:nvPr>
            <p:ph type="sldNum" sz="quarter" idx="4"/>
          </p:nvPr>
        </p:nvSpPr>
        <p:spPr>
          <a:xfrm>
            <a:off x="11163743" y="5945824"/>
            <a:ext cx="642257" cy="365125"/>
          </a:xfrm>
          <a:prstGeom prst="rect">
            <a:avLst/>
          </a:prstGeom>
        </p:spPr>
        <p:txBody>
          <a:bodyPr vert="horz" lIns="91440" tIns="45720" rIns="91440" bIns="45720" rtlCol="0" anchor="ctr"/>
          <a:lstStyle>
            <a:lvl1pPr algn="ctr">
              <a:defRPr sz="1600" b="1">
                <a:solidFill>
                  <a:schemeClr val="bg1"/>
                </a:solidFill>
                <a:latin typeface="+mj-lt"/>
              </a:defRPr>
            </a:lvl1pPr>
          </a:lstStyle>
          <a:p>
            <a:fld id="{98C0CDE5-970C-4CC4-BF43-0DA127E73E82}" type="slidenum">
              <a:rPr lang="ru-RU" smtClean="0"/>
              <a:pPr/>
              <a:t>‹#›</a:t>
            </a:fld>
            <a:endParaRPr lang="ru-RU" dirty="0"/>
          </a:p>
        </p:txBody>
      </p:sp>
    </p:spTree>
    <p:extLst>
      <p:ext uri="{BB962C8B-B14F-4D97-AF65-F5344CB8AC3E}">
        <p14:creationId xmlns:p14="http://schemas.microsoft.com/office/powerpoint/2010/main" val="2828830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1" r:id="rId7"/>
    <p:sldLayoutId id="2147483655" r:id="rId8"/>
    <p:sldLayoutId id="2147483657" r:id="rId9"/>
    <p:sldLayoutId id="2147483658" r:id="rId10"/>
    <p:sldLayoutId id="2147483662" r:id="rId11"/>
    <p:sldLayoutId id="2147483663" r:id="rId12"/>
    <p:sldLayoutId id="2147483664" r:id="rId13"/>
    <p:sldLayoutId id="2147483665" r:id="rId14"/>
    <p:sldLayoutId id="2147483666" r:id="rId15"/>
    <p:sldLayoutId id="2147483669" r:id="rId16"/>
    <p:sldLayoutId id="2147483670" r:id="rId17"/>
    <p:sldLayoutId id="2147483667" r:id="rId18"/>
    <p:sldLayoutId id="2147483668" r:id="rId19"/>
    <p:sldLayoutId id="2147483660" r:id="rId20"/>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572" userDrawn="1">
          <p15:clr>
            <a:srgbClr val="F26B43"/>
          </p15:clr>
        </p15:guide>
        <p15:guide id="2" pos="3840" userDrawn="1">
          <p15:clr>
            <a:srgbClr val="F26B43"/>
          </p15:clr>
        </p15:guide>
        <p15:guide id="3" pos="574" userDrawn="1">
          <p15:clr>
            <a:srgbClr val="F26B43"/>
          </p15:clr>
        </p15:guide>
        <p15:guide id="4" pos="7106" userDrawn="1">
          <p15:clr>
            <a:srgbClr val="F26B43"/>
          </p15:clr>
        </p15:guide>
        <p15:guide id="5" orient="horz" pos="3748" userDrawn="1">
          <p15:clr>
            <a:srgbClr val="F26B43"/>
          </p15:clr>
        </p15:guide>
        <p15:guide id="6" pos="3250" userDrawn="1">
          <p15:clr>
            <a:srgbClr val="F26B43"/>
          </p15:clr>
        </p15:guide>
        <p15:guide id="7" pos="443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A%20CNA%20or%20LNA%20may%20perform%20the%20following%20tasks%20as%20delegated%20by%20a%20licensed%20nurse:" TargetMode="External"/><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hyperlink" Target="http://aama-ntl.org/docs/default-source/legal/az-medical-assistants-use-of-title-violation-classification.pdf?sfvrsn=4" TargetMode="Externa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hyperlink" Target="https://www.azdhs.gov/documents/preparedness/emergency-medical-services-trauma-system/statutes-rule-book.pdf" TargetMode="External"/><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Kids on Desk Looking at Notebook">
            <a:extLst>
              <a:ext uri="{FF2B5EF4-FFF2-40B4-BE49-F238E27FC236}">
                <a16:creationId xmlns:a16="http://schemas.microsoft.com/office/drawing/2014/main" id="{F1EACC03-9DC7-4C77-9BAE-11CBF767B58D}"/>
              </a:ext>
            </a:extLst>
          </p:cNvPr>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a:stretch/>
        </p:blipFill>
        <p:spPr/>
      </p:pic>
      <p:sp>
        <p:nvSpPr>
          <p:cNvPr id="7" name="Text Placeholder 6">
            <a:extLst>
              <a:ext uri="{FF2B5EF4-FFF2-40B4-BE49-F238E27FC236}">
                <a16:creationId xmlns:a16="http://schemas.microsoft.com/office/drawing/2014/main" id="{7671E014-38A6-4604-84E2-0E92500FBC52}"/>
              </a:ext>
            </a:extLst>
          </p:cNvPr>
          <p:cNvSpPr>
            <a:spLocks noGrp="1"/>
          </p:cNvSpPr>
          <p:nvPr>
            <p:ph type="body" sz="quarter" idx="16"/>
          </p:nvPr>
        </p:nvSpPr>
        <p:spPr/>
        <p:txBody>
          <a:bodyPr>
            <a:normAutofit lnSpcReduction="10000"/>
          </a:bodyPr>
          <a:lstStyle/>
          <a:p>
            <a:r>
              <a:rPr lang="en-US" dirty="0"/>
              <a:t>June</a:t>
            </a:r>
          </a:p>
          <a:p>
            <a:r>
              <a:rPr lang="en-US" dirty="0"/>
              <a:t>2019</a:t>
            </a:r>
            <a:endParaRPr lang="ru-RU" dirty="0"/>
          </a:p>
        </p:txBody>
      </p:sp>
      <p:sp>
        <p:nvSpPr>
          <p:cNvPr id="2" name="Title 1">
            <a:extLst>
              <a:ext uri="{FF2B5EF4-FFF2-40B4-BE49-F238E27FC236}">
                <a16:creationId xmlns:a16="http://schemas.microsoft.com/office/drawing/2014/main" id="{2FF535A0-9A52-40AD-972C-D0F96C905295}"/>
              </a:ext>
            </a:extLst>
          </p:cNvPr>
          <p:cNvSpPr>
            <a:spLocks noGrp="1"/>
          </p:cNvSpPr>
          <p:nvPr>
            <p:ph type="ctrTitle"/>
          </p:nvPr>
        </p:nvSpPr>
        <p:spPr>
          <a:xfrm rot="840000">
            <a:off x="7251714" y="2724821"/>
            <a:ext cx="4851352" cy="1915832"/>
          </a:xfrm>
        </p:spPr>
        <p:txBody>
          <a:bodyPr>
            <a:normAutofit fontScale="90000"/>
          </a:bodyPr>
          <a:lstStyle/>
          <a:p>
            <a:r>
              <a:rPr lang="en-US" sz="4400" dirty="0"/>
              <a:t>Unlicensed Assistive Personnel</a:t>
            </a:r>
            <a:br>
              <a:rPr lang="en-US" sz="3600" dirty="0"/>
            </a:br>
            <a:endParaRPr lang="ru-RU" sz="3600" dirty="0"/>
          </a:p>
        </p:txBody>
      </p:sp>
      <p:sp>
        <p:nvSpPr>
          <p:cNvPr id="3" name="Subtitle 2">
            <a:extLst>
              <a:ext uri="{FF2B5EF4-FFF2-40B4-BE49-F238E27FC236}">
                <a16:creationId xmlns:a16="http://schemas.microsoft.com/office/drawing/2014/main" id="{5A81143F-FBEE-4565-886D-08852310C84F}"/>
              </a:ext>
            </a:extLst>
          </p:cNvPr>
          <p:cNvSpPr>
            <a:spLocks noGrp="1"/>
          </p:cNvSpPr>
          <p:nvPr>
            <p:ph type="subTitle" idx="1"/>
          </p:nvPr>
        </p:nvSpPr>
        <p:spPr/>
        <p:txBody>
          <a:bodyPr/>
          <a:lstStyle/>
          <a:p>
            <a:r>
              <a:rPr lang="en-US" dirty="0"/>
              <a:t>Their Role on the School Health Services Team</a:t>
            </a:r>
            <a:endParaRPr lang="ru-RU" dirty="0"/>
          </a:p>
        </p:txBody>
      </p:sp>
    </p:spTree>
    <p:extLst>
      <p:ext uri="{BB962C8B-B14F-4D97-AF65-F5344CB8AC3E}">
        <p14:creationId xmlns:p14="http://schemas.microsoft.com/office/powerpoint/2010/main" val="3997746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9C41FB1-523E-44CA-B4FC-FC2DDDE0AE6F}"/>
              </a:ext>
            </a:extLst>
          </p:cNvPr>
          <p:cNvSpPr>
            <a:spLocks noGrp="1"/>
          </p:cNvSpPr>
          <p:nvPr>
            <p:ph type="ftr" sz="quarter" idx="11"/>
          </p:nvPr>
        </p:nvSpPr>
        <p:spPr>
          <a:xfrm>
            <a:off x="5035734" y="6128321"/>
            <a:ext cx="3943952" cy="365125"/>
          </a:xfrm>
        </p:spPr>
        <p:txBody>
          <a:bodyPr/>
          <a:lstStyle/>
          <a:p>
            <a:r>
              <a:rPr lang="en-US" sz="1100" dirty="0"/>
              <a:t>*AZ BON Rules and Statutes 2018</a:t>
            </a:r>
            <a:endParaRPr lang="ru-RU" sz="1100" dirty="0"/>
          </a:p>
        </p:txBody>
      </p:sp>
      <p:sp>
        <p:nvSpPr>
          <p:cNvPr id="3" name="Slide Number Placeholder 2">
            <a:extLst>
              <a:ext uri="{FF2B5EF4-FFF2-40B4-BE49-F238E27FC236}">
                <a16:creationId xmlns:a16="http://schemas.microsoft.com/office/drawing/2014/main" id="{BB8D2D8C-F6EB-4D7D-B5DF-9F4A6607FDDE}"/>
              </a:ext>
            </a:extLst>
          </p:cNvPr>
          <p:cNvSpPr>
            <a:spLocks noGrp="1"/>
          </p:cNvSpPr>
          <p:nvPr>
            <p:ph type="sldNum" sz="quarter" idx="12"/>
          </p:nvPr>
        </p:nvSpPr>
        <p:spPr/>
        <p:txBody>
          <a:bodyPr/>
          <a:lstStyle/>
          <a:p>
            <a:fld id="{98C0CDE5-970C-4CC4-BF43-0DA127E73E82}" type="slidenum">
              <a:rPr lang="ru-RU" smtClean="0"/>
              <a:t>10</a:t>
            </a:fld>
            <a:endParaRPr lang="ru-RU" dirty="0"/>
          </a:p>
        </p:txBody>
      </p:sp>
      <p:sp>
        <p:nvSpPr>
          <p:cNvPr id="4" name="Title 3">
            <a:extLst>
              <a:ext uri="{FF2B5EF4-FFF2-40B4-BE49-F238E27FC236}">
                <a16:creationId xmlns:a16="http://schemas.microsoft.com/office/drawing/2014/main" id="{B7A2A037-D2B4-44CA-A624-0631470BF494}"/>
              </a:ext>
            </a:extLst>
          </p:cNvPr>
          <p:cNvSpPr>
            <a:spLocks noGrp="1"/>
          </p:cNvSpPr>
          <p:nvPr>
            <p:ph type="title"/>
          </p:nvPr>
        </p:nvSpPr>
        <p:spPr>
          <a:xfrm rot="21180000">
            <a:off x="286625" y="324446"/>
            <a:ext cx="4884267" cy="1325563"/>
          </a:xfrm>
        </p:spPr>
        <p:txBody>
          <a:bodyPr/>
          <a:lstStyle/>
          <a:p>
            <a:r>
              <a:rPr lang="en-US" dirty="0"/>
              <a:t>CNA/LNA or UAP</a:t>
            </a:r>
          </a:p>
        </p:txBody>
      </p:sp>
      <p:sp>
        <p:nvSpPr>
          <p:cNvPr id="5" name="Rectangle 4">
            <a:extLst>
              <a:ext uri="{FF2B5EF4-FFF2-40B4-BE49-F238E27FC236}">
                <a16:creationId xmlns:a16="http://schemas.microsoft.com/office/drawing/2014/main" id="{3E1397F8-22FD-49E1-AB73-3489F8A0832C}"/>
              </a:ext>
            </a:extLst>
          </p:cNvPr>
          <p:cNvSpPr/>
          <p:nvPr/>
        </p:nvSpPr>
        <p:spPr>
          <a:xfrm>
            <a:off x="2360428" y="1509570"/>
            <a:ext cx="9294564" cy="4801314"/>
          </a:xfrm>
          <a:prstGeom prst="rect">
            <a:avLst/>
          </a:prstGeom>
        </p:spPr>
        <p:txBody>
          <a:bodyPr wrap="square">
            <a:spAutoFit/>
          </a:bodyPr>
          <a:lstStyle/>
          <a:p>
            <a:r>
              <a:rPr lang="en-US" dirty="0"/>
              <a:t>Certified Nursing Assistant (CNA): </a:t>
            </a:r>
            <a:r>
              <a:rPr lang="en-US" dirty="0">
                <a:solidFill>
                  <a:srgbClr val="180200"/>
                </a:solidFill>
              </a:rPr>
              <a:t>a person who passes an approved CNA course and the state manual skills/written exams and whose name is placed on the CNA registry. Any substantiated allegations of abuse, neglect or misappropriation of property/theft will be reported to the Office of Inspector General (OIG) and will be listed on the registry</a:t>
            </a:r>
          </a:p>
          <a:p>
            <a:endParaRPr lang="en-US" dirty="0">
              <a:solidFill>
                <a:srgbClr val="180200"/>
              </a:solidFill>
            </a:endParaRPr>
          </a:p>
          <a:p>
            <a:r>
              <a:rPr lang="en-US" dirty="0"/>
              <a:t>Licensed Nursing Assistant (LNA): </a:t>
            </a:r>
            <a:r>
              <a:rPr lang="en-US" dirty="0">
                <a:solidFill>
                  <a:srgbClr val="180200"/>
                </a:solidFill>
              </a:rPr>
              <a:t>a person who meets CNA educational and exam requirements and, in addition, submits an application, fingerprints and fees to the Board. The LNA is regulated by the Board which has broader jurisdiction for any act of unprofessional conduct.</a:t>
            </a:r>
          </a:p>
          <a:p>
            <a:endParaRPr lang="en-US" dirty="0">
              <a:solidFill>
                <a:srgbClr val="180200"/>
              </a:solidFill>
            </a:endParaRPr>
          </a:p>
          <a:p>
            <a:pPr marL="285750" indent="-285750">
              <a:buFont typeface="Arial" panose="020B0604020202020204" pitchFamily="34" charset="0"/>
              <a:buChar char="•"/>
            </a:pPr>
            <a:r>
              <a:rPr lang="en-US" dirty="0">
                <a:solidFill>
                  <a:srgbClr val="180200"/>
                </a:solidFill>
              </a:rPr>
              <a:t>Performance of Nursing Assistant Tasks: A CNA or LNA may perform the following tasks as delegated by a licensed nurse </a:t>
            </a:r>
            <a:r>
              <a:rPr lang="en-US" dirty="0">
                <a:solidFill>
                  <a:srgbClr val="FFC000"/>
                </a:solidFill>
                <a:hlinkClick r:id="rId3" action="ppaction://hlinkfile"/>
              </a:rPr>
              <a:t>R4-19-813, R4-19-814</a:t>
            </a:r>
            <a:endParaRPr lang="en-US" dirty="0">
              <a:solidFill>
                <a:srgbClr val="FFC000"/>
              </a:solidFill>
            </a:endParaRPr>
          </a:p>
          <a:p>
            <a:endParaRPr lang="en-US" dirty="0">
              <a:solidFill>
                <a:srgbClr val="180200"/>
              </a:solidFill>
            </a:endParaRPr>
          </a:p>
          <a:p>
            <a:r>
              <a:rPr lang="en-US" b="1" i="1" dirty="0">
                <a:solidFill>
                  <a:schemeClr val="tx2"/>
                </a:solidFill>
              </a:rPr>
              <a:t>Are you reporting to and being supervised by an LPN or RN at the school or district level and working within your scope of practice </a:t>
            </a:r>
            <a:r>
              <a:rPr lang="en-US" b="1" i="1" dirty="0">
                <a:solidFill>
                  <a:srgbClr val="180200"/>
                </a:solidFill>
              </a:rPr>
              <a:t>or </a:t>
            </a:r>
            <a:r>
              <a:rPr lang="en-US" b="1" i="1" dirty="0">
                <a:solidFill>
                  <a:schemeClr val="tx2"/>
                </a:solidFill>
              </a:rPr>
              <a:t>are you a UAP?</a:t>
            </a:r>
          </a:p>
          <a:p>
            <a:endParaRPr lang="en-US" dirty="0">
              <a:solidFill>
                <a:srgbClr val="180200"/>
              </a:solidFill>
            </a:endParaRPr>
          </a:p>
          <a:p>
            <a:endParaRPr lang="en-US" dirty="0">
              <a:solidFill>
                <a:srgbClr val="180200"/>
              </a:solidFill>
            </a:endParaRPr>
          </a:p>
        </p:txBody>
      </p:sp>
    </p:spTree>
    <p:extLst>
      <p:ext uri="{BB962C8B-B14F-4D97-AF65-F5344CB8AC3E}">
        <p14:creationId xmlns:p14="http://schemas.microsoft.com/office/powerpoint/2010/main" val="4171798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04D9771-3465-43E2-B439-9BECD613153C}"/>
              </a:ext>
            </a:extLst>
          </p:cNvPr>
          <p:cNvSpPr>
            <a:spLocks noGrp="1"/>
          </p:cNvSpPr>
          <p:nvPr>
            <p:ph type="ftr" sz="quarter" idx="11"/>
          </p:nvPr>
        </p:nvSpPr>
        <p:spPr>
          <a:xfrm>
            <a:off x="5284381" y="6151875"/>
            <a:ext cx="3466213" cy="365125"/>
          </a:xfrm>
        </p:spPr>
        <p:txBody>
          <a:bodyPr/>
          <a:lstStyle/>
          <a:p>
            <a:r>
              <a:rPr lang="en-US" sz="1100" dirty="0"/>
              <a:t>*AMA State Scope of Practice 1996-2019</a:t>
            </a:r>
            <a:endParaRPr lang="ru-RU" sz="1100" dirty="0"/>
          </a:p>
        </p:txBody>
      </p:sp>
      <p:sp>
        <p:nvSpPr>
          <p:cNvPr id="3" name="Slide Number Placeholder 2">
            <a:extLst>
              <a:ext uri="{FF2B5EF4-FFF2-40B4-BE49-F238E27FC236}">
                <a16:creationId xmlns:a16="http://schemas.microsoft.com/office/drawing/2014/main" id="{FA8730F3-A295-4B8D-B6D3-0AB5AF1148C1}"/>
              </a:ext>
            </a:extLst>
          </p:cNvPr>
          <p:cNvSpPr>
            <a:spLocks noGrp="1"/>
          </p:cNvSpPr>
          <p:nvPr>
            <p:ph type="sldNum" sz="quarter" idx="12"/>
          </p:nvPr>
        </p:nvSpPr>
        <p:spPr/>
        <p:txBody>
          <a:bodyPr/>
          <a:lstStyle/>
          <a:p>
            <a:fld id="{98C0CDE5-970C-4CC4-BF43-0DA127E73E82}" type="slidenum">
              <a:rPr lang="ru-RU" smtClean="0"/>
              <a:t>11</a:t>
            </a:fld>
            <a:endParaRPr lang="ru-RU" dirty="0"/>
          </a:p>
        </p:txBody>
      </p:sp>
      <p:sp>
        <p:nvSpPr>
          <p:cNvPr id="4" name="Title 3">
            <a:extLst>
              <a:ext uri="{FF2B5EF4-FFF2-40B4-BE49-F238E27FC236}">
                <a16:creationId xmlns:a16="http://schemas.microsoft.com/office/drawing/2014/main" id="{0AD990CA-2101-4142-A97C-C7AC1BFD5FE6}"/>
              </a:ext>
            </a:extLst>
          </p:cNvPr>
          <p:cNvSpPr>
            <a:spLocks noGrp="1"/>
          </p:cNvSpPr>
          <p:nvPr>
            <p:ph type="title"/>
          </p:nvPr>
        </p:nvSpPr>
        <p:spPr/>
        <p:txBody>
          <a:bodyPr/>
          <a:lstStyle/>
          <a:p>
            <a:r>
              <a:rPr lang="en-US" dirty="0"/>
              <a:t>MA or UAP</a:t>
            </a:r>
          </a:p>
        </p:txBody>
      </p:sp>
      <p:sp>
        <p:nvSpPr>
          <p:cNvPr id="5" name="Content Placeholder 4">
            <a:extLst>
              <a:ext uri="{FF2B5EF4-FFF2-40B4-BE49-F238E27FC236}">
                <a16:creationId xmlns:a16="http://schemas.microsoft.com/office/drawing/2014/main" id="{EEBB4FDA-D700-4856-BE3B-7A8391822A85}"/>
              </a:ext>
            </a:extLst>
          </p:cNvPr>
          <p:cNvSpPr>
            <a:spLocks noGrp="1"/>
          </p:cNvSpPr>
          <p:nvPr>
            <p:ph idx="1"/>
          </p:nvPr>
        </p:nvSpPr>
        <p:spPr>
          <a:xfrm>
            <a:off x="2230886" y="1768588"/>
            <a:ext cx="8876414" cy="4351338"/>
          </a:xfrm>
        </p:spPr>
        <p:txBody>
          <a:bodyPr>
            <a:normAutofit/>
          </a:bodyPr>
          <a:lstStyle/>
          <a:p>
            <a:r>
              <a:rPr lang="en-US" sz="2000" dirty="0">
                <a:solidFill>
                  <a:srgbClr val="C00000"/>
                </a:solidFill>
              </a:rPr>
              <a:t>A Medical Assistant </a:t>
            </a:r>
            <a:r>
              <a:rPr lang="en-US" sz="2000" dirty="0"/>
              <a:t>may perform </a:t>
            </a:r>
            <a:r>
              <a:rPr lang="en-US" sz="2000" dirty="0">
                <a:hlinkClick r:id="rId2"/>
              </a:rPr>
              <a:t>the following medical procedures </a:t>
            </a:r>
            <a:r>
              <a:rPr lang="en-US" sz="2000" dirty="0"/>
              <a:t>under the direct supervision of a Doctor of Medicine, Physician Assistant or Nurse Practitioner……</a:t>
            </a:r>
          </a:p>
          <a:p>
            <a:r>
              <a:rPr lang="en-US" sz="2000" dirty="0"/>
              <a:t>Without the direct supervision of a Doctor of Medicine, Physician Assistant or Nurse Practitioner, a Medical Assistant may perform </a:t>
            </a:r>
            <a:r>
              <a:rPr lang="en-US" sz="2000" dirty="0">
                <a:hlinkClick r:id="rId2"/>
              </a:rPr>
              <a:t>the following tasks</a:t>
            </a:r>
            <a:r>
              <a:rPr lang="en-US" sz="2000" dirty="0"/>
              <a:t>…..</a:t>
            </a:r>
          </a:p>
          <a:p>
            <a:pPr marL="0" indent="0">
              <a:buNone/>
            </a:pPr>
            <a:endParaRPr lang="en-US" sz="2000" dirty="0"/>
          </a:p>
          <a:p>
            <a:pPr marL="0" indent="0">
              <a:buNone/>
            </a:pPr>
            <a:r>
              <a:rPr lang="en-US" sz="2000" b="1" i="1" dirty="0">
                <a:solidFill>
                  <a:srgbClr val="FF0000"/>
                </a:solidFill>
              </a:rPr>
              <a:t>Are you under the Direct Supervision of a Doctor of Medicine, Physician Assistant or Nurse Practitioner at the school or district level and working within your scope of practice </a:t>
            </a:r>
            <a:r>
              <a:rPr lang="en-US" sz="2000" b="1" i="1" dirty="0">
                <a:solidFill>
                  <a:srgbClr val="180200"/>
                </a:solidFill>
              </a:rPr>
              <a:t>or</a:t>
            </a:r>
            <a:r>
              <a:rPr lang="en-US" sz="2000" b="1" i="1" dirty="0">
                <a:solidFill>
                  <a:srgbClr val="FF0000"/>
                </a:solidFill>
              </a:rPr>
              <a:t> are you a UAP?</a:t>
            </a:r>
          </a:p>
        </p:txBody>
      </p:sp>
    </p:spTree>
    <p:extLst>
      <p:ext uri="{BB962C8B-B14F-4D97-AF65-F5344CB8AC3E}">
        <p14:creationId xmlns:p14="http://schemas.microsoft.com/office/powerpoint/2010/main" val="2365683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7C584E1-EE55-46EF-8315-75AC96FD25DF}"/>
              </a:ext>
            </a:extLst>
          </p:cNvPr>
          <p:cNvSpPr>
            <a:spLocks noGrp="1"/>
          </p:cNvSpPr>
          <p:nvPr>
            <p:ph type="sldNum" sz="quarter" idx="12"/>
          </p:nvPr>
        </p:nvSpPr>
        <p:spPr/>
        <p:txBody>
          <a:bodyPr/>
          <a:lstStyle/>
          <a:p>
            <a:fld id="{98C0CDE5-970C-4CC4-BF43-0DA127E73E82}" type="slidenum">
              <a:rPr lang="ru-RU" smtClean="0"/>
              <a:t>12</a:t>
            </a:fld>
            <a:endParaRPr lang="ru-RU" dirty="0"/>
          </a:p>
        </p:txBody>
      </p:sp>
      <p:sp>
        <p:nvSpPr>
          <p:cNvPr id="4" name="Title 3">
            <a:extLst>
              <a:ext uri="{FF2B5EF4-FFF2-40B4-BE49-F238E27FC236}">
                <a16:creationId xmlns:a16="http://schemas.microsoft.com/office/drawing/2014/main" id="{F29E7AE1-6E5B-44B8-B129-0E1D633FEF4E}"/>
              </a:ext>
            </a:extLst>
          </p:cNvPr>
          <p:cNvSpPr>
            <a:spLocks noGrp="1"/>
          </p:cNvSpPr>
          <p:nvPr>
            <p:ph type="title"/>
          </p:nvPr>
        </p:nvSpPr>
        <p:spPr>
          <a:xfrm rot="21180000">
            <a:off x="-160643" y="398021"/>
            <a:ext cx="5072742" cy="1325563"/>
          </a:xfrm>
        </p:spPr>
        <p:txBody>
          <a:bodyPr/>
          <a:lstStyle/>
          <a:p>
            <a:r>
              <a:rPr lang="en-US" dirty="0"/>
              <a:t>    </a:t>
            </a:r>
            <a:r>
              <a:rPr lang="en-US" sz="3200" dirty="0"/>
              <a:t>Health Assistant</a:t>
            </a:r>
          </a:p>
        </p:txBody>
      </p:sp>
      <p:sp>
        <p:nvSpPr>
          <p:cNvPr id="5" name="Rectangle 4">
            <a:extLst>
              <a:ext uri="{FF2B5EF4-FFF2-40B4-BE49-F238E27FC236}">
                <a16:creationId xmlns:a16="http://schemas.microsoft.com/office/drawing/2014/main" id="{9119FAA5-C384-4BA3-A9BB-117DA3F42AD9}"/>
              </a:ext>
            </a:extLst>
          </p:cNvPr>
          <p:cNvSpPr/>
          <p:nvPr/>
        </p:nvSpPr>
        <p:spPr>
          <a:xfrm>
            <a:off x="2052083" y="1730038"/>
            <a:ext cx="8165805" cy="3139321"/>
          </a:xfrm>
          <a:prstGeom prst="rect">
            <a:avLst/>
          </a:prstGeom>
        </p:spPr>
        <p:txBody>
          <a:bodyPr wrap="square">
            <a:spAutoFit/>
          </a:bodyPr>
          <a:lstStyle/>
          <a:p>
            <a:pPr marL="285750" indent="-285750">
              <a:buFont typeface="Arial" panose="020B0604020202020204" pitchFamily="34" charset="0"/>
              <a:buChar char="•"/>
            </a:pPr>
            <a:r>
              <a:rPr lang="en-US" sz="2000" dirty="0">
                <a:solidFill>
                  <a:srgbClr val="180200"/>
                </a:solidFill>
              </a:rPr>
              <a:t>Qualifications necessary to be hired as a School Health Assistant vary from district to district, having an EMT, CNA or MA may or may not be a prerequisite.</a:t>
            </a:r>
          </a:p>
          <a:p>
            <a:endParaRPr lang="en-US" sz="2000" dirty="0">
              <a:solidFill>
                <a:srgbClr val="180200"/>
              </a:solidFill>
            </a:endParaRPr>
          </a:p>
          <a:p>
            <a:pPr marL="285750" indent="-285750">
              <a:buFont typeface="Arial" panose="020B0604020202020204" pitchFamily="34" charset="0"/>
              <a:buChar char="•"/>
            </a:pPr>
            <a:r>
              <a:rPr lang="en-US" sz="2000" dirty="0">
                <a:solidFill>
                  <a:srgbClr val="FF0000"/>
                </a:solidFill>
              </a:rPr>
              <a:t>If being hired to run the Health Office as a HA and not one of the above, you are a UAP </a:t>
            </a:r>
            <a:r>
              <a:rPr lang="en-US" sz="2000" dirty="0">
                <a:solidFill>
                  <a:srgbClr val="180200"/>
                </a:solidFill>
              </a:rPr>
              <a:t>and an integral part of the care of students at your schools</a:t>
            </a:r>
          </a:p>
          <a:p>
            <a:endParaRPr lang="en-US" sz="2000" dirty="0">
              <a:solidFill>
                <a:srgbClr val="180200"/>
              </a:solidFill>
            </a:endParaRPr>
          </a:p>
          <a:p>
            <a:pPr marL="285750" indent="-285750">
              <a:buFont typeface="Arial" panose="020B0604020202020204" pitchFamily="34" charset="0"/>
              <a:buChar char="•"/>
            </a:pPr>
            <a:r>
              <a:rPr lang="en-US" sz="2000" dirty="0">
                <a:solidFill>
                  <a:srgbClr val="180200"/>
                </a:solidFill>
              </a:rPr>
              <a:t>Job descriptions and tasks will vary from district to district</a:t>
            </a:r>
          </a:p>
          <a:p>
            <a:endParaRPr lang="en-US" dirty="0"/>
          </a:p>
        </p:txBody>
      </p:sp>
    </p:spTree>
    <p:extLst>
      <p:ext uri="{BB962C8B-B14F-4D97-AF65-F5344CB8AC3E}">
        <p14:creationId xmlns:p14="http://schemas.microsoft.com/office/powerpoint/2010/main" val="3372737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F2F67D0-402E-43C8-AD46-E68FCE59A315}"/>
              </a:ext>
            </a:extLst>
          </p:cNvPr>
          <p:cNvSpPr>
            <a:spLocks noGrp="1"/>
          </p:cNvSpPr>
          <p:nvPr>
            <p:ph type="ftr" sz="quarter" idx="11"/>
          </p:nvPr>
        </p:nvSpPr>
        <p:spPr/>
        <p:txBody>
          <a:bodyPr/>
          <a:lstStyle/>
          <a:p>
            <a:r>
              <a:rPr lang="en-US"/>
              <a:t>ADD A FOOTER</a:t>
            </a:r>
            <a:endParaRPr lang="ru-RU" dirty="0"/>
          </a:p>
        </p:txBody>
      </p:sp>
      <p:sp>
        <p:nvSpPr>
          <p:cNvPr id="3" name="Slide Number Placeholder 2">
            <a:extLst>
              <a:ext uri="{FF2B5EF4-FFF2-40B4-BE49-F238E27FC236}">
                <a16:creationId xmlns:a16="http://schemas.microsoft.com/office/drawing/2014/main" id="{6C9EE2CB-D338-4484-99A9-B544E66534A9}"/>
              </a:ext>
            </a:extLst>
          </p:cNvPr>
          <p:cNvSpPr>
            <a:spLocks noGrp="1"/>
          </p:cNvSpPr>
          <p:nvPr>
            <p:ph type="sldNum" sz="quarter" idx="12"/>
          </p:nvPr>
        </p:nvSpPr>
        <p:spPr/>
        <p:txBody>
          <a:bodyPr/>
          <a:lstStyle/>
          <a:p>
            <a:fld id="{98C0CDE5-970C-4CC4-BF43-0DA127E73E82}" type="slidenum">
              <a:rPr lang="ru-RU" smtClean="0"/>
              <a:t>13</a:t>
            </a:fld>
            <a:endParaRPr lang="ru-RU" dirty="0"/>
          </a:p>
        </p:txBody>
      </p:sp>
      <p:sp>
        <p:nvSpPr>
          <p:cNvPr id="6" name="Title 5">
            <a:extLst>
              <a:ext uri="{FF2B5EF4-FFF2-40B4-BE49-F238E27FC236}">
                <a16:creationId xmlns:a16="http://schemas.microsoft.com/office/drawing/2014/main" id="{CED931AD-0D5F-40AD-9470-5B3573BE5D2E}"/>
              </a:ext>
            </a:extLst>
          </p:cNvPr>
          <p:cNvSpPr>
            <a:spLocks noGrp="1"/>
          </p:cNvSpPr>
          <p:nvPr>
            <p:ph type="title"/>
          </p:nvPr>
        </p:nvSpPr>
        <p:spPr>
          <a:xfrm rot="-360000">
            <a:off x="-54524" y="990656"/>
            <a:ext cx="3890555" cy="1091949"/>
          </a:xfrm>
        </p:spPr>
        <p:txBody>
          <a:bodyPr>
            <a:normAutofit/>
          </a:bodyPr>
          <a:lstStyle/>
          <a:p>
            <a:r>
              <a:rPr lang="en-US" dirty="0"/>
              <a:t>Remember</a:t>
            </a:r>
          </a:p>
        </p:txBody>
      </p:sp>
      <p:sp>
        <p:nvSpPr>
          <p:cNvPr id="8" name="TextBox 7">
            <a:extLst>
              <a:ext uri="{FF2B5EF4-FFF2-40B4-BE49-F238E27FC236}">
                <a16:creationId xmlns:a16="http://schemas.microsoft.com/office/drawing/2014/main" id="{E2E186A3-3CF1-48AB-880E-6DE8FF8341A3}"/>
              </a:ext>
            </a:extLst>
          </p:cNvPr>
          <p:cNvSpPr txBox="1"/>
          <p:nvPr/>
        </p:nvSpPr>
        <p:spPr>
          <a:xfrm rot="21389707">
            <a:off x="4331184" y="548169"/>
            <a:ext cx="7164552" cy="4862870"/>
          </a:xfrm>
          <a:prstGeom prst="rect">
            <a:avLst/>
          </a:prstGeom>
          <a:noFill/>
        </p:spPr>
        <p:txBody>
          <a:bodyPr wrap="square" rtlCol="0">
            <a:spAutoFit/>
          </a:bodyPr>
          <a:lstStyle/>
          <a:p>
            <a:r>
              <a:rPr lang="en-US" sz="2000" dirty="0">
                <a:solidFill>
                  <a:srgbClr val="180200"/>
                </a:solidFill>
              </a:rPr>
              <a:t>Refer to your office as the ‘Health Office’ not the ‘Nurses’ Office’ (as well as signage)</a:t>
            </a:r>
          </a:p>
          <a:p>
            <a:endParaRPr lang="en-US" sz="2000" dirty="0">
              <a:solidFill>
                <a:srgbClr val="180200"/>
              </a:solidFill>
            </a:endParaRPr>
          </a:p>
          <a:p>
            <a:r>
              <a:rPr lang="en-US" sz="2000" dirty="0">
                <a:solidFill>
                  <a:srgbClr val="180200"/>
                </a:solidFill>
              </a:rPr>
              <a:t>Work within the scope of practice for the position you were hired into, and in accordance with your District Protocols and Policies; as well as, practice guidelines.</a:t>
            </a:r>
          </a:p>
          <a:p>
            <a:endParaRPr lang="en-US" sz="2000" dirty="0">
              <a:solidFill>
                <a:srgbClr val="180200"/>
              </a:solidFill>
            </a:endParaRPr>
          </a:p>
          <a:p>
            <a:r>
              <a:rPr lang="en-US" sz="2000" dirty="0">
                <a:solidFill>
                  <a:srgbClr val="180200"/>
                </a:solidFill>
              </a:rPr>
              <a:t>Identify yourself according to your title, identifying yourself as a ‘nurse’ or ‘school nurse’ when you are not, could be considered misrepresentation and a crime, punishable as a misdemeanor offense</a:t>
            </a:r>
          </a:p>
          <a:p>
            <a:endParaRPr lang="en-US" dirty="0"/>
          </a:p>
          <a:p>
            <a:endParaRPr lang="en-US" dirty="0"/>
          </a:p>
          <a:p>
            <a:endParaRPr lang="en-US" dirty="0"/>
          </a:p>
          <a:p>
            <a:endParaRPr lang="en-US" dirty="0"/>
          </a:p>
          <a:p>
            <a:endParaRPr lang="en-US" dirty="0"/>
          </a:p>
        </p:txBody>
      </p:sp>
      <p:pic>
        <p:nvPicPr>
          <p:cNvPr id="13" name="Picture 12">
            <a:extLst>
              <a:ext uri="{FF2B5EF4-FFF2-40B4-BE49-F238E27FC236}">
                <a16:creationId xmlns:a16="http://schemas.microsoft.com/office/drawing/2014/main" id="{D4C1D370-77EF-4AF3-85E9-49B948F3F3D4}"/>
              </a:ext>
            </a:extLst>
          </p:cNvPr>
          <p:cNvPicPr>
            <a:picLocks noChangeAspect="1"/>
          </p:cNvPicPr>
          <p:nvPr/>
        </p:nvPicPr>
        <p:blipFill>
          <a:blip r:embed="rId2"/>
          <a:stretch>
            <a:fillRect/>
          </a:stretch>
        </p:blipFill>
        <p:spPr>
          <a:xfrm>
            <a:off x="443073" y="3483980"/>
            <a:ext cx="3650190" cy="2862445"/>
          </a:xfrm>
          <a:prstGeom prst="rect">
            <a:avLst/>
          </a:prstGeom>
        </p:spPr>
      </p:pic>
    </p:spTree>
    <p:extLst>
      <p:ext uri="{BB962C8B-B14F-4D97-AF65-F5344CB8AC3E}">
        <p14:creationId xmlns:p14="http://schemas.microsoft.com/office/powerpoint/2010/main" val="27844502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8C0CDE5-970C-4CC4-BF43-0DA127E73E82}" type="slidenum">
              <a:rPr lang="ru-RU" smtClean="0"/>
              <a:t>14</a:t>
            </a:fld>
            <a:endParaRPr lang="ru-RU" dirty="0"/>
          </a:p>
        </p:txBody>
      </p:sp>
      <p:sp>
        <p:nvSpPr>
          <p:cNvPr id="4" name="Rectangle 3"/>
          <p:cNvSpPr/>
          <p:nvPr/>
        </p:nvSpPr>
        <p:spPr>
          <a:xfrm>
            <a:off x="2242268" y="697483"/>
            <a:ext cx="6901732" cy="4909036"/>
          </a:xfrm>
          <a:prstGeom prst="rect">
            <a:avLst/>
          </a:prstGeom>
        </p:spPr>
        <p:txBody>
          <a:bodyPr wrap="square">
            <a:spAutoFit/>
          </a:bodyPr>
          <a:lstStyle/>
          <a:p>
            <a:pPr marL="228600">
              <a:spcAft>
                <a:spcPts val="1000"/>
              </a:spcAft>
            </a:pPr>
            <a:r>
              <a:rPr lang="en-US" dirty="0">
                <a:solidFill>
                  <a:srgbClr val="000000"/>
                </a:solidFill>
                <a:latin typeface="Calibri" panose="020F0502020204030204" pitchFamily="34" charset="0"/>
              </a:rPr>
              <a:t>ARS 32-1666- </a:t>
            </a:r>
            <a:r>
              <a:rPr lang="en-US" u="sng" dirty="0">
                <a:solidFill>
                  <a:srgbClr val="000000"/>
                </a:solidFill>
                <a:latin typeface="Calibri" panose="020F0502020204030204" pitchFamily="34" charset="0"/>
              </a:rPr>
              <a:t>Unlawful acts.</a:t>
            </a:r>
            <a:endParaRPr lang="en-US" dirty="0"/>
          </a:p>
          <a:p>
            <a:pPr marL="228600" fontAlgn="base"/>
            <a:r>
              <a:rPr lang="en-US" dirty="0">
                <a:solidFill>
                  <a:srgbClr val="000000"/>
                </a:solidFill>
                <a:latin typeface="Calibri" panose="020F0502020204030204" pitchFamily="34" charset="0"/>
              </a:rPr>
              <a:t>It is unlawful for a person who is not licensed or certified under this chapter to:</a:t>
            </a:r>
          </a:p>
          <a:p>
            <a:pPr marL="457200" fontAlgn="base">
              <a:buFont typeface="+mj-lt"/>
              <a:buAutoNum type="arabicPeriod"/>
            </a:pPr>
            <a:r>
              <a:rPr lang="en-US" dirty="0">
                <a:solidFill>
                  <a:srgbClr val="000000"/>
                </a:solidFill>
                <a:latin typeface="Calibri" panose="020F0502020204030204" pitchFamily="34" charset="0"/>
              </a:rPr>
              <a:t>Practice or offer to practice as a registered or practical nurse, registered nurse practitioner or clinical nurse specialist in this state.</a:t>
            </a:r>
          </a:p>
          <a:p>
            <a:pPr marL="457200" fontAlgn="base">
              <a:buFont typeface="+mj-lt"/>
              <a:buAutoNum type="arabicPeriod"/>
            </a:pPr>
            <a:r>
              <a:rPr lang="en-US" dirty="0">
                <a:solidFill>
                  <a:srgbClr val="000000"/>
                </a:solidFill>
                <a:latin typeface="Calibri" panose="020F0502020204030204" pitchFamily="34" charset="0"/>
              </a:rPr>
              <a:t>Represent or use the title, abbreviation, letters, figures, sign, card or device to indicate that the person or any other person is a registered nurse, graduate nurse, professional nurse, nurse practitioner, clinical nurse specialist or practical nurse.</a:t>
            </a:r>
          </a:p>
          <a:p>
            <a:pPr marL="457200" fontAlgn="base">
              <a:spcAft>
                <a:spcPts val="1000"/>
              </a:spcAft>
              <a:buFont typeface="+mj-lt"/>
              <a:buAutoNum type="arabicPeriod"/>
            </a:pPr>
            <a:r>
              <a:rPr lang="en-US" dirty="0">
                <a:solidFill>
                  <a:srgbClr val="000000"/>
                </a:solidFill>
                <a:latin typeface="Calibri" panose="020F0502020204030204" pitchFamily="34" charset="0"/>
              </a:rPr>
              <a:t>Represent or use any title, abbreviation, letters, sign, card or device to indicate that the person or any other person is certified pursuant to this chapter.</a:t>
            </a:r>
          </a:p>
          <a:p>
            <a:pPr>
              <a:spcAft>
                <a:spcPts val="1000"/>
              </a:spcAft>
            </a:pPr>
            <a:r>
              <a:rPr lang="en-US" dirty="0">
                <a:solidFill>
                  <a:srgbClr val="000000"/>
                </a:solidFill>
                <a:latin typeface="Calibri" panose="020F0502020204030204" pitchFamily="34" charset="0"/>
              </a:rPr>
              <a:t>For further information go to the Arizona Board of Nursing website and review the nurse practice act.</a:t>
            </a:r>
            <a:endParaRPr lang="en-US" dirty="0"/>
          </a:p>
          <a:p>
            <a:br>
              <a:rPr lang="en-US" dirty="0"/>
            </a:br>
            <a:endParaRPr lang="en-US" dirty="0"/>
          </a:p>
        </p:txBody>
      </p:sp>
    </p:spTree>
    <p:extLst>
      <p:ext uri="{BB962C8B-B14F-4D97-AF65-F5344CB8AC3E}">
        <p14:creationId xmlns:p14="http://schemas.microsoft.com/office/powerpoint/2010/main" val="17659153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21A46-A8AB-4EB9-9F49-8D3203F83446}"/>
              </a:ext>
            </a:extLst>
          </p:cNvPr>
          <p:cNvSpPr>
            <a:spLocks noGrp="1"/>
          </p:cNvSpPr>
          <p:nvPr>
            <p:ph type="title"/>
          </p:nvPr>
        </p:nvSpPr>
        <p:spPr/>
        <p:txBody>
          <a:bodyPr/>
          <a:lstStyle/>
          <a:p>
            <a:r>
              <a:rPr lang="en-US" dirty="0"/>
              <a:t>Thank you</a:t>
            </a:r>
          </a:p>
        </p:txBody>
      </p:sp>
      <p:sp>
        <p:nvSpPr>
          <p:cNvPr id="4" name="Text Placeholder 3">
            <a:extLst>
              <a:ext uri="{FF2B5EF4-FFF2-40B4-BE49-F238E27FC236}">
                <a16:creationId xmlns:a16="http://schemas.microsoft.com/office/drawing/2014/main" id="{42C0A1D1-F7B8-4327-8E69-3807EAD88F8D}"/>
              </a:ext>
            </a:extLst>
          </p:cNvPr>
          <p:cNvSpPr>
            <a:spLocks noGrp="1"/>
          </p:cNvSpPr>
          <p:nvPr>
            <p:ph type="body" sz="quarter" idx="14"/>
          </p:nvPr>
        </p:nvSpPr>
        <p:spPr>
          <a:xfrm rot="678542">
            <a:off x="8475849" y="4020723"/>
            <a:ext cx="3689627" cy="642938"/>
          </a:xfrm>
        </p:spPr>
        <p:txBody>
          <a:bodyPr/>
          <a:lstStyle/>
          <a:p>
            <a:r>
              <a:rPr lang="en-US" sz="1600" dirty="0"/>
              <a:t>Christine Mahoney MSN-Ed RN 2019</a:t>
            </a:r>
          </a:p>
          <a:p>
            <a:r>
              <a:rPr lang="en-US" sz="1600" dirty="0"/>
              <a:t>Presented by </a:t>
            </a:r>
            <a:r>
              <a:rPr lang="en-US" sz="1600"/>
              <a:t>Barbra Weber RN</a:t>
            </a:r>
            <a:endParaRPr lang="en-US" sz="1600" dirty="0"/>
          </a:p>
        </p:txBody>
      </p:sp>
      <p:sp>
        <p:nvSpPr>
          <p:cNvPr id="5" name="TextBox 4">
            <a:extLst>
              <a:ext uri="{FF2B5EF4-FFF2-40B4-BE49-F238E27FC236}">
                <a16:creationId xmlns:a16="http://schemas.microsoft.com/office/drawing/2014/main" id="{2A5C8D45-0215-43C3-8911-A5C7065EEC15}"/>
              </a:ext>
            </a:extLst>
          </p:cNvPr>
          <p:cNvSpPr txBox="1"/>
          <p:nvPr/>
        </p:nvSpPr>
        <p:spPr>
          <a:xfrm rot="20968570">
            <a:off x="197218" y="1920641"/>
            <a:ext cx="5584799" cy="3447098"/>
          </a:xfrm>
          <a:prstGeom prst="rect">
            <a:avLst/>
          </a:prstGeom>
          <a:noFill/>
        </p:spPr>
        <p:txBody>
          <a:bodyPr wrap="none" rtlCol="0">
            <a:spAutoFit/>
          </a:bodyPr>
          <a:lstStyle/>
          <a:p>
            <a:pPr algn="ctr"/>
            <a:r>
              <a:rPr lang="en-US" sz="2000" dirty="0">
                <a:solidFill>
                  <a:schemeClr val="accent1"/>
                </a:solidFill>
              </a:rPr>
              <a:t>Website resources:</a:t>
            </a:r>
          </a:p>
          <a:p>
            <a:pPr algn="ctr"/>
            <a:endParaRPr lang="en-US" sz="2000" dirty="0">
              <a:solidFill>
                <a:srgbClr val="180200"/>
              </a:solidFill>
            </a:endParaRPr>
          </a:p>
          <a:p>
            <a:r>
              <a:rPr lang="en-US" sz="2000" dirty="0">
                <a:solidFill>
                  <a:srgbClr val="180200"/>
                </a:solidFill>
              </a:rPr>
              <a:t>School Nurses Organization of Arizona: SNOA.org</a:t>
            </a:r>
          </a:p>
          <a:p>
            <a:endParaRPr lang="en-US" sz="2000" dirty="0">
              <a:solidFill>
                <a:srgbClr val="180200"/>
              </a:solidFill>
            </a:endParaRPr>
          </a:p>
          <a:p>
            <a:r>
              <a:rPr lang="en-US" sz="2000" dirty="0">
                <a:solidFill>
                  <a:srgbClr val="180200"/>
                </a:solidFill>
              </a:rPr>
              <a:t>Arizona Department of Education: azed.gov</a:t>
            </a:r>
          </a:p>
          <a:p>
            <a:r>
              <a:rPr lang="en-US" sz="2000" dirty="0">
                <a:solidFill>
                  <a:srgbClr val="180200"/>
                </a:solidFill>
              </a:rPr>
              <a:t>School Health and Safety</a:t>
            </a:r>
          </a:p>
          <a:p>
            <a:endParaRPr lang="en-US" sz="2000" dirty="0">
              <a:solidFill>
                <a:srgbClr val="180200"/>
              </a:solidFill>
            </a:endParaRPr>
          </a:p>
          <a:p>
            <a:r>
              <a:rPr lang="en-US" sz="2000" dirty="0">
                <a:solidFill>
                  <a:srgbClr val="180200"/>
                </a:solidFill>
              </a:rPr>
              <a:t>Arizona Department of Health Services: azdhs.gov</a:t>
            </a:r>
          </a:p>
          <a:p>
            <a:endParaRPr lang="en-US" sz="2000" dirty="0">
              <a:solidFill>
                <a:srgbClr val="180200"/>
              </a:solidFill>
            </a:endParaRPr>
          </a:p>
          <a:p>
            <a:r>
              <a:rPr lang="en-US" sz="2000" dirty="0">
                <a:solidFill>
                  <a:srgbClr val="180200"/>
                </a:solidFill>
              </a:rPr>
              <a:t>Arizona Board of Nursing: https://www.azbn.gov/</a:t>
            </a:r>
          </a:p>
          <a:p>
            <a:endParaRPr lang="en-US" dirty="0"/>
          </a:p>
        </p:txBody>
      </p:sp>
    </p:spTree>
    <p:extLst>
      <p:ext uri="{BB962C8B-B14F-4D97-AF65-F5344CB8AC3E}">
        <p14:creationId xmlns:p14="http://schemas.microsoft.com/office/powerpoint/2010/main" val="335698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9195BEB-A072-45D8-848D-E8CA744F9022}"/>
              </a:ext>
            </a:extLst>
          </p:cNvPr>
          <p:cNvSpPr>
            <a:spLocks noGrp="1"/>
          </p:cNvSpPr>
          <p:nvPr>
            <p:ph type="title"/>
          </p:nvPr>
        </p:nvSpPr>
        <p:spPr>
          <a:xfrm rot="21178343">
            <a:off x="744560" y="901121"/>
            <a:ext cx="3933620" cy="734415"/>
          </a:xfrm>
        </p:spPr>
        <p:txBody>
          <a:bodyPr>
            <a:normAutofit/>
          </a:bodyPr>
          <a:lstStyle/>
          <a:p>
            <a:r>
              <a:rPr lang="en-US" sz="3600" dirty="0"/>
              <a:t>What is a UAP</a:t>
            </a:r>
            <a:endParaRPr lang="ru-RU" sz="3600" dirty="0"/>
          </a:p>
        </p:txBody>
      </p:sp>
      <p:sp>
        <p:nvSpPr>
          <p:cNvPr id="2" name="Text Placeholder 1">
            <a:extLst>
              <a:ext uri="{FF2B5EF4-FFF2-40B4-BE49-F238E27FC236}">
                <a16:creationId xmlns:a16="http://schemas.microsoft.com/office/drawing/2014/main" id="{6587D558-5792-4FF7-9111-65F4C874C61B}"/>
              </a:ext>
            </a:extLst>
          </p:cNvPr>
          <p:cNvSpPr>
            <a:spLocks noGrp="1"/>
          </p:cNvSpPr>
          <p:nvPr>
            <p:ph type="body" idx="1"/>
          </p:nvPr>
        </p:nvSpPr>
        <p:spPr>
          <a:xfrm rot="250672">
            <a:off x="43998" y="1971859"/>
            <a:ext cx="5550196" cy="1345571"/>
          </a:xfrm>
        </p:spPr>
        <p:txBody>
          <a:bodyPr>
            <a:normAutofit fontScale="92500" lnSpcReduction="10000"/>
          </a:bodyPr>
          <a:lstStyle/>
          <a:p>
            <a:r>
              <a:rPr lang="en-US" dirty="0"/>
              <a:t>Unlicensed assistive personnel (UAP) are unlicensed individuals working within the school health office; teachers, instructional assistants, school secretaries or other school personnel who have daily responsibilities in the care of a student</a:t>
            </a:r>
            <a:endParaRPr lang="ru-RU" dirty="0"/>
          </a:p>
        </p:txBody>
      </p:sp>
      <p:sp>
        <p:nvSpPr>
          <p:cNvPr id="6" name="Text Placeholder 5">
            <a:extLst>
              <a:ext uri="{FF2B5EF4-FFF2-40B4-BE49-F238E27FC236}">
                <a16:creationId xmlns:a16="http://schemas.microsoft.com/office/drawing/2014/main" id="{FE58025A-9737-434D-AE90-0CC9E7990286}"/>
              </a:ext>
            </a:extLst>
          </p:cNvPr>
          <p:cNvSpPr>
            <a:spLocks noGrp="1"/>
          </p:cNvSpPr>
          <p:nvPr>
            <p:ph type="body" sz="quarter" idx="13"/>
          </p:nvPr>
        </p:nvSpPr>
        <p:spPr>
          <a:xfrm>
            <a:off x="372140" y="3501300"/>
            <a:ext cx="5263696" cy="2809649"/>
          </a:xfrm>
        </p:spPr>
        <p:txBody>
          <a:bodyPr>
            <a:normAutofit fontScale="92500" lnSpcReduction="10000"/>
          </a:bodyPr>
          <a:lstStyle/>
          <a:p>
            <a:r>
              <a:rPr lang="en-US" sz="1500" dirty="0"/>
              <a:t>Delegation to the UAP is a process whereby the nurse retains accountability (training and documentation) to assure the delivery of care is implemented safely and effectively, enhancing student education.</a:t>
            </a:r>
            <a:endParaRPr lang="en-US" sz="1500" dirty="0">
              <a:solidFill>
                <a:schemeClr val="accent1"/>
              </a:solidFill>
            </a:endParaRPr>
          </a:p>
          <a:p>
            <a:r>
              <a:rPr lang="en-US" sz="1500" dirty="0"/>
              <a:t>The UAP must agree to function according to the written instructions; as well as, district guidelines, protocols and policies. </a:t>
            </a:r>
          </a:p>
          <a:p>
            <a:r>
              <a:rPr lang="en-US" sz="1500" dirty="0"/>
              <a:t>It is NASN’s and SNOA’s position that the registered school nurse (where applicable) has the responsibility of training and supervising the UAP upon delegation by the school administrator, to ensure continuity of safe practice</a:t>
            </a:r>
          </a:p>
          <a:p>
            <a:r>
              <a:rPr lang="en-US" sz="1500" dirty="0"/>
              <a:t>It is also recommended (where appropriate) that the school nurse be responsible for the evaluation of the UAP to ensure skill competency.</a:t>
            </a:r>
          </a:p>
          <a:p>
            <a:endParaRPr lang="ru-RU" dirty="0"/>
          </a:p>
        </p:txBody>
      </p:sp>
      <p:pic>
        <p:nvPicPr>
          <p:cNvPr id="17" name="Picture Placeholder 16" descr="Boy Reading Book">
            <a:extLst>
              <a:ext uri="{FF2B5EF4-FFF2-40B4-BE49-F238E27FC236}">
                <a16:creationId xmlns:a16="http://schemas.microsoft.com/office/drawing/2014/main" id="{C8B885F2-2AC2-46A9-9D9B-71123D1A1F6B}"/>
              </a:ext>
            </a:extLst>
          </p:cNvPr>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a:stretch/>
        </p:blipFill>
        <p:spPr>
          <a:xfrm rot="720000">
            <a:off x="6384187" y="209524"/>
            <a:ext cx="4647699" cy="5472101"/>
          </a:xfrm>
        </p:spPr>
      </p:pic>
      <p:sp>
        <p:nvSpPr>
          <p:cNvPr id="3" name="Footer Placeholder 2">
            <a:extLst>
              <a:ext uri="{FF2B5EF4-FFF2-40B4-BE49-F238E27FC236}">
                <a16:creationId xmlns:a16="http://schemas.microsoft.com/office/drawing/2014/main" id="{576FC602-D83F-41B2-AE0B-E9BF4B9D7335}"/>
              </a:ext>
            </a:extLst>
          </p:cNvPr>
          <p:cNvSpPr>
            <a:spLocks noGrp="1"/>
          </p:cNvSpPr>
          <p:nvPr>
            <p:ph type="ftr" sz="quarter" idx="11"/>
          </p:nvPr>
        </p:nvSpPr>
        <p:spPr>
          <a:xfrm>
            <a:off x="1703237" y="6374170"/>
            <a:ext cx="6887869" cy="473675"/>
          </a:xfrm>
        </p:spPr>
        <p:txBody>
          <a:bodyPr/>
          <a:lstStyle/>
          <a:p>
            <a:r>
              <a:rPr lang="en-US" sz="900" dirty="0">
                <a:solidFill>
                  <a:schemeClr val="accent1"/>
                </a:solidFill>
              </a:rPr>
              <a:t>*American Nurses Association (2012). ANA’s principles for delegation by registered nurses to Unlicensed Assistive Personnel (UAP). Silver Spring, MD: Nursesbooks.org</a:t>
            </a:r>
            <a:endParaRPr lang="ru-RU" sz="900" dirty="0">
              <a:solidFill>
                <a:schemeClr val="accent1"/>
              </a:solidFill>
            </a:endParaRPr>
          </a:p>
        </p:txBody>
      </p:sp>
      <p:sp>
        <p:nvSpPr>
          <p:cNvPr id="4" name="Slide Number Placeholder 3">
            <a:extLst>
              <a:ext uri="{FF2B5EF4-FFF2-40B4-BE49-F238E27FC236}">
                <a16:creationId xmlns:a16="http://schemas.microsoft.com/office/drawing/2014/main" id="{03E8D56A-2615-403F-A09F-BC30DF1EE768}"/>
              </a:ext>
            </a:extLst>
          </p:cNvPr>
          <p:cNvSpPr>
            <a:spLocks noGrp="1"/>
          </p:cNvSpPr>
          <p:nvPr>
            <p:ph type="sldNum" sz="quarter" idx="12"/>
          </p:nvPr>
        </p:nvSpPr>
        <p:spPr/>
        <p:txBody>
          <a:bodyPr/>
          <a:lstStyle/>
          <a:p>
            <a:fld id="{98C0CDE5-970C-4CC4-BF43-0DA127E73E82}" type="slidenum">
              <a:rPr lang="ru-RU" smtClean="0"/>
              <a:pPr/>
              <a:t>2</a:t>
            </a:fld>
            <a:endParaRPr lang="ru-RU" dirty="0"/>
          </a:p>
        </p:txBody>
      </p:sp>
    </p:spTree>
    <p:extLst>
      <p:ext uri="{BB962C8B-B14F-4D97-AF65-F5344CB8AC3E}">
        <p14:creationId xmlns:p14="http://schemas.microsoft.com/office/powerpoint/2010/main" val="3671418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B2D5157-9F30-4DF5-AADA-C2F9964D8B51}"/>
              </a:ext>
            </a:extLst>
          </p:cNvPr>
          <p:cNvSpPr>
            <a:spLocks noGrp="1"/>
          </p:cNvSpPr>
          <p:nvPr>
            <p:ph type="sldNum" sz="quarter" idx="12"/>
          </p:nvPr>
        </p:nvSpPr>
        <p:spPr/>
        <p:txBody>
          <a:bodyPr/>
          <a:lstStyle/>
          <a:p>
            <a:fld id="{98C0CDE5-970C-4CC4-BF43-0DA127E73E82}" type="slidenum">
              <a:rPr lang="ru-RU" smtClean="0"/>
              <a:t>3</a:t>
            </a:fld>
            <a:endParaRPr lang="ru-RU" dirty="0"/>
          </a:p>
        </p:txBody>
      </p:sp>
      <p:sp>
        <p:nvSpPr>
          <p:cNvPr id="4" name="Title 3">
            <a:extLst>
              <a:ext uri="{FF2B5EF4-FFF2-40B4-BE49-F238E27FC236}">
                <a16:creationId xmlns:a16="http://schemas.microsoft.com/office/drawing/2014/main" id="{83F2B8B9-9EF8-4093-8174-80CDC75E14AB}"/>
              </a:ext>
            </a:extLst>
          </p:cNvPr>
          <p:cNvSpPr>
            <a:spLocks noGrp="1"/>
          </p:cNvSpPr>
          <p:nvPr>
            <p:ph type="title"/>
          </p:nvPr>
        </p:nvSpPr>
        <p:spPr/>
        <p:txBody>
          <a:bodyPr/>
          <a:lstStyle/>
          <a:p>
            <a:pPr algn="ctr"/>
            <a:r>
              <a:rPr lang="en-US" dirty="0"/>
              <a:t>The Need</a:t>
            </a:r>
          </a:p>
        </p:txBody>
      </p:sp>
      <p:sp>
        <p:nvSpPr>
          <p:cNvPr id="5" name="TextBox 4">
            <a:extLst>
              <a:ext uri="{FF2B5EF4-FFF2-40B4-BE49-F238E27FC236}">
                <a16:creationId xmlns:a16="http://schemas.microsoft.com/office/drawing/2014/main" id="{C79C5556-27CE-4ED7-96FF-25A358C14696}"/>
              </a:ext>
            </a:extLst>
          </p:cNvPr>
          <p:cNvSpPr txBox="1"/>
          <p:nvPr/>
        </p:nvSpPr>
        <p:spPr>
          <a:xfrm>
            <a:off x="2466753" y="1942690"/>
            <a:ext cx="8463517" cy="2585323"/>
          </a:xfrm>
          <a:prstGeom prst="rect">
            <a:avLst/>
          </a:prstGeom>
          <a:noFill/>
        </p:spPr>
        <p:txBody>
          <a:bodyPr wrap="square" rtlCol="0">
            <a:spAutoFit/>
          </a:bodyPr>
          <a:lstStyle/>
          <a:p>
            <a:pPr marL="285750" indent="-285750">
              <a:buFont typeface="Arial" panose="020B0604020202020204" pitchFamily="34" charset="0"/>
              <a:buChar char="•"/>
            </a:pPr>
            <a:r>
              <a:rPr lang="en-US" dirty="0"/>
              <a:t>Federal laws, such as the Individuals with Disabilities ACT (IDEA), the Americans with Disabilities ACT (ADA), and Section 504 of the Rehabilitation Act mandate that students have access to education without regard to their disability. </a:t>
            </a:r>
          </a:p>
          <a:p>
            <a:endParaRPr lang="en-US" dirty="0"/>
          </a:p>
          <a:p>
            <a:pPr marL="285750" indent="-285750">
              <a:buFont typeface="Arial" panose="020B0604020202020204" pitchFamily="34" charset="0"/>
              <a:buChar char="•"/>
            </a:pPr>
            <a:r>
              <a:rPr lang="en-US" dirty="0"/>
              <a:t>There are increasing numbers of medically complex students and students with chronic illnesses entering school. </a:t>
            </a:r>
          </a:p>
          <a:p>
            <a:endParaRPr lang="en-US" dirty="0"/>
          </a:p>
          <a:p>
            <a:pPr marL="285750" indent="-285750">
              <a:buFont typeface="Arial" panose="020B0604020202020204" pitchFamily="34" charset="0"/>
              <a:buChar char="•"/>
            </a:pPr>
            <a:r>
              <a:rPr lang="en-US" dirty="0"/>
              <a:t> Educational budget cuts in many states, has made UAPs an invaluable and sometimes necessary resource for student care.</a:t>
            </a:r>
          </a:p>
        </p:txBody>
      </p:sp>
    </p:spTree>
    <p:extLst>
      <p:ext uri="{BB962C8B-B14F-4D97-AF65-F5344CB8AC3E}">
        <p14:creationId xmlns:p14="http://schemas.microsoft.com/office/powerpoint/2010/main" val="2707587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B12EA1E-C826-4350-A93F-F6E2883F5E3B}"/>
              </a:ext>
            </a:extLst>
          </p:cNvPr>
          <p:cNvSpPr>
            <a:spLocks noGrp="1"/>
          </p:cNvSpPr>
          <p:nvPr>
            <p:ph type="body" idx="1"/>
          </p:nvPr>
        </p:nvSpPr>
        <p:spPr>
          <a:xfrm>
            <a:off x="265814" y="2490189"/>
            <a:ext cx="5360525" cy="1497020"/>
          </a:xfrm>
        </p:spPr>
        <p:txBody>
          <a:bodyPr>
            <a:normAutofit/>
          </a:bodyPr>
          <a:lstStyle/>
          <a:p>
            <a:r>
              <a:rPr lang="en-US" sz="1700" dirty="0">
                <a:latin typeface="+mn-lt"/>
              </a:rPr>
              <a:t>Know what you can and cannot do according to the role into which you were hired AND the appropriate supervision you are required to have</a:t>
            </a:r>
          </a:p>
          <a:p>
            <a:endParaRPr lang="en-US" dirty="0"/>
          </a:p>
          <a:p>
            <a:endParaRPr lang="en-US" dirty="0"/>
          </a:p>
        </p:txBody>
      </p:sp>
      <p:sp>
        <p:nvSpPr>
          <p:cNvPr id="3" name="Content Placeholder 2">
            <a:extLst>
              <a:ext uri="{FF2B5EF4-FFF2-40B4-BE49-F238E27FC236}">
                <a16:creationId xmlns:a16="http://schemas.microsoft.com/office/drawing/2014/main" id="{9A20157A-F204-4F9B-850C-E13CAFA132E1}"/>
              </a:ext>
            </a:extLst>
          </p:cNvPr>
          <p:cNvSpPr>
            <a:spLocks noGrp="1"/>
          </p:cNvSpPr>
          <p:nvPr>
            <p:ph sz="half" idx="2"/>
          </p:nvPr>
        </p:nvSpPr>
        <p:spPr>
          <a:xfrm>
            <a:off x="659407" y="3238699"/>
            <a:ext cx="4573338" cy="2311872"/>
          </a:xfrm>
        </p:spPr>
        <p:txBody>
          <a:bodyPr>
            <a:normAutofit/>
          </a:bodyPr>
          <a:lstStyle/>
          <a:p>
            <a:r>
              <a:rPr lang="en-US" dirty="0"/>
              <a:t>-EMT</a:t>
            </a:r>
          </a:p>
          <a:p>
            <a:r>
              <a:rPr lang="en-US" dirty="0"/>
              <a:t>-CNA</a:t>
            </a:r>
          </a:p>
          <a:p>
            <a:r>
              <a:rPr lang="en-US" dirty="0"/>
              <a:t>-MA</a:t>
            </a:r>
          </a:p>
          <a:p>
            <a:r>
              <a:rPr lang="en-US" dirty="0"/>
              <a:t>-HA</a:t>
            </a:r>
          </a:p>
          <a:p>
            <a:r>
              <a:rPr lang="en-US" dirty="0"/>
              <a:t>-Other</a:t>
            </a:r>
          </a:p>
        </p:txBody>
      </p:sp>
      <p:sp>
        <p:nvSpPr>
          <p:cNvPr id="4" name="Footer Placeholder 3">
            <a:extLst>
              <a:ext uri="{FF2B5EF4-FFF2-40B4-BE49-F238E27FC236}">
                <a16:creationId xmlns:a16="http://schemas.microsoft.com/office/drawing/2014/main" id="{FF6D10D0-8615-463A-80C5-E5D68D5709AF}"/>
              </a:ext>
            </a:extLst>
          </p:cNvPr>
          <p:cNvSpPr>
            <a:spLocks noGrp="1"/>
          </p:cNvSpPr>
          <p:nvPr>
            <p:ph type="ftr" sz="quarter" idx="11"/>
          </p:nvPr>
        </p:nvSpPr>
        <p:spPr>
          <a:xfrm>
            <a:off x="6418890" y="5948048"/>
            <a:ext cx="3886375" cy="365125"/>
          </a:xfrm>
        </p:spPr>
        <p:txBody>
          <a:bodyPr/>
          <a:lstStyle/>
          <a:p>
            <a:r>
              <a:rPr lang="en-US" dirty="0"/>
              <a:t>*</a:t>
            </a:r>
            <a:r>
              <a:rPr lang="en-US" sz="1050" dirty="0"/>
              <a:t>SNOA Position Statement 2016</a:t>
            </a:r>
            <a:endParaRPr lang="ru-RU" sz="1050" dirty="0"/>
          </a:p>
        </p:txBody>
      </p:sp>
      <p:sp>
        <p:nvSpPr>
          <p:cNvPr id="5" name="Slide Number Placeholder 4">
            <a:extLst>
              <a:ext uri="{FF2B5EF4-FFF2-40B4-BE49-F238E27FC236}">
                <a16:creationId xmlns:a16="http://schemas.microsoft.com/office/drawing/2014/main" id="{58EB58CB-AEC0-416A-992B-36D003F3909F}"/>
              </a:ext>
            </a:extLst>
          </p:cNvPr>
          <p:cNvSpPr>
            <a:spLocks noGrp="1"/>
          </p:cNvSpPr>
          <p:nvPr>
            <p:ph type="sldNum" sz="quarter" idx="12"/>
          </p:nvPr>
        </p:nvSpPr>
        <p:spPr/>
        <p:txBody>
          <a:bodyPr/>
          <a:lstStyle/>
          <a:p>
            <a:fld id="{98C0CDE5-970C-4CC4-BF43-0DA127E73E82}" type="slidenum">
              <a:rPr lang="ru-RU" smtClean="0"/>
              <a:t>4</a:t>
            </a:fld>
            <a:endParaRPr lang="ru-RU" dirty="0"/>
          </a:p>
        </p:txBody>
      </p:sp>
      <p:sp>
        <p:nvSpPr>
          <p:cNvPr id="6" name="Title 5">
            <a:extLst>
              <a:ext uri="{FF2B5EF4-FFF2-40B4-BE49-F238E27FC236}">
                <a16:creationId xmlns:a16="http://schemas.microsoft.com/office/drawing/2014/main" id="{34000838-A832-406C-80E7-7FB57421C9A0}"/>
              </a:ext>
            </a:extLst>
          </p:cNvPr>
          <p:cNvSpPr>
            <a:spLocks noGrp="1"/>
          </p:cNvSpPr>
          <p:nvPr>
            <p:ph type="title"/>
          </p:nvPr>
        </p:nvSpPr>
        <p:spPr>
          <a:xfrm rot="-360000">
            <a:off x="178422" y="883493"/>
            <a:ext cx="4577230" cy="1042492"/>
          </a:xfrm>
        </p:spPr>
        <p:txBody>
          <a:bodyPr>
            <a:normAutofit/>
          </a:bodyPr>
          <a:lstStyle/>
          <a:p>
            <a:r>
              <a:rPr lang="en-US" dirty="0">
                <a:latin typeface="+mn-lt"/>
              </a:rPr>
              <a:t>Scope of Practice</a:t>
            </a:r>
          </a:p>
        </p:txBody>
      </p:sp>
      <p:sp>
        <p:nvSpPr>
          <p:cNvPr id="7" name="Text Placeholder 6">
            <a:extLst>
              <a:ext uri="{FF2B5EF4-FFF2-40B4-BE49-F238E27FC236}">
                <a16:creationId xmlns:a16="http://schemas.microsoft.com/office/drawing/2014/main" id="{8CB4DBFC-6CAF-4E72-A9E5-2C50274A9930}"/>
              </a:ext>
            </a:extLst>
          </p:cNvPr>
          <p:cNvSpPr>
            <a:spLocks noGrp="1"/>
          </p:cNvSpPr>
          <p:nvPr>
            <p:ph type="body" idx="13"/>
          </p:nvPr>
        </p:nvSpPr>
        <p:spPr>
          <a:xfrm>
            <a:off x="5909652" y="2711302"/>
            <a:ext cx="5076010" cy="967563"/>
          </a:xfrm>
        </p:spPr>
        <p:txBody>
          <a:bodyPr>
            <a:normAutofit fontScale="55000" lnSpcReduction="20000"/>
          </a:bodyPr>
          <a:lstStyle/>
          <a:p>
            <a:r>
              <a:rPr lang="en-US" sz="3300" dirty="0">
                <a:latin typeface="+mn-lt"/>
              </a:rPr>
              <a:t>For the safety of students and the UAP working under the Nurses’ supervision, it is important for the nurse to advise and follow the five rights of delegation</a:t>
            </a:r>
          </a:p>
          <a:p>
            <a:endParaRPr lang="en-US" dirty="0"/>
          </a:p>
        </p:txBody>
      </p:sp>
      <p:sp>
        <p:nvSpPr>
          <p:cNvPr id="8" name="Content Placeholder 7">
            <a:extLst>
              <a:ext uri="{FF2B5EF4-FFF2-40B4-BE49-F238E27FC236}">
                <a16:creationId xmlns:a16="http://schemas.microsoft.com/office/drawing/2014/main" id="{599CE536-5BE6-48F4-821C-7426B57FE201}"/>
              </a:ext>
            </a:extLst>
          </p:cNvPr>
          <p:cNvSpPr>
            <a:spLocks noGrp="1"/>
          </p:cNvSpPr>
          <p:nvPr>
            <p:ph sz="half" idx="14"/>
          </p:nvPr>
        </p:nvSpPr>
        <p:spPr>
          <a:xfrm>
            <a:off x="5909652" y="3435622"/>
            <a:ext cx="5073411" cy="2125581"/>
          </a:xfrm>
        </p:spPr>
        <p:txBody>
          <a:bodyPr/>
          <a:lstStyle/>
          <a:p>
            <a:r>
              <a:rPr lang="en-US" dirty="0"/>
              <a:t>Right Task</a:t>
            </a:r>
          </a:p>
          <a:p>
            <a:r>
              <a:rPr lang="en-US" dirty="0"/>
              <a:t>Right Circumstance</a:t>
            </a:r>
          </a:p>
          <a:p>
            <a:r>
              <a:rPr lang="en-US" dirty="0"/>
              <a:t>Right Person</a:t>
            </a:r>
          </a:p>
          <a:p>
            <a:r>
              <a:rPr lang="en-US" dirty="0"/>
              <a:t>Right Direction/communication</a:t>
            </a:r>
          </a:p>
          <a:p>
            <a:r>
              <a:rPr lang="en-US" dirty="0"/>
              <a:t>Right Supervision and evaluation</a:t>
            </a:r>
          </a:p>
        </p:txBody>
      </p:sp>
      <p:sp>
        <p:nvSpPr>
          <p:cNvPr id="9" name="Text Placeholder 8">
            <a:extLst>
              <a:ext uri="{FF2B5EF4-FFF2-40B4-BE49-F238E27FC236}">
                <a16:creationId xmlns:a16="http://schemas.microsoft.com/office/drawing/2014/main" id="{3F60C13E-8900-457E-845A-D9D3B2C5D6FC}"/>
              </a:ext>
            </a:extLst>
          </p:cNvPr>
          <p:cNvSpPr>
            <a:spLocks noGrp="1"/>
          </p:cNvSpPr>
          <p:nvPr>
            <p:ph type="body" idx="15"/>
          </p:nvPr>
        </p:nvSpPr>
        <p:spPr>
          <a:xfrm>
            <a:off x="5676900" y="1374622"/>
            <a:ext cx="5859426" cy="1115568"/>
          </a:xfrm>
        </p:spPr>
        <p:txBody>
          <a:bodyPr>
            <a:noAutofit/>
          </a:bodyPr>
          <a:lstStyle/>
          <a:p>
            <a:pPr algn="ctr"/>
            <a:r>
              <a:rPr lang="en-US" sz="4000" dirty="0"/>
              <a:t>5 Rights of Delegation</a:t>
            </a:r>
          </a:p>
        </p:txBody>
      </p:sp>
    </p:spTree>
    <p:extLst>
      <p:ext uri="{BB962C8B-B14F-4D97-AF65-F5344CB8AC3E}">
        <p14:creationId xmlns:p14="http://schemas.microsoft.com/office/powerpoint/2010/main" val="2950854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39B2A57-9893-4BCD-AA1A-122310BC6253}"/>
              </a:ext>
            </a:extLst>
          </p:cNvPr>
          <p:cNvSpPr>
            <a:spLocks noGrp="1"/>
          </p:cNvSpPr>
          <p:nvPr>
            <p:ph type="ftr" sz="quarter" idx="11"/>
          </p:nvPr>
        </p:nvSpPr>
        <p:spPr>
          <a:xfrm>
            <a:off x="3239755" y="6323806"/>
            <a:ext cx="5659696" cy="365125"/>
          </a:xfrm>
        </p:spPr>
        <p:txBody>
          <a:bodyPr/>
          <a:lstStyle/>
          <a:p>
            <a:r>
              <a:rPr lang="en-US" sz="1100" dirty="0"/>
              <a:t>*taken from SNOA UAP Position Statement 2016</a:t>
            </a:r>
            <a:endParaRPr lang="ru-RU" sz="1100" dirty="0"/>
          </a:p>
        </p:txBody>
      </p:sp>
      <p:sp>
        <p:nvSpPr>
          <p:cNvPr id="3" name="Slide Number Placeholder 2">
            <a:extLst>
              <a:ext uri="{FF2B5EF4-FFF2-40B4-BE49-F238E27FC236}">
                <a16:creationId xmlns:a16="http://schemas.microsoft.com/office/drawing/2014/main" id="{87725C8C-B6FF-4BEE-B7F0-3DFD7C2734C8}"/>
              </a:ext>
            </a:extLst>
          </p:cNvPr>
          <p:cNvSpPr>
            <a:spLocks noGrp="1"/>
          </p:cNvSpPr>
          <p:nvPr>
            <p:ph type="sldNum" sz="quarter" idx="12"/>
          </p:nvPr>
        </p:nvSpPr>
        <p:spPr/>
        <p:txBody>
          <a:bodyPr/>
          <a:lstStyle/>
          <a:p>
            <a:fld id="{98C0CDE5-970C-4CC4-BF43-0DA127E73E82}" type="slidenum">
              <a:rPr lang="ru-RU" smtClean="0"/>
              <a:pPr/>
              <a:t>5</a:t>
            </a:fld>
            <a:endParaRPr lang="ru-RU" dirty="0"/>
          </a:p>
        </p:txBody>
      </p:sp>
      <p:sp>
        <p:nvSpPr>
          <p:cNvPr id="4" name="Text Placeholder 3">
            <a:extLst>
              <a:ext uri="{FF2B5EF4-FFF2-40B4-BE49-F238E27FC236}">
                <a16:creationId xmlns:a16="http://schemas.microsoft.com/office/drawing/2014/main" id="{1C507F06-C190-4897-A2E9-0AA8E6684053}"/>
              </a:ext>
            </a:extLst>
          </p:cNvPr>
          <p:cNvSpPr>
            <a:spLocks noGrp="1"/>
          </p:cNvSpPr>
          <p:nvPr>
            <p:ph type="body" idx="2"/>
          </p:nvPr>
        </p:nvSpPr>
        <p:spPr/>
        <p:txBody>
          <a:bodyPr>
            <a:normAutofit fontScale="85000" lnSpcReduction="20000"/>
          </a:bodyPr>
          <a:lstStyle/>
          <a:p>
            <a:r>
              <a:rPr lang="en-US" dirty="0"/>
              <a:t>School personnel can perform certain healthcare tasks as needed, if asked to serve as a UAP. These staff members must be appropriately identified as part of the healthcare team, and recognized in the student’s Individualized Healthcare Plan (IHP).  It is recommended that the parent participate in the documented training in conjunction with the registered school nurse. The nurse will determine competency of the UAP and provide ongoing supervision</a:t>
            </a:r>
          </a:p>
        </p:txBody>
      </p:sp>
      <p:sp>
        <p:nvSpPr>
          <p:cNvPr id="5" name="Title 4">
            <a:extLst>
              <a:ext uri="{FF2B5EF4-FFF2-40B4-BE49-F238E27FC236}">
                <a16:creationId xmlns:a16="http://schemas.microsoft.com/office/drawing/2014/main" id="{AFCA1C1A-BC0A-4E81-82F8-5ACE20F863F6}"/>
              </a:ext>
            </a:extLst>
          </p:cNvPr>
          <p:cNvSpPr>
            <a:spLocks noGrp="1"/>
          </p:cNvSpPr>
          <p:nvPr>
            <p:ph type="title"/>
          </p:nvPr>
        </p:nvSpPr>
        <p:spPr>
          <a:xfrm rot="20831601">
            <a:off x="-12328" y="863384"/>
            <a:ext cx="4463082" cy="1091949"/>
          </a:xfrm>
        </p:spPr>
        <p:txBody>
          <a:bodyPr>
            <a:normAutofit/>
          </a:bodyPr>
          <a:lstStyle/>
          <a:p>
            <a:r>
              <a:rPr lang="en-US" dirty="0">
                <a:latin typeface="+mn-lt"/>
              </a:rPr>
              <a:t>Guidelines</a:t>
            </a:r>
            <a:endParaRPr lang="ru-RU" dirty="0">
              <a:latin typeface="+mn-lt"/>
            </a:endParaRPr>
          </a:p>
        </p:txBody>
      </p:sp>
      <p:pic>
        <p:nvPicPr>
          <p:cNvPr id="29" name="Picture 28" descr="A group of people around each other&#10;&#10;Description generated with high confidence"/>
          <p:cNvPicPr>
            <a:picLocks noChangeAspect="1"/>
          </p:cNvPicPr>
          <p:nvPr/>
        </p:nvPicPr>
        <p:blipFill rotWithShape="1">
          <a:blip r:embed="rId2"/>
          <a:srcRect t="2714" r="2658" b="2320"/>
          <a:stretch/>
        </p:blipFill>
        <p:spPr>
          <a:xfrm rot="21010785">
            <a:off x="4840576" y="455325"/>
            <a:ext cx="5640560" cy="4287527"/>
          </a:xfrm>
          <a:prstGeom prst="rect">
            <a:avLst/>
          </a:prstGeom>
        </p:spPr>
      </p:pic>
    </p:spTree>
    <p:extLst>
      <p:ext uri="{BB962C8B-B14F-4D97-AF65-F5344CB8AC3E}">
        <p14:creationId xmlns:p14="http://schemas.microsoft.com/office/powerpoint/2010/main" val="2532577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D9D162-C3F3-4DA6-ACF1-E33B89535E11}"/>
              </a:ext>
            </a:extLst>
          </p:cNvPr>
          <p:cNvSpPr>
            <a:spLocks noGrp="1"/>
          </p:cNvSpPr>
          <p:nvPr>
            <p:ph type="title"/>
          </p:nvPr>
        </p:nvSpPr>
        <p:spPr>
          <a:xfrm rot="21272374">
            <a:off x="837870" y="842706"/>
            <a:ext cx="3960711" cy="1061509"/>
          </a:xfrm>
        </p:spPr>
        <p:txBody>
          <a:bodyPr/>
          <a:lstStyle/>
          <a:p>
            <a:r>
              <a:rPr lang="en-US" dirty="0"/>
              <a:t>Procedures</a:t>
            </a:r>
            <a:endParaRPr lang="ru-RU" dirty="0"/>
          </a:p>
        </p:txBody>
      </p:sp>
      <p:sp>
        <p:nvSpPr>
          <p:cNvPr id="5" name="Text Placeholder 4">
            <a:extLst>
              <a:ext uri="{FF2B5EF4-FFF2-40B4-BE49-F238E27FC236}">
                <a16:creationId xmlns:a16="http://schemas.microsoft.com/office/drawing/2014/main" id="{47F58CBE-13EA-4F05-A482-DB6F4B95ACB2}"/>
              </a:ext>
            </a:extLst>
          </p:cNvPr>
          <p:cNvSpPr>
            <a:spLocks noGrp="1"/>
          </p:cNvSpPr>
          <p:nvPr>
            <p:ph type="body" idx="1"/>
          </p:nvPr>
        </p:nvSpPr>
        <p:spPr>
          <a:xfrm>
            <a:off x="748030" y="3314576"/>
            <a:ext cx="3328024" cy="1700784"/>
          </a:xfrm>
        </p:spPr>
        <p:txBody>
          <a:bodyPr tIns="180000" bIns="108000">
            <a:normAutofit fontScale="77500" lnSpcReduction="20000"/>
          </a:bodyPr>
          <a:lstStyle/>
          <a:p>
            <a:r>
              <a:rPr lang="en-US" dirty="0"/>
              <a:t>If you are the principal designee UAP to perform a procedure or task, it is your responsibility to know:</a:t>
            </a:r>
          </a:p>
          <a:p>
            <a:r>
              <a:rPr lang="en-US" i="1" dirty="0">
                <a:solidFill>
                  <a:schemeClr val="accent5"/>
                </a:solidFill>
              </a:rPr>
              <a:t>If</a:t>
            </a:r>
            <a:r>
              <a:rPr lang="en-US" dirty="0"/>
              <a:t> you can legally perform a task </a:t>
            </a:r>
          </a:p>
          <a:p>
            <a:r>
              <a:rPr lang="en-US" i="1" dirty="0">
                <a:solidFill>
                  <a:schemeClr val="accent5"/>
                </a:solidFill>
              </a:rPr>
              <a:t>If </a:t>
            </a:r>
            <a:r>
              <a:rPr lang="en-US" dirty="0"/>
              <a:t>you are qualified to perform a   </a:t>
            </a:r>
          </a:p>
          <a:p>
            <a:r>
              <a:rPr lang="en-US" dirty="0"/>
              <a:t>    task.</a:t>
            </a:r>
          </a:p>
        </p:txBody>
      </p:sp>
      <p:sp>
        <p:nvSpPr>
          <p:cNvPr id="3" name="Slide Number Placeholder 2">
            <a:extLst>
              <a:ext uri="{FF2B5EF4-FFF2-40B4-BE49-F238E27FC236}">
                <a16:creationId xmlns:a16="http://schemas.microsoft.com/office/drawing/2014/main" id="{1B207A22-C237-4907-825A-3E28A7AE92A4}"/>
              </a:ext>
            </a:extLst>
          </p:cNvPr>
          <p:cNvSpPr>
            <a:spLocks noGrp="1"/>
          </p:cNvSpPr>
          <p:nvPr>
            <p:ph type="sldNum" sz="quarter" idx="12"/>
          </p:nvPr>
        </p:nvSpPr>
        <p:spPr/>
        <p:txBody>
          <a:bodyPr/>
          <a:lstStyle/>
          <a:p>
            <a:fld id="{98C0CDE5-970C-4CC4-BF43-0DA127E73E82}" type="slidenum">
              <a:rPr lang="ru-RU" smtClean="0"/>
              <a:t>6</a:t>
            </a:fld>
            <a:endParaRPr lang="ru-RU" dirty="0"/>
          </a:p>
        </p:txBody>
      </p:sp>
      <p:pic>
        <p:nvPicPr>
          <p:cNvPr id="9" name="Table Placeholder 8">
            <a:extLst>
              <a:ext uri="{FF2B5EF4-FFF2-40B4-BE49-F238E27FC236}">
                <a16:creationId xmlns:a16="http://schemas.microsoft.com/office/drawing/2014/main" id="{3252FB16-F4EB-4C6B-BC26-F4D7469E23F6}"/>
              </a:ext>
            </a:extLst>
          </p:cNvPr>
          <p:cNvPicPr>
            <a:picLocks noGrp="1" noChangeAspect="1"/>
          </p:cNvPicPr>
          <p:nvPr>
            <p:ph type="tbl" sz="quarter" idx="13"/>
          </p:nvPr>
        </p:nvPicPr>
        <p:blipFill rotWithShape="1">
          <a:blip r:embed="rId3"/>
          <a:srcRect l="6407" t="5578" r="7037" b="14670"/>
          <a:stretch/>
        </p:blipFill>
        <p:spPr>
          <a:xfrm>
            <a:off x="4840101" y="435935"/>
            <a:ext cx="6965899" cy="4997302"/>
          </a:xfrm>
          <a:prstGeom prst="rect">
            <a:avLst/>
          </a:prstGeom>
        </p:spPr>
      </p:pic>
    </p:spTree>
    <p:extLst>
      <p:ext uri="{BB962C8B-B14F-4D97-AF65-F5344CB8AC3E}">
        <p14:creationId xmlns:p14="http://schemas.microsoft.com/office/powerpoint/2010/main" val="2211844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edia Placeholder 5">
            <a:extLst>
              <a:ext uri="{FF2B5EF4-FFF2-40B4-BE49-F238E27FC236}">
                <a16:creationId xmlns:a16="http://schemas.microsoft.com/office/drawing/2014/main" id="{69B509B5-EE80-45C7-825D-452062CDEEF4}"/>
              </a:ext>
            </a:extLst>
          </p:cNvPr>
          <p:cNvPicPr>
            <a:picLocks noGrp="1" noChangeAspect="1"/>
          </p:cNvPicPr>
          <p:nvPr>
            <p:ph type="media" sz="quarter" idx="13"/>
          </p:nvPr>
        </p:nvPicPr>
        <p:blipFill rotWithShape="1">
          <a:blip r:embed="rId3"/>
          <a:srcRect l="6917" t="7234" r="7855" b="13192"/>
          <a:stretch/>
        </p:blipFill>
        <p:spPr>
          <a:xfrm>
            <a:off x="1541721" y="478465"/>
            <a:ext cx="9069572" cy="4688958"/>
          </a:xfrm>
          <a:prstGeom prst="rect">
            <a:avLst/>
          </a:prstGeom>
        </p:spPr>
      </p:pic>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2966484" y="5382175"/>
            <a:ext cx="5911702" cy="832104"/>
          </a:xfrm>
        </p:spPr>
        <p:txBody>
          <a:bodyPr>
            <a:normAutofit/>
          </a:bodyPr>
          <a:lstStyle/>
          <a:p>
            <a:pPr algn="ctr"/>
            <a:r>
              <a:rPr lang="en-US" dirty="0"/>
              <a:t>Each page breaks down the by Procedure, Qualified staff and Competency </a:t>
            </a:r>
            <a:endParaRPr lang="ru-RU" dirty="0"/>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ru-RU" smtClean="0"/>
              <a:t>7</a:t>
            </a:fld>
            <a:endParaRPr lang="ru-RU" dirty="0"/>
          </a:p>
        </p:txBody>
      </p:sp>
    </p:spTree>
    <p:extLst>
      <p:ext uri="{BB962C8B-B14F-4D97-AF65-F5344CB8AC3E}">
        <p14:creationId xmlns:p14="http://schemas.microsoft.com/office/powerpoint/2010/main" val="4138966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A17F36A-A80C-4BBF-B383-6FE52B947F7E}"/>
              </a:ext>
            </a:extLst>
          </p:cNvPr>
          <p:cNvSpPr>
            <a:spLocks noGrp="1"/>
          </p:cNvSpPr>
          <p:nvPr>
            <p:ph type="sldNum" sz="quarter" idx="12"/>
          </p:nvPr>
        </p:nvSpPr>
        <p:spPr/>
        <p:txBody>
          <a:bodyPr/>
          <a:lstStyle/>
          <a:p>
            <a:fld id="{98C0CDE5-970C-4CC4-BF43-0DA127E73E82}" type="slidenum">
              <a:rPr lang="ru-RU" smtClean="0"/>
              <a:t>8</a:t>
            </a:fld>
            <a:endParaRPr lang="ru-RU" dirty="0"/>
          </a:p>
        </p:txBody>
      </p:sp>
      <p:sp>
        <p:nvSpPr>
          <p:cNvPr id="4" name="Rectangle 3">
            <a:extLst>
              <a:ext uri="{FF2B5EF4-FFF2-40B4-BE49-F238E27FC236}">
                <a16:creationId xmlns:a16="http://schemas.microsoft.com/office/drawing/2014/main" id="{3E75F0B7-4C59-4480-87B3-91ED60602662}"/>
              </a:ext>
            </a:extLst>
          </p:cNvPr>
          <p:cNvSpPr/>
          <p:nvPr/>
        </p:nvSpPr>
        <p:spPr>
          <a:xfrm>
            <a:off x="3026735" y="1308933"/>
            <a:ext cx="6096000" cy="646331"/>
          </a:xfrm>
          <a:prstGeom prst="rect">
            <a:avLst/>
          </a:prstGeom>
        </p:spPr>
        <p:txBody>
          <a:bodyPr>
            <a:spAutoFit/>
          </a:bodyPr>
          <a:lstStyle/>
          <a:p>
            <a:pPr algn="ctr"/>
            <a:r>
              <a:rPr lang="en-US" sz="3600" dirty="0"/>
              <a:t>Health Office personnel </a:t>
            </a:r>
          </a:p>
        </p:txBody>
      </p:sp>
      <p:pic>
        <p:nvPicPr>
          <p:cNvPr id="6" name="Picture 5">
            <a:extLst>
              <a:ext uri="{FF2B5EF4-FFF2-40B4-BE49-F238E27FC236}">
                <a16:creationId xmlns:a16="http://schemas.microsoft.com/office/drawing/2014/main" id="{FFFDFD56-1E58-443F-9605-82EA5F2A9C57}"/>
              </a:ext>
            </a:extLst>
          </p:cNvPr>
          <p:cNvPicPr>
            <a:picLocks noChangeAspect="1"/>
          </p:cNvPicPr>
          <p:nvPr/>
        </p:nvPicPr>
        <p:blipFill>
          <a:blip r:embed="rId3"/>
          <a:stretch>
            <a:fillRect/>
          </a:stretch>
        </p:blipFill>
        <p:spPr>
          <a:xfrm>
            <a:off x="4160210" y="2145894"/>
            <a:ext cx="3829050" cy="3076575"/>
          </a:xfrm>
          <a:prstGeom prst="rect">
            <a:avLst/>
          </a:prstGeom>
        </p:spPr>
      </p:pic>
    </p:spTree>
    <p:extLst>
      <p:ext uri="{BB962C8B-B14F-4D97-AF65-F5344CB8AC3E}">
        <p14:creationId xmlns:p14="http://schemas.microsoft.com/office/powerpoint/2010/main" val="2441818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46C71D1-5C6A-4DE4-86D8-975427662FA2}"/>
              </a:ext>
            </a:extLst>
          </p:cNvPr>
          <p:cNvSpPr>
            <a:spLocks noGrp="1"/>
          </p:cNvSpPr>
          <p:nvPr>
            <p:ph type="ftr" sz="quarter" idx="11"/>
          </p:nvPr>
        </p:nvSpPr>
        <p:spPr>
          <a:xfrm>
            <a:off x="4744062" y="6310949"/>
            <a:ext cx="4390520" cy="365125"/>
          </a:xfrm>
        </p:spPr>
        <p:txBody>
          <a:bodyPr/>
          <a:lstStyle/>
          <a:p>
            <a:r>
              <a:rPr lang="en-US" sz="1100" dirty="0"/>
              <a:t>*ADHS Statutes and Rules 2018</a:t>
            </a:r>
            <a:endParaRPr lang="ru-RU" sz="1100" dirty="0"/>
          </a:p>
        </p:txBody>
      </p:sp>
      <p:sp>
        <p:nvSpPr>
          <p:cNvPr id="3" name="Slide Number Placeholder 2">
            <a:extLst>
              <a:ext uri="{FF2B5EF4-FFF2-40B4-BE49-F238E27FC236}">
                <a16:creationId xmlns:a16="http://schemas.microsoft.com/office/drawing/2014/main" id="{3E95BF8B-B5B3-4AA0-91EE-A949AC7E3DFF}"/>
              </a:ext>
            </a:extLst>
          </p:cNvPr>
          <p:cNvSpPr>
            <a:spLocks noGrp="1"/>
          </p:cNvSpPr>
          <p:nvPr>
            <p:ph type="sldNum" sz="quarter" idx="12"/>
          </p:nvPr>
        </p:nvSpPr>
        <p:spPr/>
        <p:txBody>
          <a:bodyPr/>
          <a:lstStyle/>
          <a:p>
            <a:fld id="{98C0CDE5-970C-4CC4-BF43-0DA127E73E82}" type="slidenum">
              <a:rPr lang="ru-RU" smtClean="0"/>
              <a:t>9</a:t>
            </a:fld>
            <a:endParaRPr lang="ru-RU" dirty="0"/>
          </a:p>
        </p:txBody>
      </p:sp>
      <p:sp>
        <p:nvSpPr>
          <p:cNvPr id="4" name="Title 3">
            <a:extLst>
              <a:ext uri="{FF2B5EF4-FFF2-40B4-BE49-F238E27FC236}">
                <a16:creationId xmlns:a16="http://schemas.microsoft.com/office/drawing/2014/main" id="{85A85250-68AC-4013-A397-33C44E7A91C4}"/>
              </a:ext>
            </a:extLst>
          </p:cNvPr>
          <p:cNvSpPr>
            <a:spLocks noGrp="1"/>
          </p:cNvSpPr>
          <p:nvPr>
            <p:ph type="title"/>
          </p:nvPr>
        </p:nvSpPr>
        <p:spPr/>
        <p:txBody>
          <a:bodyPr/>
          <a:lstStyle/>
          <a:p>
            <a:r>
              <a:rPr lang="en-US" dirty="0"/>
              <a:t>EMT or UAP</a:t>
            </a:r>
          </a:p>
        </p:txBody>
      </p:sp>
      <p:sp>
        <p:nvSpPr>
          <p:cNvPr id="5" name="Rectangle 4">
            <a:extLst>
              <a:ext uri="{FF2B5EF4-FFF2-40B4-BE49-F238E27FC236}">
                <a16:creationId xmlns:a16="http://schemas.microsoft.com/office/drawing/2014/main" id="{60CEDE90-47B4-4D19-BCEE-9A66975011B5}"/>
              </a:ext>
            </a:extLst>
          </p:cNvPr>
          <p:cNvSpPr/>
          <p:nvPr/>
        </p:nvSpPr>
        <p:spPr>
          <a:xfrm>
            <a:off x="1701211" y="1513841"/>
            <a:ext cx="9558668" cy="4708981"/>
          </a:xfrm>
          <a:prstGeom prst="rect">
            <a:avLst/>
          </a:prstGeom>
        </p:spPr>
        <p:txBody>
          <a:bodyPr wrap="square">
            <a:spAutoFit/>
          </a:bodyPr>
          <a:lstStyle/>
          <a:p>
            <a:pPr marL="285750" indent="-285750">
              <a:buFont typeface="Arial" panose="020B0604020202020204" pitchFamily="34" charset="0"/>
              <a:buChar char="•"/>
            </a:pPr>
            <a:r>
              <a:rPr lang="en-US" dirty="0">
                <a:solidFill>
                  <a:srgbClr val="180200"/>
                </a:solidFill>
              </a:rPr>
              <a:t> ADHS Statutes and Rules 2018 identifies an EMT as "Emergency Medical Technician" means a person who has been trained in an emergency medical technician program certified by the director or in an equivalent training program and who is certified by the director as qualified to render services pursuant to section 36-2205. </a:t>
            </a:r>
          </a:p>
          <a:p>
            <a:endParaRPr lang="en-US" sz="1200" dirty="0">
              <a:solidFill>
                <a:srgbClr val="180200"/>
              </a:solidFill>
            </a:endParaRPr>
          </a:p>
          <a:p>
            <a:pPr marL="285750" indent="-285750">
              <a:buFont typeface="Arial" panose="020B0604020202020204" pitchFamily="34" charset="0"/>
              <a:buChar char="•"/>
            </a:pPr>
            <a:r>
              <a:rPr lang="en-US" dirty="0">
                <a:solidFill>
                  <a:srgbClr val="180200"/>
                </a:solidFill>
              </a:rPr>
              <a:t>Are you hired as an </a:t>
            </a:r>
            <a:r>
              <a:rPr lang="en-US" dirty="0">
                <a:solidFill>
                  <a:schemeClr val="tx2"/>
                </a:solidFill>
              </a:rPr>
              <a:t>EMT </a:t>
            </a:r>
            <a:r>
              <a:rPr lang="en-US" i="1" u="sng" dirty="0">
                <a:solidFill>
                  <a:srgbClr val="180200"/>
                </a:solidFill>
              </a:rPr>
              <a:t>or</a:t>
            </a:r>
            <a:r>
              <a:rPr lang="en-US" i="1" dirty="0">
                <a:solidFill>
                  <a:srgbClr val="180200"/>
                </a:solidFill>
              </a:rPr>
              <a:t> </a:t>
            </a:r>
            <a:r>
              <a:rPr lang="en-US" dirty="0">
                <a:solidFill>
                  <a:schemeClr val="tx2"/>
                </a:solidFill>
              </a:rPr>
              <a:t>as the school UAP </a:t>
            </a:r>
            <a:r>
              <a:rPr lang="en-US" dirty="0">
                <a:solidFill>
                  <a:srgbClr val="180200"/>
                </a:solidFill>
              </a:rPr>
              <a:t>in the Health office, </a:t>
            </a:r>
            <a:r>
              <a:rPr lang="en-US" i="1" dirty="0">
                <a:solidFill>
                  <a:srgbClr val="180200"/>
                </a:solidFill>
              </a:rPr>
              <a:t>if</a:t>
            </a:r>
            <a:r>
              <a:rPr lang="en-US" dirty="0">
                <a:solidFill>
                  <a:srgbClr val="180200"/>
                </a:solidFill>
              </a:rPr>
              <a:t> it is as an EMT then you must follow your scope of practice rules identified by the </a:t>
            </a:r>
            <a:r>
              <a:rPr lang="en-US" dirty="0">
                <a:solidFill>
                  <a:srgbClr val="0070C0"/>
                </a:solidFill>
                <a:hlinkClick r:id="rId3"/>
              </a:rPr>
              <a:t>Department of Health Services</a:t>
            </a:r>
            <a:r>
              <a:rPr lang="en-US" dirty="0">
                <a:solidFill>
                  <a:srgbClr val="180200"/>
                </a:solidFill>
              </a:rPr>
              <a:t>. The State of Arizona provides an all-inclusive list of the skills and procedures a paramedic may perform. However, local and region physician oversight may further restrict an EMT’s actual capabilities. EMT’s perform under the direction of a physician</a:t>
            </a:r>
          </a:p>
          <a:p>
            <a:r>
              <a:rPr lang="en-US" dirty="0">
                <a:solidFill>
                  <a:srgbClr val="180200"/>
                </a:solidFill>
              </a:rPr>
              <a:t>     Medical Director who, in cooperation with hospitals, EMS and Fire agencies, establish    </a:t>
            </a:r>
          </a:p>
          <a:p>
            <a:r>
              <a:rPr lang="en-US" dirty="0">
                <a:solidFill>
                  <a:srgbClr val="180200"/>
                </a:solidFill>
              </a:rPr>
              <a:t>     complaint centered protocols, which provide paramedics clear operating guidelines in most  </a:t>
            </a:r>
          </a:p>
          <a:p>
            <a:r>
              <a:rPr lang="en-US" dirty="0">
                <a:solidFill>
                  <a:srgbClr val="180200"/>
                </a:solidFill>
              </a:rPr>
              <a:t>     patient encounters. </a:t>
            </a:r>
            <a:r>
              <a:rPr lang="en-US" i="1" dirty="0">
                <a:solidFill>
                  <a:srgbClr val="FF0000"/>
                </a:solidFill>
              </a:rPr>
              <a:t>Are the tasks you are performing under the Scope of Practice for the </a:t>
            </a:r>
          </a:p>
          <a:p>
            <a:r>
              <a:rPr lang="en-US" i="1" dirty="0">
                <a:solidFill>
                  <a:srgbClr val="FF0000"/>
                </a:solidFill>
              </a:rPr>
              <a:t>     position you are hired for?</a:t>
            </a:r>
          </a:p>
          <a:p>
            <a:endParaRPr lang="en-US" sz="1400" dirty="0">
              <a:solidFill>
                <a:srgbClr val="180200"/>
              </a:solidFill>
            </a:endParaRPr>
          </a:p>
          <a:p>
            <a:pPr marL="285750" indent="-285750">
              <a:buFont typeface="Arial" panose="020B0604020202020204" pitchFamily="34" charset="0"/>
              <a:buChar char="•"/>
            </a:pPr>
            <a:r>
              <a:rPr lang="en-US" b="1" dirty="0">
                <a:solidFill>
                  <a:srgbClr val="180200"/>
                </a:solidFill>
              </a:rPr>
              <a:t>EMT’s are supervised by a Medical Director or Physician. </a:t>
            </a:r>
            <a:r>
              <a:rPr lang="en-US" b="1" i="1" dirty="0">
                <a:solidFill>
                  <a:srgbClr val="FF0000"/>
                </a:solidFill>
              </a:rPr>
              <a:t>Does your school or District have one </a:t>
            </a:r>
            <a:r>
              <a:rPr lang="en-US" b="1" i="1" dirty="0">
                <a:solidFill>
                  <a:srgbClr val="180200"/>
                </a:solidFill>
              </a:rPr>
              <a:t>or</a:t>
            </a:r>
            <a:r>
              <a:rPr lang="en-US" b="1" i="1" dirty="0">
                <a:solidFill>
                  <a:srgbClr val="FF0000"/>
                </a:solidFill>
              </a:rPr>
              <a:t> are you a UAP?</a:t>
            </a:r>
          </a:p>
        </p:txBody>
      </p:sp>
    </p:spTree>
    <p:extLst>
      <p:ext uri="{BB962C8B-B14F-4D97-AF65-F5344CB8AC3E}">
        <p14:creationId xmlns:p14="http://schemas.microsoft.com/office/powerpoint/2010/main" val="3485349918"/>
      </p:ext>
    </p:extLst>
  </p:cSld>
  <p:clrMapOvr>
    <a:masterClrMapping/>
  </p:clrMapOvr>
</p:sld>
</file>

<file path=ppt/theme/theme1.xml><?xml version="1.0" encoding="utf-8"?>
<a:theme xmlns:a="http://schemas.openxmlformats.org/drawingml/2006/main" name="Office Theme">
  <a:themeElements>
    <a:clrScheme name="Custom 22">
      <a:dk1>
        <a:srgbClr val="9D0F00"/>
      </a:dk1>
      <a:lt1>
        <a:sysClr val="window" lastClr="FFFFFF"/>
      </a:lt1>
      <a:dk2>
        <a:srgbClr val="D30F00"/>
      </a:dk2>
      <a:lt2>
        <a:srgbClr val="C07400"/>
      </a:lt2>
      <a:accent1>
        <a:srgbClr val="005CC9"/>
      </a:accent1>
      <a:accent2>
        <a:srgbClr val="008EDC"/>
      </a:accent2>
      <a:accent3>
        <a:srgbClr val="3DA800"/>
      </a:accent3>
      <a:accent4>
        <a:srgbClr val="4D4D4D"/>
      </a:accent4>
      <a:accent5>
        <a:srgbClr val="FFAA00"/>
      </a:accent5>
      <a:accent6>
        <a:srgbClr val="1F7100"/>
      </a:accent6>
      <a:hlink>
        <a:srgbClr val="D30F00"/>
      </a:hlink>
      <a:folHlink>
        <a:srgbClr val="D30F00"/>
      </a:folHlink>
    </a:clrScheme>
    <a:fontScheme name="Custom 22">
      <a:majorFont>
        <a:latin typeface="Comic Sans MS"/>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tx1"/>
            </a:gs>
            <a:gs pos="100000">
              <a:schemeClr val="tx2"/>
            </a:gs>
          </a:gsLst>
          <a:lin ang="360000" scaled="0"/>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NonBusiness Presentation Layout_Elementary_MO - v4.potx" id="{4DC39F4E-E9E8-4D22-BDE0-044CC575188F}" vid="{A1165295-B50A-4F62-B2CC-94F4F7BF07C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Elementary school presentation</Template>
  <TotalTime>0</TotalTime>
  <Words>1494</Words>
  <Application>Microsoft Office PowerPoint</Application>
  <PresentationFormat>Widescreen</PresentationFormat>
  <Paragraphs>130</Paragraphs>
  <Slides>15</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Comic Sans MS</vt:lpstr>
      <vt:lpstr>Franklin Gothic Book</vt:lpstr>
      <vt:lpstr>Office Theme</vt:lpstr>
      <vt:lpstr>Unlicensed Assistive Personnel </vt:lpstr>
      <vt:lpstr>What is a UAP</vt:lpstr>
      <vt:lpstr>The Need</vt:lpstr>
      <vt:lpstr>Scope of Practice</vt:lpstr>
      <vt:lpstr>Guidelines</vt:lpstr>
      <vt:lpstr>Procedures</vt:lpstr>
      <vt:lpstr>Each page breaks down the by Procedure, Qualified staff and Competency </vt:lpstr>
      <vt:lpstr>PowerPoint Presentation</vt:lpstr>
      <vt:lpstr>EMT or UAP</vt:lpstr>
      <vt:lpstr>CNA/LNA or UAP</vt:lpstr>
      <vt:lpstr>MA or UAP</vt:lpstr>
      <vt:lpstr>    Health Assistant</vt:lpstr>
      <vt:lpstr>Remember</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2019-01-08T20:33:31Z</dcterms:created>
  <dcterms:modified xsi:type="dcterms:W3CDTF">2019-06-05T18:24:14Z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v-abdarl@microsoft.com</vt:lpwstr>
  </property>
  <property fmtid="{D5CDD505-2E9C-101B-9397-08002B2CF9AE}" pid="5" name="MSIP_Label_f42aa342-8706-4288-bd11-ebb85995028c_SetDate">
    <vt:lpwstr>2018-08-01T18:51:16.8781335Z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