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382b90cc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7382b90cc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theunitedmedicalgroup.com/learning-assessment-1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386725" y="4497450"/>
            <a:ext cx="852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www.theunitedmedicalgroup.com/learning-assessment-1</a:t>
            </a:r>
            <a:r>
              <a:rPr lang="en-US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r>
              <a:rPr lang="en-US" sz="550">
                <a:solidFill>
                  <a:srgbClr val="6C757D"/>
                </a:solidFill>
                <a:highlight>
                  <a:srgbClr val="F8F9FA"/>
                </a:highlight>
                <a:latin typeface="Proxima Nova"/>
                <a:ea typeface="Proxima Nova"/>
                <a:cs typeface="Proxima Nova"/>
                <a:sym typeface="Proxima Nova"/>
              </a:rPr>
              <a:t> © 2024 United Medical Group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387975" y="789025"/>
            <a:ext cx="85206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6"/>
          <p:cNvSpPr txBox="1"/>
          <p:nvPr>
            <p:ph idx="3" type="subTitle"/>
          </p:nvPr>
        </p:nvSpPr>
        <p:spPr>
          <a:xfrm>
            <a:off x="386975" y="8640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3" type="subTitle"/>
          </p:nvPr>
        </p:nvSpPr>
        <p:spPr>
          <a:xfrm>
            <a:off x="386975" y="7878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54" name="Google Shape;54;p10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heunitedmedicalgroup.com/how-to-guide" TargetMode="External"/><Relationship Id="rId4" Type="http://schemas.openxmlformats.org/officeDocument/2006/relationships/hyperlink" Target="https://www.ncbi.nlm.nih.gov/books/NBK43090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Managing Asthma</a:t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28600" y="1508670"/>
            <a:ext cx="4190999" cy="178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Asthma is a chronic inflammatory disease of the airways characterized by episodes of wheezing, breathlessness, chest tightness, and coughing.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Based on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Includes intermittent, mild persistent, moderate persistent, and severe persistent asthma.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q4t93nki.png"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Online Marketing on Unsplash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Diagnosing Asthma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28600" y="1508670"/>
            <a:ext cx="4190999" cy="255210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Pulmonary Function Tests (PFTs):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Measure lung function, including spirometry which assesses the amount and speed of air a person can inhale and exhale.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Bronchoprovocation Test: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Assesses airway hyperresponsiveness by measuring lung function after exposure to asthma triggers.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Peak Expiratory Flow (PEF):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Measures how fast a person can exhale, helping to monitor asthma control.</a:t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4oyo7jml.png"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Robina Weermeijer on Unsplash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Asthma Symptoms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28600" y="1508670"/>
            <a:ext cx="4190999" cy="15769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Daytime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Wheezing, shortness of breath, chest tightness, and coughing, especially during physical activity or exposure to triggers.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Nighttime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Worsening of symptoms at night, leading to disturbed sleep and nighttime awakenings.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070totj3.pn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Tonik on Unsplash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Treating Asthma: Inhalers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28600" y="1508670"/>
            <a:ext cx="4190999" cy="198834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Quick-Relief Inhalers: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Short-acting beta-agonists (e.g., albuterol) used for rapid relief of asthma symptoms during an attack.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Long-Term Control Inhalers: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Inhaled corticosteroids (e.g., fluticasone), long-acting beta-agonists (e.g., salmeterol), and combination inhalers (e.g., fluticasone/salmeterol) for daily management to prevent symptoms.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7evejugv.png"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JESHOOTS.COM on Unsplash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Asthma Prevention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Avoiding Triggers: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Identify and avoid common asthma triggers such as allergens, smoke, pollution, and respiratory infections.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Allergy Management: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Using allergy medications or immunotherapy to reduce sensitivity to allergens.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 Check-Ups: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Routine visits to a healthcare provider to monitor asthma control and adjust treatment as needed.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7evejugv.png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JESHOOTS.COM on Unsplash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Predicting an Attack: Peak Flow Meter</a:t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28600" y="1508670"/>
            <a:ext cx="4190999" cy="198834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 Measurement: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Peak flow meters measure the highest speed at which air can be blown out of the lungs after a deep breath. This helps in monitoring asthma control and predicting attacks.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Usage: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Patients use peak flow meters regularly to monitor their lung function and recognize early signs of worsening asthma.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i3_l019p.png"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Kelly Sikkema on Unsplash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Summary of Asthma Types, Symptoms, PFT Values, and Treatments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28600" y="1508670"/>
            <a:ext cx="8686800" cy="2875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28600" y="1508670"/>
            <a:ext cx="4191000" cy="2875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228600" y="1508670"/>
            <a:ext cx="4191000" cy="2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Intermittent Asthma:</a:t>
            </a:r>
            <a:r>
              <a:rPr lang="en-US" sz="9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Symptoms: Occasional symptoms, less than twice a week. </a:t>
            </a:r>
            <a:endParaRPr sz="9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PFT Values: Normal FEV1 between exacerbations, FEV1 &gt; 80% predicted.</a:t>
            </a:r>
            <a:r>
              <a:rPr lang="en-US" sz="9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Best Treatment: Short-acting beta-agonists (SABAs) as needed (e.g., albuterol).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Mild Persistent Asthma:</a:t>
            </a: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-Symptoms: Symptoms more than twice a week, but not daily. PFT Values: FEV1 &gt; 80% predicted. Best Treatment: Low-dose inhaled corticosteroids (ICS) (e.g., fluticasone).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Moderate Persistent Asthma:</a:t>
            </a: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 Symptoms: Daily symptoms, nighttime symptoms more than once a week.PFT Values: FEV1 60-80% predicted. Best Treatment: Low to medium-dose ICS + Long-acting beta-agonists (LABAs) (e.g., fluticasone/salmeterol).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Severe Persistent Asthma:</a:t>
            </a: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 Symptoms: Symptoms throughout the day, frequent nighttime symptoms. PFT Values: FEV1 &lt; 60% predicted. Best Treatment: High-dose ICS + LABAs + oral corticosteroids if needed (e.g., fluticasone/salmeterol + prednisone).</a:t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4724400" y="1508670"/>
            <a:ext cx="4191000" cy="2875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724400" y="1508670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l7h6nv1d.png"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4724400" y="3944242"/>
            <a:ext cx="4191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4724400" y="3944242"/>
            <a:ext cx="4191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Robina Weermeijer on Unsplash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28600" y="1508670"/>
            <a:ext cx="86868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Asthma Management Article: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Visit our website for a detailed guide on managing asthma: [Asthma Management Guide](</a:t>
            </a:r>
            <a:r>
              <a:rPr b="0" i="0" lang="en-US" sz="13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https://theunitedmedicalgroup.com/how-to-guide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049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•"/>
            </a:pPr>
            <a:r>
              <a:rPr lang="en-US" sz="1300">
                <a:solidFill>
                  <a:srgbClr val="61616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Hashmi MF, Cataletto ME. Asthma. [Updated 2024 May 3]. In: StatPearls [Internet]. Treasure Island (FL): StatPearls Publishing; 2024 Jan-. Available from: </a:t>
            </a:r>
            <a:r>
              <a:rPr lang="en-US" sz="13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https://www.ncbi.nlm.nih.gov/books/NBK430901/</a:t>
            </a:r>
            <a:endParaRPr i="1"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049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•"/>
            </a:pPr>
            <a:r>
              <a:rPr i="1" lang="en-US" sz="13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Asthma</a:t>
            </a:r>
            <a:r>
              <a:rPr lang="en-US" sz="13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. (2023, October 26). Asthma. https://www.cdc.gov/asthma/index.html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1616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