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Economica"/>
      <p:regular r:id="rId14"/>
      <p:bold r:id="rId15"/>
      <p:italic r:id="rId16"/>
      <p:boldItalic r:id="rId17"/>
    </p:embeddedFont>
    <p:embeddedFont>
      <p:font typeface="Proxima Nova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Economica-bold.fntdata"/><Relationship Id="rId14" Type="http://schemas.openxmlformats.org/officeDocument/2006/relationships/font" Target="fonts/Economica-regular.fntdata"/><Relationship Id="rId17" Type="http://schemas.openxmlformats.org/officeDocument/2006/relationships/font" Target="fonts/Economica-boldItalic.fntdata"/><Relationship Id="rId16" Type="http://schemas.openxmlformats.org/officeDocument/2006/relationships/font" Target="fonts/Economica-italic.fntdata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TITLE_AND_BODY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311700" y="695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hyperlink" Target="https://theunitedmedicalgroup.com/learning-assessment-1" TargetMode="Externa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832625" y="4221275"/>
            <a:ext cx="7829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  <a:hlinkClick r:id="rId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https://theunitedmedicalgroup.com/learning-assessment-1</a:t>
            </a:r>
            <a:r>
              <a:rPr lang="en-US" sz="10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. © 2024. United Medical Group</a:t>
            </a:r>
            <a:endParaRPr sz="10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Managing Sinusitis</a:t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28600" y="1508670"/>
            <a:ext cx="4190999" cy="137130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Introduction: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Sinusitis, also known as rhinosinusitis, is an inflammation of the sinuses that can be caused by viral, bacterial, or allergic reactions.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Types: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Viral, Allergic, Bacterial</a:t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3vjnvodu.png" id="76" name="Google Shape;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Ani Kolleshi on Unsplash</a:t>
            </a:r>
            <a:endParaRPr/>
          </a:p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311700" y="695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Causes of Sinusitis</a:t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228600" y="1508670"/>
            <a:ext cx="4190999" cy="172938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Viral Sinusitis: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Commonly caused by upper respiratory infections, such as the common cold.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Allergic Sinusitis: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Triggered by allergens like pollen, dust mites, and pet dander.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Bacterial Sinusitis: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Occurs when bacteria infect the sinuses, often following a viral infection.</a:t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mvdedovd.png" id="93" name="Google Shape;9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Kelly Sikkema on Unsplash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Symptoms of Sinusitis</a:t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228600" y="1508670"/>
            <a:ext cx="4190999" cy="137130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Common Symptoms: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Facial pain or pressure, nasal congestion, nasal discharge (yellow or green), loss of smell, and cough or congestion.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Other Symptoms: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Fever, bad breath, fatigue, and dental pain.</a:t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rs9bx9z9.png"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Kyle Glenn on Unsplash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Treatments for Sinusitis</a:t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228600" y="1508670"/>
            <a:ext cx="4190999" cy="2346424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Viral Sinusitis: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Rest, hydration, nasal decongestants, saline nasal sprays, and over-the-counter pain relievers (e.g., ibuprofen).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Allergic Sinusitis: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Antihistamines (e.g., loratadine), nasal corticosteroids (e.g., fluticasone), and avoidance of allergens.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Bacterial Sinusitis: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Antibiotics (e.g., amoxicillin) if symptoms persist for more than 10 days or worsen after initial improvement.</a:t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mvdedovd.png" id="123" name="Google Shape;1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Kelly Sikkema on Unsplash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When Are Antibiotics Appropriate?</a:t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228600" y="1508670"/>
            <a:ext cx="4190999" cy="1935063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Persistent Symptoms: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Symptoms lasting more than 10 days without improvement.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Severe Symptoms: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High fever (102°F or higher), facial pain lasting more than three to four days, or purulent nasal discharge.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Worsening Symptoms: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Symptoms that initially improve but then worsen after five to six days.</a:t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guinkfdz.png" id="138" name="Google Shape;1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Thought Catalog on Unsplash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Evaluation with Imaging</a:t>
            </a: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228600" y="1508670"/>
            <a:ext cx="4190999" cy="157698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When to Consider Imaging: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Symptoms not improving with treatment, recurrent sinusitis, or suspicion of complications.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Types of Imaging: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CT scan is the preferred method to evaluate sinus anatomy and detect blockages or other abnormalities.</a:t>
            </a:r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ja890tr_.png" id="153" name="Google Shape;1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Jonathan Borba on Unsplash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Surgery and ENT Follow-Up</a:t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228600" y="1508670"/>
            <a:ext cx="4190999" cy="2552104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When to Consider Surgery: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Chronic sinusitis not responding to medical treatment, presence of nasal polyps, or structural abnormalities causing obstruction.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Types of Surgery: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Functional Endoscopic Sinus Surgery (FESS) to remove blockages and improve sinus drainage.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ENT Follow-Up: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Patients with recurrent or chronic sinusitis should be evaluated by an ENT specialist for ongoing management.</a:t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zpn8ry2p.png" id="168" name="Google Shape;16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JAFAR AHMED on Unsplash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References</a:t>
            </a:r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8" name="Google Shape;178;p21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228600" y="1508670"/>
            <a:ext cx="8686800" cy="1112341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Centers for Disease Control and Prevention (CDC):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[Sinusitis](https://www.cdc.gov/sinusitis/index.html)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National Institutes of Health (NIH):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[Sinusitis](https://www.nih.gov/)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United Medical Group: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[How to Manage Sinusitis](https://theunitedmedicalgroup.com/how-to-guide)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