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4"/>
  </p:sldMasterIdLst>
  <p:notesMasterIdLst>
    <p:notesMasterId r:id="rId10"/>
  </p:notesMasterIdLst>
  <p:sldIdLst>
    <p:sldId id="258" r:id="rId5"/>
    <p:sldId id="257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2B93"/>
    <a:srgbClr val="172273"/>
    <a:srgbClr val="94C11E"/>
    <a:srgbClr val="3E50D8"/>
    <a:srgbClr val="8787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CF985D-48EF-4129-918C-8FA9265FC8F1}" v="46" dt="2025-10-31T16:11:48.7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2" d="100"/>
          <a:sy n="82" d="100"/>
        </p:scale>
        <p:origin x="144" y="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ly Taylor" userId="f02605a4a5d3f80c" providerId="LiveId" clId="{F78BE26F-380C-45C1-869F-6C97616353B9}"/>
    <pc:docChg chg="undo redo custSel addSld delSld modSld">
      <pc:chgData name="Lily Taylor" userId="f02605a4a5d3f80c" providerId="LiveId" clId="{F78BE26F-380C-45C1-869F-6C97616353B9}" dt="2025-10-31T16:11:09.178" v="409"/>
      <pc:docMkLst>
        <pc:docMk/>
      </pc:docMkLst>
      <pc:sldChg chg="addSp delSp modSp mod modTransition modAnim chgLayout">
        <pc:chgData name="Lily Taylor" userId="f02605a4a5d3f80c" providerId="LiveId" clId="{F78BE26F-380C-45C1-869F-6C97616353B9}" dt="2025-10-31T16:08:15.836" v="396"/>
        <pc:sldMkLst>
          <pc:docMk/>
          <pc:sldMk cId="2302430214" sldId="257"/>
        </pc:sldMkLst>
        <pc:spChg chg="mod">
          <ac:chgData name="Lily Taylor" userId="f02605a4a5d3f80c" providerId="LiveId" clId="{F78BE26F-380C-45C1-869F-6C97616353B9}" dt="2025-10-31T11:54:11.002" v="279" actId="26606"/>
          <ac:spMkLst>
            <pc:docMk/>
            <pc:sldMk cId="2302430214" sldId="257"/>
            <ac:spMk id="2" creationId="{B8297FA1-EC91-8198-682B-F907BCEA8BF9}"/>
          </ac:spMkLst>
        </pc:spChg>
        <pc:spChg chg="del">
          <ac:chgData name="Lily Taylor" userId="f02605a4a5d3f80c" providerId="LiveId" clId="{F78BE26F-380C-45C1-869F-6C97616353B9}" dt="2025-10-31T11:39:44.805" v="96" actId="931"/>
          <ac:spMkLst>
            <pc:docMk/>
            <pc:sldMk cId="2302430214" sldId="257"/>
            <ac:spMk id="6" creationId="{D0B01559-F7CB-3EA5-D03B-55FC0151C11B}"/>
          </ac:spMkLst>
        </pc:spChg>
        <pc:spChg chg="add del mod">
          <ac:chgData name="Lily Taylor" userId="f02605a4a5d3f80c" providerId="LiveId" clId="{F78BE26F-380C-45C1-869F-6C97616353B9}" dt="2025-10-31T11:54:11.002" v="279" actId="26606"/>
          <ac:spMkLst>
            <pc:docMk/>
            <pc:sldMk cId="2302430214" sldId="257"/>
            <ac:spMk id="9" creationId="{59855A6A-4EF9-4014-D1D1-8B81437AF42D}"/>
          </ac:spMkLst>
        </pc:spChg>
        <pc:picChg chg="add mod">
          <ac:chgData name="Lily Taylor" userId="f02605a4a5d3f80c" providerId="LiveId" clId="{F78BE26F-380C-45C1-869F-6C97616353B9}" dt="2025-10-31T11:56:25.050" v="303" actId="1076"/>
          <ac:picMkLst>
            <pc:docMk/>
            <pc:sldMk cId="2302430214" sldId="257"/>
            <ac:picMk id="4" creationId="{9C8940A8-FD9A-F774-C1C2-02D270FDF512}"/>
          </ac:picMkLst>
        </pc:picChg>
        <pc:picChg chg="add mod ord">
          <ac:chgData name="Lily Taylor" userId="f02605a4a5d3f80c" providerId="LiveId" clId="{F78BE26F-380C-45C1-869F-6C97616353B9}" dt="2025-10-31T11:56:20.031" v="302" actId="14100"/>
          <ac:picMkLst>
            <pc:docMk/>
            <pc:sldMk cId="2302430214" sldId="257"/>
            <ac:picMk id="7" creationId="{4DFC0D90-CB71-931F-0DCA-773D2F5C536E}"/>
          </ac:picMkLst>
        </pc:picChg>
      </pc:sldChg>
      <pc:sldChg chg="modSp mod modTransition">
        <pc:chgData name="Lily Taylor" userId="f02605a4a5d3f80c" providerId="LiveId" clId="{F78BE26F-380C-45C1-869F-6C97616353B9}" dt="2025-10-31T16:07:52.934" v="391"/>
        <pc:sldMkLst>
          <pc:docMk/>
          <pc:sldMk cId="2589123184" sldId="258"/>
        </pc:sldMkLst>
        <pc:spChg chg="mod">
          <ac:chgData name="Lily Taylor" userId="f02605a4a5d3f80c" providerId="LiveId" clId="{F78BE26F-380C-45C1-869F-6C97616353B9}" dt="2025-10-23T12:23:59.353" v="63" actId="20577"/>
          <ac:spMkLst>
            <pc:docMk/>
            <pc:sldMk cId="2589123184" sldId="258"/>
            <ac:spMk id="2" creationId="{4036F169-33B8-933B-CF8C-F87018C9EA13}"/>
          </ac:spMkLst>
        </pc:spChg>
        <pc:spChg chg="mod">
          <ac:chgData name="Lily Taylor" userId="f02605a4a5d3f80c" providerId="LiveId" clId="{F78BE26F-380C-45C1-869F-6C97616353B9}" dt="2025-10-23T12:24:57.072" v="95" actId="20577"/>
          <ac:spMkLst>
            <pc:docMk/>
            <pc:sldMk cId="2589123184" sldId="258"/>
            <ac:spMk id="3" creationId="{15F59D8D-BA6E-0D66-6E74-48B79A70CAFF}"/>
          </ac:spMkLst>
        </pc:spChg>
      </pc:sldChg>
      <pc:sldChg chg="addSp delSp modSp del mod chgLayout">
        <pc:chgData name="Lily Taylor" userId="f02605a4a5d3f80c" providerId="LiveId" clId="{F78BE26F-380C-45C1-869F-6C97616353B9}" dt="2025-10-31T11:58:44.285" v="330" actId="47"/>
        <pc:sldMkLst>
          <pc:docMk/>
          <pc:sldMk cId="1872835793" sldId="259"/>
        </pc:sldMkLst>
        <pc:spChg chg="del">
          <ac:chgData name="Lily Taylor" userId="f02605a4a5d3f80c" providerId="LiveId" clId="{F78BE26F-380C-45C1-869F-6C97616353B9}" dt="2025-10-31T11:43:04.487" v="128" actId="26606"/>
          <ac:spMkLst>
            <pc:docMk/>
            <pc:sldMk cId="1872835793" sldId="259"/>
            <ac:spMk id="4" creationId="{88A047F5-05A8-C889-00E9-F11D65D40E71}"/>
          </ac:spMkLst>
        </pc:spChg>
        <pc:spChg chg="del">
          <ac:chgData name="Lily Taylor" userId="f02605a4a5d3f80c" providerId="LiveId" clId="{F78BE26F-380C-45C1-869F-6C97616353B9}" dt="2025-10-31T11:43:04.487" v="128" actId="26606"/>
          <ac:spMkLst>
            <pc:docMk/>
            <pc:sldMk cId="1872835793" sldId="259"/>
            <ac:spMk id="5" creationId="{BBACC19D-9E7E-C9B1-83DB-382222CEF5AA}"/>
          </ac:spMkLst>
        </pc:spChg>
        <pc:spChg chg="del">
          <ac:chgData name="Lily Taylor" userId="f02605a4a5d3f80c" providerId="LiveId" clId="{F78BE26F-380C-45C1-869F-6C97616353B9}" dt="2025-10-31T11:43:04.487" v="128" actId="26606"/>
          <ac:spMkLst>
            <pc:docMk/>
            <pc:sldMk cId="1872835793" sldId="259"/>
            <ac:spMk id="6" creationId="{5F9E33A8-F545-4E31-F771-92D9279F5BC3}"/>
          </ac:spMkLst>
        </pc:spChg>
        <pc:spChg chg="add del mod">
          <ac:chgData name="Lily Taylor" userId="f02605a4a5d3f80c" providerId="LiveId" clId="{F78BE26F-380C-45C1-869F-6C97616353B9}" dt="2025-10-31T11:48:58.880" v="232" actId="931"/>
          <ac:spMkLst>
            <pc:docMk/>
            <pc:sldMk cId="1872835793" sldId="259"/>
            <ac:spMk id="8" creationId="{1830DFDA-DE7E-8BA3-FB9A-E213D8C06B32}"/>
          </ac:spMkLst>
        </pc:spChg>
        <pc:spChg chg="add del mod">
          <ac:chgData name="Lily Taylor" userId="f02605a4a5d3f80c" providerId="LiveId" clId="{F78BE26F-380C-45C1-869F-6C97616353B9}" dt="2025-10-31T11:46:44.577" v="186" actId="26606"/>
          <ac:spMkLst>
            <pc:docMk/>
            <pc:sldMk cId="1872835793" sldId="259"/>
            <ac:spMk id="11" creationId="{F6459D64-D597-9F40-5535-764EE10CF326}"/>
          </ac:spMkLst>
        </pc:spChg>
        <pc:spChg chg="add del mod">
          <ac:chgData name="Lily Taylor" userId="f02605a4a5d3f80c" providerId="LiveId" clId="{F78BE26F-380C-45C1-869F-6C97616353B9}" dt="2025-10-31T11:44:53.161" v="144" actId="931"/>
          <ac:spMkLst>
            <pc:docMk/>
            <pc:sldMk cId="1872835793" sldId="259"/>
            <ac:spMk id="13" creationId="{AF7C7513-9CDF-03F5-4B79-BD00EEE0453B}"/>
          </ac:spMkLst>
        </pc:spChg>
        <pc:spChg chg="add del mod">
          <ac:chgData name="Lily Taylor" userId="f02605a4a5d3f80c" providerId="LiveId" clId="{F78BE26F-380C-45C1-869F-6C97616353B9}" dt="2025-10-31T11:46:40.173" v="183" actId="26606"/>
          <ac:spMkLst>
            <pc:docMk/>
            <pc:sldMk cId="1872835793" sldId="259"/>
            <ac:spMk id="14" creationId="{761EABC2-B5EE-E31F-9004-7702280E328A}"/>
          </ac:spMkLst>
        </pc:spChg>
        <pc:spChg chg="add del mod">
          <ac:chgData name="Lily Taylor" userId="f02605a4a5d3f80c" providerId="LiveId" clId="{F78BE26F-380C-45C1-869F-6C97616353B9}" dt="2025-10-31T11:52:42.136" v="273" actId="478"/>
          <ac:spMkLst>
            <pc:docMk/>
            <pc:sldMk cId="1872835793" sldId="259"/>
            <ac:spMk id="15" creationId="{1CD30DBF-616C-EDFC-AA07-B1D31D4C2BA1}"/>
          </ac:spMkLst>
        </pc:spChg>
        <pc:spChg chg="add del">
          <ac:chgData name="Lily Taylor" userId="f02605a4a5d3f80c" providerId="LiveId" clId="{F78BE26F-380C-45C1-869F-6C97616353B9}" dt="2025-10-31T11:46:29.925" v="179" actId="26606"/>
          <ac:spMkLst>
            <pc:docMk/>
            <pc:sldMk cId="1872835793" sldId="259"/>
            <ac:spMk id="16" creationId="{02FE3748-2BBF-07D2-9A20-AC5120C04FEB}"/>
          </ac:spMkLst>
        </pc:spChg>
        <pc:spChg chg="add del mod">
          <ac:chgData name="Lily Taylor" userId="f02605a4a5d3f80c" providerId="LiveId" clId="{F78BE26F-380C-45C1-869F-6C97616353B9}" dt="2025-10-31T11:46:40.173" v="183" actId="26606"/>
          <ac:spMkLst>
            <pc:docMk/>
            <pc:sldMk cId="1872835793" sldId="259"/>
            <ac:spMk id="18" creationId="{400F1E43-D317-E21E-8177-FA46EA94D366}"/>
          </ac:spMkLst>
        </pc:spChg>
        <pc:spChg chg="add del">
          <ac:chgData name="Lily Taylor" userId="f02605a4a5d3f80c" providerId="LiveId" clId="{F78BE26F-380C-45C1-869F-6C97616353B9}" dt="2025-10-31T11:46:44.549" v="185" actId="26606"/>
          <ac:spMkLst>
            <pc:docMk/>
            <pc:sldMk cId="1872835793" sldId="259"/>
            <ac:spMk id="20" creationId="{DB8E26D1-7085-C6AF-0550-2360C2C7EC86}"/>
          </ac:spMkLst>
        </pc:spChg>
        <pc:spChg chg="add del mod">
          <ac:chgData name="Lily Taylor" userId="f02605a4a5d3f80c" providerId="LiveId" clId="{F78BE26F-380C-45C1-869F-6C97616353B9}" dt="2025-10-31T11:49:01.828" v="235" actId="26606"/>
          <ac:spMkLst>
            <pc:docMk/>
            <pc:sldMk cId="1872835793" sldId="259"/>
            <ac:spMk id="22" creationId="{882E4646-D2F1-68B4-C992-B9321BDB76A2}"/>
          </ac:spMkLst>
        </pc:spChg>
        <pc:spChg chg="add del mod">
          <ac:chgData name="Lily Taylor" userId="f02605a4a5d3f80c" providerId="LiveId" clId="{F78BE26F-380C-45C1-869F-6C97616353B9}" dt="2025-10-31T11:48:42.639" v="229" actId="21"/>
          <ac:spMkLst>
            <pc:docMk/>
            <pc:sldMk cId="1872835793" sldId="259"/>
            <ac:spMk id="23" creationId="{D3BFE04B-995D-26E4-8A38-5986D79A495E}"/>
          </ac:spMkLst>
        </pc:spChg>
        <pc:spChg chg="add del mod">
          <ac:chgData name="Lily Taylor" userId="f02605a4a5d3f80c" providerId="LiveId" clId="{F78BE26F-380C-45C1-869F-6C97616353B9}" dt="2025-10-31T11:49:23.779" v="239" actId="26606"/>
          <ac:spMkLst>
            <pc:docMk/>
            <pc:sldMk cId="1872835793" sldId="259"/>
            <ac:spMk id="27" creationId="{AB8DB9FF-0E39-C2BC-86BD-6DF7162BACF9}"/>
          </ac:spMkLst>
        </pc:spChg>
        <pc:spChg chg="add del">
          <ac:chgData name="Lily Taylor" userId="f02605a4a5d3f80c" providerId="LiveId" clId="{F78BE26F-380C-45C1-869F-6C97616353B9}" dt="2025-10-31T11:51:42.780" v="259" actId="26606"/>
          <ac:spMkLst>
            <pc:docMk/>
            <pc:sldMk cId="1872835793" sldId="259"/>
            <ac:spMk id="32" creationId="{0F2689DE-8428-B007-7E70-9D29098A40C3}"/>
          </ac:spMkLst>
        </pc:spChg>
        <pc:spChg chg="add del">
          <ac:chgData name="Lily Taylor" userId="f02605a4a5d3f80c" providerId="LiveId" clId="{F78BE26F-380C-45C1-869F-6C97616353B9}" dt="2025-10-31T11:51:49.947" v="261" actId="26606"/>
          <ac:spMkLst>
            <pc:docMk/>
            <pc:sldMk cId="1872835793" sldId="259"/>
            <ac:spMk id="37" creationId="{2D59EAFB-78A0-5708-1306-8814BCE122F2}"/>
          </ac:spMkLst>
        </pc:spChg>
        <pc:spChg chg="add del">
          <ac:chgData name="Lily Taylor" userId="f02605a4a5d3f80c" providerId="LiveId" clId="{F78BE26F-380C-45C1-869F-6C97616353B9}" dt="2025-10-31T11:52:03.146" v="264" actId="26606"/>
          <ac:spMkLst>
            <pc:docMk/>
            <pc:sldMk cId="1872835793" sldId="259"/>
            <ac:spMk id="42" creationId="{404F7A82-1699-7A4D-1493-33412918DE24}"/>
          </ac:spMkLst>
        </pc:spChg>
        <pc:spChg chg="add">
          <ac:chgData name="Lily Taylor" userId="f02605a4a5d3f80c" providerId="LiveId" clId="{F78BE26F-380C-45C1-869F-6C97616353B9}" dt="2025-10-31T11:52:03.146" v="264" actId="26606"/>
          <ac:spMkLst>
            <pc:docMk/>
            <pc:sldMk cId="1872835793" sldId="259"/>
            <ac:spMk id="47" creationId="{BA3B06C1-3769-D9E4-094F-30BA275F2FCF}"/>
          </ac:spMkLst>
        </pc:spChg>
        <pc:picChg chg="add del mod">
          <ac:chgData name="Lily Taylor" userId="f02605a4a5d3f80c" providerId="LiveId" clId="{F78BE26F-380C-45C1-869F-6C97616353B9}" dt="2025-10-31T11:48:50.630" v="231" actId="478"/>
          <ac:picMkLst>
            <pc:docMk/>
            <pc:sldMk cId="1872835793" sldId="259"/>
            <ac:picMk id="3" creationId="{9D56A269-AEE6-D2C8-A6B3-E550F7CCC17A}"/>
          </ac:picMkLst>
        </pc:picChg>
        <pc:picChg chg="add del mod">
          <ac:chgData name="Lily Taylor" userId="f02605a4a5d3f80c" providerId="LiveId" clId="{F78BE26F-380C-45C1-869F-6C97616353B9}" dt="2025-10-31T11:52:42.136" v="273" actId="478"/>
          <ac:picMkLst>
            <pc:docMk/>
            <pc:sldMk cId="1872835793" sldId="259"/>
            <ac:picMk id="10" creationId="{FE690727-C72B-03D6-BB55-68A45D8D5B46}"/>
          </ac:picMkLst>
        </pc:picChg>
      </pc:sldChg>
      <pc:sldChg chg="addSp delSp modSp add mod modAnim">
        <pc:chgData name="Lily Taylor" userId="f02605a4a5d3f80c" providerId="LiveId" clId="{F78BE26F-380C-45C1-869F-6C97616353B9}" dt="2025-10-31T16:10:29.255" v="407" actId="14100"/>
        <pc:sldMkLst>
          <pc:docMk/>
          <pc:sldMk cId="612390379" sldId="260"/>
        </pc:sldMkLst>
        <pc:spChg chg="add del mod">
          <ac:chgData name="Lily Taylor" userId="f02605a4a5d3f80c" providerId="LiveId" clId="{F78BE26F-380C-45C1-869F-6C97616353B9}" dt="2025-10-31T16:09:23.448" v="403" actId="21"/>
          <ac:spMkLst>
            <pc:docMk/>
            <pc:sldMk cId="612390379" sldId="260"/>
            <ac:spMk id="6" creationId="{94AC08B6-7E50-6225-8E76-8A2441E8C3AF}"/>
          </ac:spMkLst>
        </pc:spChg>
        <pc:picChg chg="del">
          <ac:chgData name="Lily Taylor" userId="f02605a4a5d3f80c" providerId="LiveId" clId="{F78BE26F-380C-45C1-869F-6C97616353B9}" dt="2025-10-31T16:09:06.389" v="400" actId="478"/>
          <ac:picMkLst>
            <pc:docMk/>
            <pc:sldMk cId="612390379" sldId="260"/>
            <ac:picMk id="4" creationId="{8EA3A51F-BF3C-8E26-D6E3-766AA11A138C}"/>
          </ac:picMkLst>
        </pc:picChg>
        <pc:picChg chg="add mod">
          <ac:chgData name="Lily Taylor" userId="f02605a4a5d3f80c" providerId="LiveId" clId="{F78BE26F-380C-45C1-869F-6C97616353B9}" dt="2025-10-31T16:10:29.255" v="407" actId="14100"/>
          <ac:picMkLst>
            <pc:docMk/>
            <pc:sldMk cId="612390379" sldId="260"/>
            <ac:picMk id="5" creationId="{A2DE5CF9-556F-FA53-AAB9-DA8C6FE7D532}"/>
          </ac:picMkLst>
        </pc:picChg>
        <pc:picChg chg="ord">
          <ac:chgData name="Lily Taylor" userId="f02605a4a5d3f80c" providerId="LiveId" clId="{F78BE26F-380C-45C1-869F-6C97616353B9}" dt="2025-10-31T11:58:03.430" v="327" actId="166"/>
          <ac:picMkLst>
            <pc:docMk/>
            <pc:sldMk cId="612390379" sldId="260"/>
            <ac:picMk id="7" creationId="{AC42ACCE-A380-E802-BD40-CF11C0703245}"/>
          </ac:picMkLst>
        </pc:picChg>
      </pc:sldChg>
      <pc:sldChg chg="addSp delSp modSp add mod modAnim">
        <pc:chgData name="Lily Taylor" userId="f02605a4a5d3f80c" providerId="LiveId" clId="{F78BE26F-380C-45C1-869F-6C97616353B9}" dt="2025-10-31T12:00:51.186" v="352" actId="14100"/>
        <pc:sldMkLst>
          <pc:docMk/>
          <pc:sldMk cId="1849559917" sldId="261"/>
        </pc:sldMkLst>
        <pc:picChg chg="del">
          <ac:chgData name="Lily Taylor" userId="f02605a4a5d3f80c" providerId="LiveId" clId="{F78BE26F-380C-45C1-869F-6C97616353B9}" dt="2025-10-31T11:59:17.194" v="336" actId="478"/>
          <ac:picMkLst>
            <pc:docMk/>
            <pc:sldMk cId="1849559917" sldId="261"/>
            <ac:picMk id="5" creationId="{880FE642-6E63-A94A-DDA0-DC3E8FF863C9}"/>
          </ac:picMkLst>
        </pc:picChg>
        <pc:picChg chg="add mod">
          <ac:chgData name="Lily Taylor" userId="f02605a4a5d3f80c" providerId="LiveId" clId="{F78BE26F-380C-45C1-869F-6C97616353B9}" dt="2025-10-31T12:00:51.186" v="352" actId="14100"/>
          <ac:picMkLst>
            <pc:docMk/>
            <pc:sldMk cId="1849559917" sldId="261"/>
            <ac:picMk id="6" creationId="{68C8A1F4-39D4-C565-6246-F0C1358EDAA7}"/>
          </ac:picMkLst>
        </pc:picChg>
        <pc:picChg chg="ord">
          <ac:chgData name="Lily Taylor" userId="f02605a4a5d3f80c" providerId="LiveId" clId="{F78BE26F-380C-45C1-869F-6C97616353B9}" dt="2025-10-31T11:59:23.582" v="337" actId="166"/>
          <ac:picMkLst>
            <pc:docMk/>
            <pc:sldMk cId="1849559917" sldId="261"/>
            <ac:picMk id="7" creationId="{13BE3AD3-E578-A7F4-712E-2CC9F66C91F4}"/>
          </ac:picMkLst>
        </pc:picChg>
      </pc:sldChg>
      <pc:sldChg chg="addSp delSp modSp add mod modAnim">
        <pc:chgData name="Lily Taylor" userId="f02605a4a5d3f80c" providerId="LiveId" clId="{F78BE26F-380C-45C1-869F-6C97616353B9}" dt="2025-10-31T16:11:09.178" v="409"/>
        <pc:sldMkLst>
          <pc:docMk/>
          <pc:sldMk cId="4216027110" sldId="262"/>
        </pc:sldMkLst>
        <pc:spChg chg="mod">
          <ac:chgData name="Lily Taylor" userId="f02605a4a5d3f80c" providerId="LiveId" clId="{F78BE26F-380C-45C1-869F-6C97616353B9}" dt="2025-10-31T12:02:36.793" v="382" actId="20577"/>
          <ac:spMkLst>
            <pc:docMk/>
            <pc:sldMk cId="4216027110" sldId="262"/>
            <ac:spMk id="2" creationId="{7CF61FA1-1592-78FD-7D47-542A6D9E7C1A}"/>
          </ac:spMkLst>
        </pc:spChg>
        <pc:spChg chg="add del mod">
          <ac:chgData name="Lily Taylor" userId="f02605a4a5d3f80c" providerId="LiveId" clId="{F78BE26F-380C-45C1-869F-6C97616353B9}" dt="2025-10-31T12:02:11.266" v="356" actId="931"/>
          <ac:spMkLst>
            <pc:docMk/>
            <pc:sldMk cId="4216027110" sldId="262"/>
            <ac:spMk id="5" creationId="{DA46E182-F6AD-A3FD-062D-90EC240051C6}"/>
          </ac:spMkLst>
        </pc:spChg>
        <pc:picChg chg="del">
          <ac:chgData name="Lily Taylor" userId="f02605a4a5d3f80c" providerId="LiveId" clId="{F78BE26F-380C-45C1-869F-6C97616353B9}" dt="2025-10-31T12:01:58.226" v="355" actId="478"/>
          <ac:picMkLst>
            <pc:docMk/>
            <pc:sldMk cId="4216027110" sldId="262"/>
            <ac:picMk id="4" creationId="{12625EA7-6A6E-4F54-C134-864107B56012}"/>
          </ac:picMkLst>
        </pc:picChg>
        <pc:picChg chg="del">
          <ac:chgData name="Lily Taylor" userId="f02605a4a5d3f80c" providerId="LiveId" clId="{F78BE26F-380C-45C1-869F-6C97616353B9}" dt="2025-10-31T12:01:50.563" v="354" actId="478"/>
          <ac:picMkLst>
            <pc:docMk/>
            <pc:sldMk cId="4216027110" sldId="262"/>
            <ac:picMk id="6" creationId="{7C6B5585-7E58-6206-37BC-E15002F6684B}"/>
          </ac:picMkLst>
        </pc:picChg>
        <pc:picChg chg="ord">
          <ac:chgData name="Lily Taylor" userId="f02605a4a5d3f80c" providerId="LiveId" clId="{F78BE26F-380C-45C1-869F-6C97616353B9}" dt="2025-10-31T12:07:59.417" v="384" actId="166"/>
          <ac:picMkLst>
            <pc:docMk/>
            <pc:sldMk cId="4216027110" sldId="262"/>
            <ac:picMk id="7" creationId="{2C1C6134-7E2F-1501-087B-9C7E145BFFB1}"/>
          </ac:picMkLst>
        </pc:picChg>
        <pc:picChg chg="add mod">
          <ac:chgData name="Lily Taylor" userId="f02605a4a5d3f80c" providerId="LiveId" clId="{F78BE26F-380C-45C1-869F-6C97616353B9}" dt="2025-10-31T12:08:09.723" v="386" actId="14100"/>
          <ac:picMkLst>
            <pc:docMk/>
            <pc:sldMk cId="4216027110" sldId="262"/>
            <ac:picMk id="9" creationId="{4C8C83A7-A757-681A-F1FB-51A3C295846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9C3C85-2D07-4100-A534-265CA5D3CCB6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4C778-732B-43B9-9D31-03E95C4A6F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947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EAF19407-6C8C-C84A-5954-4B9E1CA893B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9451" y="4677434"/>
            <a:ext cx="3403076" cy="16607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0145" y="1826616"/>
            <a:ext cx="11421688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4500" spc="113" baseline="0">
                <a:solidFill>
                  <a:srgbClr val="1D2B9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4421" y="3565963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400" baseline="0">
                <a:solidFill>
                  <a:srgbClr val="94C11E"/>
                </a:solidFill>
                <a:latin typeface="Avenir Next LT Pro Demi" panose="020B07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5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4B2EF0-22EA-3907-E1E5-BA955D0CD4E8}"/>
              </a:ext>
            </a:extLst>
          </p:cNvPr>
          <p:cNvSpPr txBox="1"/>
          <p:nvPr userDrawn="1"/>
        </p:nvSpPr>
        <p:spPr>
          <a:xfrm>
            <a:off x="4605782" y="6338217"/>
            <a:ext cx="297041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50" b="0" i="1" dirty="0">
                <a:solidFill>
                  <a:srgbClr val="3E50D8"/>
                </a:solidFill>
                <a:latin typeface="Avenir Next LT Pro Demi" panose="020B0604020202020204" pitchFamily="34" charset="0"/>
              </a:rPr>
              <a:t>Your future ^ our passion</a:t>
            </a:r>
          </a:p>
        </p:txBody>
      </p:sp>
    </p:spTree>
    <p:extLst>
      <p:ext uri="{BB962C8B-B14F-4D97-AF65-F5344CB8AC3E}">
        <p14:creationId xmlns:p14="http://schemas.microsoft.com/office/powerpoint/2010/main" val="480955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/>
                </a:solidFill>
                <a:latin typeface="Avenir Next LT Pro Demi" panose="020B07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Avenir Next LT Pro" panose="020B0504020202020204" pitchFamily="34" charset="0"/>
              </a:defRPr>
            </a:lvl1pPr>
            <a:lvl2pPr>
              <a:defRPr baseline="0">
                <a:latin typeface="Avenir Next LT Pro" panose="020B0504020202020204" pitchFamily="34" charset="0"/>
              </a:defRPr>
            </a:lvl2pPr>
            <a:lvl3pPr>
              <a:defRPr baseline="0">
                <a:latin typeface="Avenir Next LT Pro" panose="020B0504020202020204" pitchFamily="34" charset="0"/>
              </a:defRPr>
            </a:lvl3pPr>
            <a:lvl4pPr>
              <a:defRPr baseline="0">
                <a:latin typeface="Avenir Next LT Pro" panose="020B0504020202020204" pitchFamily="34" charset="0"/>
              </a:defRPr>
            </a:lvl4pPr>
            <a:lvl5pPr>
              <a:defRPr baseline="0">
                <a:latin typeface="Avenir Next LT Pro" panose="020B05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E68F-AD96-44CA-9981-7A9049B4C86A}" type="datetimeFigureOut">
              <a:rPr lang="en-GB" smtClean="0"/>
              <a:t>31/10/2025</a:t>
            </a:fld>
            <a:endParaRPr lang="en-GB"/>
          </a:p>
        </p:txBody>
      </p:sp>
      <p:pic>
        <p:nvPicPr>
          <p:cNvPr id="9" name="Picture 8" descr="Text">
            <a:extLst>
              <a:ext uri="{FF2B5EF4-FFF2-40B4-BE49-F238E27FC236}">
                <a16:creationId xmlns:a16="http://schemas.microsoft.com/office/drawing/2014/main" id="{76701694-1D77-2A30-8BFA-C98418B0FA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071" y="5918443"/>
            <a:ext cx="1925228" cy="93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1384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2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500" b="0" spc="113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6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15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D9E68F-AD96-44CA-9981-7A9049B4C86A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A914ED-860B-475B-ABBD-94C52A16E514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Text">
            <a:extLst>
              <a:ext uri="{FF2B5EF4-FFF2-40B4-BE49-F238E27FC236}">
                <a16:creationId xmlns:a16="http://schemas.microsoft.com/office/drawing/2014/main" id="{94F6E2D9-CB89-DB63-AF46-158A4EF165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071" y="5918443"/>
            <a:ext cx="1925228" cy="93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268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1650"/>
            </a:lvl1pPr>
            <a:lvl2pPr>
              <a:defRPr sz="1500" baseline="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E68F-AD96-44CA-9981-7A9049B4C86A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914ED-860B-475B-ABBD-94C52A16E514}" type="slidenum">
              <a:rPr lang="en-GB" smtClean="0"/>
              <a:t>‹#›</a:t>
            </a:fld>
            <a:endParaRPr lang="en-GB"/>
          </a:p>
        </p:txBody>
      </p:sp>
      <p:pic>
        <p:nvPicPr>
          <p:cNvPr id="2" name="Picture 1" descr="Text">
            <a:extLst>
              <a:ext uri="{FF2B5EF4-FFF2-40B4-BE49-F238E27FC236}">
                <a16:creationId xmlns:a16="http://schemas.microsoft.com/office/drawing/2014/main" id="{03057D86-75B9-8442-A0BF-56B738946A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071" y="5918443"/>
            <a:ext cx="1925228" cy="93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35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1575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1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1575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1" y="2656564"/>
            <a:ext cx="4754880" cy="35661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E68F-AD96-44CA-9981-7A9049B4C86A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914ED-860B-475B-ABBD-94C52A16E514}" type="slidenum">
              <a:rPr lang="en-GB" smtClean="0"/>
              <a:t>‹#›</a:t>
            </a:fld>
            <a:endParaRPr lang="en-GB"/>
          </a:p>
        </p:txBody>
      </p:sp>
      <p:pic>
        <p:nvPicPr>
          <p:cNvPr id="2" name="Picture 1" descr="Text">
            <a:extLst>
              <a:ext uri="{FF2B5EF4-FFF2-40B4-BE49-F238E27FC236}">
                <a16:creationId xmlns:a16="http://schemas.microsoft.com/office/drawing/2014/main" id="{B8C33E2D-08D9-BA6C-595D-AF93EC1A59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071" y="5918443"/>
            <a:ext cx="1925228" cy="93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416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E68F-AD96-44CA-9981-7A9049B4C86A}" type="datetimeFigureOut">
              <a:rPr lang="en-GB" smtClean="0"/>
              <a:t>31/10/2025</a:t>
            </a:fld>
            <a:endParaRPr lang="en-GB"/>
          </a:p>
        </p:txBody>
      </p:sp>
      <p:pic>
        <p:nvPicPr>
          <p:cNvPr id="5" name="Picture 4" descr="Text">
            <a:extLst>
              <a:ext uri="{FF2B5EF4-FFF2-40B4-BE49-F238E27FC236}">
                <a16:creationId xmlns:a16="http://schemas.microsoft.com/office/drawing/2014/main" id="{0B72A4EF-CBE3-12D4-F5ED-4DCAF75F15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071" y="5918443"/>
            <a:ext cx="1925228" cy="93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699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E68F-AD96-44CA-9981-7A9049B4C86A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914ED-860B-475B-ABBD-94C52A16E514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Text">
            <a:extLst>
              <a:ext uri="{FF2B5EF4-FFF2-40B4-BE49-F238E27FC236}">
                <a16:creationId xmlns:a16="http://schemas.microsoft.com/office/drawing/2014/main" id="{3BD3C148-A73A-0195-E562-C05BAEF6EC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071" y="5918443"/>
            <a:ext cx="1925228" cy="93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772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8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E68F-AD96-44CA-9981-7A9049B4C86A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914ED-860B-475B-ABBD-94C52A16E514}" type="slidenum">
              <a:rPr lang="en-GB" smtClean="0"/>
              <a:t>‹#›</a:t>
            </a:fld>
            <a:endParaRPr lang="en-GB"/>
          </a:p>
        </p:txBody>
      </p:sp>
      <p:pic>
        <p:nvPicPr>
          <p:cNvPr id="2" name="Picture 1" descr="Text">
            <a:extLst>
              <a:ext uri="{FF2B5EF4-FFF2-40B4-BE49-F238E27FC236}">
                <a16:creationId xmlns:a16="http://schemas.microsoft.com/office/drawing/2014/main" id="{62FE9EB8-271D-AADA-B763-43DF9CEFE8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071" y="5918443"/>
            <a:ext cx="1925228" cy="93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841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2400">
                <a:solidFill>
                  <a:schemeClr val="tx1">
                    <a:lumMod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9E68F-AD96-44CA-9981-7A9049B4C86A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914ED-860B-475B-ABBD-94C52A16E514}" type="slidenum">
              <a:rPr lang="en-GB" smtClean="0"/>
              <a:t>‹#›</a:t>
            </a:fld>
            <a:endParaRPr lang="en-GB"/>
          </a:p>
        </p:txBody>
      </p:sp>
      <p:pic>
        <p:nvPicPr>
          <p:cNvPr id="2" name="Picture 1" descr="Text">
            <a:extLst>
              <a:ext uri="{FF2B5EF4-FFF2-40B4-BE49-F238E27FC236}">
                <a16:creationId xmlns:a16="http://schemas.microsoft.com/office/drawing/2014/main" id="{8BD7CD9B-DF12-41EF-F5F2-3F92B800A7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071" y="5918443"/>
            <a:ext cx="1925228" cy="93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146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5836AF0-ED57-9542-3448-C8903B5CA920}"/>
              </a:ext>
            </a:extLst>
          </p:cNvPr>
          <p:cNvSpPr/>
          <p:nvPr userDrawn="1"/>
        </p:nvSpPr>
        <p:spPr>
          <a:xfrm>
            <a:off x="0" y="0"/>
            <a:ext cx="12192000" cy="1311564"/>
          </a:xfrm>
          <a:prstGeom prst="rect">
            <a:avLst/>
          </a:prstGeom>
          <a:solidFill>
            <a:srgbClr val="1D2B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266" y="0"/>
            <a:ext cx="9784733" cy="13115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6"/>
            <a:ext cx="300089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788">
                <a:solidFill>
                  <a:schemeClr val="tx1"/>
                </a:solidFill>
              </a:defRPr>
            </a:lvl1pPr>
          </a:lstStyle>
          <a:p>
            <a:fld id="{38D9E68F-AD96-44CA-9981-7A9049B4C86A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6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6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00" b="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9318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000" kern="1200" cap="none" baseline="0">
          <a:solidFill>
            <a:schemeClr val="bg2"/>
          </a:solidFill>
          <a:latin typeface="Avenir Next LT Pro Demi" panose="020B0704020202020204" pitchFamily="34" charset="0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tx1"/>
        </a:buClr>
        <a:buFont typeface="Wingdings" pitchFamily="2" charset="2"/>
        <a:buChar char=""/>
        <a:defRPr sz="1650" kern="1200" baseline="0">
          <a:solidFill>
            <a:srgbClr val="878787"/>
          </a:solidFill>
          <a:latin typeface="Avenir Next LT Pro" panose="020B0504020202020204" pitchFamily="34" charset="0"/>
          <a:ea typeface="+mn-ea"/>
          <a:cs typeface="+mn-cs"/>
        </a:defRPr>
      </a:lvl1pPr>
      <a:lvl2pPr marL="30861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500" kern="1200" baseline="0">
          <a:solidFill>
            <a:srgbClr val="878787"/>
          </a:solidFill>
          <a:latin typeface="Avenir Next LT Pro" panose="020B0504020202020204" pitchFamily="34" charset="0"/>
          <a:ea typeface="+mn-ea"/>
          <a:cs typeface="+mn-cs"/>
        </a:defRPr>
      </a:lvl2pPr>
      <a:lvl3pPr marL="48006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350" kern="1200" baseline="0">
          <a:solidFill>
            <a:srgbClr val="878787"/>
          </a:solidFill>
          <a:latin typeface="Avenir Next LT Pro" panose="020B0504020202020204" pitchFamily="34" charset="0"/>
          <a:ea typeface="+mn-ea"/>
          <a:cs typeface="+mn-cs"/>
        </a:defRPr>
      </a:lvl3pPr>
      <a:lvl4pPr marL="65151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 baseline="0">
          <a:solidFill>
            <a:srgbClr val="878787"/>
          </a:solidFill>
          <a:latin typeface="Avenir Next LT Pro" panose="020B0504020202020204" pitchFamily="34" charset="0"/>
          <a:ea typeface="+mn-ea"/>
          <a:cs typeface="+mn-cs"/>
        </a:defRPr>
      </a:lvl4pPr>
      <a:lvl5pPr marL="82296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 baseline="0">
          <a:solidFill>
            <a:srgbClr val="878787"/>
          </a:solidFill>
          <a:latin typeface="Avenir Next LT Pro" panose="020B0504020202020204" pitchFamily="34" charset="0"/>
          <a:ea typeface="+mn-ea"/>
          <a:cs typeface="+mn-cs"/>
        </a:defRPr>
      </a:lvl5pPr>
      <a:lvl6pPr marL="9634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038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217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546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6F169-33B8-933B-CF8C-F87018C9EA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Colleague Satisfaction Survey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F59D8D-BA6E-0D66-6E74-48B79A70CA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35598"/>
            <a:ext cx="9144000" cy="1309255"/>
          </a:xfrm>
        </p:spPr>
        <p:txBody>
          <a:bodyPr>
            <a:normAutofit/>
          </a:bodyPr>
          <a:lstStyle/>
          <a:p>
            <a:r>
              <a:rPr lang="en-GB" dirty="0"/>
              <a:t>October 2025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89123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97FA1-EC91-8198-682B-F907BCEA8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266" y="0"/>
            <a:ext cx="9784733" cy="1311564"/>
          </a:xfrm>
        </p:spPr>
        <p:txBody>
          <a:bodyPr anchor="ctr">
            <a:normAutofit/>
          </a:bodyPr>
          <a:lstStyle/>
          <a:p>
            <a:r>
              <a:rPr lang="en-GB" dirty="0"/>
              <a:t>Results</a:t>
            </a:r>
          </a:p>
        </p:txBody>
      </p:sp>
      <p:pic>
        <p:nvPicPr>
          <p:cNvPr id="4" name="Content Placeholder 3" descr="A diagram of a pie chart&#10;&#10;AI-generated content may be incorrect.">
            <a:extLst>
              <a:ext uri="{FF2B5EF4-FFF2-40B4-BE49-F238E27FC236}">
                <a16:creationId xmlns:a16="http://schemas.microsoft.com/office/drawing/2014/main" id="{9C8940A8-FD9A-F774-C1C2-02D270FDF5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70" r="-1" b="14002"/>
          <a:stretch>
            <a:fillRect/>
          </a:stretch>
        </p:blipFill>
        <p:spPr>
          <a:xfrm>
            <a:off x="68671" y="1311564"/>
            <a:ext cx="12123329" cy="5211899"/>
          </a:xfrm>
          <a:noFill/>
        </p:spPr>
      </p:pic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4DFC0D90-CB71-931F-0DCA-773D2F5C53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399" y="5827054"/>
            <a:ext cx="2112487" cy="1030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430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7B0CD9-DE39-76B9-39F1-33A69E2DB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154C0-073C-BEB1-73E5-436706F91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266" y="0"/>
            <a:ext cx="9784733" cy="1311564"/>
          </a:xfrm>
        </p:spPr>
        <p:txBody>
          <a:bodyPr anchor="ctr">
            <a:normAutofit/>
          </a:bodyPr>
          <a:lstStyle/>
          <a:p>
            <a:r>
              <a:rPr lang="en-GB" dirty="0"/>
              <a:t>Results</a:t>
            </a:r>
          </a:p>
        </p:txBody>
      </p:sp>
      <p:pic>
        <p:nvPicPr>
          <p:cNvPr id="5" name="Picture 4" descr="A diagram of a pie chart&#10;&#10;AI-generated content may be incorrect.">
            <a:extLst>
              <a:ext uri="{FF2B5EF4-FFF2-40B4-BE49-F238E27FC236}">
                <a16:creationId xmlns:a16="http://schemas.microsoft.com/office/drawing/2014/main" id="{A2DE5CF9-556F-FA53-AAB9-DA8C6FE7D5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9744"/>
            <a:ext cx="12415655" cy="6858000"/>
          </a:xfrm>
          <a:prstGeom prst="rect">
            <a:avLst/>
          </a:prstGeom>
        </p:spPr>
      </p:pic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AC42ACCE-A380-E802-BD40-CF11C07032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399" y="5827054"/>
            <a:ext cx="2112487" cy="1030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390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64AFA0-1A7D-98D4-0EB5-58202184D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92347-C7E0-A3EC-31A0-E4AB70754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266" y="0"/>
            <a:ext cx="9784733" cy="1311564"/>
          </a:xfrm>
        </p:spPr>
        <p:txBody>
          <a:bodyPr anchor="ctr">
            <a:normAutofit/>
          </a:bodyPr>
          <a:lstStyle/>
          <a:p>
            <a:r>
              <a:rPr lang="en-GB" dirty="0"/>
              <a:t>Results</a:t>
            </a:r>
          </a:p>
        </p:txBody>
      </p:sp>
      <p:pic>
        <p:nvPicPr>
          <p:cNvPr id="4" name="Content Placeholder 3" descr="A diagram of a pie chart&#10;&#10;AI-generated content may be incorrect.">
            <a:extLst>
              <a:ext uri="{FF2B5EF4-FFF2-40B4-BE49-F238E27FC236}">
                <a16:creationId xmlns:a16="http://schemas.microsoft.com/office/drawing/2014/main" id="{601B3F9B-C6A8-76C8-6A51-11C03363CB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70" r="-1" b="14002"/>
          <a:stretch>
            <a:fillRect/>
          </a:stretch>
        </p:blipFill>
        <p:spPr>
          <a:xfrm>
            <a:off x="68671" y="1311564"/>
            <a:ext cx="12123329" cy="5211899"/>
          </a:xfrm>
          <a:noFill/>
        </p:spPr>
      </p:pic>
      <p:pic>
        <p:nvPicPr>
          <p:cNvPr id="6" name="Picture 5" descr="A group of blue pie charts&#10;&#10;AI-generated content may be incorrect.">
            <a:extLst>
              <a:ext uri="{FF2B5EF4-FFF2-40B4-BE49-F238E27FC236}">
                <a16:creationId xmlns:a16="http://schemas.microsoft.com/office/drawing/2014/main" id="{68C8A1F4-39D4-C565-6246-F0C1358EDA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671" y="0"/>
            <a:ext cx="12260672" cy="6858000"/>
          </a:xfrm>
          <a:prstGeom prst="rect">
            <a:avLst/>
          </a:prstGeom>
        </p:spPr>
      </p:pic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13BE3AD3-E578-A7F4-712E-2CC9F66C91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399" y="5827054"/>
            <a:ext cx="2112487" cy="1030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559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FFA87-6F25-03BA-50A7-8E62A129C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61FA1-1592-78FD-7D47-542A6D9E7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266" y="0"/>
            <a:ext cx="9784733" cy="1311564"/>
          </a:xfrm>
        </p:spPr>
        <p:txBody>
          <a:bodyPr anchor="ctr">
            <a:normAutofit/>
          </a:bodyPr>
          <a:lstStyle/>
          <a:p>
            <a:r>
              <a:rPr lang="en-GB" dirty="0"/>
              <a:t>Other Comments</a:t>
            </a:r>
          </a:p>
        </p:txBody>
      </p:sp>
      <p:pic>
        <p:nvPicPr>
          <p:cNvPr id="9" name="Content Placeholder 8" descr="A couple of blue and green bubbles&#10;&#10;AI-generated content may be incorrect.">
            <a:extLst>
              <a:ext uri="{FF2B5EF4-FFF2-40B4-BE49-F238E27FC236}">
                <a16:creationId xmlns:a16="http://schemas.microsoft.com/office/drawing/2014/main" id="{4C8C83A7-A757-681A-F1FB-51A3C29584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36" y="1311564"/>
            <a:ext cx="9958563" cy="5465763"/>
          </a:xfrm>
        </p:spPr>
      </p:pic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2C1C6134-7E2F-1501-087B-9C7E145BFF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399" y="5827054"/>
            <a:ext cx="2112487" cy="1030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02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Custom 4">
      <a:dk1>
        <a:srgbClr val="192479"/>
      </a:dk1>
      <a:lt1>
        <a:srgbClr val="1F497D"/>
      </a:lt1>
      <a:dk2>
        <a:srgbClr val="FFFFFF"/>
      </a:dk2>
      <a:lt2>
        <a:srgbClr val="FFFFFF"/>
      </a:lt2>
      <a:accent1>
        <a:srgbClr val="94C11E"/>
      </a:accent1>
      <a:accent2>
        <a:srgbClr val="878787"/>
      </a:accent2>
      <a:accent3>
        <a:srgbClr val="00B0F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PPL" id="{AE667D25-E27A-47BE-82C4-87F941AE13B8}" vid="{812B506F-9ED5-4930-AC88-672D46C107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f46ed79-3525-44b3-84ba-e3c3a4876061">
      <Terms xmlns="http://schemas.microsoft.com/office/infopath/2007/PartnerControls"/>
    </lcf76f155ced4ddcb4097134ff3c332f>
    <TaxCatchAll xmlns="05f1e823-c52e-4f08-bc01-699f273908a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70C23C7B5BC043BC1CD8CB5C4B747B" ma:contentTypeVersion="17" ma:contentTypeDescription="Create a new document." ma:contentTypeScope="" ma:versionID="27cfc71eed17ac6902ba3bfec7b2e04b">
  <xsd:schema xmlns:xsd="http://www.w3.org/2001/XMLSchema" xmlns:xs="http://www.w3.org/2001/XMLSchema" xmlns:p="http://schemas.microsoft.com/office/2006/metadata/properties" xmlns:ns2="4f46ed79-3525-44b3-84ba-e3c3a4876061" xmlns:ns3="05f1e823-c52e-4f08-bc01-699f273908a0" targetNamespace="http://schemas.microsoft.com/office/2006/metadata/properties" ma:root="true" ma:fieldsID="8f4b00c2f20c2e63029bb4edd16662e5" ns2:_="" ns3:_="">
    <xsd:import namespace="4f46ed79-3525-44b3-84ba-e3c3a4876061"/>
    <xsd:import namespace="05f1e823-c52e-4f08-bc01-699f273908a0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46ed79-3525-44b3-84ba-e3c3a4876061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e733a379-cc8a-45ed-abac-f5540d0fef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1e823-c52e-4f08-bc01-699f273908a0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6da6754-fbba-4488-8683-d1cbe9040559}" ma:internalName="TaxCatchAll" ma:showField="CatchAllData" ma:web="05f1e823-c52e-4f08-bc01-699f273908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6197C7-BCCD-4526-BFDE-7344384C067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50D9F6D-A3C7-4487-80B3-FB4DBD2C6772}">
  <ds:schemaRefs>
    <ds:schemaRef ds:uri="http://schemas.microsoft.com/office/2006/metadata/properties"/>
    <ds:schemaRef ds:uri="http://schemas.microsoft.com/office/infopath/2007/PartnerControls"/>
    <ds:schemaRef ds:uri="4f46ed79-3525-44b3-84ba-e3c3a4876061"/>
    <ds:schemaRef ds:uri="05f1e823-c52e-4f08-bc01-699f273908a0"/>
  </ds:schemaRefs>
</ds:datastoreItem>
</file>

<file path=customXml/itemProps3.xml><?xml version="1.0" encoding="utf-8"?>
<ds:datastoreItem xmlns:ds="http://schemas.openxmlformats.org/officeDocument/2006/customXml" ds:itemID="{95D4BFCC-F256-4EA9-AC58-1DC40B295F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46ed79-3525-44b3-84ba-e3c3a4876061"/>
    <ds:schemaRef ds:uri="05f1e823-c52e-4f08-bc01-699f273908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FORPPL</Template>
  <TotalTime>39</TotalTime>
  <Words>10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Avenir Next LT Pro</vt:lpstr>
      <vt:lpstr>Avenir Next LT Pro Demi</vt:lpstr>
      <vt:lpstr>Calibri</vt:lpstr>
      <vt:lpstr>Corbel</vt:lpstr>
      <vt:lpstr>Wingdings</vt:lpstr>
      <vt:lpstr>Banded</vt:lpstr>
      <vt:lpstr>Colleague Satisfaction Survey</vt:lpstr>
      <vt:lpstr>Results</vt:lpstr>
      <vt:lpstr>Results</vt:lpstr>
      <vt:lpstr>Results</vt:lpstr>
      <vt:lpstr>Other Comments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Tracy Thomas</dc:creator>
  <cp:lastModifiedBy>Lily Taylor</cp:lastModifiedBy>
  <cp:revision>4</cp:revision>
  <dcterms:created xsi:type="dcterms:W3CDTF">2025-05-14T07:33:25Z</dcterms:created>
  <dcterms:modified xsi:type="dcterms:W3CDTF">2025-10-31T16:11:58Z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0x0101005A70C23C7B5BC043BC1CD8CB5C4B747B</vt:lpwstr>
  </property>
  <property fmtid="{D5CDD505-2E9C-101B-9397-08002B2CF9AE}" pid="3" name="Order">
    <vt:r8>12600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MediaServiceImageTags">
    <vt:lpwstr/>
  </property>
</Properties>
</file>