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347" l="0" r="0" t="347"/>
          <a:stretch/>
        </p:blipFill>
        <p:spPr>
          <a:xfrm>
            <a:off x="0" y="214"/>
            <a:ext cx="12192000" cy="68577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944451" y="4731045"/>
            <a:ext cx="5439475" cy="752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44451" y="5655049"/>
            <a:ext cx="5439475" cy="34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0"/>
            <a:ext cx="12192000" cy="68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5465137" y="1212112"/>
            <a:ext cx="6030433" cy="85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5465137" y="2258016"/>
            <a:ext cx="2870792" cy="379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8624778" y="2258016"/>
            <a:ext cx="2870792" cy="379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428"/>
            <a:ext cx="12192000" cy="6857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>
            <p:ph type="title"/>
          </p:nvPr>
        </p:nvSpPr>
        <p:spPr>
          <a:xfrm>
            <a:off x="839787" y="1547405"/>
            <a:ext cx="8453069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>
            <p:ph idx="2" type="pic"/>
          </p:nvPr>
        </p:nvSpPr>
        <p:spPr>
          <a:xfrm>
            <a:off x="5183188" y="2729023"/>
            <a:ext cx="5484812" cy="3139964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839788" y="2729022"/>
            <a:ext cx="3932237" cy="3139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825" y="0"/>
            <a:ext cx="121903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839788" y="1041990"/>
            <a:ext cx="7056659" cy="1015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8513320" y="2509278"/>
            <a:ext cx="3463959" cy="5983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8513320" y="3277700"/>
            <a:ext cx="3463959" cy="2931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" y="0"/>
            <a:ext cx="121914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type="title"/>
          </p:nvPr>
        </p:nvSpPr>
        <p:spPr>
          <a:xfrm>
            <a:off x="8251048" y="2396472"/>
            <a:ext cx="3463959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574341" y="2396473"/>
            <a:ext cx="349829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577518" y="3277699"/>
            <a:ext cx="3498296" cy="291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4429863" y="2396472"/>
            <a:ext cx="346395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>
            <p:ph idx="4" type="body"/>
          </p:nvPr>
        </p:nvSpPr>
        <p:spPr>
          <a:xfrm>
            <a:off x="4429863" y="3277698"/>
            <a:ext cx="3463959" cy="291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8251048" y="3287573"/>
            <a:ext cx="3463959" cy="291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 clic para agregar texto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" y="0"/>
            <a:ext cx="121914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title"/>
          </p:nvPr>
        </p:nvSpPr>
        <p:spPr>
          <a:xfrm>
            <a:off x="8848061" y="5369516"/>
            <a:ext cx="240118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Gracias…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