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820"/>
  </p:normalViewPr>
  <p:slideViewPr>
    <p:cSldViewPr snapToGrid="0" snapToObjects="1">
      <p:cViewPr varScale="1">
        <p:scale>
          <a:sx n="90" d="100"/>
          <a:sy n="90" d="100"/>
        </p:scale>
        <p:origin x="232" y="6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9E13C-1AE7-84B0-B48A-3D3D3CDA1B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1C67E5-BD4B-A920-9103-C1BB7437D3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DC784F-2AF1-0351-F442-BF5C928E6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AB7DE-50B1-5545-81D0-EB393DC19A7A}" type="datetimeFigureOut">
              <a:rPr lang="en-GB" smtClean="0"/>
              <a:t>22/04/2022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3E59AD-DE1C-D2DC-6E22-C890AA822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48F10C-B306-117B-721E-48DD2CA0B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9445D-D943-CA4F-8AA2-409E0427A5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841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4E12F-6E4A-C426-DED1-E2EBDD15A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F61457-6458-ED37-E427-1B7B280272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C3108-A242-554B-0882-F0519CA7E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AB7DE-50B1-5545-81D0-EB393DC19A7A}" type="datetimeFigureOut">
              <a:rPr lang="en-GB" smtClean="0"/>
              <a:t>22/04/2022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90209A-02E4-4026-9C8D-8EEE6D123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FE2AE5-23B1-B7D3-F484-85F47226C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9445D-D943-CA4F-8AA2-409E0427A5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784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8D49EC-F05F-6672-0B17-16416BF96D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6921BE-8B46-8756-D607-28AB524D40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FDDA78-940C-BD6C-D569-601122263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AB7DE-50B1-5545-81D0-EB393DC19A7A}" type="datetimeFigureOut">
              <a:rPr lang="en-GB" smtClean="0"/>
              <a:t>22/04/2022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70F7EF-2F4D-AE24-D11D-716D0489A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C72448-F68F-78A1-22A3-28AA37669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9445D-D943-CA4F-8AA2-409E0427A5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997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04A90-1174-874B-BA8E-EB7E27D39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BA2AD6-4F22-7941-3EA6-B377AC4A56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D58E4F-0F2D-B587-954F-B57AE9230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AB7DE-50B1-5545-81D0-EB393DC19A7A}" type="datetimeFigureOut">
              <a:rPr lang="en-GB" smtClean="0"/>
              <a:t>22/04/2022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2DF07B-37A8-F881-7BA6-BF04AE4D5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68575A-9350-14FC-93EB-9368B2BB6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9445D-D943-CA4F-8AA2-409E0427A5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0367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37DA5-4B39-E734-6502-D134C91A3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CF6CE-7D07-3B33-B0BB-0D4E0F924E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872A05-1030-2ACB-F7D2-27F6B02BA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AB7DE-50B1-5545-81D0-EB393DC19A7A}" type="datetimeFigureOut">
              <a:rPr lang="en-GB" smtClean="0"/>
              <a:t>22/04/2022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C638A8-6266-C6C0-1E9D-C602E21CB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DEB984-5CEB-95D1-C435-79C9E38E5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9445D-D943-CA4F-8AA2-409E0427A5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122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3319A-5593-0EEC-2E98-D1B1E1E99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D34281-9F8B-BD23-AB11-10D3F32C2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3086C4-C4B2-38AF-4484-2651106A58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746E37-84B3-D6B3-8FE2-470F24E59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AB7DE-50B1-5545-81D0-EB393DC19A7A}" type="datetimeFigureOut">
              <a:rPr lang="en-GB" smtClean="0"/>
              <a:t>22/04/2022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358488-C5AB-08C5-E8DB-C9325A550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1A998B-911B-097A-5B56-DFA27ADA8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9445D-D943-CA4F-8AA2-409E0427A5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903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532D4-E059-EB63-8420-3429344EF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03940B-59BF-E081-D941-43FD02543D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8C998F-AFFD-FEB4-C63C-79120DA933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0D17F5-2F77-7649-C8C8-9F760C83BD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643D3D-A8AB-49C9-F4FA-47BEB65F3E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6348BDD-6DC4-11DE-6BDA-AD9E5D203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AB7DE-50B1-5545-81D0-EB393DC19A7A}" type="datetimeFigureOut">
              <a:rPr lang="en-GB" smtClean="0"/>
              <a:t>22/04/2022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5BCAA6-455C-40E0-4819-81E13C458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DEE174-2C4A-8468-B3EB-EFB25F43F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9445D-D943-CA4F-8AA2-409E0427A5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5681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C23F4-E154-BC0E-9DE3-94CDB2836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0F734B-0C3B-01C9-0B94-0C9371C1A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AB7DE-50B1-5545-81D0-EB393DC19A7A}" type="datetimeFigureOut">
              <a:rPr lang="en-GB" smtClean="0"/>
              <a:t>22/04/2022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3AB39F-CA47-FA22-5A05-B33DE2349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8084B7-3DF3-5EF8-9FB0-5D2D8F5B2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9445D-D943-CA4F-8AA2-409E0427A5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2591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0AA651-1E77-CF2F-C74A-0036F3FCC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AB7DE-50B1-5545-81D0-EB393DC19A7A}" type="datetimeFigureOut">
              <a:rPr lang="en-GB" smtClean="0"/>
              <a:t>22/04/2022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C5F423-3272-9BBA-CA11-CD1EA70EB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E8A3B7-1322-43A0-C0ED-EC19CE36B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9445D-D943-CA4F-8AA2-409E0427A5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160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63E1A-7DC2-2897-BDE2-881C3F6C8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3A7F06-985F-E77B-C969-AFDEB20EBA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417960-FF7C-A4F6-610B-B6DF0A515C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80700A-0C9E-C094-928F-52B2E9843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AB7DE-50B1-5545-81D0-EB393DC19A7A}" type="datetimeFigureOut">
              <a:rPr lang="en-GB" smtClean="0"/>
              <a:t>22/04/2022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7C09FC-169A-10FB-8F91-6DD32C32F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F10B48-3A3A-F5A2-0794-9ED0745ED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9445D-D943-CA4F-8AA2-409E0427A5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0047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8A7BC-7190-56FB-71A9-C7AE7926A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7174D8-9F27-37D7-CA74-BC30EFE088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32DC5A-6503-19D6-9F1E-7E3997552D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99921B-C656-9066-A1FC-C955DA690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AB7DE-50B1-5545-81D0-EB393DC19A7A}" type="datetimeFigureOut">
              <a:rPr lang="en-GB" smtClean="0"/>
              <a:t>22/04/2022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970159-7A5D-B111-438C-51B066773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7B3C69-2E3B-C351-DA97-086D5ECB1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9445D-D943-CA4F-8AA2-409E0427A5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91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5A8E98-BF19-269C-4F61-83FFB9919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4E819A-1EFF-4FAD-46A9-BF2F0F0B6D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3AC9DB-FAED-A0BA-CCFC-2927EB716D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AB7DE-50B1-5545-81D0-EB393DC19A7A}" type="datetimeFigureOut">
              <a:rPr lang="en-GB" smtClean="0"/>
              <a:t>22/04/2022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05555F-9BB3-9758-B372-F567604606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AAC10A-CD14-83D2-231D-0997D279FD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9445D-D943-CA4F-8AA2-409E0427A5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5522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87145" y="84230"/>
            <a:ext cx="83572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002060"/>
                </a:solidFill>
                <a:latin typeface="Century Gothic" panose="020B0502020202020204" pitchFamily="34" charset="0"/>
              </a:rPr>
              <a:t>Living Graph – Who won the War of the Roses?</a:t>
            </a:r>
          </a:p>
        </p:txBody>
      </p:sp>
      <p:cxnSp>
        <p:nvCxnSpPr>
          <p:cNvPr id="3" name="AutoShape 3"/>
          <p:cNvCxnSpPr>
            <a:cxnSpLocks noChangeShapeType="1"/>
          </p:cNvCxnSpPr>
          <p:nvPr/>
        </p:nvCxnSpPr>
        <p:spPr bwMode="auto">
          <a:xfrm>
            <a:off x="2045557" y="3505242"/>
            <a:ext cx="8280400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" name="TextBox 8"/>
          <p:cNvSpPr txBox="1">
            <a:spLocks noChangeArrowheads="1"/>
          </p:cNvSpPr>
          <p:nvPr/>
        </p:nvSpPr>
        <p:spPr bwMode="auto">
          <a:xfrm>
            <a:off x="2976435" y="3602788"/>
            <a:ext cx="794309" cy="369888"/>
          </a:xfrm>
          <a:prstGeom prst="rect">
            <a:avLst/>
          </a:prstGeom>
          <a:solidFill>
            <a:srgbClr val="FFFF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>
                <a:latin typeface="Century Gothic" panose="020B0502020202020204" pitchFamily="34" charset="0"/>
              </a:rPr>
              <a:t>1455</a:t>
            </a:r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9462353" y="3602788"/>
            <a:ext cx="736091" cy="369888"/>
          </a:xfrm>
          <a:prstGeom prst="rect">
            <a:avLst/>
          </a:prstGeom>
          <a:solidFill>
            <a:srgbClr val="FFFF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>
                <a:latin typeface="Century Gothic" panose="020B0502020202020204" pitchFamily="34" charset="0"/>
              </a:rPr>
              <a:t>1485</a:t>
            </a:r>
          </a:p>
        </p:txBody>
      </p:sp>
      <p:cxnSp>
        <p:nvCxnSpPr>
          <p:cNvPr id="6" name="AutoShape 2"/>
          <p:cNvCxnSpPr>
            <a:cxnSpLocks noChangeShapeType="1"/>
          </p:cNvCxnSpPr>
          <p:nvPr/>
        </p:nvCxnSpPr>
        <p:spPr bwMode="auto">
          <a:xfrm>
            <a:off x="2839866" y="762193"/>
            <a:ext cx="4762" cy="5911850"/>
          </a:xfrm>
          <a:prstGeom prst="straightConnector1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1524001" y="762193"/>
            <a:ext cx="1296987" cy="923330"/>
          </a:xfrm>
          <a:prstGeom prst="rect">
            <a:avLst/>
          </a:prstGeom>
          <a:solidFill>
            <a:srgbClr val="FFFF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>
                <a:latin typeface="Century Gothic" panose="020B0502020202020204" pitchFamily="34" charset="0"/>
              </a:rPr>
              <a:t>House of Lancaster winning</a:t>
            </a:r>
          </a:p>
        </p:txBody>
      </p:sp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1497244" y="5750713"/>
            <a:ext cx="1350498" cy="923330"/>
          </a:xfrm>
          <a:prstGeom prst="rect">
            <a:avLst/>
          </a:prstGeom>
          <a:solidFill>
            <a:srgbClr val="FFFF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>
                <a:latin typeface="Century Gothic" panose="020B0502020202020204" pitchFamily="34" charset="0"/>
              </a:rPr>
              <a:t>House of York winning</a:t>
            </a:r>
          </a:p>
        </p:txBody>
      </p:sp>
    </p:spTree>
    <p:extLst>
      <p:ext uri="{BB962C8B-B14F-4D97-AF65-F5344CB8AC3E}">
        <p14:creationId xmlns:p14="http://schemas.microsoft.com/office/powerpoint/2010/main" val="11855927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Macintosh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Jackson van uden</dc:creator>
  <cp:lastModifiedBy>Jackson van uden</cp:lastModifiedBy>
  <cp:revision>1</cp:revision>
  <dcterms:created xsi:type="dcterms:W3CDTF">2022-04-22T13:05:27Z</dcterms:created>
  <dcterms:modified xsi:type="dcterms:W3CDTF">2022-04-22T13:05:53Z</dcterms:modified>
</cp:coreProperties>
</file>