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47" d="100"/>
          <a:sy n="47" d="100"/>
        </p:scale>
        <p:origin x="148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93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05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66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81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71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22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0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35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05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3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F8632-843F-4A3D-BDFB-F646478CB096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7A40D-AE9E-4EFD-8018-763886FB0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5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elebration Background by Thehivestudio | VideoHive">
            <a:extLst>
              <a:ext uri="{FF2B5EF4-FFF2-40B4-BE49-F238E27FC236}">
                <a16:creationId xmlns:a16="http://schemas.microsoft.com/office/drawing/2014/main" id="{5F37F0CE-32B3-4541-9AC5-A558E90487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1152239"/>
            <a:ext cx="6858000" cy="799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647009-4203-4F60-B473-064D5C061F4F}"/>
              </a:ext>
            </a:extLst>
          </p:cNvPr>
          <p:cNvSpPr/>
          <p:nvPr/>
        </p:nvSpPr>
        <p:spPr>
          <a:xfrm>
            <a:off x="0" y="-58976"/>
            <a:ext cx="6858000" cy="1496561"/>
          </a:xfrm>
          <a:prstGeom prst="rect">
            <a:avLst/>
          </a:prstGeom>
          <a:gradFill flip="none" rotWithShape="1">
            <a:gsLst>
              <a:gs pos="0">
                <a:srgbClr val="0C0E11"/>
              </a:gs>
              <a:gs pos="100000">
                <a:srgbClr val="007BB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CF564C-8C54-49E0-85F6-2D032D631C6F}"/>
              </a:ext>
            </a:extLst>
          </p:cNvPr>
          <p:cNvSpPr txBox="1"/>
          <p:nvPr/>
        </p:nvSpPr>
        <p:spPr>
          <a:xfrm>
            <a:off x="-2" y="0"/>
            <a:ext cx="5884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3600" b="1" dirty="0">
                <a:solidFill>
                  <a:prstClr val="white"/>
                </a:solidFill>
                <a:latin typeface="Comic Sans MS" panose="030F0702030302020204" pitchFamily="66" charset="0"/>
              </a:rPr>
              <a:t>Science Christmas Snow Globe Competition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239A93C3-907A-1684-F7D0-918A03E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13" y="6492004"/>
            <a:ext cx="6307773" cy="2523768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n-GB" altLang="en-US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What you need to do: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Collect a snow globe template from your form tutor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Fill your snow globe with something based on science but with a Christmas theme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Make sure your name and house are written in the space below the snow globe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Hand in your completed snow globes to your Science teacher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F6B905FA-8633-3C4E-A51E-C88C11DEB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13" y="5148119"/>
            <a:ext cx="6307773" cy="1138773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en-GB" altLang="en-US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The Challenge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en-GB" altLang="en-US" sz="1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>
              <a:spcBef>
                <a:spcPct val="0"/>
              </a:spcBef>
              <a:buNone/>
              <a:defRPr/>
            </a:pPr>
            <a:r>
              <a:rPr lang="en-GB" alt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Design a Christmas Snow Globe with a Science Theme</a:t>
            </a:r>
          </a:p>
        </p:txBody>
      </p:sp>
      <p:pic>
        <p:nvPicPr>
          <p:cNvPr id="11" name="Picture 10" descr="A picture containing clipart&#10;&#10;Description automatically generated">
            <a:extLst>
              <a:ext uri="{FF2B5EF4-FFF2-40B4-BE49-F238E27FC236}">
                <a16:creationId xmlns:a16="http://schemas.microsoft.com/office/drawing/2014/main" id="{A8E566E1-E9C5-27B2-EC40-FC4980EFDBC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3789" y1="28125" x2="33789" y2="28125"/>
                        <a14:foregroundMark x1="33789" y1="28125" x2="37598" y2="366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7264"/>
          <a:stretch/>
        </p:blipFill>
        <p:spPr>
          <a:xfrm flipH="1">
            <a:off x="4585647" y="-367535"/>
            <a:ext cx="3032162" cy="17906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5226080-9880-A195-00D9-2962533C8E5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84" b="12340"/>
          <a:stretch/>
        </p:blipFill>
        <p:spPr>
          <a:xfrm>
            <a:off x="1969954" y="1313897"/>
            <a:ext cx="2918092" cy="36837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095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3748">
        <p:fade/>
      </p:transition>
    </mc:Choice>
    <mc:Fallback xmlns="">
      <p:transition spd="med" advTm="3374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70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</cp:revision>
  <dcterms:created xsi:type="dcterms:W3CDTF">2022-12-26T22:21:41Z</dcterms:created>
  <dcterms:modified xsi:type="dcterms:W3CDTF">2023-10-31T08:24:14Z</dcterms:modified>
</cp:coreProperties>
</file>