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60"/>
  </p:normalViewPr>
  <p:slideViewPr>
    <p:cSldViewPr snapToGrid="0">
      <p:cViewPr>
        <p:scale>
          <a:sx n="40" d="100"/>
          <a:sy n="40" d="100"/>
        </p:scale>
        <p:origin x="1215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Synthesis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E137FE-8708-7B42-21A3-1C4D94606E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16"/>
          <a:stretch/>
        </p:blipFill>
        <p:spPr>
          <a:xfrm>
            <a:off x="6096000" y="2622633"/>
            <a:ext cx="5715000" cy="3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Synthesis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Transcription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013501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 splicing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 replication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name of the process by which DNA is copied?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98545" y="37216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Helicase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 ligase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 polymerase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Transporting oxygen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unwinds the DNA double helix during replication?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289168" y="85437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Synthesis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Joining Okazaki fragments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Adding nucleotides to a new DNA strand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990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Unzipping the DNA strands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Sealing gaps in the sugar-phosphate backbone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role of DNA polymerase in DNA synthesis?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32654" y="166788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Synthesis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5' to 5'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3' to 5'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5' to 3'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Random direction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In which direction does DNA polymerase synthesize the new strand?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291267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Synthesis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Small RNA primers used in replication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Short DNA fragments on the lagging strand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Enzymes that aid DNA synthesis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Segments of mRNA used in translation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are Okazaki fragments?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289168" y="16879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Synthesis</a:t>
            </a: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Helicase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Primase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 polymerase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 ligase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joins the Okazaki fragments together?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98545" y="37216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Synthesis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Synthesis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244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17</cp:revision>
  <dcterms:created xsi:type="dcterms:W3CDTF">2024-11-06T06:26:10Z</dcterms:created>
  <dcterms:modified xsi:type="dcterms:W3CDTF">2025-01-04T00:10:43Z</dcterms:modified>
</cp:coreProperties>
</file>