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EM Spectrum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the EM spectrum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9" name="Picture 5" descr="The EM spectrum">
            <a:extLst>
              <a:ext uri="{FF2B5EF4-FFF2-40B4-BE49-F238E27FC236}">
                <a16:creationId xmlns:a16="http://schemas.microsoft.com/office/drawing/2014/main" id="{65AC3589-8CBC-0C28-664C-AB23679E5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97" y="1286489"/>
            <a:ext cx="5908518" cy="207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9F1FB5-6204-9DB0-CF09-5FF7E3A4F636}"/>
              </a:ext>
            </a:extLst>
          </p:cNvPr>
          <p:cNvSpPr txBox="1"/>
          <p:nvPr/>
        </p:nvSpPr>
        <p:spPr>
          <a:xfrm>
            <a:off x="400437" y="516939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03F93D-F966-76F4-CCA3-96B602EB36D0}"/>
              </a:ext>
            </a:extLst>
          </p:cNvPr>
          <p:cNvSpPr txBox="1"/>
          <p:nvPr/>
        </p:nvSpPr>
        <p:spPr>
          <a:xfrm>
            <a:off x="400437" y="442067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type of electromagnetic wave has the longest wavelength?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19D3F1-D7B1-6E50-1AB4-582B411120CB}"/>
              </a:ext>
            </a:extLst>
          </p:cNvPr>
          <p:cNvSpPr txBox="1"/>
          <p:nvPr/>
        </p:nvSpPr>
        <p:spPr>
          <a:xfrm>
            <a:off x="400437" y="635907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517340-038D-4C9D-B19F-D3ED40670921}"/>
              </a:ext>
            </a:extLst>
          </p:cNvPr>
          <p:cNvSpPr txBox="1"/>
          <p:nvPr/>
        </p:nvSpPr>
        <p:spPr>
          <a:xfrm>
            <a:off x="400437" y="5610347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type of electromagnetic wave is used in mobile phone communication?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DF2F1F-FD36-864E-A85A-5AFAC9E3CDA7}"/>
              </a:ext>
            </a:extLst>
          </p:cNvPr>
          <p:cNvSpPr txBox="1"/>
          <p:nvPr/>
        </p:nvSpPr>
        <p:spPr>
          <a:xfrm>
            <a:off x="400437" y="754874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0F1C87-4346-B1F6-A7A7-66AC659554FE}"/>
              </a:ext>
            </a:extLst>
          </p:cNvPr>
          <p:cNvSpPr txBox="1"/>
          <p:nvPr/>
        </p:nvSpPr>
        <p:spPr>
          <a:xfrm>
            <a:off x="400437" y="680001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part of the electromagnetic spectrum can be seen by the human eye?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2828D4-0E84-53B7-7383-DAC567D83968}"/>
              </a:ext>
            </a:extLst>
          </p:cNvPr>
          <p:cNvSpPr txBox="1"/>
          <p:nvPr/>
        </p:nvSpPr>
        <p:spPr>
          <a:xfrm>
            <a:off x="400437" y="843063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85767A-7BB3-3B81-F92C-0B6CEFE7CFC8}"/>
              </a:ext>
            </a:extLst>
          </p:cNvPr>
          <p:cNvSpPr txBox="1"/>
          <p:nvPr/>
        </p:nvSpPr>
        <p:spPr>
          <a:xfrm>
            <a:off x="400437" y="798969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electromagnetic wave has the highest frequency?</a:t>
            </a: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24448B40-DBA8-E407-B4DD-8181C2DAE962}"/>
              </a:ext>
            </a:extLst>
          </p:cNvPr>
          <p:cNvSpPr txBox="1"/>
          <p:nvPr/>
        </p:nvSpPr>
        <p:spPr>
          <a:xfrm rot="16200000">
            <a:off x="4179559" y="3508950"/>
            <a:ext cx="1369513" cy="30334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Mark Scheme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3E9649-3BEC-07BB-6846-315FEB756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9239" y="2951473"/>
            <a:ext cx="1463319" cy="14487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3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8358</TotalTime>
  <Words>56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105</cp:revision>
  <dcterms:created xsi:type="dcterms:W3CDTF">2024-01-19T05:37:07Z</dcterms:created>
  <dcterms:modified xsi:type="dcterms:W3CDTF">2025-07-16T08:02:23Z</dcterms:modified>
</cp:coreProperties>
</file>