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Immune System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7" y="838330"/>
            <a:ext cx="26940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some of parts of the immune system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959280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main function of the immune system?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05712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467107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type of cells are essential in the immune response?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052144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13539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antibodies?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406350"/>
            <a:ext cx="600524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55997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Which organ produces many of the immune system's white blood cells?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F343A1-B341-7C01-0C5F-577633FC7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8439" y="986822"/>
            <a:ext cx="3137733" cy="343385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37D163-2559-7068-D932-190144CAC802}"/>
              </a:ext>
            </a:extLst>
          </p:cNvPr>
          <p:cNvSpPr txBox="1"/>
          <p:nvPr/>
        </p:nvSpPr>
        <p:spPr>
          <a:xfrm rot="16200000">
            <a:off x="-37476" y="2967786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79E4C7-D75C-265C-8DE4-E67B4A8D12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244" y="2280475"/>
            <a:ext cx="1593573" cy="160409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52"/>
    </mc:Choice>
    <mc:Fallback xmlns="">
      <p:transition spd="slow" advTm="309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8.1|4.1|5.7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2672</TotalTime>
  <Words>52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65</cp:revision>
  <dcterms:created xsi:type="dcterms:W3CDTF">2024-01-19T05:37:07Z</dcterms:created>
  <dcterms:modified xsi:type="dcterms:W3CDTF">2025-02-13T20:41:55Z</dcterms:modified>
</cp:coreProperties>
</file>