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56406" y="37164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Fertilisers Question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3770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GB" dirty="0"/>
              <a:t>The diagram shows how Ammonium Sulfate is produced. Describe how ammonium </a:t>
            </a:r>
            <a:r>
              <a:rPr lang="en-GB" dirty="0" err="1"/>
              <a:t>sulfate</a:t>
            </a:r>
            <a:r>
              <a:rPr lang="en-GB" dirty="0"/>
              <a:t> is produced in the lab and on an industrial scale</a:t>
            </a:r>
            <a:endParaRPr lang="en-GB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6DCA1634-EEA9-782E-8506-6F4AF6EFB19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748" t="6438" r="14247"/>
          <a:stretch/>
        </p:blipFill>
        <p:spPr>
          <a:xfrm>
            <a:off x="1691393" y="1720150"/>
            <a:ext cx="3467726" cy="231001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0B826CF-2A49-4EA7-C323-A9C93CE1B357}"/>
              </a:ext>
            </a:extLst>
          </p:cNvPr>
          <p:cNvSpPr txBox="1"/>
          <p:nvPr/>
        </p:nvSpPr>
        <p:spPr>
          <a:xfrm rot="16200000">
            <a:off x="-1344005" y="5914566"/>
            <a:ext cx="3935095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E14322-BA63-81AB-1ADA-D0484328E291}"/>
              </a:ext>
            </a:extLst>
          </p:cNvPr>
          <p:cNvSpPr txBox="1"/>
          <p:nvPr/>
        </p:nvSpPr>
        <p:spPr>
          <a:xfrm>
            <a:off x="1042595" y="4273967"/>
            <a:ext cx="5459007" cy="92333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 </a:t>
            </a:r>
            <a:r>
              <a:rPr lang="en-GB" b="1" dirty="0"/>
              <a:t>Key things to include: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What is reacted together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How is crystallisation carried out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B9B2282-6D7F-0460-D0DE-8CE54CFD0743}"/>
              </a:ext>
            </a:extLst>
          </p:cNvPr>
          <p:cNvSpPr txBox="1"/>
          <p:nvPr/>
        </p:nvSpPr>
        <p:spPr>
          <a:xfrm>
            <a:off x="979264" y="5589697"/>
            <a:ext cx="558566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A48FFCC-7E13-B284-9102-35387C324668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68D0D182-57B5-BEB9-2DDD-566375805E5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17722" y="7570034"/>
            <a:ext cx="1308996" cy="130471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9416"/>
    </mc:Choice>
    <mc:Fallback xmlns="">
      <p:transition spd="slow" advTm="3941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9|4.4|8|5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7153</TotalTime>
  <Words>45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83</cp:revision>
  <dcterms:created xsi:type="dcterms:W3CDTF">2024-01-19T05:37:07Z</dcterms:created>
  <dcterms:modified xsi:type="dcterms:W3CDTF">2025-02-18T17:33:07Z</dcterms:modified>
</cp:coreProperties>
</file>