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1A7BCC9-EF38-26ED-3BD6-7EC0F88AFD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910" t="10834" r="6879" b="9448"/>
          <a:stretch/>
        </p:blipFill>
        <p:spPr>
          <a:xfrm>
            <a:off x="915930" y="1550290"/>
            <a:ext cx="4720372" cy="251353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Rate of Reaction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Using the equipment below plan an investigation into how the concentration of acid affects the rate of reaction with limestone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5D1116-4572-A89D-6EAD-3E1782385E8F}"/>
              </a:ext>
            </a:extLst>
          </p:cNvPr>
          <p:cNvSpPr txBox="1"/>
          <p:nvPr/>
        </p:nvSpPr>
        <p:spPr>
          <a:xfrm rot="16200000">
            <a:off x="-1344005" y="5914566"/>
            <a:ext cx="3935095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78B1D9-3C1E-6D6D-9133-82C81B3E8D46}"/>
              </a:ext>
            </a:extLst>
          </p:cNvPr>
          <p:cNvSpPr txBox="1"/>
          <p:nvPr/>
        </p:nvSpPr>
        <p:spPr>
          <a:xfrm>
            <a:off x="1042595" y="4273967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things to include: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are you reacting together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What are you going to measure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are </a:t>
            </a:r>
            <a:r>
              <a:rPr kumimoji="0" lang="en-GB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control variables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6925F3-CEC6-7AAE-B3D6-DD76040E9603}"/>
              </a:ext>
            </a:extLst>
          </p:cNvPr>
          <p:cNvSpPr txBox="1"/>
          <p:nvPr/>
        </p:nvSpPr>
        <p:spPr>
          <a:xfrm>
            <a:off x="979264" y="5589697"/>
            <a:ext cx="5585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0AB4BCB-E3AF-9CEF-CABB-328F8BE91C31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B5337A49-C643-93E6-BC12-4F89C0BDF9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40165" y="7617271"/>
            <a:ext cx="1243289" cy="121891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7108</TotalTime>
  <Words>51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80</cp:revision>
  <dcterms:created xsi:type="dcterms:W3CDTF">2024-01-19T05:37:07Z</dcterms:created>
  <dcterms:modified xsi:type="dcterms:W3CDTF">2025-03-16T15:43:37Z</dcterms:modified>
</cp:coreProperties>
</file>