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50" d="100"/>
          <a:sy n="50" d="100"/>
        </p:scale>
        <p:origin x="33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1E84-3669-13FF-58E0-F382A03C5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3A0AA-FD78-E3E6-7011-FCD8CCA90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26207-AEDB-3137-E567-185D5954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D4680-03B9-099D-B504-F7A7361F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59A79-18D8-FFD1-5523-D336B260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34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9E85-BA6B-0CB8-9919-9EC947BA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4027-C79C-99B9-C58E-4CEB5F73D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E28B2-DBEA-269D-20DF-39DB9DC8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86489-1111-5EEF-05C4-27F16725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3F54D-0049-B2D1-451C-AD1D79D2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3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2FA95-B56E-3213-426E-EC9DECD71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AC7C6-2081-6ED2-67A2-20FC08985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E1639-C4E0-6CC5-C4D3-E2EFA5E5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456B-5084-0E37-7694-3B7D377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215EF-E275-A81B-B30F-470B87C8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18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B3B-20E3-4875-79F0-A1D18B96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8111-76CB-6CC3-E17F-6AFC3B36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E442-8846-49B0-1FCA-62090E44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9E481-8FD8-3D05-5E01-0EA9748B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12E1-614E-FA55-64CE-B2B0BFC5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1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476F-0833-3117-BC04-67EBF8FE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75C7E-EF5C-2BB3-0E16-D98E1E795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80B1-B0DA-D15A-296B-2FE173A7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13142-C946-73BD-46F8-CE55D64A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768C4-F13F-3BF8-87CA-8719299C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9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B990-2083-B69E-D0BD-440AEB96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A676-9AEC-54E2-7478-B12B324CD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CD56B-9040-3921-60D8-A74AB255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2D7BD-A3D6-171B-10EF-EB463F7B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F1060-6116-E373-A659-4B1BD84A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19D1-74EC-13E7-C897-F1D76609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1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D231-8279-40CF-B633-99D92B61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55305-BD87-36AD-5A4F-A73D58E7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3EFDE-DC2B-E510-D8B5-BB7388377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DAEAA-6FC2-ED86-D234-9EBEB36CF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D61BB-AE0D-30FF-C6ED-A035D167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34F75-1EA1-0E92-98FE-E5EF7D7D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1AE66-79A9-F2F7-B2C5-4F6B6235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86912-C60B-B32C-1FB6-C2F0349C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28DB-1835-353A-120A-1B0B3DCE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B42C0-612F-1125-4AEB-06E7BED3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6AD43-8DA2-1CF3-BDF0-BE8224B3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79EA0-A9AD-CFC1-3449-ED646A95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9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2FBBF-28A0-DFC6-5A9D-42BF6D0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75E07-DF28-0388-7161-005D5586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AD304-AC77-A458-D089-8A7D3956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2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1CB3-EB02-69DF-822D-41AF71EC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5C19-5139-9B5B-FB63-49E710CB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B62E8-37AF-EB4E-9390-47668F73F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7B273-715E-24B1-CF00-76974614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81F20-9F9C-8980-E557-A360DF4D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D85C4-5AA1-B192-3980-7B9D7531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8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366D-28FB-0D8E-B177-48FFEFCC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FD87C-3A01-E752-1B62-31BBF0185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574BB-05EF-EB66-9C67-1D29784E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1B412-1C59-6F72-B434-F0515ADD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22B8E-72D8-811F-D5AB-17415B5F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04F8E-B66E-5EE8-E598-2858B361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7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E2A-1438-BA8D-12E4-9C019C85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BC004-E781-3DD0-B63D-E6276A01B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1916-595D-B2C2-8AED-FF994CDAD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36E82-25EA-465E-BDE3-DBC422E8F60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FDC88-1048-B73A-B304-91B3D672E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ED439-A886-6E64-6398-8A2D56B20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8E299-11E0-42C0-95EB-EBA63732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3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FC443-15D4-2D29-37BF-73C14EB2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1" y="705881"/>
            <a:ext cx="5915167" cy="59151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CAE4A3-B349-11A7-A2D2-01C008EA4268}"/>
              </a:ext>
            </a:extLst>
          </p:cNvPr>
          <p:cNvGrpSpPr/>
          <p:nvPr/>
        </p:nvGrpSpPr>
        <p:grpSpPr>
          <a:xfrm>
            <a:off x="236777" y="3618547"/>
            <a:ext cx="2789441" cy="1540176"/>
            <a:chOff x="1289625" y="808646"/>
            <a:chExt cx="2914143" cy="107864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4EA9C9-E95D-24D1-1445-9E8AB39563C7}"/>
                </a:ext>
              </a:extLst>
            </p:cNvPr>
            <p:cNvSpPr/>
            <p:nvPr/>
          </p:nvSpPr>
          <p:spPr>
            <a:xfrm>
              <a:off x="1289625" y="840495"/>
              <a:ext cx="2884910" cy="1046798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77BF76-CFD4-42CC-9938-138B60669904}"/>
                </a:ext>
              </a:extLst>
            </p:cNvPr>
            <p:cNvSpPr txBox="1"/>
            <p:nvPr/>
          </p:nvSpPr>
          <p:spPr>
            <a:xfrm>
              <a:off x="1318858" y="808646"/>
              <a:ext cx="2884910" cy="1039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1: </a:t>
              </a:r>
              <a:r>
                <a:rPr lang="en-GB" dirty="0"/>
                <a:t>Blood enters the </a:t>
              </a:r>
              <a:r>
                <a:rPr lang="en-GB" b="1" dirty="0"/>
                <a:t>Kidney</a:t>
              </a:r>
              <a:r>
                <a:rPr lang="en-GB" dirty="0"/>
                <a:t> through the renal artery carrying waste substances such as </a:t>
              </a:r>
              <a:r>
                <a:rPr lang="en-GB" b="1" dirty="0"/>
                <a:t>Urea</a:t>
              </a:r>
              <a:r>
                <a:rPr lang="en-GB" dirty="0"/>
                <a:t>, excess salts, and water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224553-F6E8-B23E-34C3-87B3D52AC9DE}"/>
              </a:ext>
            </a:extLst>
          </p:cNvPr>
          <p:cNvGrpSpPr/>
          <p:nvPr/>
        </p:nvGrpSpPr>
        <p:grpSpPr>
          <a:xfrm>
            <a:off x="6734400" y="2784886"/>
            <a:ext cx="2409457" cy="1288228"/>
            <a:chOff x="-2549170" y="3383543"/>
            <a:chExt cx="2978593" cy="12003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3D1746A-8B3C-DFDE-628A-AF4472B9E7CA}"/>
                </a:ext>
              </a:extLst>
            </p:cNvPr>
            <p:cNvSpPr/>
            <p:nvPr/>
          </p:nvSpPr>
          <p:spPr>
            <a:xfrm>
              <a:off x="-2549170" y="3383543"/>
              <a:ext cx="2978593" cy="1200329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28A8B4-51D5-EECF-4D2C-8BA3361C3429}"/>
                </a:ext>
              </a:extLst>
            </p:cNvPr>
            <p:cNvSpPr txBox="1"/>
            <p:nvPr/>
          </p:nvSpPr>
          <p:spPr>
            <a:xfrm>
              <a:off x="-2504826" y="3459869"/>
              <a:ext cx="2893746" cy="92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2:  </a:t>
              </a:r>
              <a:r>
                <a:rPr lang="en-GB" dirty="0"/>
                <a:t>The blood passes into millions of tiny filtering units called </a:t>
              </a:r>
              <a:r>
                <a:rPr lang="en-GB" b="1" dirty="0"/>
                <a:t>Nephron</a:t>
              </a:r>
              <a:r>
                <a:rPr lang="en-GB" dirty="0"/>
                <a:t>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23BCDB-196C-9CBF-EEEF-9EEE46B08F72}"/>
              </a:ext>
            </a:extLst>
          </p:cNvPr>
          <p:cNvGrpSpPr/>
          <p:nvPr/>
        </p:nvGrpSpPr>
        <p:grpSpPr>
          <a:xfrm>
            <a:off x="5433662" y="236411"/>
            <a:ext cx="3118701" cy="1879471"/>
            <a:chOff x="2673637" y="5388242"/>
            <a:chExt cx="3941495" cy="95097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363090-652E-26D9-CE0B-7A175FE56326}"/>
                </a:ext>
              </a:extLst>
            </p:cNvPr>
            <p:cNvSpPr/>
            <p:nvPr/>
          </p:nvSpPr>
          <p:spPr>
            <a:xfrm>
              <a:off x="2673637" y="5388350"/>
              <a:ext cx="3941495" cy="770438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98D539-653A-764E-4962-96F595223460}"/>
                </a:ext>
              </a:extLst>
            </p:cNvPr>
            <p:cNvSpPr txBox="1"/>
            <p:nvPr/>
          </p:nvSpPr>
          <p:spPr>
            <a:xfrm>
              <a:off x="2774622" y="5388242"/>
              <a:ext cx="3840510" cy="950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3:  </a:t>
              </a:r>
              <a:r>
                <a:rPr lang="en-GB" dirty="0"/>
                <a:t>In the nephron, a process called </a:t>
              </a:r>
              <a:r>
                <a:rPr lang="en-GB" b="1" dirty="0"/>
                <a:t>Ultrafiltration</a:t>
              </a:r>
              <a:r>
                <a:rPr lang="en-GB" dirty="0"/>
                <a:t> forces small molecules like water, glucose, salts, and urea out of the blood.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D1478E-D59B-D056-632A-B0E0926A52BF}"/>
              </a:ext>
            </a:extLst>
          </p:cNvPr>
          <p:cNvGrpSpPr/>
          <p:nvPr/>
        </p:nvGrpSpPr>
        <p:grpSpPr>
          <a:xfrm>
            <a:off x="242872" y="5392714"/>
            <a:ext cx="2878979" cy="1228334"/>
            <a:chOff x="2482727" y="1495764"/>
            <a:chExt cx="2945741" cy="147326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762E6BF-8F28-02F1-F763-CBB9DF78CB92}"/>
                </a:ext>
              </a:extLst>
            </p:cNvPr>
            <p:cNvSpPr/>
            <p:nvPr/>
          </p:nvSpPr>
          <p:spPr>
            <a:xfrm>
              <a:off x="2482727" y="1495764"/>
              <a:ext cx="2884911" cy="1473261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B789AC-6642-580D-B97E-D0C0E63B6DBE}"/>
                </a:ext>
              </a:extLst>
            </p:cNvPr>
            <p:cNvSpPr txBox="1"/>
            <p:nvPr/>
          </p:nvSpPr>
          <p:spPr>
            <a:xfrm>
              <a:off x="2585181" y="1504416"/>
              <a:ext cx="2843287" cy="1120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</a:t>
              </a:r>
              <a:r>
                <a:rPr lang="en-GB" dirty="0"/>
                <a:t>Waste substances, including urea and excess water, remain in the tubule and form </a:t>
              </a:r>
              <a:r>
                <a:rPr lang="en-GB" b="1" dirty="0"/>
                <a:t>Urine</a:t>
              </a:r>
              <a:r>
                <a:rPr lang="en-GB" dirty="0"/>
                <a:t>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89308C2-89BF-C542-4EC9-FA58DEEE4F42}"/>
              </a:ext>
            </a:extLst>
          </p:cNvPr>
          <p:cNvSpPr txBox="1"/>
          <p:nvPr/>
        </p:nvSpPr>
        <p:spPr>
          <a:xfrm>
            <a:off x="129733" y="112968"/>
            <a:ext cx="4244363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Function of the Kidney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884059-1C86-7930-05B2-7B8448E85C26}"/>
              </a:ext>
            </a:extLst>
          </p:cNvPr>
          <p:cNvSpPr txBox="1"/>
          <p:nvPr/>
        </p:nvSpPr>
        <p:spPr>
          <a:xfrm>
            <a:off x="9177356" y="386171"/>
            <a:ext cx="2884911" cy="612475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F44F6D-DFF2-DB3E-25D8-552217E11D33}"/>
              </a:ext>
            </a:extLst>
          </p:cNvPr>
          <p:cNvSpPr txBox="1"/>
          <p:nvPr/>
        </p:nvSpPr>
        <p:spPr>
          <a:xfrm>
            <a:off x="9294123" y="478459"/>
            <a:ext cx="2670508" cy="36933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C7DA92-BFEF-FE42-47E2-6BDD9D1BDDEB}"/>
              </a:ext>
            </a:extLst>
          </p:cNvPr>
          <p:cNvSpPr txBox="1"/>
          <p:nvPr/>
        </p:nvSpPr>
        <p:spPr>
          <a:xfrm>
            <a:off x="9218818" y="925506"/>
            <a:ext cx="284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/>
              <a:t>How does blood enter the </a:t>
            </a:r>
            <a:r>
              <a:rPr lang="en-GB" b="1" dirty="0"/>
              <a:t>Kidney</a:t>
            </a:r>
            <a:r>
              <a:rPr lang="en-GB" dirty="0"/>
              <a:t>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54307-AF29-4DFD-4C4B-864AB0C4E43E}"/>
              </a:ext>
            </a:extLst>
          </p:cNvPr>
          <p:cNvSpPr txBox="1"/>
          <p:nvPr/>
        </p:nvSpPr>
        <p:spPr>
          <a:xfrm>
            <a:off x="9207652" y="1720847"/>
            <a:ext cx="284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/>
              <a:t>What are the tiny filtering units in the kidney called?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88F305-0AC6-5D95-0979-AE6B66BADB19}"/>
              </a:ext>
            </a:extLst>
          </p:cNvPr>
          <p:cNvSpPr txBox="1"/>
          <p:nvPr/>
        </p:nvSpPr>
        <p:spPr>
          <a:xfrm>
            <a:off x="9185319" y="2516188"/>
            <a:ext cx="2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/>
              <a:t>What process filters small molecules from the blood in the nephron?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2473DF-45EE-BFA1-0454-8CF74B78BBF7}"/>
              </a:ext>
            </a:extLst>
          </p:cNvPr>
          <p:cNvSpPr txBox="1"/>
          <p:nvPr/>
        </p:nvSpPr>
        <p:spPr>
          <a:xfrm>
            <a:off x="9185320" y="3588528"/>
            <a:ext cx="2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/>
              <a:t>What process returns useful substances to the blood?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038E50-E050-56A8-1AFC-D5F57E8918DD}"/>
              </a:ext>
            </a:extLst>
          </p:cNvPr>
          <p:cNvSpPr txBox="1"/>
          <p:nvPr/>
        </p:nvSpPr>
        <p:spPr>
          <a:xfrm>
            <a:off x="9207651" y="4660868"/>
            <a:ext cx="2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/>
              <a:t>What is the liquid waste produced by the kidneys called?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594ECF-E74B-70F6-0B8E-75318848A2AF}"/>
              </a:ext>
            </a:extLst>
          </p:cNvPr>
          <p:cNvSpPr txBox="1"/>
          <p:nvPr/>
        </p:nvSpPr>
        <p:spPr>
          <a:xfrm>
            <a:off x="9185319" y="5733210"/>
            <a:ext cx="284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/>
              <a:t>Through which tube does urine travel to the bladder?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1AF31-728B-2D08-13C5-53E02923C34A}"/>
              </a:ext>
            </a:extLst>
          </p:cNvPr>
          <p:cNvGrpSpPr/>
          <p:nvPr/>
        </p:nvGrpSpPr>
        <p:grpSpPr>
          <a:xfrm>
            <a:off x="287459" y="717897"/>
            <a:ext cx="2858287" cy="2066989"/>
            <a:chOff x="4867927" y="4819404"/>
            <a:chExt cx="3598134" cy="217442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2BF4F94-CBA6-5C95-6A08-0815604C20F9}"/>
                </a:ext>
              </a:extLst>
            </p:cNvPr>
            <p:cNvSpPr/>
            <p:nvPr/>
          </p:nvSpPr>
          <p:spPr>
            <a:xfrm>
              <a:off x="4867927" y="4819404"/>
              <a:ext cx="3598134" cy="1873769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53E30F-1049-43EF-B143-21E391D7F3C3}"/>
                </a:ext>
              </a:extLst>
            </p:cNvPr>
            <p:cNvSpPr txBox="1"/>
            <p:nvPr/>
          </p:nvSpPr>
          <p:spPr>
            <a:xfrm>
              <a:off x="4896634" y="4862426"/>
              <a:ext cx="3539347" cy="2131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4:  </a:t>
              </a:r>
              <a:r>
                <a:rPr lang="en-GB" dirty="0"/>
                <a:t>Useful substances such as glucose, some salts, and most of the water are taken back into the blood by </a:t>
              </a:r>
              <a:r>
                <a:rPr lang="en-GB" b="1" dirty="0"/>
                <a:t>Selective reabsorption</a:t>
              </a:r>
              <a:r>
                <a:rPr lang="en-GB" dirty="0"/>
                <a:t>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21B667-19C0-342E-2764-FBFD0164C0E1}"/>
              </a:ext>
            </a:extLst>
          </p:cNvPr>
          <p:cNvGrpSpPr/>
          <p:nvPr/>
        </p:nvGrpSpPr>
        <p:grpSpPr>
          <a:xfrm>
            <a:off x="5874009" y="4843748"/>
            <a:ext cx="3069244" cy="1546390"/>
            <a:chOff x="6650870" y="2772201"/>
            <a:chExt cx="3165077" cy="155475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FE7B79F-F93C-0597-C8F0-897849A6AFF1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F9FE67-8B2B-82D9-74AC-FC13517E91D6}"/>
                </a:ext>
              </a:extLst>
            </p:cNvPr>
            <p:cNvSpPr txBox="1"/>
            <p:nvPr/>
          </p:nvSpPr>
          <p:spPr>
            <a:xfrm>
              <a:off x="6665380" y="2772201"/>
              <a:ext cx="3071525" cy="1485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6:  </a:t>
              </a:r>
              <a:r>
                <a:rPr lang="en-GB" dirty="0"/>
                <a:t>The urine then travels from the kidneys to the bladder through the </a:t>
              </a:r>
              <a:r>
                <a:rPr lang="en-GB" b="1" dirty="0"/>
                <a:t>Ureter</a:t>
              </a:r>
              <a:r>
                <a:rPr lang="en-GB" dirty="0"/>
                <a:t>, where it is stored before leaving the body.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76CE115-DF2A-1359-A381-7FB899BA54BD}"/>
              </a:ext>
            </a:extLst>
          </p:cNvPr>
          <p:cNvCxnSpPr>
            <a:cxnSpLocks/>
          </p:cNvCxnSpPr>
          <p:nvPr/>
        </p:nvCxnSpPr>
        <p:spPr>
          <a:xfrm flipH="1" flipV="1">
            <a:off x="4617442" y="3555520"/>
            <a:ext cx="2152829" cy="330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ADFEB38-BB90-9882-4B5D-51C04E9EAA58}"/>
              </a:ext>
            </a:extLst>
          </p:cNvPr>
          <p:cNvCxnSpPr>
            <a:cxnSpLocks/>
          </p:cNvCxnSpPr>
          <p:nvPr/>
        </p:nvCxnSpPr>
        <p:spPr>
          <a:xfrm flipH="1">
            <a:off x="4466180" y="1571837"/>
            <a:ext cx="967482" cy="6347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BDD7E67-BEBA-8516-6B25-4B0E708CF99F}"/>
              </a:ext>
            </a:extLst>
          </p:cNvPr>
          <p:cNvSpPr txBox="1"/>
          <p:nvPr/>
        </p:nvSpPr>
        <p:spPr>
          <a:xfrm>
            <a:off x="2770811" y="2600220"/>
            <a:ext cx="132358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 panose="020F0502020204030204"/>
              </a:rPr>
              <a:t>Renal vein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2CD8C7-E3AD-0287-9EAD-7902C3665495}"/>
              </a:ext>
            </a:extLst>
          </p:cNvPr>
          <p:cNvSpPr txBox="1"/>
          <p:nvPr/>
        </p:nvSpPr>
        <p:spPr>
          <a:xfrm>
            <a:off x="2785337" y="3254143"/>
            <a:ext cx="148348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 panose="020F0502020204030204"/>
              </a:rPr>
              <a:t>Renal Artery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3E30AA-F399-C572-472B-C7D434009931}"/>
              </a:ext>
            </a:extLst>
          </p:cNvPr>
          <p:cNvSpPr txBox="1"/>
          <p:nvPr/>
        </p:nvSpPr>
        <p:spPr>
          <a:xfrm>
            <a:off x="4668828" y="4291536"/>
            <a:ext cx="102502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 panose="020F0502020204030204"/>
              </a:rPr>
              <a:t>Nephron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456416-1C98-557D-7EA9-12C876E59BBB}"/>
              </a:ext>
            </a:extLst>
          </p:cNvPr>
          <p:cNvSpPr txBox="1"/>
          <p:nvPr/>
        </p:nvSpPr>
        <p:spPr>
          <a:xfrm>
            <a:off x="3308987" y="5080788"/>
            <a:ext cx="81419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 panose="020F0502020204030204"/>
              </a:rPr>
              <a:t>Ureter</a:t>
            </a:r>
          </a:p>
        </p:txBody>
      </p:sp>
    </p:spTree>
    <p:extLst>
      <p:ext uri="{BB962C8B-B14F-4D97-AF65-F5344CB8AC3E}">
        <p14:creationId xmlns:p14="http://schemas.microsoft.com/office/powerpoint/2010/main" val="8454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84F54-B7A4-C62A-8AC4-BEADDA8D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51988-B0F9-F8F9-C3D5-100B7E37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1" y="705881"/>
            <a:ext cx="5915167" cy="59151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71AB2E-0E32-688F-2E07-C210AE7966E2}"/>
              </a:ext>
            </a:extLst>
          </p:cNvPr>
          <p:cNvGrpSpPr/>
          <p:nvPr/>
        </p:nvGrpSpPr>
        <p:grpSpPr>
          <a:xfrm>
            <a:off x="236777" y="3618547"/>
            <a:ext cx="2789441" cy="1540176"/>
            <a:chOff x="1289625" y="808646"/>
            <a:chExt cx="2914143" cy="107864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B524586-C98B-0B5A-2DA4-3FF243C183B0}"/>
                </a:ext>
              </a:extLst>
            </p:cNvPr>
            <p:cNvSpPr/>
            <p:nvPr/>
          </p:nvSpPr>
          <p:spPr>
            <a:xfrm>
              <a:off x="1289625" y="840495"/>
              <a:ext cx="2884910" cy="1046798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0C5B42-D06E-61A2-E3E3-BE2597A4A324}"/>
                </a:ext>
              </a:extLst>
            </p:cNvPr>
            <p:cNvSpPr txBox="1"/>
            <p:nvPr/>
          </p:nvSpPr>
          <p:spPr>
            <a:xfrm>
              <a:off x="1318858" y="808646"/>
              <a:ext cx="2884910" cy="258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0350A5-2C6A-C572-7151-2C6B4B5BDFBD}"/>
              </a:ext>
            </a:extLst>
          </p:cNvPr>
          <p:cNvGrpSpPr/>
          <p:nvPr/>
        </p:nvGrpSpPr>
        <p:grpSpPr>
          <a:xfrm>
            <a:off x="6734400" y="2784886"/>
            <a:ext cx="2409457" cy="1288228"/>
            <a:chOff x="-2549170" y="3383543"/>
            <a:chExt cx="2978593" cy="12003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CB28C0-9858-4156-2918-D4EE45541F48}"/>
                </a:ext>
              </a:extLst>
            </p:cNvPr>
            <p:cNvSpPr/>
            <p:nvPr/>
          </p:nvSpPr>
          <p:spPr>
            <a:xfrm>
              <a:off x="-2549170" y="3383543"/>
              <a:ext cx="2978593" cy="1200329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D48062-5D66-F03A-2BB7-AA58335222AA}"/>
                </a:ext>
              </a:extLst>
            </p:cNvPr>
            <p:cNvSpPr txBox="1"/>
            <p:nvPr/>
          </p:nvSpPr>
          <p:spPr>
            <a:xfrm>
              <a:off x="-2504826" y="3459869"/>
              <a:ext cx="2893746" cy="344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291086-E559-745F-8306-F1AD5FA17888}"/>
              </a:ext>
            </a:extLst>
          </p:cNvPr>
          <p:cNvGrpSpPr/>
          <p:nvPr/>
        </p:nvGrpSpPr>
        <p:grpSpPr>
          <a:xfrm>
            <a:off x="5433662" y="236411"/>
            <a:ext cx="3118701" cy="1522886"/>
            <a:chOff x="2673637" y="5388242"/>
            <a:chExt cx="3941495" cy="77054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019EAF-5372-DE5E-C856-3699ECE4A26C}"/>
                </a:ext>
              </a:extLst>
            </p:cNvPr>
            <p:cNvSpPr/>
            <p:nvPr/>
          </p:nvSpPr>
          <p:spPr>
            <a:xfrm>
              <a:off x="2673637" y="5388350"/>
              <a:ext cx="3941495" cy="770438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1FCA5D-E97A-1E65-9392-7035EB3AF7E1}"/>
                </a:ext>
              </a:extLst>
            </p:cNvPr>
            <p:cNvSpPr txBox="1"/>
            <p:nvPr/>
          </p:nvSpPr>
          <p:spPr>
            <a:xfrm>
              <a:off x="2774622" y="5388242"/>
              <a:ext cx="3840510" cy="186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F1C04B-CA36-55BC-6A37-95E968382264}"/>
              </a:ext>
            </a:extLst>
          </p:cNvPr>
          <p:cNvGrpSpPr/>
          <p:nvPr/>
        </p:nvGrpSpPr>
        <p:grpSpPr>
          <a:xfrm>
            <a:off x="242872" y="5392714"/>
            <a:ext cx="2878979" cy="1228334"/>
            <a:chOff x="2482727" y="1495764"/>
            <a:chExt cx="2945741" cy="147326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FCE5F5A-D2AC-79B0-F402-0C5745E63466}"/>
                </a:ext>
              </a:extLst>
            </p:cNvPr>
            <p:cNvSpPr/>
            <p:nvPr/>
          </p:nvSpPr>
          <p:spPr>
            <a:xfrm>
              <a:off x="2482727" y="1495764"/>
              <a:ext cx="2884911" cy="1473261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F8CF6F-907D-B7B9-7F76-6DD2FEEB9C96}"/>
                </a:ext>
              </a:extLst>
            </p:cNvPr>
            <p:cNvSpPr txBox="1"/>
            <p:nvPr/>
          </p:nvSpPr>
          <p:spPr>
            <a:xfrm>
              <a:off x="2585181" y="1504416"/>
              <a:ext cx="2843287" cy="442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14CE02-AF9E-522E-CE28-0CFEE8DE670A}"/>
              </a:ext>
            </a:extLst>
          </p:cNvPr>
          <p:cNvGrpSpPr/>
          <p:nvPr/>
        </p:nvGrpSpPr>
        <p:grpSpPr>
          <a:xfrm>
            <a:off x="287459" y="717897"/>
            <a:ext cx="2858287" cy="1781185"/>
            <a:chOff x="4867927" y="4819404"/>
            <a:chExt cx="3598134" cy="187376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949A197-D6C0-807F-D8B2-48624C819E34}"/>
                </a:ext>
              </a:extLst>
            </p:cNvPr>
            <p:cNvSpPr/>
            <p:nvPr/>
          </p:nvSpPr>
          <p:spPr>
            <a:xfrm>
              <a:off x="4867927" y="4819404"/>
              <a:ext cx="3598134" cy="1873769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C3C34F-0B5E-BE59-24FA-3DD4E53AE1CF}"/>
                </a:ext>
              </a:extLst>
            </p:cNvPr>
            <p:cNvSpPr txBox="1"/>
            <p:nvPr/>
          </p:nvSpPr>
          <p:spPr>
            <a:xfrm>
              <a:off x="4896634" y="4862426"/>
              <a:ext cx="3539347" cy="388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4: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C07402-8BD2-6F4F-C5C2-7B23B0AEBC50}"/>
              </a:ext>
            </a:extLst>
          </p:cNvPr>
          <p:cNvGrpSpPr/>
          <p:nvPr/>
        </p:nvGrpSpPr>
        <p:grpSpPr>
          <a:xfrm>
            <a:off x="5874009" y="4843748"/>
            <a:ext cx="3069244" cy="1546390"/>
            <a:chOff x="6650870" y="2772201"/>
            <a:chExt cx="3165077" cy="155475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00C12BB-1D88-0751-2E15-A87F20BEA36A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C29A68-AC26-0D19-18AA-B82489B47F9A}"/>
                </a:ext>
              </a:extLst>
            </p:cNvPr>
            <p:cNvSpPr txBox="1"/>
            <p:nvPr/>
          </p:nvSpPr>
          <p:spPr>
            <a:xfrm>
              <a:off x="6665380" y="2772201"/>
              <a:ext cx="3071525" cy="371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6: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528C53B-B2DB-4742-F614-841B8E800B24}"/>
              </a:ext>
            </a:extLst>
          </p:cNvPr>
          <p:cNvCxnSpPr>
            <a:cxnSpLocks/>
          </p:cNvCxnSpPr>
          <p:nvPr/>
        </p:nvCxnSpPr>
        <p:spPr>
          <a:xfrm flipH="1" flipV="1">
            <a:off x="4617442" y="3555520"/>
            <a:ext cx="2152829" cy="330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A6D642-EB8C-7D7E-4170-BC7F2D2B6D7A}"/>
              </a:ext>
            </a:extLst>
          </p:cNvPr>
          <p:cNvCxnSpPr>
            <a:cxnSpLocks/>
          </p:cNvCxnSpPr>
          <p:nvPr/>
        </p:nvCxnSpPr>
        <p:spPr>
          <a:xfrm flipH="1">
            <a:off x="4466180" y="1571837"/>
            <a:ext cx="967482" cy="6347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430807E-CC59-A6FB-7972-AD63911963B0}"/>
              </a:ext>
            </a:extLst>
          </p:cNvPr>
          <p:cNvSpPr txBox="1"/>
          <p:nvPr/>
        </p:nvSpPr>
        <p:spPr>
          <a:xfrm>
            <a:off x="2770811" y="2600220"/>
            <a:ext cx="132358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Renal vein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2CF39F-4A19-7791-D4A3-0C3FB5DFD343}"/>
              </a:ext>
            </a:extLst>
          </p:cNvPr>
          <p:cNvSpPr txBox="1"/>
          <p:nvPr/>
        </p:nvSpPr>
        <p:spPr>
          <a:xfrm>
            <a:off x="2785337" y="3254143"/>
            <a:ext cx="148348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Renal Artery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A090E4-66B5-082D-E370-3B6BE3661438}"/>
              </a:ext>
            </a:extLst>
          </p:cNvPr>
          <p:cNvSpPr txBox="1"/>
          <p:nvPr/>
        </p:nvSpPr>
        <p:spPr>
          <a:xfrm>
            <a:off x="4668828" y="4291536"/>
            <a:ext cx="102502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Nephron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0EE965-9770-26E8-7A91-4191B477E32D}"/>
              </a:ext>
            </a:extLst>
          </p:cNvPr>
          <p:cNvSpPr txBox="1"/>
          <p:nvPr/>
        </p:nvSpPr>
        <p:spPr>
          <a:xfrm>
            <a:off x="3308987" y="5080788"/>
            <a:ext cx="81419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Ureter</a:t>
            </a:r>
          </a:p>
        </p:txBody>
      </p:sp>
    </p:spTree>
    <p:extLst>
      <p:ext uri="{BB962C8B-B14F-4D97-AF65-F5344CB8AC3E}">
        <p14:creationId xmlns:p14="http://schemas.microsoft.com/office/powerpoint/2010/main" val="39721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225</Words>
  <Application>Microsoft Office PowerPoint</Application>
  <PresentationFormat>Widescreen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2</cp:revision>
  <dcterms:created xsi:type="dcterms:W3CDTF">2026-03-14T13:41:05Z</dcterms:created>
  <dcterms:modified xsi:type="dcterms:W3CDTF">2026-03-14T16:07:16Z</dcterms:modified>
</cp:coreProperties>
</file>