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if8iyA7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bfif8iyA7r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Waves Practical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6501112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 student wants to investigate how the speed of a wave on a stretched string depends on the tension in the string.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a method the student could use for this investigation.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745205-4AAE-060C-0ED0-DEA6A4CC3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61" y="1499040"/>
            <a:ext cx="5656477" cy="204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7E2E83-C0B4-1A8E-4DB2-1D02B40A09B1}"/>
              </a:ext>
            </a:extLst>
          </p:cNvPr>
          <p:cNvSpPr txBox="1"/>
          <p:nvPr/>
        </p:nvSpPr>
        <p:spPr>
          <a:xfrm rot="16200000">
            <a:off x="-1392274" y="5866300"/>
            <a:ext cx="403162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42A969-E6BB-447C-CBE5-F72A9E1EC82B}"/>
              </a:ext>
            </a:extLst>
          </p:cNvPr>
          <p:cNvSpPr txBox="1"/>
          <p:nvPr/>
        </p:nvSpPr>
        <p:spPr>
          <a:xfrm>
            <a:off x="1081261" y="4148828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you change the tension of the string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you change the frequency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you measure the frequency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4F1777-AE83-7A17-ADC1-4D3DE9D7BC2B}"/>
              </a:ext>
            </a:extLst>
          </p:cNvPr>
          <p:cNvSpPr txBox="1"/>
          <p:nvPr/>
        </p:nvSpPr>
        <p:spPr>
          <a:xfrm>
            <a:off x="915927" y="5838956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7C9FB358-C4F8-2BD7-619C-B843C2FB152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0E64A-FE72-57F8-15D5-1F674567007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026" t="37652" r="15253" b="40847"/>
          <a:stretch/>
        </p:blipFill>
        <p:spPr>
          <a:xfrm>
            <a:off x="5273332" y="7600083"/>
            <a:ext cx="1337481" cy="1271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Waves Practical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Waves Practical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1B75A005-5AEE-F41C-FFCB-712170C911F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1990"/>
          <a:stretch/>
        </p:blipFill>
        <p:spPr>
          <a:xfrm>
            <a:off x="726743" y="1140441"/>
            <a:ext cx="5404514" cy="73798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997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1777</TotalTime>
  <Words>74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72</cp:revision>
  <dcterms:created xsi:type="dcterms:W3CDTF">2024-01-19T05:37:07Z</dcterms:created>
  <dcterms:modified xsi:type="dcterms:W3CDTF">2024-05-21T16:32:53Z</dcterms:modified>
</cp:coreProperties>
</file>