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Structure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93ECD4-6D1A-6799-2BD8-C61D88FC3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154" y="2674251"/>
            <a:ext cx="6005476" cy="37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Structure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Myofibril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Sarcomere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Myosin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basic contractile unit of a muscle?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69076" y="195360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Tropomyosin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Myosin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Troponin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protein forms the thick filaments in a sarcomere?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39963" y="270615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Structure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Epimysium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Perimysium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Endomysium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Sarcolemma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structure surrounds individual muscle fibres?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50958" y="28759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Structure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9990737-DEE7-5B6A-655C-7707804D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Epimysium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71A814-8A57-5C4E-C2EC-799D3BF6F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Endomysium 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Sarcolemma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Sarcomere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Sarcoplasmic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name of the cell membrane of a muscle fibre?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8474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Structure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Myosin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Troponin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Creatine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Tropomyosin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protein blocks the myosin-binding sites on actin?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98545" y="36699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Structure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Nucleus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Sarcolemma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Mitochondrion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Sarcoplasmic reticulum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organelle stores calcium ions needed for contraction?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289168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Structure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Structure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8019</TotalTime>
  <Words>191</Words>
  <Application>Microsoft Office PowerPoint</Application>
  <PresentationFormat>Widescreen</PresentationFormat>
  <Paragraphs>92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74</cp:revision>
  <dcterms:created xsi:type="dcterms:W3CDTF">2024-11-06T06:26:10Z</dcterms:created>
  <dcterms:modified xsi:type="dcterms:W3CDTF">2025-04-24T08:00:04Z</dcterms:modified>
</cp:coreProperties>
</file>