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1NI665OGta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1NI665OGtaI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Electrolysis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 student investigated the electrolysis of an aqueous solution of a different compound.  The figure below shows the apparatus.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br>
              <a:rPr lang="en-GB" dirty="0"/>
            </a:br>
            <a:endParaRPr lang="en-GB" dirty="0"/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BB6C3C-7721-FE85-9373-3E132695D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306" y="1588667"/>
            <a:ext cx="374332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6595A8-EA22-C356-C39C-7CB0E7F08F38}"/>
              </a:ext>
            </a:extLst>
          </p:cNvPr>
          <p:cNvSpPr txBox="1"/>
          <p:nvPr/>
        </p:nvSpPr>
        <p:spPr>
          <a:xfrm>
            <a:off x="356406" y="1746011"/>
            <a:ext cx="279622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Hydrogen was produced at the negative electrode and oxygen was produced at the positive electrode.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Explain how oxygen was produced from water during the electrolysis of this aqueous solution.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0A4C79-DCBD-F7C7-DFEC-E037B5E7C978}"/>
              </a:ext>
            </a:extLst>
          </p:cNvPr>
          <p:cNvSpPr txBox="1"/>
          <p:nvPr/>
        </p:nvSpPr>
        <p:spPr>
          <a:xfrm rot="16200000">
            <a:off x="-1127609" y="6130966"/>
            <a:ext cx="3502296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36CCC8-2518-33A5-93B3-C27AAA361A49}"/>
              </a:ext>
            </a:extLst>
          </p:cNvPr>
          <p:cNvSpPr txBox="1"/>
          <p:nvPr/>
        </p:nvSpPr>
        <p:spPr>
          <a:xfrm>
            <a:off x="1042587" y="4672207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many electrons does oxygen need to gain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charge does the oxygen have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Why does the oxygen move to the positive electrode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6D15AA-10F5-04C7-D817-324C26643583}"/>
              </a:ext>
            </a:extLst>
          </p:cNvPr>
          <p:cNvSpPr txBox="1"/>
          <p:nvPr/>
        </p:nvSpPr>
        <p:spPr>
          <a:xfrm>
            <a:off x="882634" y="5920404"/>
            <a:ext cx="558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TextBox 13">
            <a:hlinkClick r:id="rId4"/>
            <a:extLst>
              <a:ext uri="{FF2B5EF4-FFF2-40B4-BE49-F238E27FC236}">
                <a16:creationId xmlns:a16="http://schemas.microsoft.com/office/drawing/2014/main" id="{6B41555C-5D32-60E0-5426-FADCCCE95E2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45723E5-2590-DE6A-A491-FC50AF0B49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176" y="7381088"/>
            <a:ext cx="1127637" cy="14617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Electrolysis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Electrolysis Practice GCSE Chemistry">
            <a:hlinkClick r:id="" action="ppaction://media"/>
            <a:extLst>
              <a:ext uri="{FF2B5EF4-FFF2-40B4-BE49-F238E27FC236}">
                <a16:creationId xmlns:a16="http://schemas.microsoft.com/office/drawing/2014/main" id="{620B20CA-89FF-E641-436C-51CB6DF0EB5E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2388"/>
          <a:stretch/>
        </p:blipFill>
        <p:spPr>
          <a:xfrm>
            <a:off x="638033" y="1044907"/>
            <a:ext cx="5581934" cy="75945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3915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9.4|7.5|1.7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9.4|7.5|1.7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1653</TotalTime>
  <Words>93</Words>
  <Application>Microsoft Office PowerPoint</Application>
  <PresentationFormat>On-screen Show (4:3)</PresentationFormat>
  <Paragraphs>17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47</cp:revision>
  <dcterms:created xsi:type="dcterms:W3CDTF">2024-01-19T05:37:07Z</dcterms:created>
  <dcterms:modified xsi:type="dcterms:W3CDTF">2024-05-09T16:51:48Z</dcterms:modified>
</cp:coreProperties>
</file>