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Transcriptional Control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F48AAD-4A13-65A1-4B72-B34B8886CF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9133" y="2704258"/>
            <a:ext cx="6018967" cy="38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Transcriptional Control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DNA polymerase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Helicase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Ligase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RNA polymerase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enzyme is responsible for transcribing DNA into mRNA?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561517" y="375103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Activator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Repressor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RNA polymerase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Promoter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binds to the operator region in prokaryotic transcriptional control?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649310" y="187786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Transcriptional Control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Repressor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Enhancer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Activator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Operator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type of transcription factor increases gene expression?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450958" y="287590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Transcriptional Control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Inhibits transcription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Promotes transcription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Degrades mRNA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Silences genes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function of histone acetylation in eukaryotic cells?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84567" y="176914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Transcriptional Control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Acetylation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Phosphorylation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Methylation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Ubiquitination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process leads to gene silencing by tightly packing chromatin?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389978" y="274307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Transcriptional Control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LacZ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Promoter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Operator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Repressor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 following is a structural gene in the lac operon?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381445" y="89955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Transcriptional Control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Transcriptional Control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7983</TotalTime>
  <Words>200</Words>
  <Application>Microsoft Office PowerPoint</Application>
  <PresentationFormat>Widescreen</PresentationFormat>
  <Paragraphs>89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73</cp:revision>
  <dcterms:created xsi:type="dcterms:W3CDTF">2024-11-06T06:26:10Z</dcterms:created>
  <dcterms:modified xsi:type="dcterms:W3CDTF">2025-03-26T08:47:14Z</dcterms:modified>
</cp:coreProperties>
</file>