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Action Potential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key events that occur during the generation of an action potential in a neuron.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40862B-FD34-BAC9-408C-E4D15D9A20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4073" b="47496"/>
          <a:stretch/>
        </p:blipFill>
        <p:spPr>
          <a:xfrm>
            <a:off x="478960" y="1690395"/>
            <a:ext cx="5900079" cy="20278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73C620-C535-253C-D8AB-7CB63122077A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CE4C18-A5CF-B073-BBEB-06AFE9A0A0C9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590E18-D154-2DAB-55B2-A9F9776D5DC3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9039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102</cp:revision>
  <dcterms:created xsi:type="dcterms:W3CDTF">2024-01-19T05:37:07Z</dcterms:created>
  <dcterms:modified xsi:type="dcterms:W3CDTF">2025-04-23T10:37:34Z</dcterms:modified>
</cp:coreProperties>
</file>