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How Electricity is Generated</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65958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Describe the role of a turbine and a generator in the process of electricity generation. How do they work together?</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198458"/>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Electricity is generated by turning other types of energy into electrical energy. One common way to do this is in power stations, where large machines called turbines are used. These turbines spin when something like steam, moving water, or wind pushes against them. The spinning turbines turn generators, which are machines that convert movement (kinetic energy) into electricity. This electricity then travels through wires. There are different sources of energy used to spin the turbines. Some power stations burn fuels like coal, oil, or gas to heat water and produce steam. Others use renewable sources, such as wind turbines that are turned by the wind or hydroelectric dams powered by flowing water. Solar panels are a bit different—they use sunlight to create electricity directly without spinning a turbine. Using more renewable sources helps reduce pollution and protects the environment.</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24435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08255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are solar panels different from other methods of generating electricity, and what advantage might this have?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why using renewable sources to generate electricity is better for the environment than burning fossil fuels.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51C66-6FA3-BDE9-E79E-5A1152D87AF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7F3A82E-CCCF-EB0C-A2E3-7C76FCF2704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4088AB9-F3A1-D664-50DA-973A01FD29D0}"/>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How Electricity is Generated</a:t>
            </a:r>
          </a:p>
        </p:txBody>
      </p:sp>
      <p:sp>
        <p:nvSpPr>
          <p:cNvPr id="55" name="TextBox 54">
            <a:extLst>
              <a:ext uri="{FF2B5EF4-FFF2-40B4-BE49-F238E27FC236}">
                <a16:creationId xmlns:a16="http://schemas.microsoft.com/office/drawing/2014/main" id="{44B47C63-D96D-8CB2-7F1E-B19161385DB6}"/>
              </a:ext>
            </a:extLst>
          </p:cNvPr>
          <p:cNvSpPr txBox="1"/>
          <p:nvPr/>
        </p:nvSpPr>
        <p:spPr>
          <a:xfrm>
            <a:off x="358804" y="4307317"/>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Describe the role of a turbine and a generator in the process of electricity generation. How do they work together?</a:t>
            </a:r>
          </a:p>
        </p:txBody>
      </p:sp>
      <p:sp>
        <p:nvSpPr>
          <p:cNvPr id="2" name="Rectangle 1">
            <a:extLst>
              <a:ext uri="{FF2B5EF4-FFF2-40B4-BE49-F238E27FC236}">
                <a16:creationId xmlns:a16="http://schemas.microsoft.com/office/drawing/2014/main" id="{CF32A4B5-0F3D-94F9-3561-3C01B52E8C8E}"/>
              </a:ext>
            </a:extLst>
          </p:cNvPr>
          <p:cNvSpPr>
            <a:spLocks noChangeArrowheads="1"/>
          </p:cNvSpPr>
          <p:nvPr/>
        </p:nvSpPr>
        <p:spPr bwMode="auto">
          <a:xfrm>
            <a:off x="313899" y="892954"/>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Electricity is generated by turning other types of energy into electrical energy. One common way to do this is in power stations, where large machines called turbines are used. These turbines spin when something like steam, moving water, or wind pushes against them. The spinning turbines turn generators, which are machines that convert movement (kinetic energy) into electricity. This electricity then travels through wires. There are different sources of energy used to spin the turbines. Some power stations burn fuels like coal, oil, or gas to heat water and produce steam. Others use renewable sources, such as wind turbines that are turned by the wind or hydroelectric dams powered by flowing water. Solar panels are a bit different—they use sunlight to create electricity directly without spinning a turbine. Using more renewable sources helps reduce pollution and protects the environment.</a:t>
            </a:r>
          </a:p>
        </p:txBody>
      </p:sp>
      <p:sp>
        <p:nvSpPr>
          <p:cNvPr id="3" name="TextBox 2">
            <a:extLst>
              <a:ext uri="{FF2B5EF4-FFF2-40B4-BE49-F238E27FC236}">
                <a16:creationId xmlns:a16="http://schemas.microsoft.com/office/drawing/2014/main" id="{FE37E041-2EA7-C81C-38E8-1452AF11C3C4}"/>
              </a:ext>
            </a:extLst>
          </p:cNvPr>
          <p:cNvSpPr txBox="1"/>
          <p:nvPr/>
        </p:nvSpPr>
        <p:spPr>
          <a:xfrm>
            <a:off x="313899" y="4892092"/>
            <a:ext cx="6339612" cy="830997"/>
          </a:xfrm>
          <a:prstGeom prst="rect">
            <a:avLst/>
          </a:prstGeom>
          <a:noFill/>
        </p:spPr>
        <p:txBody>
          <a:bodyPr wrap="square" rtlCol="0">
            <a:spAutoFit/>
          </a:bodyPr>
          <a:lstStyle/>
          <a:p>
            <a:pPr lvl="0"/>
            <a:r>
              <a:rPr lang="en-GB" sz="1600" dirty="0"/>
              <a:t>A turbine spins when pushed by steam, water, or wind. This spinning motion is transferred to a generator, which converts the movement (kinetic energy) into electrical energy. </a:t>
            </a:r>
            <a:endPar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2FE4DCBD-A267-46CF-4823-6E2E6C8A8B76}"/>
              </a:ext>
            </a:extLst>
          </p:cNvPr>
          <p:cNvSpPr txBox="1"/>
          <p:nvPr/>
        </p:nvSpPr>
        <p:spPr>
          <a:xfrm>
            <a:off x="346586" y="5730291"/>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Why are solar panels different from other methods of generating electricity, and what advantage might this have?</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603FB5EC-70EF-C6BD-5F72-27DE3D585ADD}"/>
              </a:ext>
            </a:extLst>
          </p:cNvPr>
          <p:cNvSpPr txBox="1"/>
          <p:nvPr/>
        </p:nvSpPr>
        <p:spPr>
          <a:xfrm>
            <a:off x="334369" y="6300426"/>
            <a:ext cx="6339612" cy="1077218"/>
          </a:xfrm>
          <a:prstGeom prst="rect">
            <a:avLst/>
          </a:prstGeom>
          <a:noFill/>
        </p:spPr>
        <p:txBody>
          <a:bodyPr wrap="square" rtlCol="0">
            <a:spAutoFit/>
          </a:bodyPr>
          <a:lstStyle/>
          <a:p>
            <a:pPr lvl="0"/>
            <a:r>
              <a:rPr lang="en-GB" sz="1600" dirty="0"/>
              <a:t>Solar panels generate electricity directly from sunlight using photovoltaic cells, without needing turbines or moving parts. This can be more efficient and requires less maintenance, and it's also cleaner since it doesn't produce pollution.</a:t>
            </a:r>
            <a:endPar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B9D443BE-C9A6-292D-21E9-26BFC1E5B008}"/>
              </a:ext>
            </a:extLst>
          </p:cNvPr>
          <p:cNvSpPr txBox="1"/>
          <p:nvPr/>
        </p:nvSpPr>
        <p:spPr>
          <a:xfrm>
            <a:off x="372632" y="7356544"/>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Explain why using renewable sources to generate electricity is better for the environment than burning fossil fuels.</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B7C392A3-396D-6A24-F454-651368CAED2D}"/>
              </a:ext>
            </a:extLst>
          </p:cNvPr>
          <p:cNvSpPr txBox="1"/>
          <p:nvPr/>
        </p:nvSpPr>
        <p:spPr>
          <a:xfrm>
            <a:off x="389173" y="7925002"/>
            <a:ext cx="6339612" cy="1077218"/>
          </a:xfrm>
          <a:prstGeom prst="rect">
            <a:avLst/>
          </a:prstGeom>
          <a:noFill/>
        </p:spPr>
        <p:txBody>
          <a:bodyPr wrap="square" rtlCol="0">
            <a:spAutoFit/>
          </a:bodyPr>
          <a:lstStyle/>
          <a:p>
            <a:pPr lvl="0"/>
            <a:r>
              <a:rPr lang="en-GB" sz="1600" dirty="0"/>
              <a:t>Renewable sources like wind, water, and solar energy don’t release harmful gases or pollutants. In contrast, burning fossil fuels like coal, oil, or gas produces carbon dioxide and other emissions that contribute to air pollution and climate change.</a:t>
            </a:r>
            <a:endPar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576900875"/>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8605</TotalTime>
  <Words>574</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43</cp:revision>
  <dcterms:created xsi:type="dcterms:W3CDTF">2024-01-19T05:37:07Z</dcterms:created>
  <dcterms:modified xsi:type="dcterms:W3CDTF">2025-06-15T15:31:12Z</dcterms:modified>
</cp:coreProperties>
</file>