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Fluid Mosaic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87717-B52C-9DA2-B717-3A9A4F8B2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3979" y="2537784"/>
            <a:ext cx="6091492" cy="3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Fluid Mosaic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Movement of proteins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Movement of phospholipids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Solubility in 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Presence of enzymes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does the "fluid" part of the fluid mosaic model refer to?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Cellulose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Phospholipid bilayer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structural component of a cell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8905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Fluid Mosaic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Energy storage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Protein production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Membrane stability and fluidity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Cell division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role do cholesterol molecules play in the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6327" y="283711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Fluid Mosaic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DNA replication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Membrane lubrication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Transport of molecules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Enzyme 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intrinsic (integral) proteins in the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320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Fluid Mosaic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Cell recognition and signalling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DNA transport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Protein 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ATP production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are glycoproteins in the membrane involved 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39963" y="99510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Fluid Mosaic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Because it’s rigid and patterned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830997"/>
            <a:chOff x="1269985" y="3518728"/>
            <a:chExt cx="5968189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Because the phospholipids are symmetrical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Because proteins are scattered throughout like tiles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Because carbohydrates form a repeating structure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the model called a “mosaic”?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600640" y="27665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Fluid Mosaic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Fluid Mosaic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243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101</cp:revision>
  <dcterms:created xsi:type="dcterms:W3CDTF">2024-11-06T06:26:10Z</dcterms:created>
  <dcterms:modified xsi:type="dcterms:W3CDTF">2025-08-10T21:03:06Z</dcterms:modified>
</cp:coreProperties>
</file>