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Peppered Moth Evolution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532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picture below shows the peppered moth.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52319" y="457397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384019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did the colour of the peppered moth change over time?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4153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307756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caused the trees to get darker during the Industrial Revolution?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0131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467538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did darker moths survive better than lighter moths in polluted areas?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52319" y="8361096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627320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name of the process that caused the change in peppered moths over time?</a:t>
            </a:r>
          </a:p>
        </p:txBody>
      </p:sp>
      <p:pic>
        <p:nvPicPr>
          <p:cNvPr id="2" name="Picture 2" descr="Image result for peppered moth">
            <a:extLst>
              <a:ext uri="{FF2B5EF4-FFF2-40B4-BE49-F238E27FC236}">
                <a16:creationId xmlns:a16="http://schemas.microsoft.com/office/drawing/2014/main" id="{28598F22-AC13-709E-1FB4-C81E1E96A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37" y="1332028"/>
            <a:ext cx="3922606" cy="241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DBDBB9F-6345-544C-331F-536A47EA14A7}"/>
              </a:ext>
            </a:extLst>
          </p:cNvPr>
          <p:cNvSpPr txBox="1"/>
          <p:nvPr/>
        </p:nvSpPr>
        <p:spPr>
          <a:xfrm rot="16200000">
            <a:off x="3934917" y="2306728"/>
            <a:ext cx="1362018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7A0F587-3790-0998-F86A-066CDCDCD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809" y="1731050"/>
            <a:ext cx="1490972" cy="14909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87"/>
    </mc:Choice>
    <mc:Fallback xmlns="">
      <p:transition spd="slow" advTm="302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6.6|6.6|6.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3495</TotalTime>
  <Words>68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64</cp:revision>
  <dcterms:created xsi:type="dcterms:W3CDTF">2024-01-19T05:37:07Z</dcterms:created>
  <dcterms:modified xsi:type="dcterms:W3CDTF">2025-03-25T20:46:25Z</dcterms:modified>
</cp:coreProperties>
</file>