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Phagocytosis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C017D2-5FE1-66B4-7D38-C71425918B9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0000" t="14282" b="10700"/>
          <a:stretch/>
        </p:blipFill>
        <p:spPr>
          <a:xfrm>
            <a:off x="6266596" y="2142698"/>
            <a:ext cx="5299881" cy="447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Phagocytosis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Phagosome formation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Pathogen recognition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Digestive enzyme release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Exocytosis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first step of phagocytosis?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477195" y="195360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Phagocytes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Erythrocytes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Lymphocytes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Platelets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cell primarily carries out phagocytosis?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552988" y="117997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Phagocytosis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Lysosome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Antibody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Phagosome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Ribosome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structure is formed when a pathogen is engulfed by a phagocyte?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476978" y="285466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Phagocytosis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Nucleus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Mitochondrion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Lysosome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Golgi apparatus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organelle fuses with the phagosome to break down the pathogen?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289168" y="281963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Phagocytosis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Cytokines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487" y="201570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Glucose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Antibodies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Cholesterol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is released by phagocytes to attract more immune cells?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381879" y="95920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Phagocytosis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Endocytosis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Diffusion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Exocytosis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Osmosis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After digestion of the pathogen, how are the waste materials removed?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37182" y="293081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Phagocytosis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Phagocytosis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7362</TotalTime>
  <Words>196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67</cp:revision>
  <dcterms:created xsi:type="dcterms:W3CDTF">2024-11-06T06:26:10Z</dcterms:created>
  <dcterms:modified xsi:type="dcterms:W3CDTF">2025-03-17T11:37:01Z</dcterms:modified>
</cp:coreProperties>
</file>